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5143500" cx="9144000"/>
  <p:notesSz cx="6858000" cy="9144000"/>
  <p:embeddedFontLst>
    <p:embeddedFont>
      <p:font typeface="Proxima Nova"/>
      <p:regular r:id="rId34"/>
      <p:bold r:id="rId35"/>
      <p:italic r:id="rId36"/>
      <p:boldItalic r:id="rId37"/>
    </p:embeddedFont>
    <p:embeddedFont>
      <p:font typeface="Proxima Nova Semibold"/>
      <p:regular r:id="rId38"/>
      <p:bold r:id="rId39"/>
      <p:boldItalic r:id="rId40"/>
    </p:embeddedFont>
    <p:embeddedFont>
      <p:font typeface="Roboto Mono"/>
      <p:regular r:id="rId41"/>
      <p:bold r:id="rId42"/>
      <p:italic r:id="rId43"/>
      <p:boldItalic r:id="rId44"/>
    </p:embeddedFont>
    <p:embeddedFont>
      <p:font typeface="Inter Tight SemiBold"/>
      <p:regular r:id="rId45"/>
      <p:bold r:id="rId46"/>
      <p:italic r:id="rId47"/>
      <p:boldItalic r:id="rId4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E0D4938E-5117-4DEC-A1F0-9D5A865433CC}">
  <a:tblStyle styleId="{E0D4938E-5117-4DEC-A1F0-9D5A865433CC}" styleName="Table_0">
    <a:wholeTbl>
      <a:tcTxStyle b="off" i="off">
        <a:font>
          <a:latin typeface="Arial"/>
          <a:ea typeface="Arial"/>
          <a:cs typeface="Aria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6E9FF"/>
          </a:solidFill>
        </a:fill>
      </a:tcStyle>
    </a:wholeTbl>
    <a:band1H>
      <a:tcTxStyle/>
      <a:tcStyle>
        <a:fill>
          <a:solidFill>
            <a:srgbClr val="CACFFF"/>
          </a:solidFill>
        </a:fill>
      </a:tcStyle>
    </a:band1H>
    <a:band2H>
      <a:tcTxStyle/>
    </a:band2H>
    <a:band1V>
      <a:tcTxStyle/>
      <a:tcStyle>
        <a:fill>
          <a:solidFill>
            <a:srgbClr val="CACFFF"/>
          </a:solidFill>
        </a:fill>
      </a:tcStyle>
    </a:band1V>
    <a:band2V>
      <a:tcTxStyle/>
    </a:band2V>
    <a:lastCol>
      <a:tcTxStyle b="on" i="off">
        <a:font>
          <a:latin typeface="Arial"/>
          <a:ea typeface="Arial"/>
          <a:cs typeface="Arial"/>
        </a:font>
        <a:schemeClr val="lt1"/>
      </a:tcTxStyle>
      <a:tcStyle>
        <a:fill>
          <a:solidFill>
            <a:schemeClr val="accent1"/>
          </a:solidFill>
        </a:fill>
      </a:tcStyle>
    </a:lastCol>
    <a:firstCol>
      <a:tcTxStyle b="on" i="off">
        <a:font>
          <a:latin typeface="Arial"/>
          <a:ea typeface="Arial"/>
          <a:cs typeface="Arial"/>
        </a:font>
        <a:schemeClr val="lt1"/>
      </a:tcTxStyle>
      <a:tcStyle>
        <a:fill>
          <a:solidFill>
            <a:schemeClr val="accent1"/>
          </a:solidFill>
        </a:fill>
      </a:tcStyle>
    </a:firstCol>
    <a:lastRow>
      <a:tcTxStyle b="on" i="off">
        <a:font>
          <a:latin typeface="Arial"/>
          <a:ea typeface="Arial"/>
          <a:cs typeface="Aria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Arial"/>
          <a:ea typeface="Arial"/>
          <a:cs typeface="Aria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Semibold-boldItalic.fntdata"/><Relationship Id="rId20" Type="http://schemas.openxmlformats.org/officeDocument/2006/relationships/slide" Target="slides/slide14.xml"/><Relationship Id="rId42" Type="http://schemas.openxmlformats.org/officeDocument/2006/relationships/font" Target="fonts/RobotoMono-bold.fntdata"/><Relationship Id="rId41" Type="http://schemas.openxmlformats.org/officeDocument/2006/relationships/font" Target="fonts/RobotoMono-regular.fntdata"/><Relationship Id="rId22" Type="http://schemas.openxmlformats.org/officeDocument/2006/relationships/slide" Target="slides/slide16.xml"/><Relationship Id="rId44" Type="http://schemas.openxmlformats.org/officeDocument/2006/relationships/font" Target="fonts/RobotoMono-boldItalic.fntdata"/><Relationship Id="rId21" Type="http://schemas.openxmlformats.org/officeDocument/2006/relationships/slide" Target="slides/slide15.xml"/><Relationship Id="rId43" Type="http://schemas.openxmlformats.org/officeDocument/2006/relationships/font" Target="fonts/RobotoMono-italic.fntdata"/><Relationship Id="rId24" Type="http://schemas.openxmlformats.org/officeDocument/2006/relationships/slide" Target="slides/slide18.xml"/><Relationship Id="rId46" Type="http://schemas.openxmlformats.org/officeDocument/2006/relationships/font" Target="fonts/InterTightSemiBold-bold.fntdata"/><Relationship Id="rId23" Type="http://schemas.openxmlformats.org/officeDocument/2006/relationships/slide" Target="slides/slide17.xml"/><Relationship Id="rId45" Type="http://schemas.openxmlformats.org/officeDocument/2006/relationships/font" Target="fonts/InterTightSemiBold-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slide" Target="slides/slide20.xml"/><Relationship Id="rId48" Type="http://schemas.openxmlformats.org/officeDocument/2006/relationships/font" Target="fonts/InterTightSemiBold-boldItalic.fntdata"/><Relationship Id="rId25" Type="http://schemas.openxmlformats.org/officeDocument/2006/relationships/slide" Target="slides/slide19.xml"/><Relationship Id="rId47" Type="http://schemas.openxmlformats.org/officeDocument/2006/relationships/font" Target="fonts/InterTightSemiBold-italic.fntdata"/><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slide" Target="slides/slide23.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11" Type="http://schemas.openxmlformats.org/officeDocument/2006/relationships/slide" Target="slides/slide5.xml"/><Relationship Id="rId33" Type="http://schemas.openxmlformats.org/officeDocument/2006/relationships/slide" Target="slides/slide27.xml"/><Relationship Id="rId10" Type="http://schemas.openxmlformats.org/officeDocument/2006/relationships/slide" Target="slides/slide4.xml"/><Relationship Id="rId32" Type="http://schemas.openxmlformats.org/officeDocument/2006/relationships/slide" Target="slides/slide26.xml"/><Relationship Id="rId13" Type="http://schemas.openxmlformats.org/officeDocument/2006/relationships/slide" Target="slides/slide7.xml"/><Relationship Id="rId35" Type="http://schemas.openxmlformats.org/officeDocument/2006/relationships/font" Target="fonts/ProximaNova-bold.fntdata"/><Relationship Id="rId12" Type="http://schemas.openxmlformats.org/officeDocument/2006/relationships/slide" Target="slides/slide6.xml"/><Relationship Id="rId34" Type="http://schemas.openxmlformats.org/officeDocument/2006/relationships/font" Target="fonts/ProximaNova-regular.fntdata"/><Relationship Id="rId15" Type="http://schemas.openxmlformats.org/officeDocument/2006/relationships/slide" Target="slides/slide9.xml"/><Relationship Id="rId37" Type="http://schemas.openxmlformats.org/officeDocument/2006/relationships/font" Target="fonts/ProximaNova-boldItalic.fntdata"/><Relationship Id="rId14" Type="http://schemas.openxmlformats.org/officeDocument/2006/relationships/slide" Target="slides/slide8.xml"/><Relationship Id="rId36" Type="http://schemas.openxmlformats.org/officeDocument/2006/relationships/font" Target="fonts/ProximaNova-italic.fntdata"/><Relationship Id="rId17" Type="http://schemas.openxmlformats.org/officeDocument/2006/relationships/slide" Target="slides/slide11.xml"/><Relationship Id="rId39" Type="http://schemas.openxmlformats.org/officeDocument/2006/relationships/font" Target="fonts/ProximaNovaSemibold-bold.fntdata"/><Relationship Id="rId16" Type="http://schemas.openxmlformats.org/officeDocument/2006/relationships/slide" Target="slides/slide10.xml"/><Relationship Id="rId38" Type="http://schemas.openxmlformats.org/officeDocument/2006/relationships/font" Target="fonts/ProximaNovaSemibold-regular.fntdata"/><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docs.oasis-open.org/cti/stix/v2.0/cs01/part1-stix-core/stix-v2.0-cs01-part1-stix-core.html#_Toc496709306"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hilvenables.com/post/ciso---cybersecurity-leader-job-description"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8023dc0e6f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8023dc0e6f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5af6f4143d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5af6f4143d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5ccf827a4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5ccf827a4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5af6f4143d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5af6f4143d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35ccf827a46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35ccf827a46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5af6f4143d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35af6f4143d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Security Reporting to CIO/CTO:</a:t>
            </a:r>
            <a:br>
              <a:rPr b="1" lang="en">
                <a:solidFill>
                  <a:schemeClr val="dk1"/>
                </a:solidFill>
              </a:rPr>
            </a:br>
            <a:r>
              <a:rPr lang="en">
                <a:solidFill>
                  <a:schemeClr val="dk1"/>
                </a:solidFill>
              </a:rPr>
              <a:t>You're embedded in the </a:t>
            </a:r>
            <a:r>
              <a:rPr i="1" lang="en">
                <a:solidFill>
                  <a:schemeClr val="dk1"/>
                </a:solidFill>
              </a:rPr>
              <a:t>assembly line</a:t>
            </a:r>
            <a:r>
              <a:rPr lang="en">
                <a:solidFill>
                  <a:schemeClr val="dk1"/>
                </a:solidFill>
              </a:rPr>
              <a:t> — inside the system you’re meant to assess.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a:solidFill>
                  <a:schemeClr val="dk1"/>
                </a:solidFill>
              </a:rPr>
              <a:t>You influence process and architecture, but independence is blurred.</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Reporting lines impact </a:t>
            </a:r>
            <a:r>
              <a:rPr b="1" i="1" lang="en">
                <a:solidFill>
                  <a:schemeClr val="dk1"/>
                </a:solidFill>
              </a:rPr>
              <a:t>communication flow</a:t>
            </a:r>
            <a:r>
              <a:rPr b="1" lang="en">
                <a:solidFill>
                  <a:schemeClr val="dk1"/>
                </a:solidFill>
              </a:rPr>
              <a:t> and </a:t>
            </a:r>
            <a:r>
              <a:rPr b="1" i="1" lang="en">
                <a:solidFill>
                  <a:schemeClr val="dk1"/>
                </a:solidFill>
              </a:rPr>
              <a:t>executive attention</a:t>
            </a:r>
            <a:r>
              <a:rPr b="1" lang="en">
                <a:solidFill>
                  <a:schemeClr val="dk1"/>
                </a:solidFill>
              </a:rPr>
              <a:t>, not core duties.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Security Reporting to CEO/GC/CFO:</a:t>
            </a:r>
            <a:br>
              <a:rPr b="1" lang="en">
                <a:solidFill>
                  <a:schemeClr val="dk1"/>
                </a:solidFill>
              </a:rPr>
            </a:br>
            <a:r>
              <a:rPr lang="en">
                <a:solidFill>
                  <a:schemeClr val="dk1"/>
                </a:solidFill>
              </a:rPr>
              <a:t> You're part of </a:t>
            </a:r>
            <a:r>
              <a:rPr i="1" lang="en">
                <a:solidFill>
                  <a:schemeClr val="dk1"/>
                </a:solidFill>
              </a:rPr>
              <a:t>risk governance</a:t>
            </a:r>
            <a:r>
              <a:rPr lang="en">
                <a:solidFill>
                  <a:schemeClr val="dk1"/>
                </a:solidFill>
              </a:rPr>
              <a:t> — standing slightly outside the system.</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br>
              <a:rPr lang="en">
                <a:solidFill>
                  <a:schemeClr val="dk1"/>
                </a:solidFill>
              </a:rPr>
            </a:br>
            <a:r>
              <a:rPr lang="en">
                <a:solidFill>
                  <a:schemeClr val="dk1"/>
                </a:solidFill>
              </a:rPr>
              <a:t> You provide assurance, not just operational input.</a:t>
            </a:r>
            <a:br>
              <a:rPr lang="en">
                <a:solidFill>
                  <a:schemeClr val="dk1"/>
                </a:solidFill>
              </a:rPr>
            </a:br>
            <a:r>
              <a:rPr lang="en">
                <a:solidFill>
                  <a:schemeClr val="dk1"/>
                </a:solidFill>
              </a:rPr>
              <a:t> You function more like </a:t>
            </a:r>
            <a:r>
              <a:rPr b="1" lang="en">
                <a:solidFill>
                  <a:schemeClr val="dk1"/>
                </a:solidFill>
              </a:rPr>
              <a:t>Legal</a:t>
            </a:r>
            <a:r>
              <a:rPr lang="en">
                <a:solidFill>
                  <a:schemeClr val="dk1"/>
                </a:solidFill>
              </a:rPr>
              <a:t> or </a:t>
            </a:r>
            <a:r>
              <a:rPr b="1" lang="en">
                <a:solidFill>
                  <a:schemeClr val="dk1"/>
                </a:solidFill>
              </a:rPr>
              <a:t>Finance</a:t>
            </a:r>
            <a:r>
              <a:rPr lang="en">
                <a:solidFill>
                  <a:schemeClr val="dk1"/>
                </a:solidFill>
              </a:rPr>
              <a:t>, not just </a:t>
            </a:r>
            <a:r>
              <a:rPr b="1" lang="en">
                <a:solidFill>
                  <a:schemeClr val="dk1"/>
                </a:solidFill>
              </a:rPr>
              <a:t>IT</a:t>
            </a:r>
            <a:r>
              <a:rPr lang="en">
                <a:solidFill>
                  <a:schemeClr val="dk1"/>
                </a:solidFill>
              </a:rPr>
              <a:t>.</a:t>
            </a:r>
            <a:endParaRPr>
              <a:solidFill>
                <a:schemeClr val="dk1"/>
              </a:solidFill>
            </a:endParaRPr>
          </a:p>
          <a:p>
            <a:pPr indent="0" lvl="0" marL="381000" marR="381000" rtl="0" algn="l">
              <a:lnSpc>
                <a:spcPct val="115000"/>
              </a:lnSpc>
              <a:spcBef>
                <a:spcPts val="1200"/>
              </a:spcBef>
              <a:spcAft>
                <a:spcPts val="0"/>
              </a:spcAft>
              <a:buClr>
                <a:schemeClr val="dk1"/>
              </a:buClr>
              <a:buSzPts val="1100"/>
              <a:buFont typeface="Arial"/>
              <a:buNone/>
            </a:pPr>
            <a:r>
              <a:rPr b="1" lang="en">
                <a:solidFill>
                  <a:schemeClr val="dk1"/>
                </a:solidFill>
              </a:rPr>
              <a:t>"Security is QA for digital business — so CIO/CTOs will/should always care, no matter who the CISO reports to."</a:t>
            </a:r>
            <a:br>
              <a:rPr b="1" lang="en">
                <a:solidFill>
                  <a:schemeClr val="dk1"/>
                </a:solidFill>
              </a:rPr>
            </a:br>
            <a:endParaRPr b="1">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The </a:t>
            </a:r>
            <a:r>
              <a:rPr b="1" lang="en">
                <a:solidFill>
                  <a:schemeClr val="dk1"/>
                </a:solidFill>
              </a:rPr>
              <a:t>CISO’s value proposition</a:t>
            </a:r>
            <a:r>
              <a:rPr lang="en">
                <a:solidFill>
                  <a:schemeClr val="dk1"/>
                </a:solidFill>
              </a:rPr>
              <a:t> in 2030 is more like a </a:t>
            </a:r>
            <a:r>
              <a:rPr b="1" lang="en">
                <a:solidFill>
                  <a:schemeClr val="dk1"/>
                </a:solidFill>
              </a:rPr>
              <a:t>CFO’s risk model</a:t>
            </a:r>
            <a:r>
              <a:rPr lang="en">
                <a:solidFill>
                  <a:schemeClr val="dk1"/>
                </a:solidFill>
              </a:rPr>
              <a:t> or a </a:t>
            </a:r>
            <a:r>
              <a:rPr b="1" lang="en">
                <a:solidFill>
                  <a:schemeClr val="dk1"/>
                </a:solidFill>
              </a:rPr>
              <a:t>GC’s materiality analysis</a:t>
            </a:r>
            <a:r>
              <a:rPr lang="en">
                <a:solidFill>
                  <a:schemeClr val="dk1"/>
                </a:solidFill>
              </a:rPr>
              <a:t> —</a:t>
            </a:r>
            <a:br>
              <a:rPr lang="en">
                <a:solidFill>
                  <a:schemeClr val="dk1"/>
                </a:solidFill>
              </a:rPr>
            </a:br>
            <a:r>
              <a:rPr lang="en">
                <a:solidFill>
                  <a:schemeClr val="dk1"/>
                </a:solidFill>
              </a:rPr>
              <a:t> translating controls and uncertainty into </a:t>
            </a:r>
            <a:r>
              <a:rPr b="1" lang="en">
                <a:solidFill>
                  <a:schemeClr val="dk1"/>
                </a:solidFill>
              </a:rPr>
              <a:t>strategic odds</a:t>
            </a:r>
            <a:r>
              <a:rPr lang="en">
                <a:solidFill>
                  <a:schemeClr val="dk1"/>
                </a:solidFill>
              </a:rPr>
              <a:t> (“Vegas-style risk forecasts”)</a:t>
            </a:r>
            <a:br>
              <a:rPr lang="en">
                <a:solidFill>
                  <a:schemeClr val="dk1"/>
                </a:solidFill>
              </a:rPr>
            </a:br>
            <a:r>
              <a:rPr lang="en">
                <a:solidFill>
                  <a:schemeClr val="dk1"/>
                </a:solidFill>
              </a:rPr>
              <a:t> that help shape </a:t>
            </a:r>
            <a:r>
              <a:rPr i="1" lang="en">
                <a:solidFill>
                  <a:schemeClr val="dk1"/>
                </a:solidFill>
              </a:rPr>
              <a:t>business</a:t>
            </a:r>
            <a:r>
              <a:rPr lang="en">
                <a:solidFill>
                  <a:schemeClr val="dk1"/>
                </a:solidFill>
              </a:rPr>
              <a:t> decisions, not just </a:t>
            </a:r>
            <a:r>
              <a:rPr i="1" lang="en">
                <a:solidFill>
                  <a:schemeClr val="dk1"/>
                </a:solidFill>
              </a:rPr>
              <a:t>technical</a:t>
            </a:r>
            <a:r>
              <a:rPr lang="en">
                <a:solidFill>
                  <a:schemeClr val="dk1"/>
                </a:solidFill>
              </a:rPr>
              <a:t> ones.</a:t>
            </a:r>
            <a:endParaRPr b="1">
              <a:solidFill>
                <a:schemeClr val="dk1"/>
              </a:solidFill>
            </a:endParaRPr>
          </a:p>
          <a:p>
            <a:pPr indent="0" lvl="0" marL="457200" rtl="0" algn="l">
              <a:lnSpc>
                <a:spcPct val="115000"/>
              </a:lnSpc>
              <a:spcBef>
                <a:spcPts val="1200"/>
              </a:spcBef>
              <a:spcAft>
                <a:spcPts val="0"/>
              </a:spcAft>
              <a:buClr>
                <a:schemeClr val="dk1"/>
              </a:buClr>
              <a:buSzPts val="1100"/>
              <a:buFont typeface="Arial"/>
              <a:buNone/>
            </a:pPr>
            <a:r>
              <a:rPr i="1" lang="en">
                <a:solidFill>
                  <a:schemeClr val="dk1"/>
                </a:solidFill>
              </a:rPr>
              <a:t>“You can’t audit the builder if you report to the builder.”</a:t>
            </a:r>
            <a:endParaRPr i="1">
              <a:solidFill>
                <a:schemeClr val="dk1"/>
              </a:solidFill>
            </a:endParaRPr>
          </a:p>
          <a:p>
            <a:pPr indent="0" lvl="0" marL="457200" rtl="0" algn="l">
              <a:lnSpc>
                <a:spcPct val="114000"/>
              </a:lnSpc>
              <a:spcBef>
                <a:spcPts val="1200"/>
              </a:spcBef>
              <a:spcAft>
                <a:spcPts val="0"/>
              </a:spcAft>
              <a:buClr>
                <a:schemeClr val="dk1"/>
              </a:buClr>
              <a:buSzPts val="1100"/>
              <a:buFont typeface="Arial"/>
              <a:buNone/>
            </a:pPr>
            <a:r>
              <a:rPr i="1" lang="en">
                <a:solidFill>
                  <a:schemeClr val="dk1"/>
                </a:solidFill>
              </a:rPr>
              <a:t>“We’re not here to stop breaches. We’re here to help the business go faster… without going off the rails.”</a:t>
            </a:r>
            <a:endParaRPr sz="1200">
              <a:solidFill>
                <a:srgbClr val="121118"/>
              </a:solidFill>
              <a:latin typeface="Proxima Nova"/>
              <a:ea typeface="Proxima Nova"/>
              <a:cs typeface="Proxima Nova"/>
              <a:sym typeface="Proxima Nova"/>
            </a:endParaRPr>
          </a:p>
          <a:p>
            <a:pPr indent="0" lvl="0" marL="0" rtl="0" algn="l">
              <a:spcBef>
                <a:spcPts val="100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5af6f4143d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8" name="Google Shape;288;g35af6f4143d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g35af6f4143d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6" name="Google Shape;296;g35af6f4143d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 </a:t>
            </a:r>
            <a:r>
              <a:rPr b="1" lang="en" sz="1300">
                <a:solidFill>
                  <a:schemeClr val="dk1"/>
                </a:solidFill>
              </a:rPr>
              <a:t>Traditional Accounting: Why Security Isn't Capitalized</a:t>
            </a:r>
            <a:endParaRPr b="1" sz="1300">
              <a:solidFill>
                <a:schemeClr val="dk1"/>
              </a:solidFill>
            </a:endParaRPr>
          </a:p>
          <a:p>
            <a:pPr indent="0" lvl="0" marL="0" rtl="0" algn="l">
              <a:lnSpc>
                <a:spcPct val="115000"/>
              </a:lnSpc>
              <a:spcBef>
                <a:spcPts val="1200"/>
              </a:spcBef>
              <a:spcAft>
                <a:spcPts val="0"/>
              </a:spcAft>
              <a:buNone/>
            </a:pPr>
            <a:r>
              <a:rPr lang="en">
                <a:solidFill>
                  <a:schemeClr val="dk1"/>
                </a:solidFill>
              </a:rPr>
              <a:t>Under current Generally Accepted Accounting Principles (GAAP), cybersecurity spending — whether for tools, services, or personnel — is generally treated as </a:t>
            </a:r>
            <a:r>
              <a:rPr b="1" lang="en">
                <a:solidFill>
                  <a:schemeClr val="dk1"/>
                </a:solidFill>
              </a:rPr>
              <a:t>operating expense (OpEx)</a:t>
            </a:r>
            <a:r>
              <a:rPr lang="en">
                <a:solidFill>
                  <a:schemeClr val="dk1"/>
                </a:solidFill>
              </a:rPr>
              <a:t> because it doesn’t create a separately identifiable asset that can be amortized or depreciated. Hence, it appears on the income statement, not the balance sheet.</a:t>
            </a:r>
            <a:endParaRPr>
              <a:solidFill>
                <a:schemeClr val="dk1"/>
              </a:solidFill>
            </a:endParaRPr>
          </a:p>
          <a:p>
            <a:pPr indent="0" lvl="0" marL="0" rtl="0" algn="l">
              <a:lnSpc>
                <a:spcPct val="115000"/>
              </a:lnSpc>
              <a:spcBef>
                <a:spcPts val="1200"/>
              </a:spcBef>
              <a:spcAft>
                <a:spcPts val="0"/>
              </a:spcAft>
              <a:buNone/>
            </a:pPr>
            <a:r>
              <a:rPr lang="en">
                <a:solidFill>
                  <a:schemeClr val="dk1"/>
                </a:solidFill>
              </a:rPr>
              <a:t>But that view is incomplete when considered from a </a:t>
            </a:r>
            <a:r>
              <a:rPr b="1" lang="en">
                <a:solidFill>
                  <a:schemeClr val="dk1"/>
                </a:solidFill>
              </a:rPr>
              <a:t>strategic value creation</a:t>
            </a:r>
            <a:r>
              <a:rPr lang="en">
                <a:solidFill>
                  <a:schemeClr val="dk1"/>
                </a:solidFill>
              </a:rPr>
              <a:t> lens.</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 The Strategic Shift: From OpEx to "Digital Trust Capital"</a:t>
            </a:r>
            <a:endParaRPr b="1" sz="1300">
              <a:solidFill>
                <a:schemeClr val="dk1"/>
              </a:solidFill>
            </a:endParaRPr>
          </a:p>
          <a:p>
            <a:pPr indent="0" lvl="0" marL="0" rtl="0" algn="l">
              <a:lnSpc>
                <a:spcPct val="115000"/>
              </a:lnSpc>
              <a:spcBef>
                <a:spcPts val="1200"/>
              </a:spcBef>
              <a:spcAft>
                <a:spcPts val="0"/>
              </a:spcAft>
              <a:buNone/>
            </a:pPr>
            <a:r>
              <a:rPr lang="en">
                <a:solidFill>
                  <a:schemeClr val="dk1"/>
                </a:solidFill>
              </a:rPr>
              <a:t>Your 2030 Goal — reframing security as a long-term investment in digital trust — aligns closely with recent research and industry direction:</a:t>
            </a:r>
            <a:endParaRPr>
              <a:solidFill>
                <a:schemeClr val="dk1"/>
              </a:solidFill>
            </a:endParaRPr>
          </a:p>
          <a:p>
            <a:pPr indent="-298450" lvl="0" marL="457200" rtl="0" algn="l">
              <a:lnSpc>
                <a:spcPct val="115000"/>
              </a:lnSpc>
              <a:spcBef>
                <a:spcPts val="1200"/>
              </a:spcBef>
              <a:spcAft>
                <a:spcPts val="0"/>
              </a:spcAft>
              <a:buClr>
                <a:schemeClr val="dk1"/>
              </a:buClr>
              <a:buSzPts val="1100"/>
              <a:buAutoNum type="arabicPeriod"/>
            </a:pPr>
            <a:r>
              <a:rPr b="1" lang="en">
                <a:solidFill>
                  <a:schemeClr val="dk1"/>
                </a:solidFill>
              </a:rPr>
              <a:t>Security as a differentiator</a:t>
            </a:r>
            <a:r>
              <a:rPr lang="en">
                <a:solidFill>
                  <a:schemeClr val="dk1"/>
                </a:solidFill>
              </a:rPr>
              <a:t>:</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 company that builds a robust, verifiable security posture is increasingly favored by customers, regulators, insurers, and partners.</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This builds brand equity and can affect valuation multiples (especially in SaaS and fintech).</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Fewer breaches = less erosion of goodwill</a:t>
            </a:r>
            <a:r>
              <a:rPr lang="en">
                <a:solidFill>
                  <a:schemeClr val="dk1"/>
                </a:solidFill>
              </a:rPr>
              <a:t>:</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As shown in the </a:t>
            </a:r>
            <a:r>
              <a:rPr i="1" lang="en">
                <a:solidFill>
                  <a:schemeClr val="dk1"/>
                </a:solidFill>
              </a:rPr>
              <a:t>2025 DSIR Report</a:t>
            </a:r>
            <a:r>
              <a:rPr lang="en">
                <a:solidFill>
                  <a:schemeClr val="dk1"/>
                </a:solidFill>
              </a:rPr>
              <a:t>, material breaches are rare but extremely costly in terms of </a:t>
            </a:r>
            <a:r>
              <a:rPr b="1" lang="en">
                <a:solidFill>
                  <a:schemeClr val="dk1"/>
                </a:solidFill>
              </a:rPr>
              <a:t>brand damage, legal liability, and trust erosion</a:t>
            </a:r>
            <a:r>
              <a:rPr lang="en">
                <a:solidFill>
                  <a:schemeClr val="dk1"/>
                </a:solidFill>
              </a:rPr>
              <a:t>.</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If a company avoids such events while competitors don't, its </a:t>
            </a:r>
            <a:r>
              <a:rPr b="1" lang="en">
                <a:solidFill>
                  <a:schemeClr val="dk1"/>
                </a:solidFill>
              </a:rPr>
              <a:t>perceived resilience and trustworthiness</a:t>
            </a:r>
            <a:r>
              <a:rPr lang="en">
                <a:solidFill>
                  <a:schemeClr val="dk1"/>
                </a:solidFill>
              </a:rPr>
              <a:t> contribute to positive brand differentiation.</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AutoNum type="arabicPeriod"/>
            </a:pPr>
            <a:r>
              <a:rPr b="1" lang="en">
                <a:solidFill>
                  <a:schemeClr val="dk1"/>
                </a:solidFill>
              </a:rPr>
              <a:t>Digital trust as an intangible asset</a:t>
            </a:r>
            <a:r>
              <a:rPr lang="en">
                <a:solidFill>
                  <a:schemeClr val="dk1"/>
                </a:solidFill>
              </a:rPr>
              <a:t>:</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While not traditionally reflected on the balance sheet, “digital trust” functions like goodwill — a premium customers are willing to pay or a discount investors may apply in its absence.</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In M&amp;A, acquirers may </a:t>
            </a:r>
            <a:r>
              <a:rPr i="1" lang="en">
                <a:solidFill>
                  <a:schemeClr val="dk1"/>
                </a:solidFill>
              </a:rPr>
              <a:t>explicitly</a:t>
            </a:r>
            <a:r>
              <a:rPr lang="en">
                <a:solidFill>
                  <a:schemeClr val="dk1"/>
                </a:solidFill>
              </a:rPr>
              <a:t> bake cyber maturity and breach history into their valuation model — indirectly converting security into goodwill.</a:t>
            </a:r>
            <a:br>
              <a:rPr lang="en">
                <a:solidFill>
                  <a:schemeClr val="dk1"/>
                </a:solidFill>
              </a:rPr>
            </a:b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 FAIR, HTMA, and Quantified Risk View</a:t>
            </a:r>
            <a:endParaRPr b="1" sz="1300">
              <a:solidFill>
                <a:schemeClr val="dk1"/>
              </a:solidFill>
            </a:endParaRPr>
          </a:p>
          <a:p>
            <a:pPr indent="0" lvl="0" marL="0" rtl="0" algn="l">
              <a:lnSpc>
                <a:spcPct val="115000"/>
              </a:lnSpc>
              <a:spcBef>
                <a:spcPts val="1200"/>
              </a:spcBef>
              <a:spcAft>
                <a:spcPts val="0"/>
              </a:spcAft>
              <a:buNone/>
            </a:pPr>
            <a:r>
              <a:rPr lang="en">
                <a:solidFill>
                  <a:schemeClr val="dk1"/>
                </a:solidFill>
              </a:rPr>
              <a:t>From a FAIR/“How to Measure Anything” perspective:</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The </a:t>
            </a:r>
            <a:r>
              <a:rPr b="1" lang="en">
                <a:solidFill>
                  <a:schemeClr val="dk1"/>
                </a:solidFill>
              </a:rPr>
              <a:t>absence of breaches</a:t>
            </a:r>
            <a:r>
              <a:rPr lang="en">
                <a:solidFill>
                  <a:schemeClr val="dk1"/>
                </a:solidFill>
              </a:rPr>
              <a:t> reduces:</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Probable Loss Magnitude (PLM)</a:t>
            </a:r>
            <a:br>
              <a:rPr lang="en">
                <a:solidFill>
                  <a:schemeClr val="dk1"/>
                </a:solidFill>
              </a:rPr>
            </a:br>
            <a:endParaRPr>
              <a:solidFill>
                <a:schemeClr val="dk1"/>
              </a:solidFill>
            </a:endParaRPr>
          </a:p>
          <a:p>
            <a:pPr indent="-298450" lvl="1" marL="914400" rtl="0" algn="l">
              <a:lnSpc>
                <a:spcPct val="115000"/>
              </a:lnSpc>
              <a:spcBef>
                <a:spcPts val="0"/>
              </a:spcBef>
              <a:spcAft>
                <a:spcPts val="0"/>
              </a:spcAft>
              <a:buClr>
                <a:schemeClr val="dk1"/>
              </a:buClr>
              <a:buSzPts val="1100"/>
              <a:buChar char="○"/>
            </a:pPr>
            <a:r>
              <a:rPr lang="en">
                <a:solidFill>
                  <a:schemeClr val="dk1"/>
                </a:solidFill>
              </a:rPr>
              <a:t>Annualized Loss Expectancy (ALE)</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This shows up not just as risk reduction but as </a:t>
            </a:r>
            <a:r>
              <a:rPr i="1" lang="en">
                <a:solidFill>
                  <a:schemeClr val="dk1"/>
                </a:solidFill>
              </a:rPr>
              <a:t>capital preservation</a:t>
            </a:r>
            <a:r>
              <a:rPr lang="en">
                <a:solidFill>
                  <a:schemeClr val="dk1"/>
                </a:solidFill>
              </a:rPr>
              <a:t> and reduced volatility.</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When companies avoid breach-induced crises, they prevent erosion of </a:t>
            </a:r>
            <a:r>
              <a:rPr b="1" lang="en">
                <a:solidFill>
                  <a:schemeClr val="dk1"/>
                </a:solidFill>
              </a:rPr>
              <a:t>brand, customer base, and market confidence</a:t>
            </a:r>
            <a:r>
              <a:rPr lang="en">
                <a:solidFill>
                  <a:schemeClr val="dk1"/>
                </a:solidFill>
              </a:rPr>
              <a:t> — all contributors to goodwill during acquisitions or audits.</a:t>
            </a:r>
            <a:br>
              <a:rPr lang="en">
                <a:solidFill>
                  <a:schemeClr val="dk1"/>
                </a:solidFill>
              </a:rPr>
            </a:b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 Emerging Implication for Boards &amp; Auditors</a:t>
            </a:r>
            <a:endParaRPr b="1" sz="1300">
              <a:solidFill>
                <a:schemeClr val="dk1"/>
              </a:solidFill>
            </a:endParaRPr>
          </a:p>
          <a:p>
            <a:pPr indent="0" lvl="0" marL="0" rtl="0" algn="l">
              <a:lnSpc>
                <a:spcPct val="115000"/>
              </a:lnSpc>
              <a:spcBef>
                <a:spcPts val="1200"/>
              </a:spcBef>
              <a:spcAft>
                <a:spcPts val="0"/>
              </a:spcAft>
              <a:buNone/>
            </a:pPr>
            <a:r>
              <a:rPr lang="en">
                <a:solidFill>
                  <a:schemeClr val="dk1"/>
                </a:solidFill>
              </a:rPr>
              <a:t>There is growing momentum — especially in </a:t>
            </a:r>
            <a:r>
              <a:rPr b="1" lang="en">
                <a:solidFill>
                  <a:schemeClr val="dk1"/>
                </a:solidFill>
              </a:rPr>
              <a:t>NACD-aligned</a:t>
            </a:r>
            <a:r>
              <a:rPr lang="en">
                <a:solidFill>
                  <a:schemeClr val="dk1"/>
                </a:solidFill>
              </a:rPr>
              <a:t> and </a:t>
            </a:r>
            <a:r>
              <a:rPr b="1" lang="en">
                <a:solidFill>
                  <a:schemeClr val="dk1"/>
                </a:solidFill>
              </a:rPr>
              <a:t>SEC disclosure contexts</a:t>
            </a:r>
            <a:r>
              <a:rPr lang="en">
                <a:solidFill>
                  <a:schemeClr val="dk1"/>
                </a:solidFill>
              </a:rPr>
              <a:t> — for viewing cyber resilience as a </a:t>
            </a:r>
            <a:r>
              <a:rPr i="1" lang="en">
                <a:solidFill>
                  <a:schemeClr val="dk1"/>
                </a:solidFill>
              </a:rPr>
              <a:t>board-governed, value-driving asset</a:t>
            </a:r>
            <a:r>
              <a:rPr lang="en">
                <a:solidFill>
                  <a:schemeClr val="dk1"/>
                </a:solidFill>
              </a:rPr>
              <a:t> rather than a tech department concern.</a:t>
            </a:r>
            <a:endParaRPr>
              <a:solidFill>
                <a:schemeClr val="dk1"/>
              </a:solidFill>
            </a:endParaRPr>
          </a:p>
          <a:p>
            <a:pPr indent="0" lvl="0" marL="0" rtl="0" algn="l">
              <a:lnSpc>
                <a:spcPct val="115000"/>
              </a:lnSpc>
              <a:spcBef>
                <a:spcPts val="1200"/>
              </a:spcBef>
              <a:spcAft>
                <a:spcPts val="0"/>
              </a:spcAft>
              <a:buNone/>
            </a:pPr>
            <a:r>
              <a:rPr lang="en">
                <a:solidFill>
                  <a:schemeClr val="dk1"/>
                </a:solidFill>
              </a:rPr>
              <a:t>In this light, </a:t>
            </a:r>
            <a:r>
              <a:rPr b="1" lang="en">
                <a:solidFill>
                  <a:schemeClr val="dk1"/>
                </a:solidFill>
              </a:rPr>
              <a:t>long-term breach avoidance should be considered a proxy for trust asset accumulation</a:t>
            </a:r>
            <a:r>
              <a:rPr lang="en">
                <a:solidFill>
                  <a:schemeClr val="dk1"/>
                </a:solidFill>
              </a:rPr>
              <a:t> — not unlike brand, reputation, or loyal customer base.</a:t>
            </a: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 Strategic Implication for CISOs</a:t>
            </a:r>
            <a:endParaRPr b="1" sz="1300">
              <a:solidFill>
                <a:schemeClr val="dk1"/>
              </a:solidFill>
            </a:endParaRPr>
          </a:p>
          <a:p>
            <a:pPr indent="0" lvl="0" marL="0" rtl="0" algn="l">
              <a:lnSpc>
                <a:spcPct val="115000"/>
              </a:lnSpc>
              <a:spcBef>
                <a:spcPts val="1200"/>
              </a:spcBef>
              <a:spcAft>
                <a:spcPts val="0"/>
              </a:spcAft>
              <a:buNone/>
            </a:pPr>
            <a:r>
              <a:rPr lang="en">
                <a:solidFill>
                  <a:schemeClr val="dk1"/>
                </a:solidFill>
              </a:rPr>
              <a:t>CISOs who frame security wins as "building digital goodwill" and reducing erosion of enterprise value will:</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Align better with CFOs and valuation teams.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Help boards recognize security not as insurance, but as </a:t>
            </a:r>
            <a:r>
              <a:rPr b="1" lang="en">
                <a:solidFill>
                  <a:schemeClr val="dk1"/>
                </a:solidFill>
              </a:rPr>
              <a:t>equity protection</a:t>
            </a:r>
            <a:r>
              <a:rPr lang="en">
                <a:solidFill>
                  <a:schemeClr val="dk1"/>
                </a:solidFill>
              </a:rPr>
              <a:t> and </a:t>
            </a:r>
            <a:r>
              <a:rPr b="1" lang="en">
                <a:solidFill>
                  <a:schemeClr val="dk1"/>
                </a:solidFill>
              </a:rPr>
              <a:t>value creation</a:t>
            </a:r>
            <a:r>
              <a:rPr lang="en">
                <a:solidFill>
                  <a:schemeClr val="dk1"/>
                </a:solidFill>
              </a:rPr>
              <a:t>.</a:t>
            </a:r>
            <a:br>
              <a:rPr lang="en">
                <a:solidFill>
                  <a:schemeClr val="dk1"/>
                </a:solidFill>
              </a:rPr>
            </a:br>
            <a:endParaRPr>
              <a:solidFill>
                <a:schemeClr val="dk1"/>
              </a:solidFill>
            </a:endParaRPr>
          </a:p>
          <a:p>
            <a:pPr indent="0" lvl="0" marL="0" rtl="0" algn="l">
              <a:lnSpc>
                <a:spcPct val="115000"/>
              </a:lnSpc>
              <a:spcBef>
                <a:spcPts val="1200"/>
              </a:spcBef>
              <a:spcAft>
                <a:spcPts val="0"/>
              </a:spcAft>
              <a:buNone/>
            </a:pPr>
            <a:r>
              <a:t/>
            </a:r>
            <a:endParaRPr>
              <a:solidFill>
                <a:schemeClr val="dk1"/>
              </a:solidFill>
            </a:endParaRPr>
          </a:p>
          <a:p>
            <a:pPr indent="0" lvl="0" marL="0" rtl="0" algn="l">
              <a:lnSpc>
                <a:spcPct val="115000"/>
              </a:lnSpc>
              <a:spcBef>
                <a:spcPts val="1400"/>
              </a:spcBef>
              <a:spcAft>
                <a:spcPts val="0"/>
              </a:spcAft>
              <a:buNone/>
            </a:pPr>
            <a:r>
              <a:rPr b="1" lang="en" sz="1300">
                <a:solidFill>
                  <a:schemeClr val="dk1"/>
                </a:solidFill>
              </a:rPr>
              <a:t>Bottom Line</a:t>
            </a:r>
            <a:endParaRPr b="1" sz="1300">
              <a:solidFill>
                <a:schemeClr val="dk1"/>
              </a:solidFill>
            </a:endParaRPr>
          </a:p>
          <a:p>
            <a:pPr indent="0" lvl="0" marL="0" rtl="0" algn="l">
              <a:lnSpc>
                <a:spcPct val="115000"/>
              </a:lnSpc>
              <a:spcBef>
                <a:spcPts val="1200"/>
              </a:spcBef>
              <a:spcAft>
                <a:spcPts val="0"/>
              </a:spcAft>
              <a:buNone/>
            </a:pPr>
            <a:r>
              <a:rPr b="1" lang="en">
                <a:solidFill>
                  <a:schemeClr val="dk1"/>
                </a:solidFill>
              </a:rPr>
              <a:t>Security is becoming a driver of enterprise valuation.</a:t>
            </a:r>
            <a:r>
              <a:rPr lang="en">
                <a:solidFill>
                  <a:schemeClr val="dk1"/>
                </a:solidFill>
              </a:rPr>
              <a:t> While not yet reflected as a GAAP asset, its effect is felt in:</a:t>
            </a:r>
            <a:endParaRPr>
              <a:solidFill>
                <a:schemeClr val="dk1"/>
              </a:solidFill>
            </a:endParaRPr>
          </a:p>
          <a:p>
            <a:pPr indent="-298450" lvl="0" marL="457200" rtl="0" algn="l">
              <a:lnSpc>
                <a:spcPct val="115000"/>
              </a:lnSpc>
              <a:spcBef>
                <a:spcPts val="1200"/>
              </a:spcBef>
              <a:spcAft>
                <a:spcPts val="0"/>
              </a:spcAft>
              <a:buClr>
                <a:schemeClr val="dk1"/>
              </a:buClr>
              <a:buSzPts val="1100"/>
              <a:buChar char="●"/>
            </a:pPr>
            <a:r>
              <a:rPr lang="en">
                <a:solidFill>
                  <a:schemeClr val="dk1"/>
                </a:solidFill>
              </a:rPr>
              <a:t>M&amp;A premiums,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Brand equity,</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Customer retention,</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increasingly, investor confidence.</a:t>
            </a:r>
            <a:br>
              <a:rPr lang="en">
                <a:solidFill>
                  <a:schemeClr val="dk1"/>
                </a:solidFill>
              </a:rPr>
            </a:br>
            <a:endParaRPr>
              <a:solidFill>
                <a:schemeClr val="dk1"/>
              </a:solidFill>
            </a:endParaRPr>
          </a:p>
          <a:p>
            <a:pPr indent="0" lvl="0" marL="0" rtl="0" algn="l">
              <a:lnSpc>
                <a:spcPct val="115000"/>
              </a:lnSpc>
              <a:spcBef>
                <a:spcPts val="1200"/>
              </a:spcBef>
              <a:spcAft>
                <a:spcPts val="0"/>
              </a:spcAft>
              <a:buNone/>
            </a:pPr>
            <a:r>
              <a:rPr lang="en">
                <a:solidFill>
                  <a:schemeClr val="dk1"/>
                </a:solidFill>
              </a:rPr>
              <a:t>So yes — a longer streak of breach-free operation can be credibly framed as an </a:t>
            </a:r>
            <a:r>
              <a:rPr i="1" lang="en">
                <a:solidFill>
                  <a:schemeClr val="dk1"/>
                </a:solidFill>
              </a:rPr>
              <a:t>accumulation of digital goodwill</a:t>
            </a:r>
            <a:r>
              <a:rPr lang="en">
                <a:solidFill>
                  <a:schemeClr val="dk1"/>
                </a:solidFill>
              </a:rPr>
              <a:t>, especially if security maturity is measurable, auditable, and strategically communicated.</a:t>
            </a:r>
            <a:endParaRPr>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5e1bd37c8a_0_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3" name="Google Shape;303;g35e1bd37c8a_0_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rPr lang="en" u="sng">
                <a:solidFill>
                  <a:schemeClr val="hlink"/>
                </a:solidFill>
                <a:hlinkClick r:id="rId2"/>
              </a:rPr>
              <a:t>http://docs.oasis-open.org/cti/stix/v2.0/cs01/part1-stix-core/stix-v2.0-cs01-part1-stix-core.html#_Toc496709306</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35e1bd37c8a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35e1bd37c8a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5e1bd37c8a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5e1bd37c8a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br>
              <a:rPr b="1" lang="en">
                <a:solidFill>
                  <a:schemeClr val="dk1"/>
                </a:solidFill>
              </a:rPr>
            </a:br>
            <a:r>
              <a:rPr lang="en">
                <a:solidFill>
                  <a:schemeClr val="dk1"/>
                </a:solidFill>
              </a:rPr>
              <a:t>Operating online today is like trading in pirate-infested waters. AI scraping, SaaS sprawl, and 3rd-party integrations drive Opex—not just for tooling, but for verification, containment, and control.</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35af6f4143d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35af6f4143d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5e1bd37c8a_0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1" name="Google Shape;321;g35e1bd37c8a_0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5f8823837f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5f8823837f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5f8823837f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35f8823837f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5e1bd37c8a_0_2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5e1bd37c8a_0_2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35e1bd37c8a_0_3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35e1bd37c8a_0_3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5d66a71063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5d66a71063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Clr>
                <a:schemeClr val="dk1"/>
              </a:buClr>
              <a:buSzPts val="1100"/>
              <a:buChar char="●"/>
            </a:pPr>
            <a:r>
              <a:rPr b="1" lang="en">
                <a:solidFill>
                  <a:schemeClr val="dk1"/>
                </a:solidFill>
              </a:rPr>
              <a:t>Worf (TNG)</a:t>
            </a:r>
            <a:r>
              <a:rPr lang="en">
                <a:solidFill>
                  <a:schemeClr val="dk1"/>
                </a:solidFill>
              </a:rPr>
              <a:t>: Stiff, formal, slightly apart from the crew. Tactical role, rule follower. Rarely makes or influences high-level decisions. Idealizes Klingon culture, yet is alienated from it. Uncomfortable in either world.</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Worf (DS9)</a:t>
            </a:r>
            <a:r>
              <a:rPr lang="en">
                <a:solidFill>
                  <a:schemeClr val="dk1"/>
                </a:solidFill>
              </a:rPr>
              <a:t>: Celebrated team member, emotionally connected, deeply respected. Finds strength in hybridity. Influences Klingon politics while loyal to Federation values.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CISO (2025)</a:t>
            </a:r>
            <a:r>
              <a:rPr lang="en">
                <a:solidFill>
                  <a:schemeClr val="dk1"/>
                </a:solidFill>
              </a:rPr>
              <a:t>: Often perceived as a “Department of No” or post-breach scapegoat. Torn between IT and compliance, limited influence beyond InfoSec. Checks compliance boxes. Focuses on controls and maturity scores.</a:t>
            </a:r>
            <a:br>
              <a:rPr lang="en">
                <a:solidFill>
                  <a:schemeClr val="dk1"/>
                </a:solidFill>
              </a:rPr>
            </a:b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b="1" lang="en">
                <a:solidFill>
                  <a:schemeClr val="dk1"/>
                </a:solidFill>
              </a:rPr>
              <a:t>CISO (2030)</a:t>
            </a:r>
            <a:r>
              <a:rPr lang="en">
                <a:solidFill>
                  <a:schemeClr val="dk1"/>
                </a:solidFill>
              </a:rPr>
              <a:t>: Seen as a catalyst for secure innovation. Builds trust with peers, leads table-top exercises, and becomes the connective tissue between legal, tech, ops, and the board. Embraces being both a technologist and a business leader. Helps shape policy, SEC filings, and cross-functional collaboration. Accepted by both the tech and exec worlds.  Navigates gray zones — balancing privacy, speed-to-market, legal risk, FTC/SEC scrutiny, and national security interests. Becomes part of fiduciary-level decision-making.</a:t>
            </a:r>
            <a:br>
              <a:rPr lang="en">
                <a:solidFill>
                  <a:schemeClr val="dk1"/>
                </a:solidFill>
              </a:rPr>
            </a:br>
            <a:endParaRPr>
              <a:solidFill>
                <a:schemeClr val="dk1"/>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5e1bd37c8a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1" name="Google Shape;371;g35e1bd37c8a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35e1bd37c8a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35e1bd37c8a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CISO – Cybersecurity Leader Job Description</a:t>
            </a:r>
            <a:r>
              <a:rPr lang="en">
                <a:solidFill>
                  <a:schemeClr val="dk1"/>
                </a:solidFill>
              </a:rPr>
              <a:t> — Phil Venables</a:t>
            </a:r>
            <a:endParaRPr>
              <a:solidFill>
                <a:schemeClr val="dk1"/>
              </a:solidFill>
            </a:endParaRPr>
          </a:p>
          <a:p>
            <a:pPr indent="0" lvl="0" marL="0" rtl="0" algn="l">
              <a:spcBef>
                <a:spcPts val="0"/>
              </a:spcBef>
              <a:spcAft>
                <a:spcPts val="0"/>
              </a:spcAft>
              <a:buNone/>
            </a:pPr>
            <a:r>
              <a:rPr lang="en" u="sng">
                <a:solidFill>
                  <a:schemeClr val="hlink"/>
                </a:solidFill>
                <a:hlinkClick r:id="rId2"/>
              </a:rPr>
              <a:t>philvenables.com/post/ciso---cybersecurity-leader-job-description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5d66a71063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5d66a71063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5e1bd37c8a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5e1bd37c8a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5af6f4143d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35af6f4143d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5f8823837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5f8823837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5af6f4143d_0_1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5af6f4143d_0_1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g35af6f4143d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 name="Google Shape;236;g35af6f4143d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35e1bd37c8a_0_3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35e1bd37c8a_0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4.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3.jp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jp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Title - Light " type="title">
  <p:cSld name="TITLE">
    <p:spTree>
      <p:nvGrpSpPr>
        <p:cNvPr id="10" name="Shape 10"/>
        <p:cNvGrpSpPr/>
        <p:nvPr/>
      </p:nvGrpSpPr>
      <p:grpSpPr>
        <a:xfrm>
          <a:off x="0" y="0"/>
          <a:ext cx="0" cy="0"/>
          <a:chOff x="0" y="0"/>
          <a:chExt cx="0" cy="0"/>
        </a:xfrm>
      </p:grpSpPr>
      <p:sp>
        <p:nvSpPr>
          <p:cNvPr id="11" name="Google Shape;11;p2"/>
          <p:cNvSpPr/>
          <p:nvPr/>
        </p:nvSpPr>
        <p:spPr>
          <a:xfrm rot="-5400000">
            <a:off x="-2453850" y="2450850"/>
            <a:ext cx="5149500" cy="241800"/>
          </a:xfrm>
          <a:prstGeom prst="rect">
            <a:avLst/>
          </a:prstGeom>
          <a:solidFill>
            <a:srgbClr val="1211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AFB4BE"/>
                </a:solidFill>
                <a:latin typeface="Proxima Nova Semibold"/>
                <a:ea typeface="Proxima Nova Semibold"/>
                <a:cs typeface="Proxima Nova Semibold"/>
                <a:sym typeface="Proxima Nova Semibold"/>
              </a:rPr>
              <a:t>© BigCommerce.  All rights reserved. Confidential.</a:t>
            </a:r>
            <a:endParaRPr sz="900">
              <a:solidFill>
                <a:srgbClr val="AFB4BE"/>
              </a:solidFill>
              <a:latin typeface="Proxima Nova Semibold"/>
              <a:ea typeface="Proxima Nova Semibold"/>
              <a:cs typeface="Proxima Nova Semibold"/>
              <a:sym typeface="Proxima Nova Semibold"/>
            </a:endParaRPr>
          </a:p>
        </p:txBody>
      </p:sp>
      <p:sp>
        <p:nvSpPr>
          <p:cNvPr id="12" name="Google Shape;12;p2"/>
          <p:cNvSpPr/>
          <p:nvPr/>
        </p:nvSpPr>
        <p:spPr>
          <a:xfrm flipH="1" rot="10800000">
            <a:off x="243300" y="4260300"/>
            <a:ext cx="8884500" cy="883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txBox="1"/>
          <p:nvPr>
            <p:ph type="ctrTitle"/>
          </p:nvPr>
        </p:nvSpPr>
        <p:spPr>
          <a:xfrm>
            <a:off x="592075" y="916625"/>
            <a:ext cx="8392500" cy="2049300"/>
          </a:xfrm>
          <a:prstGeom prst="rect">
            <a:avLst/>
          </a:prstGeom>
        </p:spPr>
        <p:txBody>
          <a:bodyPr anchorCtr="0" anchor="b" bIns="0" lIns="0" spcFirstLastPara="1" rIns="0" wrap="square" tIns="0">
            <a:noAutofit/>
          </a:bodyPr>
          <a:lstStyle>
            <a:lvl1pPr lvl="0">
              <a:spcBef>
                <a:spcPts val="0"/>
              </a:spcBef>
              <a:spcAft>
                <a:spcPts val="0"/>
              </a:spcAft>
              <a:buSzPts val="4800"/>
              <a:buFont typeface="Proxima Nova"/>
              <a:buNone/>
              <a:defRPr b="1" sz="4800">
                <a:latin typeface="Proxima Nova"/>
                <a:ea typeface="Proxima Nova"/>
                <a:cs typeface="Proxima Nova"/>
                <a:sym typeface="Proxima Nova"/>
              </a:defRPr>
            </a:lvl1pPr>
            <a:lvl2pPr lvl="1">
              <a:spcBef>
                <a:spcPts val="0"/>
              </a:spcBef>
              <a:spcAft>
                <a:spcPts val="0"/>
              </a:spcAft>
              <a:buSzPts val="4800"/>
              <a:buFont typeface="Proxima Nova"/>
              <a:buNone/>
              <a:defRPr b="1" sz="4800">
                <a:latin typeface="Proxima Nova"/>
                <a:ea typeface="Proxima Nova"/>
                <a:cs typeface="Proxima Nova"/>
                <a:sym typeface="Proxima Nova"/>
              </a:defRPr>
            </a:lvl2pPr>
            <a:lvl3pPr lvl="2">
              <a:spcBef>
                <a:spcPts val="0"/>
              </a:spcBef>
              <a:spcAft>
                <a:spcPts val="0"/>
              </a:spcAft>
              <a:buSzPts val="4800"/>
              <a:buFont typeface="Proxima Nova"/>
              <a:buNone/>
              <a:defRPr b="1" sz="4800">
                <a:latin typeface="Proxima Nova"/>
                <a:ea typeface="Proxima Nova"/>
                <a:cs typeface="Proxima Nova"/>
                <a:sym typeface="Proxima Nova"/>
              </a:defRPr>
            </a:lvl3pPr>
            <a:lvl4pPr lvl="3">
              <a:spcBef>
                <a:spcPts val="0"/>
              </a:spcBef>
              <a:spcAft>
                <a:spcPts val="0"/>
              </a:spcAft>
              <a:buSzPts val="4800"/>
              <a:buFont typeface="Proxima Nova"/>
              <a:buNone/>
              <a:defRPr b="1" sz="4800">
                <a:latin typeface="Proxima Nova"/>
                <a:ea typeface="Proxima Nova"/>
                <a:cs typeface="Proxima Nova"/>
                <a:sym typeface="Proxima Nova"/>
              </a:defRPr>
            </a:lvl4pPr>
            <a:lvl5pPr lvl="4">
              <a:spcBef>
                <a:spcPts val="0"/>
              </a:spcBef>
              <a:spcAft>
                <a:spcPts val="0"/>
              </a:spcAft>
              <a:buSzPts val="4800"/>
              <a:buFont typeface="Proxima Nova"/>
              <a:buNone/>
              <a:defRPr b="1" sz="4800">
                <a:latin typeface="Proxima Nova"/>
                <a:ea typeface="Proxima Nova"/>
                <a:cs typeface="Proxima Nova"/>
                <a:sym typeface="Proxima Nova"/>
              </a:defRPr>
            </a:lvl5pPr>
            <a:lvl6pPr lvl="5">
              <a:spcBef>
                <a:spcPts val="0"/>
              </a:spcBef>
              <a:spcAft>
                <a:spcPts val="0"/>
              </a:spcAft>
              <a:buSzPts val="4800"/>
              <a:buFont typeface="Proxima Nova"/>
              <a:buNone/>
              <a:defRPr b="1" sz="4800">
                <a:latin typeface="Proxima Nova"/>
                <a:ea typeface="Proxima Nova"/>
                <a:cs typeface="Proxima Nova"/>
                <a:sym typeface="Proxima Nova"/>
              </a:defRPr>
            </a:lvl6pPr>
            <a:lvl7pPr lvl="6">
              <a:spcBef>
                <a:spcPts val="0"/>
              </a:spcBef>
              <a:spcAft>
                <a:spcPts val="0"/>
              </a:spcAft>
              <a:buSzPts val="4800"/>
              <a:buFont typeface="Proxima Nova"/>
              <a:buNone/>
              <a:defRPr b="1" sz="4800">
                <a:latin typeface="Proxima Nova"/>
                <a:ea typeface="Proxima Nova"/>
                <a:cs typeface="Proxima Nova"/>
                <a:sym typeface="Proxima Nova"/>
              </a:defRPr>
            </a:lvl7pPr>
            <a:lvl8pPr lvl="7">
              <a:spcBef>
                <a:spcPts val="0"/>
              </a:spcBef>
              <a:spcAft>
                <a:spcPts val="0"/>
              </a:spcAft>
              <a:buSzPts val="4800"/>
              <a:buFont typeface="Proxima Nova"/>
              <a:buNone/>
              <a:defRPr b="1" sz="4800">
                <a:latin typeface="Proxima Nova"/>
                <a:ea typeface="Proxima Nova"/>
                <a:cs typeface="Proxima Nova"/>
                <a:sym typeface="Proxima Nova"/>
              </a:defRPr>
            </a:lvl8pPr>
            <a:lvl9pPr lvl="8">
              <a:spcBef>
                <a:spcPts val="0"/>
              </a:spcBef>
              <a:spcAft>
                <a:spcPts val="0"/>
              </a:spcAft>
              <a:buSzPts val="4800"/>
              <a:buFont typeface="Proxima Nova"/>
              <a:buNone/>
              <a:defRPr b="1" sz="4800">
                <a:latin typeface="Proxima Nova"/>
                <a:ea typeface="Proxima Nova"/>
                <a:cs typeface="Proxima Nova"/>
                <a:sym typeface="Proxima Nova"/>
              </a:defRPr>
            </a:lvl9pPr>
          </a:lstStyle>
          <a:p/>
        </p:txBody>
      </p:sp>
      <p:sp>
        <p:nvSpPr>
          <p:cNvPr id="14" name="Google Shape;14;p2"/>
          <p:cNvSpPr txBox="1"/>
          <p:nvPr>
            <p:ph idx="1" type="subTitle"/>
          </p:nvPr>
        </p:nvSpPr>
        <p:spPr>
          <a:xfrm>
            <a:off x="592200" y="3137425"/>
            <a:ext cx="8392500" cy="961500"/>
          </a:xfrm>
          <a:prstGeom prst="rect">
            <a:avLst/>
          </a:prstGeom>
        </p:spPr>
        <p:txBody>
          <a:bodyPr anchorCtr="0" anchor="t" bIns="0" lIns="0" spcFirstLastPara="1" rIns="0" wrap="square" tIns="0">
            <a:noAutofit/>
          </a:bodyPr>
          <a:lstStyle>
            <a:lvl1pPr lvl="0">
              <a:lnSpc>
                <a:spcPct val="100000"/>
              </a:lnSpc>
              <a:spcBef>
                <a:spcPts val="0"/>
              </a:spcBef>
              <a:spcAft>
                <a:spcPts val="0"/>
              </a:spcAft>
              <a:buClr>
                <a:schemeClr val="accent4"/>
              </a:buClr>
              <a:buSzPts val="2800"/>
              <a:buFont typeface="Proxima Nova"/>
              <a:buNone/>
              <a:defRPr b="1" sz="2800">
                <a:solidFill>
                  <a:schemeClr val="accent4"/>
                </a:solidFill>
                <a:latin typeface="Proxima Nova"/>
                <a:ea typeface="Proxima Nova"/>
                <a:cs typeface="Proxima Nova"/>
                <a:sym typeface="Proxima Nova"/>
              </a:defRPr>
            </a:lvl1pPr>
            <a:lvl2pPr lvl="1">
              <a:lnSpc>
                <a:spcPct val="100000"/>
              </a:lnSpc>
              <a:spcBef>
                <a:spcPts val="0"/>
              </a:spcBef>
              <a:spcAft>
                <a:spcPts val="0"/>
              </a:spcAft>
              <a:buSzPts val="2800"/>
              <a:buFont typeface="Proxima Nova"/>
              <a:buNone/>
              <a:defRPr b="1" sz="2800">
                <a:latin typeface="Proxima Nova"/>
                <a:ea typeface="Proxima Nova"/>
                <a:cs typeface="Proxima Nova"/>
                <a:sym typeface="Proxima Nova"/>
              </a:defRPr>
            </a:lvl2pPr>
            <a:lvl3pPr lvl="2">
              <a:lnSpc>
                <a:spcPct val="100000"/>
              </a:lnSpc>
              <a:spcBef>
                <a:spcPts val="0"/>
              </a:spcBef>
              <a:spcAft>
                <a:spcPts val="0"/>
              </a:spcAft>
              <a:buSzPts val="2800"/>
              <a:buFont typeface="Proxima Nova"/>
              <a:buNone/>
              <a:defRPr b="1" sz="2800">
                <a:latin typeface="Proxima Nova"/>
                <a:ea typeface="Proxima Nova"/>
                <a:cs typeface="Proxima Nova"/>
                <a:sym typeface="Proxima Nova"/>
              </a:defRPr>
            </a:lvl3pPr>
            <a:lvl4pPr lvl="3">
              <a:lnSpc>
                <a:spcPct val="100000"/>
              </a:lnSpc>
              <a:spcBef>
                <a:spcPts val="0"/>
              </a:spcBef>
              <a:spcAft>
                <a:spcPts val="0"/>
              </a:spcAft>
              <a:buSzPts val="2800"/>
              <a:buFont typeface="Proxima Nova"/>
              <a:buNone/>
              <a:defRPr b="1" sz="2800">
                <a:latin typeface="Proxima Nova"/>
                <a:ea typeface="Proxima Nova"/>
                <a:cs typeface="Proxima Nova"/>
                <a:sym typeface="Proxima Nova"/>
              </a:defRPr>
            </a:lvl4pPr>
            <a:lvl5pPr lvl="4">
              <a:lnSpc>
                <a:spcPct val="100000"/>
              </a:lnSpc>
              <a:spcBef>
                <a:spcPts val="0"/>
              </a:spcBef>
              <a:spcAft>
                <a:spcPts val="0"/>
              </a:spcAft>
              <a:buSzPts val="2800"/>
              <a:buFont typeface="Proxima Nova"/>
              <a:buNone/>
              <a:defRPr b="1" sz="2800">
                <a:latin typeface="Proxima Nova"/>
                <a:ea typeface="Proxima Nova"/>
                <a:cs typeface="Proxima Nova"/>
                <a:sym typeface="Proxima Nova"/>
              </a:defRPr>
            </a:lvl5pPr>
            <a:lvl6pPr lvl="5">
              <a:lnSpc>
                <a:spcPct val="100000"/>
              </a:lnSpc>
              <a:spcBef>
                <a:spcPts val="0"/>
              </a:spcBef>
              <a:spcAft>
                <a:spcPts val="0"/>
              </a:spcAft>
              <a:buSzPts val="2800"/>
              <a:buFont typeface="Proxima Nova"/>
              <a:buNone/>
              <a:defRPr b="1" sz="2800">
                <a:latin typeface="Proxima Nova"/>
                <a:ea typeface="Proxima Nova"/>
                <a:cs typeface="Proxima Nova"/>
                <a:sym typeface="Proxima Nova"/>
              </a:defRPr>
            </a:lvl6pPr>
            <a:lvl7pPr lvl="6">
              <a:lnSpc>
                <a:spcPct val="100000"/>
              </a:lnSpc>
              <a:spcBef>
                <a:spcPts val="0"/>
              </a:spcBef>
              <a:spcAft>
                <a:spcPts val="0"/>
              </a:spcAft>
              <a:buSzPts val="2800"/>
              <a:buFont typeface="Proxima Nova"/>
              <a:buNone/>
              <a:defRPr b="1" sz="2800">
                <a:latin typeface="Proxima Nova"/>
                <a:ea typeface="Proxima Nova"/>
                <a:cs typeface="Proxima Nova"/>
                <a:sym typeface="Proxima Nova"/>
              </a:defRPr>
            </a:lvl7pPr>
            <a:lvl8pPr lvl="7">
              <a:lnSpc>
                <a:spcPct val="100000"/>
              </a:lnSpc>
              <a:spcBef>
                <a:spcPts val="0"/>
              </a:spcBef>
              <a:spcAft>
                <a:spcPts val="0"/>
              </a:spcAft>
              <a:buSzPts val="2800"/>
              <a:buFont typeface="Proxima Nova"/>
              <a:buNone/>
              <a:defRPr b="1" sz="2800">
                <a:latin typeface="Proxima Nova"/>
                <a:ea typeface="Proxima Nova"/>
                <a:cs typeface="Proxima Nova"/>
                <a:sym typeface="Proxima Nova"/>
              </a:defRPr>
            </a:lvl8pPr>
            <a:lvl9pPr lvl="8">
              <a:lnSpc>
                <a:spcPct val="100000"/>
              </a:lnSpc>
              <a:spcBef>
                <a:spcPts val="0"/>
              </a:spcBef>
              <a:spcAft>
                <a:spcPts val="0"/>
              </a:spcAft>
              <a:buSzPts val="2800"/>
              <a:buFont typeface="Proxima Nova"/>
              <a:buNone/>
              <a:defRPr b="1" sz="2800">
                <a:latin typeface="Proxima Nova"/>
                <a:ea typeface="Proxima Nova"/>
                <a:cs typeface="Proxima Nova"/>
                <a:sym typeface="Proxima Nova"/>
              </a:defRPr>
            </a:lvl9pPr>
          </a:lstStyle>
          <a:p/>
        </p:txBody>
      </p:sp>
      <p:pic>
        <p:nvPicPr>
          <p:cNvPr id="15" name="Google Shape;15;p2"/>
          <p:cNvPicPr preferRelativeResize="0"/>
          <p:nvPr/>
        </p:nvPicPr>
        <p:blipFill>
          <a:blip r:embed="rId2">
            <a:alphaModFix/>
          </a:blip>
          <a:stretch>
            <a:fillRect/>
          </a:stretch>
        </p:blipFill>
        <p:spPr>
          <a:xfrm>
            <a:off x="7654249" y="4546575"/>
            <a:ext cx="1177925" cy="266300"/>
          </a:xfrm>
          <a:prstGeom prst="rect">
            <a:avLst/>
          </a:prstGeom>
          <a:noFill/>
          <a:ln>
            <a:noFill/>
          </a:ln>
        </p:spPr>
      </p:pic>
      <p:sp>
        <p:nvSpPr>
          <p:cNvPr id="16" name="Google Shape;16;p2"/>
          <p:cNvSpPr txBox="1"/>
          <p:nvPr>
            <p:ph idx="2" type="subTitle"/>
          </p:nvPr>
        </p:nvSpPr>
        <p:spPr>
          <a:xfrm>
            <a:off x="592200" y="4383437"/>
            <a:ext cx="1893000" cy="266400"/>
          </a:xfrm>
          <a:prstGeom prst="rect">
            <a:avLst/>
          </a:prstGeom>
        </p:spPr>
        <p:txBody>
          <a:bodyPr anchorCtr="0" anchor="t" bIns="91425" lIns="91425" spcFirstLastPara="1" rIns="91425" wrap="square" tIns="91425">
            <a:noAutofit/>
          </a:bodyPr>
          <a:lstStyle>
            <a:lvl1pPr lvl="0">
              <a:lnSpc>
                <a:spcPct val="100000"/>
              </a:lnSpc>
              <a:spcBef>
                <a:spcPts val="0"/>
              </a:spcBef>
              <a:spcAft>
                <a:spcPts val="0"/>
              </a:spcAft>
              <a:buNone/>
              <a:defRPr b="1" sz="1200">
                <a:solidFill>
                  <a:schemeClr val="dk1"/>
                </a:solidFill>
                <a:latin typeface="Proxima Nova"/>
                <a:ea typeface="Proxima Nova"/>
                <a:cs typeface="Proxima Nova"/>
                <a:sym typeface="Proxima Nova"/>
              </a:defRPr>
            </a:lvl1pPr>
            <a:lvl2pPr lvl="1">
              <a:lnSpc>
                <a:spcPct val="100000"/>
              </a:lnSpc>
              <a:spcBef>
                <a:spcPts val="1200"/>
              </a:spcBef>
              <a:spcAft>
                <a:spcPts val="0"/>
              </a:spcAft>
              <a:buNone/>
              <a:defRPr b="1" sz="1200">
                <a:latin typeface="Proxima Nova"/>
                <a:ea typeface="Proxima Nova"/>
                <a:cs typeface="Proxima Nova"/>
                <a:sym typeface="Proxima Nova"/>
              </a:defRPr>
            </a:lvl2pPr>
            <a:lvl3pPr lvl="2">
              <a:lnSpc>
                <a:spcPct val="100000"/>
              </a:lnSpc>
              <a:spcBef>
                <a:spcPts val="1200"/>
              </a:spcBef>
              <a:spcAft>
                <a:spcPts val="0"/>
              </a:spcAft>
              <a:buNone/>
              <a:defRPr b="1" sz="1200">
                <a:latin typeface="Proxima Nova"/>
                <a:ea typeface="Proxima Nova"/>
                <a:cs typeface="Proxima Nova"/>
                <a:sym typeface="Proxima Nova"/>
              </a:defRPr>
            </a:lvl3pPr>
            <a:lvl4pPr lvl="3">
              <a:lnSpc>
                <a:spcPct val="100000"/>
              </a:lnSpc>
              <a:spcBef>
                <a:spcPts val="1200"/>
              </a:spcBef>
              <a:spcAft>
                <a:spcPts val="0"/>
              </a:spcAft>
              <a:buNone/>
              <a:defRPr b="1" sz="1200">
                <a:latin typeface="Proxima Nova"/>
                <a:ea typeface="Proxima Nova"/>
                <a:cs typeface="Proxima Nova"/>
                <a:sym typeface="Proxima Nova"/>
              </a:defRPr>
            </a:lvl4pPr>
            <a:lvl5pPr lvl="4">
              <a:lnSpc>
                <a:spcPct val="100000"/>
              </a:lnSpc>
              <a:spcBef>
                <a:spcPts val="1200"/>
              </a:spcBef>
              <a:spcAft>
                <a:spcPts val="0"/>
              </a:spcAft>
              <a:buNone/>
              <a:defRPr b="1" sz="1200">
                <a:latin typeface="Proxima Nova"/>
                <a:ea typeface="Proxima Nova"/>
                <a:cs typeface="Proxima Nova"/>
                <a:sym typeface="Proxima Nova"/>
              </a:defRPr>
            </a:lvl5pPr>
            <a:lvl6pPr lvl="5">
              <a:lnSpc>
                <a:spcPct val="100000"/>
              </a:lnSpc>
              <a:spcBef>
                <a:spcPts val="1200"/>
              </a:spcBef>
              <a:spcAft>
                <a:spcPts val="0"/>
              </a:spcAft>
              <a:buNone/>
              <a:defRPr b="1" sz="1200">
                <a:latin typeface="Proxima Nova"/>
                <a:ea typeface="Proxima Nova"/>
                <a:cs typeface="Proxima Nova"/>
                <a:sym typeface="Proxima Nova"/>
              </a:defRPr>
            </a:lvl6pPr>
            <a:lvl7pPr lvl="6">
              <a:lnSpc>
                <a:spcPct val="100000"/>
              </a:lnSpc>
              <a:spcBef>
                <a:spcPts val="1200"/>
              </a:spcBef>
              <a:spcAft>
                <a:spcPts val="0"/>
              </a:spcAft>
              <a:buNone/>
              <a:defRPr b="1" sz="1200">
                <a:latin typeface="Proxima Nova"/>
                <a:ea typeface="Proxima Nova"/>
                <a:cs typeface="Proxima Nova"/>
                <a:sym typeface="Proxima Nova"/>
              </a:defRPr>
            </a:lvl7pPr>
            <a:lvl8pPr lvl="7">
              <a:lnSpc>
                <a:spcPct val="100000"/>
              </a:lnSpc>
              <a:spcBef>
                <a:spcPts val="1200"/>
              </a:spcBef>
              <a:spcAft>
                <a:spcPts val="0"/>
              </a:spcAft>
              <a:buNone/>
              <a:defRPr b="1" sz="1200">
                <a:latin typeface="Proxima Nova"/>
                <a:ea typeface="Proxima Nova"/>
                <a:cs typeface="Proxima Nova"/>
                <a:sym typeface="Proxima Nova"/>
              </a:defRPr>
            </a:lvl8pPr>
            <a:lvl9pPr lvl="8">
              <a:lnSpc>
                <a:spcPct val="100000"/>
              </a:lnSpc>
              <a:spcBef>
                <a:spcPts val="1200"/>
              </a:spcBef>
              <a:spcAft>
                <a:spcPts val="1200"/>
              </a:spcAft>
              <a:buNone/>
              <a:defRPr b="1" sz="1200">
                <a:latin typeface="Proxima Nova"/>
                <a:ea typeface="Proxima Nova"/>
                <a:cs typeface="Proxima Nova"/>
                <a:sym typeface="Proxima Nova"/>
              </a:defRPr>
            </a:lvl9pPr>
          </a:lstStyle>
          <a:p/>
        </p:txBody>
      </p:sp>
      <p:sp>
        <p:nvSpPr>
          <p:cNvPr id="17" name="Google Shape;17;p2"/>
          <p:cNvSpPr txBox="1"/>
          <p:nvPr>
            <p:ph idx="3" type="subTitle"/>
          </p:nvPr>
        </p:nvSpPr>
        <p:spPr>
          <a:xfrm>
            <a:off x="2783400" y="4383437"/>
            <a:ext cx="1893000" cy="26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200">
                <a:solidFill>
                  <a:schemeClr val="dk1"/>
                </a:solidFill>
                <a:latin typeface="Proxima Nova"/>
                <a:ea typeface="Proxima Nova"/>
                <a:cs typeface="Proxima Nova"/>
                <a:sym typeface="Proxima Nova"/>
              </a:defRPr>
            </a:lvl1pPr>
            <a:lvl2pPr lvl="1" rtl="0">
              <a:lnSpc>
                <a:spcPct val="100000"/>
              </a:lnSpc>
              <a:spcBef>
                <a:spcPts val="1200"/>
              </a:spcBef>
              <a:spcAft>
                <a:spcPts val="0"/>
              </a:spcAft>
              <a:buNone/>
              <a:defRPr b="1" sz="1200">
                <a:latin typeface="Proxima Nova"/>
                <a:ea typeface="Proxima Nova"/>
                <a:cs typeface="Proxima Nova"/>
                <a:sym typeface="Proxima Nova"/>
              </a:defRPr>
            </a:lvl2pPr>
            <a:lvl3pPr lvl="2" rtl="0">
              <a:lnSpc>
                <a:spcPct val="100000"/>
              </a:lnSpc>
              <a:spcBef>
                <a:spcPts val="1200"/>
              </a:spcBef>
              <a:spcAft>
                <a:spcPts val="0"/>
              </a:spcAft>
              <a:buNone/>
              <a:defRPr b="1" sz="1200">
                <a:latin typeface="Proxima Nova"/>
                <a:ea typeface="Proxima Nova"/>
                <a:cs typeface="Proxima Nova"/>
                <a:sym typeface="Proxima Nova"/>
              </a:defRPr>
            </a:lvl3pPr>
            <a:lvl4pPr lvl="3" rtl="0">
              <a:lnSpc>
                <a:spcPct val="100000"/>
              </a:lnSpc>
              <a:spcBef>
                <a:spcPts val="1200"/>
              </a:spcBef>
              <a:spcAft>
                <a:spcPts val="0"/>
              </a:spcAft>
              <a:buNone/>
              <a:defRPr b="1" sz="1200">
                <a:latin typeface="Proxima Nova"/>
                <a:ea typeface="Proxima Nova"/>
                <a:cs typeface="Proxima Nova"/>
                <a:sym typeface="Proxima Nova"/>
              </a:defRPr>
            </a:lvl4pPr>
            <a:lvl5pPr lvl="4" rtl="0">
              <a:lnSpc>
                <a:spcPct val="100000"/>
              </a:lnSpc>
              <a:spcBef>
                <a:spcPts val="1200"/>
              </a:spcBef>
              <a:spcAft>
                <a:spcPts val="0"/>
              </a:spcAft>
              <a:buNone/>
              <a:defRPr b="1" sz="1200">
                <a:latin typeface="Proxima Nova"/>
                <a:ea typeface="Proxima Nova"/>
                <a:cs typeface="Proxima Nova"/>
                <a:sym typeface="Proxima Nova"/>
              </a:defRPr>
            </a:lvl5pPr>
            <a:lvl6pPr lvl="5" rtl="0">
              <a:lnSpc>
                <a:spcPct val="100000"/>
              </a:lnSpc>
              <a:spcBef>
                <a:spcPts val="1200"/>
              </a:spcBef>
              <a:spcAft>
                <a:spcPts val="0"/>
              </a:spcAft>
              <a:buNone/>
              <a:defRPr b="1" sz="1200">
                <a:latin typeface="Proxima Nova"/>
                <a:ea typeface="Proxima Nova"/>
                <a:cs typeface="Proxima Nova"/>
                <a:sym typeface="Proxima Nova"/>
              </a:defRPr>
            </a:lvl6pPr>
            <a:lvl7pPr lvl="6" rtl="0">
              <a:lnSpc>
                <a:spcPct val="100000"/>
              </a:lnSpc>
              <a:spcBef>
                <a:spcPts val="1200"/>
              </a:spcBef>
              <a:spcAft>
                <a:spcPts val="0"/>
              </a:spcAft>
              <a:buNone/>
              <a:defRPr b="1" sz="1200">
                <a:latin typeface="Proxima Nova"/>
                <a:ea typeface="Proxima Nova"/>
                <a:cs typeface="Proxima Nova"/>
                <a:sym typeface="Proxima Nova"/>
              </a:defRPr>
            </a:lvl7pPr>
            <a:lvl8pPr lvl="7" rtl="0">
              <a:lnSpc>
                <a:spcPct val="100000"/>
              </a:lnSpc>
              <a:spcBef>
                <a:spcPts val="1200"/>
              </a:spcBef>
              <a:spcAft>
                <a:spcPts val="0"/>
              </a:spcAft>
              <a:buNone/>
              <a:defRPr b="1" sz="1200">
                <a:latin typeface="Proxima Nova"/>
                <a:ea typeface="Proxima Nova"/>
                <a:cs typeface="Proxima Nova"/>
                <a:sym typeface="Proxima Nova"/>
              </a:defRPr>
            </a:lvl8pPr>
            <a:lvl9pPr lvl="8" rtl="0">
              <a:lnSpc>
                <a:spcPct val="100000"/>
              </a:lnSpc>
              <a:spcBef>
                <a:spcPts val="1200"/>
              </a:spcBef>
              <a:spcAft>
                <a:spcPts val="1200"/>
              </a:spcAft>
              <a:buNone/>
              <a:defRPr b="1" sz="1200">
                <a:latin typeface="Proxima Nova"/>
                <a:ea typeface="Proxima Nova"/>
                <a:cs typeface="Proxima Nova"/>
                <a:sym typeface="Proxima Nova"/>
              </a:defRPr>
            </a:lvl9pPr>
          </a:lstStyle>
          <a:p/>
        </p:txBody>
      </p:sp>
      <p:sp>
        <p:nvSpPr>
          <p:cNvPr id="18" name="Google Shape;18;p2"/>
          <p:cNvSpPr txBox="1"/>
          <p:nvPr>
            <p:ph idx="4" type="subTitle"/>
          </p:nvPr>
        </p:nvSpPr>
        <p:spPr>
          <a:xfrm>
            <a:off x="4974600" y="4383437"/>
            <a:ext cx="1893000" cy="26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200">
                <a:solidFill>
                  <a:schemeClr val="dk1"/>
                </a:solidFill>
                <a:latin typeface="Proxima Nova"/>
                <a:ea typeface="Proxima Nova"/>
                <a:cs typeface="Proxima Nova"/>
                <a:sym typeface="Proxima Nova"/>
              </a:defRPr>
            </a:lvl1pPr>
            <a:lvl2pPr lvl="1" rtl="0">
              <a:lnSpc>
                <a:spcPct val="100000"/>
              </a:lnSpc>
              <a:spcBef>
                <a:spcPts val="1200"/>
              </a:spcBef>
              <a:spcAft>
                <a:spcPts val="0"/>
              </a:spcAft>
              <a:buNone/>
              <a:defRPr b="1" sz="1200">
                <a:latin typeface="Proxima Nova"/>
                <a:ea typeface="Proxima Nova"/>
                <a:cs typeface="Proxima Nova"/>
                <a:sym typeface="Proxima Nova"/>
              </a:defRPr>
            </a:lvl2pPr>
            <a:lvl3pPr lvl="2" rtl="0">
              <a:lnSpc>
                <a:spcPct val="100000"/>
              </a:lnSpc>
              <a:spcBef>
                <a:spcPts val="1200"/>
              </a:spcBef>
              <a:spcAft>
                <a:spcPts val="0"/>
              </a:spcAft>
              <a:buNone/>
              <a:defRPr b="1" sz="1200">
                <a:latin typeface="Proxima Nova"/>
                <a:ea typeface="Proxima Nova"/>
                <a:cs typeface="Proxima Nova"/>
                <a:sym typeface="Proxima Nova"/>
              </a:defRPr>
            </a:lvl3pPr>
            <a:lvl4pPr lvl="3" rtl="0">
              <a:lnSpc>
                <a:spcPct val="100000"/>
              </a:lnSpc>
              <a:spcBef>
                <a:spcPts val="1200"/>
              </a:spcBef>
              <a:spcAft>
                <a:spcPts val="0"/>
              </a:spcAft>
              <a:buNone/>
              <a:defRPr b="1" sz="1200">
                <a:latin typeface="Proxima Nova"/>
                <a:ea typeface="Proxima Nova"/>
                <a:cs typeface="Proxima Nova"/>
                <a:sym typeface="Proxima Nova"/>
              </a:defRPr>
            </a:lvl4pPr>
            <a:lvl5pPr lvl="4" rtl="0">
              <a:lnSpc>
                <a:spcPct val="100000"/>
              </a:lnSpc>
              <a:spcBef>
                <a:spcPts val="1200"/>
              </a:spcBef>
              <a:spcAft>
                <a:spcPts val="0"/>
              </a:spcAft>
              <a:buNone/>
              <a:defRPr b="1" sz="1200">
                <a:latin typeface="Proxima Nova"/>
                <a:ea typeface="Proxima Nova"/>
                <a:cs typeface="Proxima Nova"/>
                <a:sym typeface="Proxima Nova"/>
              </a:defRPr>
            </a:lvl5pPr>
            <a:lvl6pPr lvl="5" rtl="0">
              <a:lnSpc>
                <a:spcPct val="100000"/>
              </a:lnSpc>
              <a:spcBef>
                <a:spcPts val="1200"/>
              </a:spcBef>
              <a:spcAft>
                <a:spcPts val="0"/>
              </a:spcAft>
              <a:buNone/>
              <a:defRPr b="1" sz="1200">
                <a:latin typeface="Proxima Nova"/>
                <a:ea typeface="Proxima Nova"/>
                <a:cs typeface="Proxima Nova"/>
                <a:sym typeface="Proxima Nova"/>
              </a:defRPr>
            </a:lvl6pPr>
            <a:lvl7pPr lvl="6" rtl="0">
              <a:lnSpc>
                <a:spcPct val="100000"/>
              </a:lnSpc>
              <a:spcBef>
                <a:spcPts val="1200"/>
              </a:spcBef>
              <a:spcAft>
                <a:spcPts val="0"/>
              </a:spcAft>
              <a:buNone/>
              <a:defRPr b="1" sz="1200">
                <a:latin typeface="Proxima Nova"/>
                <a:ea typeface="Proxima Nova"/>
                <a:cs typeface="Proxima Nova"/>
                <a:sym typeface="Proxima Nova"/>
              </a:defRPr>
            </a:lvl7pPr>
            <a:lvl8pPr lvl="7" rtl="0">
              <a:lnSpc>
                <a:spcPct val="100000"/>
              </a:lnSpc>
              <a:spcBef>
                <a:spcPts val="1200"/>
              </a:spcBef>
              <a:spcAft>
                <a:spcPts val="0"/>
              </a:spcAft>
              <a:buNone/>
              <a:defRPr b="1" sz="1200">
                <a:latin typeface="Proxima Nova"/>
                <a:ea typeface="Proxima Nova"/>
                <a:cs typeface="Proxima Nova"/>
                <a:sym typeface="Proxima Nova"/>
              </a:defRPr>
            </a:lvl8pPr>
            <a:lvl9pPr lvl="8" rtl="0">
              <a:lnSpc>
                <a:spcPct val="100000"/>
              </a:lnSpc>
              <a:spcBef>
                <a:spcPts val="1200"/>
              </a:spcBef>
              <a:spcAft>
                <a:spcPts val="1200"/>
              </a:spcAft>
              <a:buNone/>
              <a:defRPr b="1" sz="1200">
                <a:latin typeface="Proxima Nova"/>
                <a:ea typeface="Proxima Nova"/>
                <a:cs typeface="Proxima Nova"/>
                <a:sym typeface="Proxima Nova"/>
              </a:defRPr>
            </a:lvl9pPr>
          </a:lstStyle>
          <a:p/>
        </p:txBody>
      </p:sp>
      <p:sp>
        <p:nvSpPr>
          <p:cNvPr id="19" name="Google Shape;19;p2"/>
          <p:cNvSpPr txBox="1"/>
          <p:nvPr>
            <p:ph idx="5" type="subTitle"/>
          </p:nvPr>
        </p:nvSpPr>
        <p:spPr>
          <a:xfrm>
            <a:off x="592200" y="4649837"/>
            <a:ext cx="1893000" cy="40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100">
                <a:latin typeface="Proxima Nova"/>
                <a:ea typeface="Proxima Nova"/>
                <a:cs typeface="Proxima Nova"/>
                <a:sym typeface="Proxima Nova"/>
              </a:defRPr>
            </a:lvl1pPr>
            <a:lvl2pPr lvl="1" rtl="0">
              <a:lnSpc>
                <a:spcPct val="100000"/>
              </a:lnSpc>
              <a:spcBef>
                <a:spcPts val="1200"/>
              </a:spcBef>
              <a:spcAft>
                <a:spcPts val="0"/>
              </a:spcAft>
              <a:buNone/>
              <a:defRPr sz="1100">
                <a:latin typeface="Proxima Nova"/>
                <a:ea typeface="Proxima Nova"/>
                <a:cs typeface="Proxima Nova"/>
                <a:sym typeface="Proxima Nova"/>
              </a:defRPr>
            </a:lvl2pPr>
            <a:lvl3pPr lvl="2" rtl="0">
              <a:lnSpc>
                <a:spcPct val="100000"/>
              </a:lnSpc>
              <a:spcBef>
                <a:spcPts val="1200"/>
              </a:spcBef>
              <a:spcAft>
                <a:spcPts val="0"/>
              </a:spcAft>
              <a:buNone/>
              <a:defRPr sz="1100">
                <a:latin typeface="Proxima Nova"/>
                <a:ea typeface="Proxima Nova"/>
                <a:cs typeface="Proxima Nova"/>
                <a:sym typeface="Proxima Nova"/>
              </a:defRPr>
            </a:lvl3pPr>
            <a:lvl4pPr lvl="3" rtl="0">
              <a:lnSpc>
                <a:spcPct val="100000"/>
              </a:lnSpc>
              <a:spcBef>
                <a:spcPts val="1200"/>
              </a:spcBef>
              <a:spcAft>
                <a:spcPts val="0"/>
              </a:spcAft>
              <a:buNone/>
              <a:defRPr sz="1100">
                <a:latin typeface="Proxima Nova"/>
                <a:ea typeface="Proxima Nova"/>
                <a:cs typeface="Proxima Nova"/>
                <a:sym typeface="Proxima Nova"/>
              </a:defRPr>
            </a:lvl4pPr>
            <a:lvl5pPr lvl="4" rtl="0">
              <a:lnSpc>
                <a:spcPct val="100000"/>
              </a:lnSpc>
              <a:spcBef>
                <a:spcPts val="1200"/>
              </a:spcBef>
              <a:spcAft>
                <a:spcPts val="0"/>
              </a:spcAft>
              <a:buNone/>
              <a:defRPr sz="1100">
                <a:latin typeface="Proxima Nova"/>
                <a:ea typeface="Proxima Nova"/>
                <a:cs typeface="Proxima Nova"/>
                <a:sym typeface="Proxima Nova"/>
              </a:defRPr>
            </a:lvl5pPr>
            <a:lvl6pPr lvl="5" rtl="0">
              <a:lnSpc>
                <a:spcPct val="100000"/>
              </a:lnSpc>
              <a:spcBef>
                <a:spcPts val="1200"/>
              </a:spcBef>
              <a:spcAft>
                <a:spcPts val="0"/>
              </a:spcAft>
              <a:buNone/>
              <a:defRPr sz="1100">
                <a:latin typeface="Proxima Nova"/>
                <a:ea typeface="Proxima Nova"/>
                <a:cs typeface="Proxima Nova"/>
                <a:sym typeface="Proxima Nova"/>
              </a:defRPr>
            </a:lvl6pPr>
            <a:lvl7pPr lvl="6" rtl="0">
              <a:lnSpc>
                <a:spcPct val="100000"/>
              </a:lnSpc>
              <a:spcBef>
                <a:spcPts val="1200"/>
              </a:spcBef>
              <a:spcAft>
                <a:spcPts val="0"/>
              </a:spcAft>
              <a:buNone/>
              <a:defRPr sz="1100">
                <a:latin typeface="Proxima Nova"/>
                <a:ea typeface="Proxima Nova"/>
                <a:cs typeface="Proxima Nova"/>
                <a:sym typeface="Proxima Nova"/>
              </a:defRPr>
            </a:lvl7pPr>
            <a:lvl8pPr lvl="7" rtl="0">
              <a:lnSpc>
                <a:spcPct val="100000"/>
              </a:lnSpc>
              <a:spcBef>
                <a:spcPts val="1200"/>
              </a:spcBef>
              <a:spcAft>
                <a:spcPts val="0"/>
              </a:spcAft>
              <a:buNone/>
              <a:defRPr sz="1100">
                <a:latin typeface="Proxima Nova"/>
                <a:ea typeface="Proxima Nova"/>
                <a:cs typeface="Proxima Nova"/>
                <a:sym typeface="Proxima Nova"/>
              </a:defRPr>
            </a:lvl8pPr>
            <a:lvl9pPr lvl="8" rtl="0">
              <a:lnSpc>
                <a:spcPct val="100000"/>
              </a:lnSpc>
              <a:spcBef>
                <a:spcPts val="1200"/>
              </a:spcBef>
              <a:spcAft>
                <a:spcPts val="1200"/>
              </a:spcAft>
              <a:buNone/>
              <a:defRPr sz="1100">
                <a:latin typeface="Proxima Nova"/>
                <a:ea typeface="Proxima Nova"/>
                <a:cs typeface="Proxima Nova"/>
                <a:sym typeface="Proxima Nova"/>
              </a:defRPr>
            </a:lvl9pPr>
          </a:lstStyle>
          <a:p/>
        </p:txBody>
      </p:sp>
      <p:sp>
        <p:nvSpPr>
          <p:cNvPr id="20" name="Google Shape;20;p2"/>
          <p:cNvSpPr txBox="1"/>
          <p:nvPr>
            <p:ph idx="6" type="subTitle"/>
          </p:nvPr>
        </p:nvSpPr>
        <p:spPr>
          <a:xfrm>
            <a:off x="2783400" y="4649837"/>
            <a:ext cx="1893000" cy="40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100">
                <a:latin typeface="Proxima Nova"/>
                <a:ea typeface="Proxima Nova"/>
                <a:cs typeface="Proxima Nova"/>
                <a:sym typeface="Proxima Nova"/>
              </a:defRPr>
            </a:lvl1pPr>
            <a:lvl2pPr lvl="1" rtl="0">
              <a:lnSpc>
                <a:spcPct val="100000"/>
              </a:lnSpc>
              <a:spcBef>
                <a:spcPts val="1200"/>
              </a:spcBef>
              <a:spcAft>
                <a:spcPts val="0"/>
              </a:spcAft>
              <a:buNone/>
              <a:defRPr sz="1100">
                <a:latin typeface="Proxima Nova"/>
                <a:ea typeface="Proxima Nova"/>
                <a:cs typeface="Proxima Nova"/>
                <a:sym typeface="Proxima Nova"/>
              </a:defRPr>
            </a:lvl2pPr>
            <a:lvl3pPr lvl="2" rtl="0">
              <a:lnSpc>
                <a:spcPct val="100000"/>
              </a:lnSpc>
              <a:spcBef>
                <a:spcPts val="1200"/>
              </a:spcBef>
              <a:spcAft>
                <a:spcPts val="0"/>
              </a:spcAft>
              <a:buNone/>
              <a:defRPr sz="1100">
                <a:latin typeface="Proxima Nova"/>
                <a:ea typeface="Proxima Nova"/>
                <a:cs typeface="Proxima Nova"/>
                <a:sym typeface="Proxima Nova"/>
              </a:defRPr>
            </a:lvl3pPr>
            <a:lvl4pPr lvl="3" rtl="0">
              <a:lnSpc>
                <a:spcPct val="100000"/>
              </a:lnSpc>
              <a:spcBef>
                <a:spcPts val="1200"/>
              </a:spcBef>
              <a:spcAft>
                <a:spcPts val="0"/>
              </a:spcAft>
              <a:buNone/>
              <a:defRPr sz="1100">
                <a:latin typeface="Proxima Nova"/>
                <a:ea typeface="Proxima Nova"/>
                <a:cs typeface="Proxima Nova"/>
                <a:sym typeface="Proxima Nova"/>
              </a:defRPr>
            </a:lvl4pPr>
            <a:lvl5pPr lvl="4" rtl="0">
              <a:lnSpc>
                <a:spcPct val="100000"/>
              </a:lnSpc>
              <a:spcBef>
                <a:spcPts val="1200"/>
              </a:spcBef>
              <a:spcAft>
                <a:spcPts val="0"/>
              </a:spcAft>
              <a:buNone/>
              <a:defRPr sz="1100">
                <a:latin typeface="Proxima Nova"/>
                <a:ea typeface="Proxima Nova"/>
                <a:cs typeface="Proxima Nova"/>
                <a:sym typeface="Proxima Nova"/>
              </a:defRPr>
            </a:lvl5pPr>
            <a:lvl6pPr lvl="5" rtl="0">
              <a:lnSpc>
                <a:spcPct val="100000"/>
              </a:lnSpc>
              <a:spcBef>
                <a:spcPts val="1200"/>
              </a:spcBef>
              <a:spcAft>
                <a:spcPts val="0"/>
              </a:spcAft>
              <a:buNone/>
              <a:defRPr sz="1100">
                <a:latin typeface="Proxima Nova"/>
                <a:ea typeface="Proxima Nova"/>
                <a:cs typeface="Proxima Nova"/>
                <a:sym typeface="Proxima Nova"/>
              </a:defRPr>
            </a:lvl6pPr>
            <a:lvl7pPr lvl="6" rtl="0">
              <a:lnSpc>
                <a:spcPct val="100000"/>
              </a:lnSpc>
              <a:spcBef>
                <a:spcPts val="1200"/>
              </a:spcBef>
              <a:spcAft>
                <a:spcPts val="0"/>
              </a:spcAft>
              <a:buNone/>
              <a:defRPr sz="1100">
                <a:latin typeface="Proxima Nova"/>
                <a:ea typeface="Proxima Nova"/>
                <a:cs typeface="Proxima Nova"/>
                <a:sym typeface="Proxima Nova"/>
              </a:defRPr>
            </a:lvl7pPr>
            <a:lvl8pPr lvl="7" rtl="0">
              <a:lnSpc>
                <a:spcPct val="100000"/>
              </a:lnSpc>
              <a:spcBef>
                <a:spcPts val="1200"/>
              </a:spcBef>
              <a:spcAft>
                <a:spcPts val="0"/>
              </a:spcAft>
              <a:buNone/>
              <a:defRPr sz="1100">
                <a:latin typeface="Proxima Nova"/>
                <a:ea typeface="Proxima Nova"/>
                <a:cs typeface="Proxima Nova"/>
                <a:sym typeface="Proxima Nova"/>
              </a:defRPr>
            </a:lvl8pPr>
            <a:lvl9pPr lvl="8" rtl="0">
              <a:lnSpc>
                <a:spcPct val="100000"/>
              </a:lnSpc>
              <a:spcBef>
                <a:spcPts val="1200"/>
              </a:spcBef>
              <a:spcAft>
                <a:spcPts val="1200"/>
              </a:spcAft>
              <a:buNone/>
              <a:defRPr sz="1100">
                <a:latin typeface="Proxima Nova"/>
                <a:ea typeface="Proxima Nova"/>
                <a:cs typeface="Proxima Nova"/>
                <a:sym typeface="Proxima Nova"/>
              </a:defRPr>
            </a:lvl9pPr>
          </a:lstStyle>
          <a:p/>
        </p:txBody>
      </p:sp>
      <p:sp>
        <p:nvSpPr>
          <p:cNvPr id="21" name="Google Shape;21;p2"/>
          <p:cNvSpPr txBox="1"/>
          <p:nvPr>
            <p:ph idx="7" type="subTitle"/>
          </p:nvPr>
        </p:nvSpPr>
        <p:spPr>
          <a:xfrm>
            <a:off x="4974600" y="4649837"/>
            <a:ext cx="1893000" cy="40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100">
                <a:latin typeface="Proxima Nova"/>
                <a:ea typeface="Proxima Nova"/>
                <a:cs typeface="Proxima Nova"/>
                <a:sym typeface="Proxima Nova"/>
              </a:defRPr>
            </a:lvl1pPr>
            <a:lvl2pPr lvl="1" rtl="0">
              <a:lnSpc>
                <a:spcPct val="100000"/>
              </a:lnSpc>
              <a:spcBef>
                <a:spcPts val="1200"/>
              </a:spcBef>
              <a:spcAft>
                <a:spcPts val="0"/>
              </a:spcAft>
              <a:buNone/>
              <a:defRPr sz="1100">
                <a:latin typeface="Proxima Nova"/>
                <a:ea typeface="Proxima Nova"/>
                <a:cs typeface="Proxima Nova"/>
                <a:sym typeface="Proxima Nova"/>
              </a:defRPr>
            </a:lvl2pPr>
            <a:lvl3pPr lvl="2" rtl="0">
              <a:lnSpc>
                <a:spcPct val="100000"/>
              </a:lnSpc>
              <a:spcBef>
                <a:spcPts val="1200"/>
              </a:spcBef>
              <a:spcAft>
                <a:spcPts val="0"/>
              </a:spcAft>
              <a:buNone/>
              <a:defRPr sz="1100">
                <a:latin typeface="Proxima Nova"/>
                <a:ea typeface="Proxima Nova"/>
                <a:cs typeface="Proxima Nova"/>
                <a:sym typeface="Proxima Nova"/>
              </a:defRPr>
            </a:lvl3pPr>
            <a:lvl4pPr lvl="3" rtl="0">
              <a:lnSpc>
                <a:spcPct val="100000"/>
              </a:lnSpc>
              <a:spcBef>
                <a:spcPts val="1200"/>
              </a:spcBef>
              <a:spcAft>
                <a:spcPts val="0"/>
              </a:spcAft>
              <a:buNone/>
              <a:defRPr sz="1100">
                <a:latin typeface="Proxima Nova"/>
                <a:ea typeface="Proxima Nova"/>
                <a:cs typeface="Proxima Nova"/>
                <a:sym typeface="Proxima Nova"/>
              </a:defRPr>
            </a:lvl4pPr>
            <a:lvl5pPr lvl="4" rtl="0">
              <a:lnSpc>
                <a:spcPct val="100000"/>
              </a:lnSpc>
              <a:spcBef>
                <a:spcPts val="1200"/>
              </a:spcBef>
              <a:spcAft>
                <a:spcPts val="0"/>
              </a:spcAft>
              <a:buNone/>
              <a:defRPr sz="1100">
                <a:latin typeface="Proxima Nova"/>
                <a:ea typeface="Proxima Nova"/>
                <a:cs typeface="Proxima Nova"/>
                <a:sym typeface="Proxima Nova"/>
              </a:defRPr>
            </a:lvl5pPr>
            <a:lvl6pPr lvl="5" rtl="0">
              <a:lnSpc>
                <a:spcPct val="100000"/>
              </a:lnSpc>
              <a:spcBef>
                <a:spcPts val="1200"/>
              </a:spcBef>
              <a:spcAft>
                <a:spcPts val="0"/>
              </a:spcAft>
              <a:buNone/>
              <a:defRPr sz="1100">
                <a:latin typeface="Proxima Nova"/>
                <a:ea typeface="Proxima Nova"/>
                <a:cs typeface="Proxima Nova"/>
                <a:sym typeface="Proxima Nova"/>
              </a:defRPr>
            </a:lvl6pPr>
            <a:lvl7pPr lvl="6" rtl="0">
              <a:lnSpc>
                <a:spcPct val="100000"/>
              </a:lnSpc>
              <a:spcBef>
                <a:spcPts val="1200"/>
              </a:spcBef>
              <a:spcAft>
                <a:spcPts val="0"/>
              </a:spcAft>
              <a:buNone/>
              <a:defRPr sz="1100">
                <a:latin typeface="Proxima Nova"/>
                <a:ea typeface="Proxima Nova"/>
                <a:cs typeface="Proxima Nova"/>
                <a:sym typeface="Proxima Nova"/>
              </a:defRPr>
            </a:lvl7pPr>
            <a:lvl8pPr lvl="7" rtl="0">
              <a:lnSpc>
                <a:spcPct val="100000"/>
              </a:lnSpc>
              <a:spcBef>
                <a:spcPts val="1200"/>
              </a:spcBef>
              <a:spcAft>
                <a:spcPts val="0"/>
              </a:spcAft>
              <a:buNone/>
              <a:defRPr sz="1100">
                <a:latin typeface="Proxima Nova"/>
                <a:ea typeface="Proxima Nova"/>
                <a:cs typeface="Proxima Nova"/>
                <a:sym typeface="Proxima Nova"/>
              </a:defRPr>
            </a:lvl8pPr>
            <a:lvl9pPr lvl="8" rtl="0">
              <a:lnSpc>
                <a:spcPct val="100000"/>
              </a:lnSpc>
              <a:spcBef>
                <a:spcPts val="1200"/>
              </a:spcBef>
              <a:spcAft>
                <a:spcPts val="1200"/>
              </a:spcAft>
              <a:buNone/>
              <a:defRPr sz="1100">
                <a:latin typeface="Proxima Nova"/>
                <a:ea typeface="Proxima Nova"/>
                <a:cs typeface="Proxima Nova"/>
                <a:sym typeface="Proxima Nova"/>
              </a:defRPr>
            </a:lvl9pPr>
          </a:lstStyle>
          <a:p/>
        </p:txBody>
      </p:sp>
      <p:sp>
        <p:nvSpPr>
          <p:cNvPr id="22" name="Google Shape;22;p2"/>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Content 100">
  <p:cSld name="CUSTOM_2_1">
    <p:spTree>
      <p:nvGrpSpPr>
        <p:cNvPr id="70" name="Shape 70"/>
        <p:cNvGrpSpPr/>
        <p:nvPr/>
      </p:nvGrpSpPr>
      <p:grpSpPr>
        <a:xfrm>
          <a:off x="0" y="0"/>
          <a:ext cx="0" cy="0"/>
          <a:chOff x="0" y="0"/>
          <a:chExt cx="0" cy="0"/>
        </a:xfrm>
      </p:grpSpPr>
      <p:pic>
        <p:nvPicPr>
          <p:cNvPr id="71" name="Google Shape;71;p11"/>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72" name="Google Shape;72;p11"/>
          <p:cNvSpPr txBox="1"/>
          <p:nvPr>
            <p:ph idx="1" type="subTitle"/>
          </p:nvPr>
        </p:nvSpPr>
        <p:spPr>
          <a:xfrm>
            <a:off x="353600" y="1259525"/>
            <a:ext cx="8566800" cy="425100"/>
          </a:xfrm>
          <a:prstGeom prst="rect">
            <a:avLst/>
          </a:prstGeom>
        </p:spPr>
        <p:txBody>
          <a:bodyPr anchorCtr="0" anchor="t" bIns="0" lIns="91425" spcFirstLastPara="1" rIns="91425" wrap="square" tIns="0">
            <a:noAutofit/>
          </a:bodyPr>
          <a:lstStyle>
            <a:lvl1pPr lvl="0" rtl="0">
              <a:spcBef>
                <a:spcPts val="0"/>
              </a:spcBef>
              <a:spcAft>
                <a:spcPts val="0"/>
              </a:spcAft>
              <a:buNone/>
              <a:defRPr sz="1800">
                <a:solidFill>
                  <a:schemeClr val="dk2"/>
                </a:solidFill>
              </a:defRPr>
            </a:lvl1pPr>
            <a:lvl2pPr lvl="1" rtl="0">
              <a:spcBef>
                <a:spcPts val="1200"/>
              </a:spcBef>
              <a:spcAft>
                <a:spcPts val="0"/>
              </a:spcAft>
              <a:buNone/>
              <a:defRPr/>
            </a:lvl2pPr>
            <a:lvl3pPr lvl="2" rtl="0">
              <a:spcBef>
                <a:spcPts val="1200"/>
              </a:spcBef>
              <a:spcAft>
                <a:spcPts val="0"/>
              </a:spcAft>
              <a:buNone/>
              <a:defRPr/>
            </a:lvl3pPr>
            <a:lvl4pPr lvl="3" rtl="0">
              <a:spcBef>
                <a:spcPts val="1200"/>
              </a:spcBef>
              <a:spcAft>
                <a:spcPts val="0"/>
              </a:spcAft>
              <a:buNone/>
              <a:defRPr/>
            </a:lvl4pPr>
            <a:lvl5pPr lvl="4" rtl="0">
              <a:spcBef>
                <a:spcPts val="1200"/>
              </a:spcBef>
              <a:spcAft>
                <a:spcPts val="0"/>
              </a:spcAft>
              <a:buNone/>
              <a:defRPr/>
            </a:lvl5pPr>
            <a:lvl6pPr lvl="5" rtl="0">
              <a:spcBef>
                <a:spcPts val="1200"/>
              </a:spcBef>
              <a:spcAft>
                <a:spcPts val="0"/>
              </a:spcAft>
              <a:buNone/>
              <a:defRPr/>
            </a:lvl6pPr>
            <a:lvl7pPr lvl="6" rtl="0">
              <a:spcBef>
                <a:spcPts val="1200"/>
              </a:spcBef>
              <a:spcAft>
                <a:spcPts val="0"/>
              </a:spcAft>
              <a:buNone/>
              <a:defRPr/>
            </a:lvl7pPr>
            <a:lvl8pPr lvl="7" rtl="0">
              <a:spcBef>
                <a:spcPts val="1200"/>
              </a:spcBef>
              <a:spcAft>
                <a:spcPts val="0"/>
              </a:spcAft>
              <a:buNone/>
              <a:defRPr/>
            </a:lvl8pPr>
            <a:lvl9pPr lvl="8" rtl="0">
              <a:spcBef>
                <a:spcPts val="1200"/>
              </a:spcBef>
              <a:spcAft>
                <a:spcPts val="1200"/>
              </a:spcAft>
              <a:buNone/>
              <a:defRPr/>
            </a:lvl9pPr>
          </a:lstStyle>
          <a:p/>
        </p:txBody>
      </p:sp>
      <p:sp>
        <p:nvSpPr>
          <p:cNvPr id="73" name="Google Shape;73;p11"/>
          <p:cNvSpPr txBox="1"/>
          <p:nvPr>
            <p:ph idx="2" type="body"/>
          </p:nvPr>
        </p:nvSpPr>
        <p:spPr>
          <a:xfrm>
            <a:off x="353600" y="1684625"/>
            <a:ext cx="8566800" cy="3066900"/>
          </a:xfrm>
          <a:prstGeom prst="rect">
            <a:avLst/>
          </a:prstGeom>
        </p:spPr>
        <p:txBody>
          <a:bodyPr anchorCtr="0" anchor="t" bIns="91425" lIns="91425" spcFirstLastPara="1" rIns="91425" wrap="square" tIns="91425">
            <a:noAutofit/>
          </a:bodyPr>
          <a:lstStyle>
            <a:lvl1pPr indent="-317500" lvl="0" marL="457200" rtl="0">
              <a:lnSpc>
                <a:spcPct val="114000"/>
              </a:lnSpc>
              <a:spcBef>
                <a:spcPts val="0"/>
              </a:spcBef>
              <a:spcAft>
                <a:spcPts val="0"/>
              </a:spcAft>
              <a:buSzPts val="1400"/>
              <a:buChar char="◿"/>
              <a:defRPr/>
            </a:lvl1pPr>
            <a:lvl2pPr indent="-304800" lvl="1" marL="914400" rtl="0">
              <a:lnSpc>
                <a:spcPct val="114000"/>
              </a:lnSpc>
              <a:spcBef>
                <a:spcPts val="1600"/>
              </a:spcBef>
              <a:spcAft>
                <a:spcPts val="0"/>
              </a:spcAft>
              <a:buSzPts val="1200"/>
              <a:buChar char="●"/>
              <a:defRPr/>
            </a:lvl2pPr>
            <a:lvl3pPr indent="-304800" lvl="2" marL="1371600" rtl="0">
              <a:lnSpc>
                <a:spcPct val="114000"/>
              </a:lnSpc>
              <a:spcBef>
                <a:spcPts val="1600"/>
              </a:spcBef>
              <a:spcAft>
                <a:spcPts val="0"/>
              </a:spcAft>
              <a:buSzPts val="1200"/>
              <a:buChar char="○"/>
              <a:defRPr/>
            </a:lvl3pPr>
            <a:lvl4pPr indent="-304800" lvl="3" marL="1828800" rtl="0">
              <a:lnSpc>
                <a:spcPct val="114000"/>
              </a:lnSpc>
              <a:spcBef>
                <a:spcPts val="1600"/>
              </a:spcBef>
              <a:spcAft>
                <a:spcPts val="0"/>
              </a:spcAft>
              <a:buSzPts val="1200"/>
              <a:buChar char="▪"/>
              <a:defRPr/>
            </a:lvl4pPr>
            <a:lvl5pPr indent="-304800" lvl="4" marL="2286000" rtl="0">
              <a:lnSpc>
                <a:spcPct val="114000"/>
              </a:lnSpc>
              <a:spcBef>
                <a:spcPts val="1600"/>
              </a:spcBef>
              <a:spcAft>
                <a:spcPts val="0"/>
              </a:spcAft>
              <a:buSzPts val="1200"/>
              <a:buChar char="▫"/>
              <a:defRPr/>
            </a:lvl5pPr>
            <a:lvl6pPr indent="-304800" lvl="5" marL="2743200" rtl="0">
              <a:lnSpc>
                <a:spcPct val="114000"/>
              </a:lnSpc>
              <a:spcBef>
                <a:spcPts val="1600"/>
              </a:spcBef>
              <a:spcAft>
                <a:spcPts val="0"/>
              </a:spcAft>
              <a:buSzPts val="1200"/>
              <a:buChar char="‣"/>
              <a:defRPr/>
            </a:lvl6pPr>
            <a:lvl7pPr indent="-304800" lvl="6" marL="3200400" rtl="0">
              <a:lnSpc>
                <a:spcPct val="114000"/>
              </a:lnSpc>
              <a:spcBef>
                <a:spcPts val="1600"/>
              </a:spcBef>
              <a:spcAft>
                <a:spcPts val="0"/>
              </a:spcAft>
              <a:buSzPts val="1200"/>
              <a:buChar char="‣"/>
              <a:defRPr/>
            </a:lvl7pPr>
            <a:lvl8pPr indent="-304800" lvl="7" marL="3657600" rtl="0">
              <a:lnSpc>
                <a:spcPct val="114000"/>
              </a:lnSpc>
              <a:spcBef>
                <a:spcPts val="1600"/>
              </a:spcBef>
              <a:spcAft>
                <a:spcPts val="0"/>
              </a:spcAft>
              <a:buSzPts val="1200"/>
              <a:buChar char="‣"/>
              <a:defRPr/>
            </a:lvl8pPr>
            <a:lvl9pPr indent="-304800" lvl="8" marL="4114800" rtl="0">
              <a:lnSpc>
                <a:spcPct val="114000"/>
              </a:lnSpc>
              <a:spcBef>
                <a:spcPts val="1600"/>
              </a:spcBef>
              <a:spcAft>
                <a:spcPts val="1600"/>
              </a:spcAft>
              <a:buSzPts val="1200"/>
              <a:buChar char="‣"/>
              <a:defRPr/>
            </a:lvl9pPr>
          </a:lstStyle>
          <a:p/>
        </p:txBody>
      </p:sp>
      <p:sp>
        <p:nvSpPr>
          <p:cNvPr id="74" name="Google Shape;74;p11"/>
          <p:cNvSpPr txBox="1"/>
          <p:nvPr>
            <p:ph idx="3" type="subTitle"/>
          </p:nvPr>
        </p:nvSpPr>
        <p:spPr>
          <a:xfrm>
            <a:off x="753245" y="231025"/>
            <a:ext cx="46875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sp>
        <p:nvSpPr>
          <p:cNvPr id="75" name="Google Shape;75;p11"/>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ontent/Img 50/50">
  <p:cSld name="CUSTOM_2_1_1">
    <p:bg>
      <p:bgPr>
        <a:blipFill>
          <a:blip r:embed="rId2">
            <a:alphaModFix/>
          </a:blip>
          <a:stretch>
            <a:fillRect/>
          </a:stretch>
        </a:blipFill>
      </p:bgPr>
    </p:bg>
    <p:spTree>
      <p:nvGrpSpPr>
        <p:cNvPr id="76" name="Shape 76"/>
        <p:cNvGrpSpPr/>
        <p:nvPr/>
      </p:nvGrpSpPr>
      <p:grpSpPr>
        <a:xfrm>
          <a:off x="0" y="0"/>
          <a:ext cx="0" cy="0"/>
          <a:chOff x="0" y="0"/>
          <a:chExt cx="0" cy="0"/>
        </a:xfrm>
      </p:grpSpPr>
      <p:sp>
        <p:nvSpPr>
          <p:cNvPr id="77" name="Google Shape;77;p12"/>
          <p:cNvSpPr/>
          <p:nvPr/>
        </p:nvSpPr>
        <p:spPr>
          <a:xfrm>
            <a:off x="241800" y="550"/>
            <a:ext cx="43497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2"/>
          <p:cNvSpPr txBox="1"/>
          <p:nvPr>
            <p:ph type="title"/>
          </p:nvPr>
        </p:nvSpPr>
        <p:spPr>
          <a:xfrm>
            <a:off x="353600" y="593320"/>
            <a:ext cx="3983700" cy="1031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pic>
        <p:nvPicPr>
          <p:cNvPr id="79" name="Google Shape;79;p12"/>
          <p:cNvPicPr preferRelativeResize="0"/>
          <p:nvPr/>
        </p:nvPicPr>
        <p:blipFill>
          <a:blip r:embed="rId3">
            <a:alphaModFix/>
          </a:blip>
          <a:stretch>
            <a:fillRect/>
          </a:stretch>
        </p:blipFill>
        <p:spPr>
          <a:xfrm>
            <a:off x="451800" y="228600"/>
            <a:ext cx="267300" cy="267300"/>
          </a:xfrm>
          <a:prstGeom prst="rect">
            <a:avLst/>
          </a:prstGeom>
          <a:noFill/>
          <a:ln>
            <a:noFill/>
          </a:ln>
        </p:spPr>
      </p:pic>
      <p:sp>
        <p:nvSpPr>
          <p:cNvPr id="80" name="Google Shape;80;p12"/>
          <p:cNvSpPr txBox="1"/>
          <p:nvPr>
            <p:ph idx="1" type="body"/>
          </p:nvPr>
        </p:nvSpPr>
        <p:spPr>
          <a:xfrm>
            <a:off x="353600" y="1684625"/>
            <a:ext cx="3983700" cy="3066900"/>
          </a:xfrm>
          <a:prstGeom prst="rect">
            <a:avLst/>
          </a:prstGeom>
        </p:spPr>
        <p:txBody>
          <a:bodyPr anchorCtr="0" anchor="t" bIns="91425" lIns="91425" spcFirstLastPara="1" rIns="91425" wrap="square" tIns="91425">
            <a:noAutofit/>
          </a:bodyPr>
          <a:lstStyle>
            <a:lvl1pPr indent="-304800" lvl="0" marL="457200" rtl="0">
              <a:lnSpc>
                <a:spcPct val="114000"/>
              </a:lnSpc>
              <a:spcBef>
                <a:spcPts val="0"/>
              </a:spcBef>
              <a:spcAft>
                <a:spcPts val="0"/>
              </a:spcAft>
              <a:buSzPts val="1200"/>
              <a:buChar char="◿"/>
              <a:defRPr sz="1200"/>
            </a:lvl1pPr>
            <a:lvl2pPr indent="-304800" lvl="1" marL="914400" rtl="0">
              <a:lnSpc>
                <a:spcPct val="114000"/>
              </a:lnSpc>
              <a:spcBef>
                <a:spcPts val="1600"/>
              </a:spcBef>
              <a:spcAft>
                <a:spcPts val="0"/>
              </a:spcAft>
              <a:buSzPts val="1200"/>
              <a:buChar char="●"/>
              <a:defRPr/>
            </a:lvl2pPr>
            <a:lvl3pPr indent="-304800" lvl="2" marL="1371600" rtl="0">
              <a:lnSpc>
                <a:spcPct val="114000"/>
              </a:lnSpc>
              <a:spcBef>
                <a:spcPts val="1600"/>
              </a:spcBef>
              <a:spcAft>
                <a:spcPts val="0"/>
              </a:spcAft>
              <a:buSzPts val="1200"/>
              <a:buChar char="○"/>
              <a:defRPr/>
            </a:lvl3pPr>
            <a:lvl4pPr indent="-304800" lvl="3" marL="1828800" rtl="0">
              <a:lnSpc>
                <a:spcPct val="114000"/>
              </a:lnSpc>
              <a:spcBef>
                <a:spcPts val="1600"/>
              </a:spcBef>
              <a:spcAft>
                <a:spcPts val="0"/>
              </a:spcAft>
              <a:buSzPts val="1200"/>
              <a:buChar char="▪"/>
              <a:defRPr/>
            </a:lvl4pPr>
            <a:lvl5pPr indent="-304800" lvl="4" marL="2286000" rtl="0">
              <a:lnSpc>
                <a:spcPct val="114000"/>
              </a:lnSpc>
              <a:spcBef>
                <a:spcPts val="1600"/>
              </a:spcBef>
              <a:spcAft>
                <a:spcPts val="0"/>
              </a:spcAft>
              <a:buSzPts val="1200"/>
              <a:buChar char="▫"/>
              <a:defRPr/>
            </a:lvl5pPr>
            <a:lvl6pPr indent="-304800" lvl="5" marL="2743200" rtl="0">
              <a:lnSpc>
                <a:spcPct val="114000"/>
              </a:lnSpc>
              <a:spcBef>
                <a:spcPts val="1600"/>
              </a:spcBef>
              <a:spcAft>
                <a:spcPts val="0"/>
              </a:spcAft>
              <a:buSzPts val="1200"/>
              <a:buChar char="‣"/>
              <a:defRPr/>
            </a:lvl6pPr>
            <a:lvl7pPr indent="-304800" lvl="6" marL="3200400" rtl="0">
              <a:lnSpc>
                <a:spcPct val="114000"/>
              </a:lnSpc>
              <a:spcBef>
                <a:spcPts val="1600"/>
              </a:spcBef>
              <a:spcAft>
                <a:spcPts val="0"/>
              </a:spcAft>
              <a:buSzPts val="1200"/>
              <a:buChar char="‣"/>
              <a:defRPr/>
            </a:lvl7pPr>
            <a:lvl8pPr indent="-304800" lvl="7" marL="3657600" rtl="0">
              <a:lnSpc>
                <a:spcPct val="114000"/>
              </a:lnSpc>
              <a:spcBef>
                <a:spcPts val="1600"/>
              </a:spcBef>
              <a:spcAft>
                <a:spcPts val="0"/>
              </a:spcAft>
              <a:buSzPts val="1200"/>
              <a:buChar char="‣"/>
              <a:defRPr/>
            </a:lvl8pPr>
            <a:lvl9pPr indent="-304800" lvl="8" marL="4114800" rtl="0">
              <a:lnSpc>
                <a:spcPct val="114000"/>
              </a:lnSpc>
              <a:spcBef>
                <a:spcPts val="1600"/>
              </a:spcBef>
              <a:spcAft>
                <a:spcPts val="1600"/>
              </a:spcAft>
              <a:buSzPts val="1200"/>
              <a:buChar char="‣"/>
              <a:defRPr/>
            </a:lvl9pPr>
          </a:lstStyle>
          <a:p/>
        </p:txBody>
      </p:sp>
      <p:sp>
        <p:nvSpPr>
          <p:cNvPr id="81" name="Google Shape;81;p12"/>
          <p:cNvSpPr txBox="1"/>
          <p:nvPr>
            <p:ph idx="2" type="subTitle"/>
          </p:nvPr>
        </p:nvSpPr>
        <p:spPr>
          <a:xfrm>
            <a:off x="753249" y="231025"/>
            <a:ext cx="35841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ontent/Img 40/60">
  <p:cSld name="CUSTOM_2_1_1_1">
    <p:bg>
      <p:bgPr>
        <a:blipFill>
          <a:blip r:embed="rId2">
            <a:alphaModFix/>
          </a:blip>
          <a:stretch>
            <a:fillRect/>
          </a:stretch>
        </a:blipFill>
      </p:bgPr>
    </p:bg>
    <p:spTree>
      <p:nvGrpSpPr>
        <p:cNvPr id="82" name="Shape 82"/>
        <p:cNvGrpSpPr/>
        <p:nvPr/>
      </p:nvGrpSpPr>
      <p:grpSpPr>
        <a:xfrm>
          <a:off x="0" y="0"/>
          <a:ext cx="0" cy="0"/>
          <a:chOff x="0" y="0"/>
          <a:chExt cx="0" cy="0"/>
        </a:xfrm>
      </p:grpSpPr>
      <p:sp>
        <p:nvSpPr>
          <p:cNvPr id="83" name="Google Shape;83;p13"/>
          <p:cNvSpPr/>
          <p:nvPr/>
        </p:nvSpPr>
        <p:spPr>
          <a:xfrm>
            <a:off x="241800" y="550"/>
            <a:ext cx="3753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3"/>
          <p:cNvSpPr txBox="1"/>
          <p:nvPr>
            <p:ph type="title"/>
          </p:nvPr>
        </p:nvSpPr>
        <p:spPr>
          <a:xfrm>
            <a:off x="353600" y="593325"/>
            <a:ext cx="3424800" cy="1031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pic>
        <p:nvPicPr>
          <p:cNvPr id="85" name="Google Shape;85;p13"/>
          <p:cNvPicPr preferRelativeResize="0"/>
          <p:nvPr/>
        </p:nvPicPr>
        <p:blipFill>
          <a:blip r:embed="rId3">
            <a:alphaModFix/>
          </a:blip>
          <a:stretch>
            <a:fillRect/>
          </a:stretch>
        </p:blipFill>
        <p:spPr>
          <a:xfrm>
            <a:off x="451800" y="228600"/>
            <a:ext cx="267300" cy="267300"/>
          </a:xfrm>
          <a:prstGeom prst="rect">
            <a:avLst/>
          </a:prstGeom>
          <a:noFill/>
          <a:ln>
            <a:noFill/>
          </a:ln>
        </p:spPr>
      </p:pic>
      <p:sp>
        <p:nvSpPr>
          <p:cNvPr id="86" name="Google Shape;86;p13"/>
          <p:cNvSpPr txBox="1"/>
          <p:nvPr>
            <p:ph idx="1" type="body"/>
          </p:nvPr>
        </p:nvSpPr>
        <p:spPr>
          <a:xfrm>
            <a:off x="353600" y="1684628"/>
            <a:ext cx="3424800" cy="3066900"/>
          </a:xfrm>
          <a:prstGeom prst="rect">
            <a:avLst/>
          </a:prstGeom>
        </p:spPr>
        <p:txBody>
          <a:bodyPr anchorCtr="0" anchor="t" bIns="91425" lIns="91425" spcFirstLastPara="1" rIns="91425" wrap="square" tIns="91425">
            <a:noAutofit/>
          </a:bodyPr>
          <a:lstStyle>
            <a:lvl1pPr indent="-304800" lvl="0" marL="457200" rtl="0">
              <a:lnSpc>
                <a:spcPct val="114000"/>
              </a:lnSpc>
              <a:spcBef>
                <a:spcPts val="0"/>
              </a:spcBef>
              <a:spcAft>
                <a:spcPts val="0"/>
              </a:spcAft>
              <a:buSzPts val="1200"/>
              <a:buChar char="◿"/>
              <a:defRPr sz="1200"/>
            </a:lvl1pPr>
            <a:lvl2pPr indent="-304800" lvl="1" marL="914400" rtl="0">
              <a:lnSpc>
                <a:spcPct val="114000"/>
              </a:lnSpc>
              <a:spcBef>
                <a:spcPts val="1600"/>
              </a:spcBef>
              <a:spcAft>
                <a:spcPts val="0"/>
              </a:spcAft>
              <a:buSzPts val="1200"/>
              <a:buChar char="●"/>
              <a:defRPr/>
            </a:lvl2pPr>
            <a:lvl3pPr indent="-304800" lvl="2" marL="1371600" rtl="0">
              <a:lnSpc>
                <a:spcPct val="114000"/>
              </a:lnSpc>
              <a:spcBef>
                <a:spcPts val="1600"/>
              </a:spcBef>
              <a:spcAft>
                <a:spcPts val="0"/>
              </a:spcAft>
              <a:buSzPts val="1200"/>
              <a:buChar char="○"/>
              <a:defRPr/>
            </a:lvl3pPr>
            <a:lvl4pPr indent="-304800" lvl="3" marL="1828800" rtl="0">
              <a:lnSpc>
                <a:spcPct val="114000"/>
              </a:lnSpc>
              <a:spcBef>
                <a:spcPts val="1600"/>
              </a:spcBef>
              <a:spcAft>
                <a:spcPts val="0"/>
              </a:spcAft>
              <a:buSzPts val="1200"/>
              <a:buChar char="▪"/>
              <a:defRPr/>
            </a:lvl4pPr>
            <a:lvl5pPr indent="-304800" lvl="4" marL="2286000" rtl="0">
              <a:lnSpc>
                <a:spcPct val="114000"/>
              </a:lnSpc>
              <a:spcBef>
                <a:spcPts val="1600"/>
              </a:spcBef>
              <a:spcAft>
                <a:spcPts val="0"/>
              </a:spcAft>
              <a:buSzPts val="1200"/>
              <a:buChar char="▫"/>
              <a:defRPr/>
            </a:lvl5pPr>
            <a:lvl6pPr indent="-304800" lvl="5" marL="2743200" rtl="0">
              <a:lnSpc>
                <a:spcPct val="114000"/>
              </a:lnSpc>
              <a:spcBef>
                <a:spcPts val="1600"/>
              </a:spcBef>
              <a:spcAft>
                <a:spcPts val="0"/>
              </a:spcAft>
              <a:buSzPts val="1200"/>
              <a:buChar char="‣"/>
              <a:defRPr/>
            </a:lvl6pPr>
            <a:lvl7pPr indent="-304800" lvl="6" marL="3200400" rtl="0">
              <a:lnSpc>
                <a:spcPct val="114000"/>
              </a:lnSpc>
              <a:spcBef>
                <a:spcPts val="1600"/>
              </a:spcBef>
              <a:spcAft>
                <a:spcPts val="0"/>
              </a:spcAft>
              <a:buSzPts val="1200"/>
              <a:buChar char="‣"/>
              <a:defRPr/>
            </a:lvl7pPr>
            <a:lvl8pPr indent="-304800" lvl="7" marL="3657600" rtl="0">
              <a:lnSpc>
                <a:spcPct val="114000"/>
              </a:lnSpc>
              <a:spcBef>
                <a:spcPts val="1600"/>
              </a:spcBef>
              <a:spcAft>
                <a:spcPts val="0"/>
              </a:spcAft>
              <a:buSzPts val="1200"/>
              <a:buChar char="‣"/>
              <a:defRPr/>
            </a:lvl8pPr>
            <a:lvl9pPr indent="-304800" lvl="8" marL="4114800" rtl="0">
              <a:lnSpc>
                <a:spcPct val="114000"/>
              </a:lnSpc>
              <a:spcBef>
                <a:spcPts val="1600"/>
              </a:spcBef>
              <a:spcAft>
                <a:spcPts val="1600"/>
              </a:spcAft>
              <a:buSzPts val="1200"/>
              <a:buChar char="‣"/>
              <a:defRPr/>
            </a:lvl9pPr>
          </a:lstStyle>
          <a:p/>
        </p:txBody>
      </p:sp>
      <p:sp>
        <p:nvSpPr>
          <p:cNvPr id="87" name="Google Shape;87;p13"/>
          <p:cNvSpPr txBox="1"/>
          <p:nvPr>
            <p:ph idx="2" type="subTitle"/>
          </p:nvPr>
        </p:nvSpPr>
        <p:spPr>
          <a:xfrm>
            <a:off x="753248" y="231025"/>
            <a:ext cx="30252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ontent/Img 20/80">
  <p:cSld name="CUSTOM_2_1_1_1_1">
    <p:bg>
      <p:bgPr>
        <a:blipFill>
          <a:blip r:embed="rId2">
            <a:alphaModFix/>
          </a:blip>
          <a:stretch>
            <a:fillRect/>
          </a:stretch>
        </a:blipFill>
      </p:bgPr>
    </p:bg>
    <p:spTree>
      <p:nvGrpSpPr>
        <p:cNvPr id="88" name="Shape 88"/>
        <p:cNvGrpSpPr/>
        <p:nvPr/>
      </p:nvGrpSpPr>
      <p:grpSpPr>
        <a:xfrm>
          <a:off x="0" y="0"/>
          <a:ext cx="0" cy="0"/>
          <a:chOff x="0" y="0"/>
          <a:chExt cx="0" cy="0"/>
        </a:xfrm>
      </p:grpSpPr>
      <p:sp>
        <p:nvSpPr>
          <p:cNvPr id="89" name="Google Shape;89;p14"/>
          <p:cNvSpPr/>
          <p:nvPr/>
        </p:nvSpPr>
        <p:spPr>
          <a:xfrm>
            <a:off x="241800" y="550"/>
            <a:ext cx="23784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14"/>
          <p:cNvSpPr txBox="1"/>
          <p:nvPr>
            <p:ph type="title"/>
          </p:nvPr>
        </p:nvSpPr>
        <p:spPr>
          <a:xfrm>
            <a:off x="353600" y="593325"/>
            <a:ext cx="2179500" cy="1031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pic>
        <p:nvPicPr>
          <p:cNvPr id="91" name="Google Shape;91;p14"/>
          <p:cNvPicPr preferRelativeResize="0"/>
          <p:nvPr/>
        </p:nvPicPr>
        <p:blipFill>
          <a:blip r:embed="rId3">
            <a:alphaModFix/>
          </a:blip>
          <a:stretch>
            <a:fillRect/>
          </a:stretch>
        </p:blipFill>
        <p:spPr>
          <a:xfrm>
            <a:off x="451800" y="228600"/>
            <a:ext cx="267300" cy="267300"/>
          </a:xfrm>
          <a:prstGeom prst="rect">
            <a:avLst/>
          </a:prstGeom>
          <a:noFill/>
          <a:ln>
            <a:noFill/>
          </a:ln>
        </p:spPr>
      </p:pic>
      <p:sp>
        <p:nvSpPr>
          <p:cNvPr id="92" name="Google Shape;92;p14"/>
          <p:cNvSpPr txBox="1"/>
          <p:nvPr>
            <p:ph idx="1" type="body"/>
          </p:nvPr>
        </p:nvSpPr>
        <p:spPr>
          <a:xfrm>
            <a:off x="353600" y="1684625"/>
            <a:ext cx="2179500" cy="3066900"/>
          </a:xfrm>
          <a:prstGeom prst="rect">
            <a:avLst/>
          </a:prstGeom>
        </p:spPr>
        <p:txBody>
          <a:bodyPr anchorCtr="0" anchor="t" bIns="91425" lIns="91425" spcFirstLastPara="1" rIns="91425" wrap="square" tIns="91425">
            <a:noAutofit/>
          </a:bodyPr>
          <a:lstStyle>
            <a:lvl1pPr indent="-304800" lvl="0" marL="457200" rtl="0">
              <a:lnSpc>
                <a:spcPct val="114000"/>
              </a:lnSpc>
              <a:spcBef>
                <a:spcPts val="0"/>
              </a:spcBef>
              <a:spcAft>
                <a:spcPts val="0"/>
              </a:spcAft>
              <a:buSzPts val="1200"/>
              <a:buChar char="◿"/>
              <a:defRPr sz="1200"/>
            </a:lvl1pPr>
            <a:lvl2pPr indent="-304800" lvl="1" marL="914400" rtl="0">
              <a:lnSpc>
                <a:spcPct val="114000"/>
              </a:lnSpc>
              <a:spcBef>
                <a:spcPts val="1600"/>
              </a:spcBef>
              <a:spcAft>
                <a:spcPts val="0"/>
              </a:spcAft>
              <a:buSzPts val="1200"/>
              <a:buChar char="●"/>
              <a:defRPr/>
            </a:lvl2pPr>
            <a:lvl3pPr indent="-304800" lvl="2" marL="1371600" rtl="0">
              <a:lnSpc>
                <a:spcPct val="114000"/>
              </a:lnSpc>
              <a:spcBef>
                <a:spcPts val="1600"/>
              </a:spcBef>
              <a:spcAft>
                <a:spcPts val="0"/>
              </a:spcAft>
              <a:buSzPts val="1200"/>
              <a:buChar char="○"/>
              <a:defRPr/>
            </a:lvl3pPr>
            <a:lvl4pPr indent="-304800" lvl="3" marL="1828800" rtl="0">
              <a:lnSpc>
                <a:spcPct val="114000"/>
              </a:lnSpc>
              <a:spcBef>
                <a:spcPts val="1600"/>
              </a:spcBef>
              <a:spcAft>
                <a:spcPts val="0"/>
              </a:spcAft>
              <a:buSzPts val="1200"/>
              <a:buChar char="▪"/>
              <a:defRPr/>
            </a:lvl4pPr>
            <a:lvl5pPr indent="-304800" lvl="4" marL="2286000" rtl="0">
              <a:lnSpc>
                <a:spcPct val="114000"/>
              </a:lnSpc>
              <a:spcBef>
                <a:spcPts val="1600"/>
              </a:spcBef>
              <a:spcAft>
                <a:spcPts val="0"/>
              </a:spcAft>
              <a:buSzPts val="1200"/>
              <a:buChar char="▫"/>
              <a:defRPr/>
            </a:lvl5pPr>
            <a:lvl6pPr indent="-304800" lvl="5" marL="2743200" rtl="0">
              <a:lnSpc>
                <a:spcPct val="114000"/>
              </a:lnSpc>
              <a:spcBef>
                <a:spcPts val="1600"/>
              </a:spcBef>
              <a:spcAft>
                <a:spcPts val="0"/>
              </a:spcAft>
              <a:buSzPts val="1200"/>
              <a:buChar char="‣"/>
              <a:defRPr/>
            </a:lvl6pPr>
            <a:lvl7pPr indent="-304800" lvl="6" marL="3200400" rtl="0">
              <a:lnSpc>
                <a:spcPct val="114000"/>
              </a:lnSpc>
              <a:spcBef>
                <a:spcPts val="1600"/>
              </a:spcBef>
              <a:spcAft>
                <a:spcPts val="0"/>
              </a:spcAft>
              <a:buSzPts val="1200"/>
              <a:buChar char="‣"/>
              <a:defRPr/>
            </a:lvl7pPr>
            <a:lvl8pPr indent="-304800" lvl="7" marL="3657600" rtl="0">
              <a:lnSpc>
                <a:spcPct val="114000"/>
              </a:lnSpc>
              <a:spcBef>
                <a:spcPts val="1600"/>
              </a:spcBef>
              <a:spcAft>
                <a:spcPts val="0"/>
              </a:spcAft>
              <a:buSzPts val="1200"/>
              <a:buChar char="‣"/>
              <a:defRPr/>
            </a:lvl8pPr>
            <a:lvl9pPr indent="-304800" lvl="8" marL="4114800" rtl="0">
              <a:lnSpc>
                <a:spcPct val="114000"/>
              </a:lnSpc>
              <a:spcBef>
                <a:spcPts val="1600"/>
              </a:spcBef>
              <a:spcAft>
                <a:spcPts val="1600"/>
              </a:spcAft>
              <a:buSzPts val="1200"/>
              <a:buChar char="‣"/>
              <a:defRPr/>
            </a:lvl9pPr>
          </a:lstStyle>
          <a:p/>
        </p:txBody>
      </p:sp>
      <p:sp>
        <p:nvSpPr>
          <p:cNvPr id="93" name="Google Shape;93;p14"/>
          <p:cNvSpPr txBox="1"/>
          <p:nvPr>
            <p:ph idx="2" type="subTitle"/>
          </p:nvPr>
        </p:nvSpPr>
        <p:spPr>
          <a:xfrm>
            <a:off x="753247" y="231025"/>
            <a:ext cx="17799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Content/Img 80/20">
  <p:cSld name="CUSTOM_2_1_1_1_1_1">
    <p:bg>
      <p:bgPr>
        <a:blipFill>
          <a:blip r:embed="rId2">
            <a:alphaModFix/>
          </a:blip>
          <a:stretch>
            <a:fillRect/>
          </a:stretch>
        </a:blipFill>
      </p:bgPr>
    </p:bg>
    <p:spTree>
      <p:nvGrpSpPr>
        <p:cNvPr id="94" name="Shape 94"/>
        <p:cNvGrpSpPr/>
        <p:nvPr/>
      </p:nvGrpSpPr>
      <p:grpSpPr>
        <a:xfrm>
          <a:off x="0" y="0"/>
          <a:ext cx="0" cy="0"/>
          <a:chOff x="0" y="0"/>
          <a:chExt cx="0" cy="0"/>
        </a:xfrm>
      </p:grpSpPr>
      <p:sp>
        <p:nvSpPr>
          <p:cNvPr id="95" name="Google Shape;95;p15"/>
          <p:cNvSpPr/>
          <p:nvPr/>
        </p:nvSpPr>
        <p:spPr>
          <a:xfrm>
            <a:off x="241800" y="550"/>
            <a:ext cx="62565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txBox="1"/>
          <p:nvPr>
            <p:ph type="title"/>
          </p:nvPr>
        </p:nvSpPr>
        <p:spPr>
          <a:xfrm>
            <a:off x="353600" y="593325"/>
            <a:ext cx="5946000" cy="10314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pic>
        <p:nvPicPr>
          <p:cNvPr id="97" name="Google Shape;97;p15"/>
          <p:cNvPicPr preferRelativeResize="0"/>
          <p:nvPr/>
        </p:nvPicPr>
        <p:blipFill>
          <a:blip r:embed="rId3">
            <a:alphaModFix/>
          </a:blip>
          <a:stretch>
            <a:fillRect/>
          </a:stretch>
        </p:blipFill>
        <p:spPr>
          <a:xfrm>
            <a:off x="451800" y="228600"/>
            <a:ext cx="267300" cy="267300"/>
          </a:xfrm>
          <a:prstGeom prst="rect">
            <a:avLst/>
          </a:prstGeom>
          <a:noFill/>
          <a:ln>
            <a:noFill/>
          </a:ln>
        </p:spPr>
      </p:pic>
      <p:sp>
        <p:nvSpPr>
          <p:cNvPr id="98" name="Google Shape;98;p15"/>
          <p:cNvSpPr txBox="1"/>
          <p:nvPr>
            <p:ph idx="1" type="body"/>
          </p:nvPr>
        </p:nvSpPr>
        <p:spPr>
          <a:xfrm>
            <a:off x="353600" y="1684625"/>
            <a:ext cx="5946000" cy="3066900"/>
          </a:xfrm>
          <a:prstGeom prst="rect">
            <a:avLst/>
          </a:prstGeom>
        </p:spPr>
        <p:txBody>
          <a:bodyPr anchorCtr="0" anchor="t" bIns="91425" lIns="91425" spcFirstLastPara="1" rIns="91425" wrap="square" tIns="91425">
            <a:noAutofit/>
          </a:bodyPr>
          <a:lstStyle>
            <a:lvl1pPr indent="-317500" lvl="0" marL="457200" rtl="0">
              <a:lnSpc>
                <a:spcPct val="114000"/>
              </a:lnSpc>
              <a:spcBef>
                <a:spcPts val="0"/>
              </a:spcBef>
              <a:spcAft>
                <a:spcPts val="0"/>
              </a:spcAft>
              <a:buSzPts val="1400"/>
              <a:buChar char="◿"/>
              <a:defRPr/>
            </a:lvl1pPr>
            <a:lvl2pPr indent="-304800" lvl="1" marL="914400" rtl="0">
              <a:lnSpc>
                <a:spcPct val="114000"/>
              </a:lnSpc>
              <a:spcBef>
                <a:spcPts val="1600"/>
              </a:spcBef>
              <a:spcAft>
                <a:spcPts val="0"/>
              </a:spcAft>
              <a:buSzPts val="1200"/>
              <a:buChar char="●"/>
              <a:defRPr/>
            </a:lvl2pPr>
            <a:lvl3pPr indent="-304800" lvl="2" marL="1371600" rtl="0">
              <a:lnSpc>
                <a:spcPct val="114000"/>
              </a:lnSpc>
              <a:spcBef>
                <a:spcPts val="1600"/>
              </a:spcBef>
              <a:spcAft>
                <a:spcPts val="0"/>
              </a:spcAft>
              <a:buSzPts val="1200"/>
              <a:buChar char="○"/>
              <a:defRPr/>
            </a:lvl3pPr>
            <a:lvl4pPr indent="-304800" lvl="3" marL="1828800" rtl="0">
              <a:lnSpc>
                <a:spcPct val="114000"/>
              </a:lnSpc>
              <a:spcBef>
                <a:spcPts val="1600"/>
              </a:spcBef>
              <a:spcAft>
                <a:spcPts val="0"/>
              </a:spcAft>
              <a:buSzPts val="1200"/>
              <a:buChar char="▪"/>
              <a:defRPr/>
            </a:lvl4pPr>
            <a:lvl5pPr indent="-304800" lvl="4" marL="2286000" rtl="0">
              <a:lnSpc>
                <a:spcPct val="114000"/>
              </a:lnSpc>
              <a:spcBef>
                <a:spcPts val="1600"/>
              </a:spcBef>
              <a:spcAft>
                <a:spcPts val="0"/>
              </a:spcAft>
              <a:buSzPts val="1200"/>
              <a:buChar char="▫"/>
              <a:defRPr/>
            </a:lvl5pPr>
            <a:lvl6pPr indent="-304800" lvl="5" marL="2743200" rtl="0">
              <a:lnSpc>
                <a:spcPct val="114000"/>
              </a:lnSpc>
              <a:spcBef>
                <a:spcPts val="1600"/>
              </a:spcBef>
              <a:spcAft>
                <a:spcPts val="0"/>
              </a:spcAft>
              <a:buSzPts val="1200"/>
              <a:buChar char="‣"/>
              <a:defRPr/>
            </a:lvl6pPr>
            <a:lvl7pPr indent="-304800" lvl="6" marL="3200400" rtl="0">
              <a:lnSpc>
                <a:spcPct val="114000"/>
              </a:lnSpc>
              <a:spcBef>
                <a:spcPts val="1600"/>
              </a:spcBef>
              <a:spcAft>
                <a:spcPts val="0"/>
              </a:spcAft>
              <a:buSzPts val="1200"/>
              <a:buChar char="‣"/>
              <a:defRPr/>
            </a:lvl7pPr>
            <a:lvl8pPr indent="-304800" lvl="7" marL="3657600" rtl="0">
              <a:lnSpc>
                <a:spcPct val="114000"/>
              </a:lnSpc>
              <a:spcBef>
                <a:spcPts val="1600"/>
              </a:spcBef>
              <a:spcAft>
                <a:spcPts val="0"/>
              </a:spcAft>
              <a:buSzPts val="1200"/>
              <a:buChar char="‣"/>
              <a:defRPr/>
            </a:lvl8pPr>
            <a:lvl9pPr indent="-304800" lvl="8" marL="4114800" rtl="0">
              <a:lnSpc>
                <a:spcPct val="114000"/>
              </a:lnSpc>
              <a:spcBef>
                <a:spcPts val="1600"/>
              </a:spcBef>
              <a:spcAft>
                <a:spcPts val="1600"/>
              </a:spcAft>
              <a:buSzPts val="1200"/>
              <a:buChar char="‣"/>
              <a:defRPr/>
            </a:lvl9pPr>
          </a:lstStyle>
          <a:p/>
        </p:txBody>
      </p:sp>
      <p:sp>
        <p:nvSpPr>
          <p:cNvPr id="99" name="Google Shape;99;p15"/>
          <p:cNvSpPr txBox="1"/>
          <p:nvPr>
            <p:ph idx="2" type="subTitle"/>
          </p:nvPr>
        </p:nvSpPr>
        <p:spPr>
          <a:xfrm>
            <a:off x="753251" y="231025"/>
            <a:ext cx="55464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Top/Bottom Eyebrow">
  <p:cSld name="CUSTOM_2_1_1_1_1_1_1">
    <p:bg>
      <p:bgPr>
        <a:solidFill>
          <a:schemeClr val="lt2"/>
        </a:solidFill>
      </p:bgPr>
    </p:bg>
    <p:spTree>
      <p:nvGrpSpPr>
        <p:cNvPr id="100" name="Shape 100"/>
        <p:cNvGrpSpPr/>
        <p:nvPr/>
      </p:nvGrpSpPr>
      <p:grpSpPr>
        <a:xfrm>
          <a:off x="0" y="0"/>
          <a:ext cx="0" cy="0"/>
          <a:chOff x="0" y="0"/>
          <a:chExt cx="0" cy="0"/>
        </a:xfrm>
      </p:grpSpPr>
      <p:sp>
        <p:nvSpPr>
          <p:cNvPr id="101" name="Google Shape;101;p16"/>
          <p:cNvSpPr/>
          <p:nvPr/>
        </p:nvSpPr>
        <p:spPr>
          <a:xfrm flipH="1" rot="10800000">
            <a:off x="7350" y="25"/>
            <a:ext cx="9144000" cy="706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2" name="Google Shape;102;p16"/>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103" name="Google Shape;103;p16"/>
          <p:cNvSpPr txBox="1"/>
          <p:nvPr>
            <p:ph idx="1" type="subTitle"/>
          </p:nvPr>
        </p:nvSpPr>
        <p:spPr>
          <a:xfrm>
            <a:off x="753251" y="231025"/>
            <a:ext cx="55464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800">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800">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800">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800">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800">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800">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800">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800">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800">
                <a:latin typeface="Proxima Nova Semibold"/>
                <a:ea typeface="Proxima Nova Semibold"/>
                <a:cs typeface="Proxima Nova Semibold"/>
                <a:sym typeface="Proxima Nova Semibold"/>
              </a:defRPr>
            </a:lvl9pPr>
          </a:lstStyle>
          <a:p/>
        </p:txBody>
      </p:sp>
      <p:sp>
        <p:nvSpPr>
          <p:cNvPr id="104" name="Google Shape;104;p16"/>
          <p:cNvSpPr/>
          <p:nvPr/>
        </p:nvSpPr>
        <p:spPr>
          <a:xfrm rot="-5400000">
            <a:off x="-2453850" y="2450850"/>
            <a:ext cx="5149500" cy="241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Proxima Nova Semibold"/>
                <a:ea typeface="Proxima Nova Semibold"/>
                <a:cs typeface="Proxima Nova Semibold"/>
                <a:sym typeface="Proxima Nova Semibold"/>
              </a:rPr>
              <a:t>C O N F I D E N T I A L   I N F O R M A T I O N</a:t>
            </a:r>
            <a:endParaRPr sz="900">
              <a:solidFill>
                <a:schemeClr val="lt1"/>
              </a:solidFill>
              <a:latin typeface="Proxima Nova Semibold"/>
              <a:ea typeface="Proxima Nova Semibold"/>
              <a:cs typeface="Proxima Nova Semibold"/>
              <a:sym typeface="Proxima Nova Semibold"/>
            </a:endParaRPr>
          </a:p>
        </p:txBody>
      </p:sp>
      <p:sp>
        <p:nvSpPr>
          <p:cNvPr id="105" name="Google Shape;105;p16"/>
          <p:cNvSpPr/>
          <p:nvPr/>
        </p:nvSpPr>
        <p:spPr>
          <a:xfrm rot="-5400000">
            <a:off x="-2453850" y="2450850"/>
            <a:ext cx="5149500" cy="241800"/>
          </a:xfrm>
          <a:prstGeom prst="rect">
            <a:avLst/>
          </a:prstGeom>
          <a:solidFill>
            <a:srgbClr val="1211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AFB4BE"/>
                </a:solidFill>
                <a:latin typeface="Proxima Nova Semibold"/>
                <a:ea typeface="Proxima Nova Semibold"/>
                <a:cs typeface="Proxima Nova Semibold"/>
                <a:sym typeface="Proxima Nova Semibold"/>
              </a:rPr>
              <a:t>© BigCommerce.  All rights reserved. Confidential.</a:t>
            </a:r>
            <a:endParaRPr sz="900">
              <a:solidFill>
                <a:srgbClr val="AFB4BE"/>
              </a:solidFill>
              <a:latin typeface="Proxima Nova Semibold"/>
              <a:ea typeface="Proxima Nova Semibold"/>
              <a:cs typeface="Proxima Nova Semibold"/>
              <a:sym typeface="Proxima Nova Semibold"/>
            </a:endParaRPr>
          </a:p>
        </p:txBody>
      </p:sp>
    </p:spTree>
  </p:cSld>
  <p:clrMapOvr>
    <a:masterClrMapping/>
  </p:clrMapOvr>
  <p:extLst>
    <p:ext uri="{DCECCB84-F9BA-43D5-87BE-67443E8EF086}">
      <p15:sldGuideLst>
        <p15:guide id="1" pos="5619">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5 - Top/Bottom Headline">
  <p:cSld name="CUSTOM_2_1_1_1_1_1_1_1">
    <p:bg>
      <p:bgPr>
        <a:solidFill>
          <a:schemeClr val="lt2"/>
        </a:solidFill>
      </p:bgPr>
    </p:bg>
    <p:spTree>
      <p:nvGrpSpPr>
        <p:cNvPr id="106" name="Shape 106"/>
        <p:cNvGrpSpPr/>
        <p:nvPr/>
      </p:nvGrpSpPr>
      <p:grpSpPr>
        <a:xfrm>
          <a:off x="0" y="0"/>
          <a:ext cx="0" cy="0"/>
          <a:chOff x="0" y="0"/>
          <a:chExt cx="0" cy="0"/>
        </a:xfrm>
      </p:grpSpPr>
      <p:sp>
        <p:nvSpPr>
          <p:cNvPr id="107" name="Google Shape;107;p17"/>
          <p:cNvSpPr/>
          <p:nvPr/>
        </p:nvSpPr>
        <p:spPr>
          <a:xfrm flipH="1" rot="10800000">
            <a:off x="7350" y="25"/>
            <a:ext cx="9144000" cy="1412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txBox="1"/>
          <p:nvPr>
            <p:ph type="title"/>
          </p:nvPr>
        </p:nvSpPr>
        <p:spPr>
          <a:xfrm>
            <a:off x="353600" y="593325"/>
            <a:ext cx="8561700" cy="8190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pic>
        <p:nvPicPr>
          <p:cNvPr id="109" name="Google Shape;109;p17"/>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110" name="Google Shape;110;p17"/>
          <p:cNvSpPr txBox="1"/>
          <p:nvPr>
            <p:ph idx="1" type="body"/>
          </p:nvPr>
        </p:nvSpPr>
        <p:spPr>
          <a:xfrm>
            <a:off x="353600" y="1684625"/>
            <a:ext cx="8561700" cy="3066900"/>
          </a:xfrm>
          <a:prstGeom prst="rect">
            <a:avLst/>
          </a:prstGeom>
        </p:spPr>
        <p:txBody>
          <a:bodyPr anchorCtr="0" anchor="t" bIns="91425" lIns="91425" spcFirstLastPara="1" rIns="91425" wrap="square" tIns="91425">
            <a:noAutofit/>
          </a:bodyPr>
          <a:lstStyle>
            <a:lvl1pPr indent="-317500" lvl="0" marL="457200" rtl="0">
              <a:lnSpc>
                <a:spcPct val="114000"/>
              </a:lnSpc>
              <a:spcBef>
                <a:spcPts val="0"/>
              </a:spcBef>
              <a:spcAft>
                <a:spcPts val="0"/>
              </a:spcAft>
              <a:buSzPts val="1400"/>
              <a:buChar char="◿"/>
              <a:defRPr/>
            </a:lvl1pPr>
            <a:lvl2pPr indent="-304800" lvl="1" marL="914400" rtl="0">
              <a:lnSpc>
                <a:spcPct val="114000"/>
              </a:lnSpc>
              <a:spcBef>
                <a:spcPts val="1600"/>
              </a:spcBef>
              <a:spcAft>
                <a:spcPts val="0"/>
              </a:spcAft>
              <a:buSzPts val="1200"/>
              <a:buChar char="●"/>
              <a:defRPr/>
            </a:lvl2pPr>
            <a:lvl3pPr indent="-304800" lvl="2" marL="1371600" rtl="0">
              <a:lnSpc>
                <a:spcPct val="114000"/>
              </a:lnSpc>
              <a:spcBef>
                <a:spcPts val="1600"/>
              </a:spcBef>
              <a:spcAft>
                <a:spcPts val="0"/>
              </a:spcAft>
              <a:buSzPts val="1200"/>
              <a:buChar char="○"/>
              <a:defRPr/>
            </a:lvl3pPr>
            <a:lvl4pPr indent="-304800" lvl="3" marL="1828800" rtl="0">
              <a:lnSpc>
                <a:spcPct val="114000"/>
              </a:lnSpc>
              <a:spcBef>
                <a:spcPts val="1600"/>
              </a:spcBef>
              <a:spcAft>
                <a:spcPts val="0"/>
              </a:spcAft>
              <a:buSzPts val="1200"/>
              <a:buChar char="▪"/>
              <a:defRPr/>
            </a:lvl4pPr>
            <a:lvl5pPr indent="-304800" lvl="4" marL="2286000" rtl="0">
              <a:lnSpc>
                <a:spcPct val="114000"/>
              </a:lnSpc>
              <a:spcBef>
                <a:spcPts val="1600"/>
              </a:spcBef>
              <a:spcAft>
                <a:spcPts val="0"/>
              </a:spcAft>
              <a:buSzPts val="1200"/>
              <a:buChar char="▫"/>
              <a:defRPr/>
            </a:lvl5pPr>
            <a:lvl6pPr indent="-304800" lvl="5" marL="2743200" rtl="0">
              <a:lnSpc>
                <a:spcPct val="114000"/>
              </a:lnSpc>
              <a:spcBef>
                <a:spcPts val="1600"/>
              </a:spcBef>
              <a:spcAft>
                <a:spcPts val="0"/>
              </a:spcAft>
              <a:buSzPts val="1200"/>
              <a:buChar char="‣"/>
              <a:defRPr/>
            </a:lvl6pPr>
            <a:lvl7pPr indent="-304800" lvl="6" marL="3200400" rtl="0">
              <a:lnSpc>
                <a:spcPct val="114000"/>
              </a:lnSpc>
              <a:spcBef>
                <a:spcPts val="1600"/>
              </a:spcBef>
              <a:spcAft>
                <a:spcPts val="0"/>
              </a:spcAft>
              <a:buSzPts val="1200"/>
              <a:buChar char="‣"/>
              <a:defRPr/>
            </a:lvl7pPr>
            <a:lvl8pPr indent="-304800" lvl="7" marL="3657600" rtl="0">
              <a:lnSpc>
                <a:spcPct val="114000"/>
              </a:lnSpc>
              <a:spcBef>
                <a:spcPts val="1600"/>
              </a:spcBef>
              <a:spcAft>
                <a:spcPts val="0"/>
              </a:spcAft>
              <a:buSzPts val="1200"/>
              <a:buChar char="‣"/>
              <a:defRPr/>
            </a:lvl8pPr>
            <a:lvl9pPr indent="-304800" lvl="8" marL="4114800" rtl="0">
              <a:lnSpc>
                <a:spcPct val="114000"/>
              </a:lnSpc>
              <a:spcBef>
                <a:spcPts val="1600"/>
              </a:spcBef>
              <a:spcAft>
                <a:spcPts val="1600"/>
              </a:spcAft>
              <a:buSzPts val="1200"/>
              <a:buChar char="‣"/>
              <a:defRPr/>
            </a:lvl9pPr>
          </a:lstStyle>
          <a:p/>
        </p:txBody>
      </p:sp>
      <p:sp>
        <p:nvSpPr>
          <p:cNvPr id="111" name="Google Shape;111;p17"/>
          <p:cNvSpPr txBox="1"/>
          <p:nvPr>
            <p:ph idx="2" type="subTitle"/>
          </p:nvPr>
        </p:nvSpPr>
        <p:spPr>
          <a:xfrm>
            <a:off x="753251" y="231025"/>
            <a:ext cx="55464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sp>
        <p:nvSpPr>
          <p:cNvPr id="112" name="Google Shape;112;p17"/>
          <p:cNvSpPr/>
          <p:nvPr/>
        </p:nvSpPr>
        <p:spPr>
          <a:xfrm rot="-5400000">
            <a:off x="-2453850" y="2450850"/>
            <a:ext cx="5149500" cy="241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Proxima Nova Semibold"/>
                <a:ea typeface="Proxima Nova Semibold"/>
                <a:cs typeface="Proxima Nova Semibold"/>
                <a:sym typeface="Proxima Nova Semibold"/>
              </a:rPr>
              <a:t>C O N F I D E N T I A L   I N F O R M A T I O N</a:t>
            </a:r>
            <a:endParaRPr sz="900">
              <a:solidFill>
                <a:schemeClr val="lt1"/>
              </a:solidFill>
              <a:latin typeface="Proxima Nova Semibold"/>
              <a:ea typeface="Proxima Nova Semibold"/>
              <a:cs typeface="Proxima Nova Semibold"/>
              <a:sym typeface="Proxima Nova Semibold"/>
            </a:endParaRPr>
          </a:p>
        </p:txBody>
      </p:sp>
      <p:sp>
        <p:nvSpPr>
          <p:cNvPr id="113" name="Google Shape;113;p17"/>
          <p:cNvSpPr/>
          <p:nvPr/>
        </p:nvSpPr>
        <p:spPr>
          <a:xfrm rot="-5400000">
            <a:off x="-2453850" y="2450850"/>
            <a:ext cx="5149500" cy="241800"/>
          </a:xfrm>
          <a:prstGeom prst="rect">
            <a:avLst/>
          </a:prstGeom>
          <a:solidFill>
            <a:srgbClr val="1211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AFB4BE"/>
                </a:solidFill>
                <a:latin typeface="Proxima Nova Semibold"/>
                <a:ea typeface="Proxima Nova Semibold"/>
                <a:cs typeface="Proxima Nova Semibold"/>
                <a:sym typeface="Proxima Nova Semibold"/>
              </a:rPr>
              <a:t>© BigCommerce.  All rights reserved. Confidential.</a:t>
            </a:r>
            <a:endParaRPr sz="900">
              <a:solidFill>
                <a:srgbClr val="AFB4BE"/>
              </a:solidFill>
              <a:latin typeface="Proxima Nova Semibold"/>
              <a:ea typeface="Proxima Nova Semibold"/>
              <a:cs typeface="Proxima Nova Semibold"/>
              <a:sym typeface="Proxima Nova Semibold"/>
            </a:endParaRPr>
          </a:p>
        </p:txBody>
      </p:sp>
    </p:spTree>
  </p:cSld>
  <p:clrMapOvr>
    <a:masterClrMapping/>
  </p:clrMapOvr>
  <p:extLst>
    <p:ext uri="{DCECCB84-F9BA-43D5-87BE-67443E8EF086}">
      <p15:sldGuideLst>
        <p15:guide id="1" pos="5616">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Copy Focus Light">
  <p:cSld name="CUSTOM_2_3">
    <p:spTree>
      <p:nvGrpSpPr>
        <p:cNvPr id="114" name="Shape 114"/>
        <p:cNvGrpSpPr/>
        <p:nvPr/>
      </p:nvGrpSpPr>
      <p:grpSpPr>
        <a:xfrm>
          <a:off x="0" y="0"/>
          <a:ext cx="0" cy="0"/>
          <a:chOff x="0" y="0"/>
          <a:chExt cx="0" cy="0"/>
        </a:xfrm>
      </p:grpSpPr>
      <p:sp>
        <p:nvSpPr>
          <p:cNvPr id="115" name="Google Shape;115;p18"/>
          <p:cNvSpPr txBox="1"/>
          <p:nvPr>
            <p:ph idx="1" type="subTitle"/>
          </p:nvPr>
        </p:nvSpPr>
        <p:spPr>
          <a:xfrm>
            <a:off x="1213600" y="903097"/>
            <a:ext cx="6716700" cy="3521100"/>
          </a:xfrm>
          <a:prstGeom prst="rect">
            <a:avLst/>
          </a:prstGeom>
        </p:spPr>
        <p:txBody>
          <a:bodyPr anchorCtr="0" anchor="ctr" bIns="91425" lIns="91425" spcFirstLastPara="1" rIns="91425" wrap="square" tIns="91425">
            <a:noAutofit/>
          </a:bodyPr>
          <a:lstStyle>
            <a:lvl1pPr lvl="0">
              <a:lnSpc>
                <a:spcPct val="125000"/>
              </a:lnSpc>
              <a:spcBef>
                <a:spcPts val="0"/>
              </a:spcBef>
              <a:spcAft>
                <a:spcPts val="0"/>
              </a:spcAft>
              <a:buNone/>
              <a:defRPr sz="2000">
                <a:latin typeface="Proxima Nova Semibold"/>
                <a:ea typeface="Proxima Nova Semibold"/>
                <a:cs typeface="Proxima Nova Semibold"/>
                <a:sym typeface="Proxima Nova Semibold"/>
              </a:defRPr>
            </a:lvl1pPr>
            <a:lvl2pPr lvl="1">
              <a:lnSpc>
                <a:spcPct val="125000"/>
              </a:lnSpc>
              <a:spcBef>
                <a:spcPts val="1200"/>
              </a:spcBef>
              <a:spcAft>
                <a:spcPts val="0"/>
              </a:spcAft>
              <a:buNone/>
              <a:defRPr sz="2000"/>
            </a:lvl2pPr>
            <a:lvl3pPr lvl="2">
              <a:lnSpc>
                <a:spcPct val="125000"/>
              </a:lnSpc>
              <a:spcBef>
                <a:spcPts val="1200"/>
              </a:spcBef>
              <a:spcAft>
                <a:spcPts val="0"/>
              </a:spcAft>
              <a:buNone/>
              <a:defRPr sz="2000"/>
            </a:lvl3pPr>
            <a:lvl4pPr lvl="3">
              <a:lnSpc>
                <a:spcPct val="125000"/>
              </a:lnSpc>
              <a:spcBef>
                <a:spcPts val="1200"/>
              </a:spcBef>
              <a:spcAft>
                <a:spcPts val="0"/>
              </a:spcAft>
              <a:buNone/>
              <a:defRPr sz="2000"/>
            </a:lvl4pPr>
            <a:lvl5pPr lvl="4">
              <a:lnSpc>
                <a:spcPct val="125000"/>
              </a:lnSpc>
              <a:spcBef>
                <a:spcPts val="1200"/>
              </a:spcBef>
              <a:spcAft>
                <a:spcPts val="0"/>
              </a:spcAft>
              <a:buNone/>
              <a:defRPr sz="2000"/>
            </a:lvl5pPr>
            <a:lvl6pPr lvl="5">
              <a:lnSpc>
                <a:spcPct val="125000"/>
              </a:lnSpc>
              <a:spcBef>
                <a:spcPts val="1200"/>
              </a:spcBef>
              <a:spcAft>
                <a:spcPts val="0"/>
              </a:spcAft>
              <a:buNone/>
              <a:defRPr sz="2000"/>
            </a:lvl6pPr>
            <a:lvl7pPr lvl="6">
              <a:lnSpc>
                <a:spcPct val="125000"/>
              </a:lnSpc>
              <a:spcBef>
                <a:spcPts val="1200"/>
              </a:spcBef>
              <a:spcAft>
                <a:spcPts val="0"/>
              </a:spcAft>
              <a:buNone/>
              <a:defRPr sz="2000"/>
            </a:lvl7pPr>
            <a:lvl8pPr lvl="7">
              <a:lnSpc>
                <a:spcPct val="125000"/>
              </a:lnSpc>
              <a:spcBef>
                <a:spcPts val="1200"/>
              </a:spcBef>
              <a:spcAft>
                <a:spcPts val="0"/>
              </a:spcAft>
              <a:buNone/>
              <a:defRPr sz="2000"/>
            </a:lvl8pPr>
            <a:lvl9pPr lvl="8">
              <a:lnSpc>
                <a:spcPct val="125000"/>
              </a:lnSpc>
              <a:spcBef>
                <a:spcPts val="1200"/>
              </a:spcBef>
              <a:spcAft>
                <a:spcPts val="1200"/>
              </a:spcAft>
              <a:buNone/>
              <a:defRPr sz="2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6 - Copy Focus Dark">
  <p:cSld name="CUSTOM_2_3_1">
    <p:bg>
      <p:bgPr>
        <a:solidFill>
          <a:schemeClr val="dk1"/>
        </a:solidFill>
      </p:bgPr>
    </p:bg>
    <p:spTree>
      <p:nvGrpSpPr>
        <p:cNvPr id="116" name="Shape 116"/>
        <p:cNvGrpSpPr/>
        <p:nvPr/>
      </p:nvGrpSpPr>
      <p:grpSpPr>
        <a:xfrm>
          <a:off x="0" y="0"/>
          <a:ext cx="0" cy="0"/>
          <a:chOff x="0" y="0"/>
          <a:chExt cx="0" cy="0"/>
        </a:xfrm>
      </p:grpSpPr>
      <p:sp>
        <p:nvSpPr>
          <p:cNvPr id="117" name="Google Shape;117;p19"/>
          <p:cNvSpPr txBox="1"/>
          <p:nvPr>
            <p:ph idx="1" type="subTitle"/>
          </p:nvPr>
        </p:nvSpPr>
        <p:spPr>
          <a:xfrm>
            <a:off x="1213600" y="903097"/>
            <a:ext cx="6716700" cy="3521100"/>
          </a:xfrm>
          <a:prstGeom prst="rect">
            <a:avLst/>
          </a:prstGeom>
        </p:spPr>
        <p:txBody>
          <a:bodyPr anchorCtr="0" anchor="ctr" bIns="91425" lIns="91425" spcFirstLastPara="1" rIns="91425" wrap="square" tIns="91425">
            <a:noAutofit/>
          </a:bodyPr>
          <a:lstStyle>
            <a:lvl1pPr lvl="0" rtl="0">
              <a:lnSpc>
                <a:spcPct val="125000"/>
              </a:lnSpc>
              <a:spcBef>
                <a:spcPts val="0"/>
              </a:spcBef>
              <a:spcAft>
                <a:spcPts val="0"/>
              </a:spcAft>
              <a:buNone/>
              <a:defRPr sz="2000">
                <a:solidFill>
                  <a:srgbClr val="FFFFFF"/>
                </a:solidFill>
                <a:latin typeface="Proxima Nova Semibold"/>
                <a:ea typeface="Proxima Nova Semibold"/>
                <a:cs typeface="Proxima Nova Semibold"/>
                <a:sym typeface="Proxima Nova Semibold"/>
              </a:defRPr>
            </a:lvl1pPr>
            <a:lvl2pPr lvl="1" rtl="0">
              <a:lnSpc>
                <a:spcPct val="125000"/>
              </a:lnSpc>
              <a:spcBef>
                <a:spcPts val="1200"/>
              </a:spcBef>
              <a:spcAft>
                <a:spcPts val="0"/>
              </a:spcAft>
              <a:buNone/>
              <a:defRPr sz="2000">
                <a:solidFill>
                  <a:srgbClr val="FFFFFF"/>
                </a:solidFill>
              </a:defRPr>
            </a:lvl2pPr>
            <a:lvl3pPr lvl="2" rtl="0">
              <a:lnSpc>
                <a:spcPct val="125000"/>
              </a:lnSpc>
              <a:spcBef>
                <a:spcPts val="1200"/>
              </a:spcBef>
              <a:spcAft>
                <a:spcPts val="0"/>
              </a:spcAft>
              <a:buNone/>
              <a:defRPr sz="2000">
                <a:solidFill>
                  <a:srgbClr val="FFFFFF"/>
                </a:solidFill>
              </a:defRPr>
            </a:lvl3pPr>
            <a:lvl4pPr lvl="3" rtl="0">
              <a:lnSpc>
                <a:spcPct val="125000"/>
              </a:lnSpc>
              <a:spcBef>
                <a:spcPts val="1200"/>
              </a:spcBef>
              <a:spcAft>
                <a:spcPts val="0"/>
              </a:spcAft>
              <a:buNone/>
              <a:defRPr sz="2000">
                <a:solidFill>
                  <a:srgbClr val="FFFFFF"/>
                </a:solidFill>
              </a:defRPr>
            </a:lvl4pPr>
            <a:lvl5pPr lvl="4" rtl="0">
              <a:lnSpc>
                <a:spcPct val="125000"/>
              </a:lnSpc>
              <a:spcBef>
                <a:spcPts val="1200"/>
              </a:spcBef>
              <a:spcAft>
                <a:spcPts val="0"/>
              </a:spcAft>
              <a:buNone/>
              <a:defRPr sz="2000">
                <a:solidFill>
                  <a:srgbClr val="FFFFFF"/>
                </a:solidFill>
              </a:defRPr>
            </a:lvl5pPr>
            <a:lvl6pPr lvl="5" rtl="0">
              <a:lnSpc>
                <a:spcPct val="125000"/>
              </a:lnSpc>
              <a:spcBef>
                <a:spcPts val="1200"/>
              </a:spcBef>
              <a:spcAft>
                <a:spcPts val="0"/>
              </a:spcAft>
              <a:buNone/>
              <a:defRPr sz="2000">
                <a:solidFill>
                  <a:srgbClr val="FFFFFF"/>
                </a:solidFill>
              </a:defRPr>
            </a:lvl6pPr>
            <a:lvl7pPr lvl="6" rtl="0">
              <a:lnSpc>
                <a:spcPct val="125000"/>
              </a:lnSpc>
              <a:spcBef>
                <a:spcPts val="1200"/>
              </a:spcBef>
              <a:spcAft>
                <a:spcPts val="0"/>
              </a:spcAft>
              <a:buNone/>
              <a:defRPr sz="2000">
                <a:solidFill>
                  <a:srgbClr val="FFFFFF"/>
                </a:solidFill>
              </a:defRPr>
            </a:lvl7pPr>
            <a:lvl8pPr lvl="7" rtl="0">
              <a:lnSpc>
                <a:spcPct val="125000"/>
              </a:lnSpc>
              <a:spcBef>
                <a:spcPts val="1200"/>
              </a:spcBef>
              <a:spcAft>
                <a:spcPts val="0"/>
              </a:spcAft>
              <a:buNone/>
              <a:defRPr sz="2000">
                <a:solidFill>
                  <a:srgbClr val="FFFFFF"/>
                </a:solidFill>
              </a:defRPr>
            </a:lvl8pPr>
            <a:lvl9pPr lvl="8" rtl="0">
              <a:lnSpc>
                <a:spcPct val="125000"/>
              </a:lnSpc>
              <a:spcBef>
                <a:spcPts val="1200"/>
              </a:spcBef>
              <a:spcAft>
                <a:spcPts val="1200"/>
              </a:spcAft>
              <a:buNone/>
              <a:defRPr sz="2000">
                <a:solidFill>
                  <a:srgbClr val="FFFFFF"/>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Gradient BG 1">
  <p:cSld name="CUSTOM_2_3_1_1">
    <p:bg>
      <p:bgPr>
        <a:gradFill>
          <a:gsLst>
            <a:gs pos="0">
              <a:schemeClr val="accent1"/>
            </a:gs>
            <a:gs pos="100000">
              <a:schemeClr val="accent2"/>
            </a:gs>
          </a:gsLst>
          <a:lin ang="2698631" scaled="0"/>
        </a:gradFill>
      </p:bgPr>
    </p:bg>
    <p:spTree>
      <p:nvGrpSpPr>
        <p:cNvPr id="118" name="Shape 118"/>
        <p:cNvGrpSpPr/>
        <p:nvPr/>
      </p:nvGrpSpPr>
      <p:grpSpPr>
        <a:xfrm>
          <a:off x="0" y="0"/>
          <a:ext cx="0" cy="0"/>
          <a:chOff x="0" y="0"/>
          <a:chExt cx="0" cy="0"/>
        </a:xfrm>
      </p:grpSpPr>
      <p:pic>
        <p:nvPicPr>
          <p:cNvPr id="119" name="Google Shape;119;p20"/>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120" name="Google Shape;120;p20"/>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9pPr>
          </a:lstStyle>
          <a:p/>
        </p:txBody>
      </p:sp>
      <p:sp>
        <p:nvSpPr>
          <p:cNvPr id="121" name="Google Shape;121;p20"/>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9pPr>
          </a:lstStyle>
          <a:p/>
        </p:txBody>
      </p:sp>
      <p:sp>
        <p:nvSpPr>
          <p:cNvPr id="122" name="Google Shape;122;p20"/>
          <p:cNvSpPr/>
          <p:nvPr/>
        </p:nvSpPr>
        <p:spPr>
          <a:xfrm rot="-5400000">
            <a:off x="-2451300" y="2448300"/>
            <a:ext cx="5149500" cy="246900"/>
          </a:xfrm>
          <a:prstGeom prst="rect">
            <a:avLst/>
          </a:prstGeom>
          <a:gradFill>
            <a:gsLst>
              <a:gs pos="0">
                <a:schemeClr val="accent1">
                  <a:alpha val="16069"/>
                </a:schemeClr>
              </a:gs>
              <a:gs pos="100000">
                <a:schemeClr val="accent2">
                  <a:alpha val="16069"/>
                </a:schemeClr>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Proxima Nova Semibold"/>
                <a:ea typeface="Proxima Nova Semibold"/>
                <a:cs typeface="Proxima Nova Semibold"/>
                <a:sym typeface="Proxima Nova Semibold"/>
              </a:rPr>
              <a:t>© BigCommerce.  All rights reserved. Confidential.</a:t>
            </a:r>
            <a:endParaRPr sz="900">
              <a:solidFill>
                <a:schemeClr val="lt1"/>
              </a:solidFill>
              <a:latin typeface="Proxima Nova Semibold"/>
              <a:ea typeface="Proxima Nova Semibold"/>
              <a:cs typeface="Proxima Nova Semibold"/>
              <a:sym typeface="Proxima Nova Semibo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1 Title - Dark">
  <p:cSld name="TITLE_2">
    <p:bg>
      <p:bgPr>
        <a:solidFill>
          <a:schemeClr val="dk1"/>
        </a:solidFill>
      </p:bgPr>
    </p:bg>
    <p:spTree>
      <p:nvGrpSpPr>
        <p:cNvPr id="23" name="Shape 23"/>
        <p:cNvGrpSpPr/>
        <p:nvPr/>
      </p:nvGrpSpPr>
      <p:grpSpPr>
        <a:xfrm>
          <a:off x="0" y="0"/>
          <a:ext cx="0" cy="0"/>
          <a:chOff x="0" y="0"/>
          <a:chExt cx="0" cy="0"/>
        </a:xfrm>
      </p:grpSpPr>
      <p:sp>
        <p:nvSpPr>
          <p:cNvPr id="24" name="Google Shape;24;p3"/>
          <p:cNvSpPr txBox="1"/>
          <p:nvPr>
            <p:ph type="ctrTitle"/>
          </p:nvPr>
        </p:nvSpPr>
        <p:spPr>
          <a:xfrm>
            <a:off x="592075" y="916625"/>
            <a:ext cx="8392500" cy="2049300"/>
          </a:xfrm>
          <a:prstGeom prst="rect">
            <a:avLst/>
          </a:prstGeom>
        </p:spPr>
        <p:txBody>
          <a:bodyPr anchorCtr="0" anchor="b" bIns="0" lIns="0" spcFirstLastPara="1" rIns="0" wrap="square" tIns="0">
            <a:noAutofit/>
          </a:bodyPr>
          <a:lstStyle>
            <a:lvl1pPr lvl="0" rtl="0">
              <a:spcBef>
                <a:spcPts val="0"/>
              </a:spcBef>
              <a:spcAft>
                <a:spcPts val="0"/>
              </a:spcAft>
              <a:buClr>
                <a:srgbClr val="FFFFFF"/>
              </a:buClr>
              <a:buSzPts val="4800"/>
              <a:buFont typeface="Proxima Nova"/>
              <a:buNone/>
              <a:defRPr b="1" sz="4800">
                <a:solidFill>
                  <a:srgbClr val="FFFFFF"/>
                </a:solidFill>
                <a:latin typeface="Proxima Nova"/>
                <a:ea typeface="Proxima Nova"/>
                <a:cs typeface="Proxima Nova"/>
                <a:sym typeface="Proxima Nova"/>
              </a:defRPr>
            </a:lvl1pPr>
            <a:lvl2pPr lvl="1" rtl="0">
              <a:spcBef>
                <a:spcPts val="0"/>
              </a:spcBef>
              <a:spcAft>
                <a:spcPts val="0"/>
              </a:spcAft>
              <a:buSzPts val="4800"/>
              <a:buFont typeface="Proxima Nova"/>
              <a:buNone/>
              <a:defRPr b="1" sz="4800">
                <a:latin typeface="Proxima Nova"/>
                <a:ea typeface="Proxima Nova"/>
                <a:cs typeface="Proxima Nova"/>
                <a:sym typeface="Proxima Nova"/>
              </a:defRPr>
            </a:lvl2pPr>
            <a:lvl3pPr lvl="2" rtl="0">
              <a:spcBef>
                <a:spcPts val="0"/>
              </a:spcBef>
              <a:spcAft>
                <a:spcPts val="0"/>
              </a:spcAft>
              <a:buSzPts val="4800"/>
              <a:buFont typeface="Proxima Nova"/>
              <a:buNone/>
              <a:defRPr b="1" sz="4800">
                <a:latin typeface="Proxima Nova"/>
                <a:ea typeface="Proxima Nova"/>
                <a:cs typeface="Proxima Nova"/>
                <a:sym typeface="Proxima Nova"/>
              </a:defRPr>
            </a:lvl3pPr>
            <a:lvl4pPr lvl="3" rtl="0">
              <a:spcBef>
                <a:spcPts val="0"/>
              </a:spcBef>
              <a:spcAft>
                <a:spcPts val="0"/>
              </a:spcAft>
              <a:buSzPts val="4800"/>
              <a:buFont typeface="Proxima Nova"/>
              <a:buNone/>
              <a:defRPr b="1" sz="4800">
                <a:latin typeface="Proxima Nova"/>
                <a:ea typeface="Proxima Nova"/>
                <a:cs typeface="Proxima Nova"/>
                <a:sym typeface="Proxima Nova"/>
              </a:defRPr>
            </a:lvl4pPr>
            <a:lvl5pPr lvl="4" rtl="0">
              <a:spcBef>
                <a:spcPts val="0"/>
              </a:spcBef>
              <a:spcAft>
                <a:spcPts val="0"/>
              </a:spcAft>
              <a:buSzPts val="4800"/>
              <a:buFont typeface="Proxima Nova"/>
              <a:buNone/>
              <a:defRPr b="1" sz="4800">
                <a:latin typeface="Proxima Nova"/>
                <a:ea typeface="Proxima Nova"/>
                <a:cs typeface="Proxima Nova"/>
                <a:sym typeface="Proxima Nova"/>
              </a:defRPr>
            </a:lvl5pPr>
            <a:lvl6pPr lvl="5" rtl="0">
              <a:spcBef>
                <a:spcPts val="0"/>
              </a:spcBef>
              <a:spcAft>
                <a:spcPts val="0"/>
              </a:spcAft>
              <a:buSzPts val="4800"/>
              <a:buFont typeface="Proxima Nova"/>
              <a:buNone/>
              <a:defRPr b="1" sz="4800">
                <a:latin typeface="Proxima Nova"/>
                <a:ea typeface="Proxima Nova"/>
                <a:cs typeface="Proxima Nova"/>
                <a:sym typeface="Proxima Nova"/>
              </a:defRPr>
            </a:lvl6pPr>
            <a:lvl7pPr lvl="6" rtl="0">
              <a:spcBef>
                <a:spcPts val="0"/>
              </a:spcBef>
              <a:spcAft>
                <a:spcPts val="0"/>
              </a:spcAft>
              <a:buSzPts val="4800"/>
              <a:buFont typeface="Proxima Nova"/>
              <a:buNone/>
              <a:defRPr b="1" sz="4800">
                <a:latin typeface="Proxima Nova"/>
                <a:ea typeface="Proxima Nova"/>
                <a:cs typeface="Proxima Nova"/>
                <a:sym typeface="Proxima Nova"/>
              </a:defRPr>
            </a:lvl7pPr>
            <a:lvl8pPr lvl="7" rtl="0">
              <a:spcBef>
                <a:spcPts val="0"/>
              </a:spcBef>
              <a:spcAft>
                <a:spcPts val="0"/>
              </a:spcAft>
              <a:buSzPts val="4800"/>
              <a:buFont typeface="Proxima Nova"/>
              <a:buNone/>
              <a:defRPr b="1" sz="4800">
                <a:latin typeface="Proxima Nova"/>
                <a:ea typeface="Proxima Nova"/>
                <a:cs typeface="Proxima Nova"/>
                <a:sym typeface="Proxima Nova"/>
              </a:defRPr>
            </a:lvl8pPr>
            <a:lvl9pPr lvl="8" rtl="0">
              <a:spcBef>
                <a:spcPts val="0"/>
              </a:spcBef>
              <a:spcAft>
                <a:spcPts val="0"/>
              </a:spcAft>
              <a:buSzPts val="4800"/>
              <a:buFont typeface="Proxima Nova"/>
              <a:buNone/>
              <a:defRPr b="1" sz="4800">
                <a:latin typeface="Proxima Nova"/>
                <a:ea typeface="Proxima Nova"/>
                <a:cs typeface="Proxima Nova"/>
                <a:sym typeface="Proxima Nova"/>
              </a:defRPr>
            </a:lvl9pPr>
          </a:lstStyle>
          <a:p/>
        </p:txBody>
      </p:sp>
      <p:sp>
        <p:nvSpPr>
          <p:cNvPr id="25" name="Google Shape;25;p3"/>
          <p:cNvSpPr txBox="1"/>
          <p:nvPr>
            <p:ph idx="1" type="subTitle"/>
          </p:nvPr>
        </p:nvSpPr>
        <p:spPr>
          <a:xfrm>
            <a:off x="592200" y="3137425"/>
            <a:ext cx="8392500" cy="9615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accent4"/>
              </a:buClr>
              <a:buSzPts val="2800"/>
              <a:buFont typeface="Proxima Nova"/>
              <a:buNone/>
              <a:defRPr b="1" sz="2800">
                <a:solidFill>
                  <a:schemeClr val="accent4"/>
                </a:solidFill>
                <a:latin typeface="Proxima Nova"/>
                <a:ea typeface="Proxima Nova"/>
                <a:cs typeface="Proxima Nova"/>
                <a:sym typeface="Proxima Nova"/>
              </a:defRPr>
            </a:lvl1pPr>
            <a:lvl2pPr lvl="1"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2pPr>
            <a:lvl3pPr lvl="2"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3pPr>
            <a:lvl4pPr lvl="3"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4pPr>
            <a:lvl5pPr lvl="4"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5pPr>
            <a:lvl6pPr lvl="5"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6pPr>
            <a:lvl7pPr lvl="6"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7pPr>
            <a:lvl8pPr lvl="7"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8pPr>
            <a:lvl9pPr lvl="8" rtl="0">
              <a:lnSpc>
                <a:spcPct val="100000"/>
              </a:lnSpc>
              <a:spcBef>
                <a:spcPts val="0"/>
              </a:spcBef>
              <a:spcAft>
                <a:spcPts val="0"/>
              </a:spcAft>
              <a:buSzPts val="2800"/>
              <a:buFont typeface="Proxima Nova"/>
              <a:buNone/>
              <a:defRPr b="1" sz="2800">
                <a:latin typeface="Proxima Nova"/>
                <a:ea typeface="Proxima Nova"/>
                <a:cs typeface="Proxima Nova"/>
                <a:sym typeface="Proxima Nova"/>
              </a:defRPr>
            </a:lvl9pPr>
          </a:lstStyle>
          <a:p/>
        </p:txBody>
      </p:sp>
      <p:pic>
        <p:nvPicPr>
          <p:cNvPr id="26" name="Google Shape;26;p3"/>
          <p:cNvPicPr preferRelativeResize="0"/>
          <p:nvPr/>
        </p:nvPicPr>
        <p:blipFill>
          <a:blip r:embed="rId2">
            <a:alphaModFix/>
          </a:blip>
          <a:stretch>
            <a:fillRect/>
          </a:stretch>
        </p:blipFill>
        <p:spPr>
          <a:xfrm>
            <a:off x="7654249" y="4546575"/>
            <a:ext cx="1177925" cy="266300"/>
          </a:xfrm>
          <a:prstGeom prst="rect">
            <a:avLst/>
          </a:prstGeom>
          <a:noFill/>
          <a:ln>
            <a:noFill/>
          </a:ln>
        </p:spPr>
      </p:pic>
      <p:sp>
        <p:nvSpPr>
          <p:cNvPr id="27" name="Google Shape;27;p3"/>
          <p:cNvSpPr txBox="1"/>
          <p:nvPr>
            <p:ph idx="2" type="subTitle"/>
          </p:nvPr>
        </p:nvSpPr>
        <p:spPr>
          <a:xfrm>
            <a:off x="592200" y="4383437"/>
            <a:ext cx="1893000" cy="26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200">
                <a:solidFill>
                  <a:srgbClr val="FFFFFF"/>
                </a:solidFill>
                <a:latin typeface="Proxima Nova"/>
                <a:ea typeface="Proxima Nova"/>
                <a:cs typeface="Proxima Nova"/>
                <a:sym typeface="Proxima Nova"/>
              </a:defRPr>
            </a:lvl1pPr>
            <a:lvl2pPr lvl="1"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2pPr>
            <a:lvl3pPr lvl="2"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3pPr>
            <a:lvl4pPr lvl="3"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4pPr>
            <a:lvl5pPr lvl="4"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5pPr>
            <a:lvl6pPr lvl="5"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6pPr>
            <a:lvl7pPr lvl="6"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7pPr>
            <a:lvl8pPr lvl="7"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8pPr>
            <a:lvl9pPr lvl="8" rtl="0">
              <a:lnSpc>
                <a:spcPct val="100000"/>
              </a:lnSpc>
              <a:spcBef>
                <a:spcPts val="1200"/>
              </a:spcBef>
              <a:spcAft>
                <a:spcPts val="1200"/>
              </a:spcAft>
              <a:buNone/>
              <a:defRPr b="1" sz="1200">
                <a:solidFill>
                  <a:srgbClr val="FFFFFF"/>
                </a:solidFill>
                <a:latin typeface="Proxima Nova"/>
                <a:ea typeface="Proxima Nova"/>
                <a:cs typeface="Proxima Nova"/>
                <a:sym typeface="Proxima Nova"/>
              </a:defRPr>
            </a:lvl9pPr>
          </a:lstStyle>
          <a:p/>
        </p:txBody>
      </p:sp>
      <p:sp>
        <p:nvSpPr>
          <p:cNvPr id="28" name="Google Shape;28;p3"/>
          <p:cNvSpPr txBox="1"/>
          <p:nvPr>
            <p:ph idx="3" type="subTitle"/>
          </p:nvPr>
        </p:nvSpPr>
        <p:spPr>
          <a:xfrm>
            <a:off x="2783400" y="4383437"/>
            <a:ext cx="1893000" cy="26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200">
                <a:solidFill>
                  <a:srgbClr val="FFFFFF"/>
                </a:solidFill>
                <a:latin typeface="Proxima Nova"/>
                <a:ea typeface="Proxima Nova"/>
                <a:cs typeface="Proxima Nova"/>
                <a:sym typeface="Proxima Nova"/>
              </a:defRPr>
            </a:lvl1pPr>
            <a:lvl2pPr lvl="1"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2pPr>
            <a:lvl3pPr lvl="2"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3pPr>
            <a:lvl4pPr lvl="3"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4pPr>
            <a:lvl5pPr lvl="4"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5pPr>
            <a:lvl6pPr lvl="5"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6pPr>
            <a:lvl7pPr lvl="6"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7pPr>
            <a:lvl8pPr lvl="7"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8pPr>
            <a:lvl9pPr lvl="8" rtl="0">
              <a:lnSpc>
                <a:spcPct val="100000"/>
              </a:lnSpc>
              <a:spcBef>
                <a:spcPts val="1200"/>
              </a:spcBef>
              <a:spcAft>
                <a:spcPts val="1200"/>
              </a:spcAft>
              <a:buNone/>
              <a:defRPr b="1" sz="1200">
                <a:solidFill>
                  <a:srgbClr val="FFFFFF"/>
                </a:solidFill>
                <a:latin typeface="Proxima Nova"/>
                <a:ea typeface="Proxima Nova"/>
                <a:cs typeface="Proxima Nova"/>
                <a:sym typeface="Proxima Nova"/>
              </a:defRPr>
            </a:lvl9pPr>
          </a:lstStyle>
          <a:p/>
        </p:txBody>
      </p:sp>
      <p:sp>
        <p:nvSpPr>
          <p:cNvPr id="29" name="Google Shape;29;p3"/>
          <p:cNvSpPr txBox="1"/>
          <p:nvPr>
            <p:ph idx="4" type="subTitle"/>
          </p:nvPr>
        </p:nvSpPr>
        <p:spPr>
          <a:xfrm>
            <a:off x="4974600" y="4383437"/>
            <a:ext cx="1893000" cy="266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200">
                <a:solidFill>
                  <a:srgbClr val="FFFFFF"/>
                </a:solidFill>
                <a:latin typeface="Proxima Nova"/>
                <a:ea typeface="Proxima Nova"/>
                <a:cs typeface="Proxima Nova"/>
                <a:sym typeface="Proxima Nova"/>
              </a:defRPr>
            </a:lvl1pPr>
            <a:lvl2pPr lvl="1"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2pPr>
            <a:lvl3pPr lvl="2"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3pPr>
            <a:lvl4pPr lvl="3"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4pPr>
            <a:lvl5pPr lvl="4"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5pPr>
            <a:lvl6pPr lvl="5"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6pPr>
            <a:lvl7pPr lvl="6"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7pPr>
            <a:lvl8pPr lvl="7" rtl="0">
              <a:lnSpc>
                <a:spcPct val="100000"/>
              </a:lnSpc>
              <a:spcBef>
                <a:spcPts val="1200"/>
              </a:spcBef>
              <a:spcAft>
                <a:spcPts val="0"/>
              </a:spcAft>
              <a:buNone/>
              <a:defRPr b="1" sz="1200">
                <a:solidFill>
                  <a:srgbClr val="FFFFFF"/>
                </a:solidFill>
                <a:latin typeface="Proxima Nova"/>
                <a:ea typeface="Proxima Nova"/>
                <a:cs typeface="Proxima Nova"/>
                <a:sym typeface="Proxima Nova"/>
              </a:defRPr>
            </a:lvl8pPr>
            <a:lvl9pPr lvl="8" rtl="0">
              <a:lnSpc>
                <a:spcPct val="100000"/>
              </a:lnSpc>
              <a:spcBef>
                <a:spcPts val="1200"/>
              </a:spcBef>
              <a:spcAft>
                <a:spcPts val="1200"/>
              </a:spcAft>
              <a:buNone/>
              <a:defRPr b="1" sz="1200">
                <a:solidFill>
                  <a:srgbClr val="FFFFFF"/>
                </a:solidFill>
                <a:latin typeface="Proxima Nova"/>
                <a:ea typeface="Proxima Nova"/>
                <a:cs typeface="Proxima Nova"/>
                <a:sym typeface="Proxima Nova"/>
              </a:defRPr>
            </a:lvl9pPr>
          </a:lstStyle>
          <a:p/>
        </p:txBody>
      </p:sp>
      <p:sp>
        <p:nvSpPr>
          <p:cNvPr id="30" name="Google Shape;30;p3"/>
          <p:cNvSpPr txBox="1"/>
          <p:nvPr>
            <p:ph idx="5" type="subTitle"/>
          </p:nvPr>
        </p:nvSpPr>
        <p:spPr>
          <a:xfrm>
            <a:off x="592200" y="4649837"/>
            <a:ext cx="1893000" cy="40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100">
                <a:solidFill>
                  <a:schemeClr val="accent5"/>
                </a:solidFill>
                <a:latin typeface="Proxima Nova"/>
                <a:ea typeface="Proxima Nova"/>
                <a:cs typeface="Proxima Nova"/>
                <a:sym typeface="Proxima Nova"/>
              </a:defRPr>
            </a:lvl1pPr>
            <a:lvl2pPr lvl="1"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2pPr>
            <a:lvl3pPr lvl="2"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3pPr>
            <a:lvl4pPr lvl="3"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4pPr>
            <a:lvl5pPr lvl="4"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5pPr>
            <a:lvl6pPr lvl="5"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6pPr>
            <a:lvl7pPr lvl="6"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7pPr>
            <a:lvl8pPr lvl="7"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8pPr>
            <a:lvl9pPr lvl="8" rtl="0">
              <a:lnSpc>
                <a:spcPct val="100000"/>
              </a:lnSpc>
              <a:spcBef>
                <a:spcPts val="1200"/>
              </a:spcBef>
              <a:spcAft>
                <a:spcPts val="1200"/>
              </a:spcAft>
              <a:buNone/>
              <a:defRPr sz="1100">
                <a:solidFill>
                  <a:schemeClr val="accent5"/>
                </a:solidFill>
                <a:latin typeface="Proxima Nova"/>
                <a:ea typeface="Proxima Nova"/>
                <a:cs typeface="Proxima Nova"/>
                <a:sym typeface="Proxima Nova"/>
              </a:defRPr>
            </a:lvl9pPr>
          </a:lstStyle>
          <a:p/>
        </p:txBody>
      </p:sp>
      <p:sp>
        <p:nvSpPr>
          <p:cNvPr id="31" name="Google Shape;31;p3"/>
          <p:cNvSpPr txBox="1"/>
          <p:nvPr>
            <p:ph idx="6" type="subTitle"/>
          </p:nvPr>
        </p:nvSpPr>
        <p:spPr>
          <a:xfrm>
            <a:off x="2783400" y="4649837"/>
            <a:ext cx="1893000" cy="40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100">
                <a:solidFill>
                  <a:schemeClr val="accent5"/>
                </a:solidFill>
                <a:latin typeface="Proxima Nova"/>
                <a:ea typeface="Proxima Nova"/>
                <a:cs typeface="Proxima Nova"/>
                <a:sym typeface="Proxima Nova"/>
              </a:defRPr>
            </a:lvl1pPr>
            <a:lvl2pPr lvl="1"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2pPr>
            <a:lvl3pPr lvl="2"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3pPr>
            <a:lvl4pPr lvl="3"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4pPr>
            <a:lvl5pPr lvl="4"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5pPr>
            <a:lvl6pPr lvl="5"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6pPr>
            <a:lvl7pPr lvl="6"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7pPr>
            <a:lvl8pPr lvl="7"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8pPr>
            <a:lvl9pPr lvl="8" rtl="0">
              <a:lnSpc>
                <a:spcPct val="100000"/>
              </a:lnSpc>
              <a:spcBef>
                <a:spcPts val="1200"/>
              </a:spcBef>
              <a:spcAft>
                <a:spcPts val="1200"/>
              </a:spcAft>
              <a:buNone/>
              <a:defRPr sz="1100">
                <a:solidFill>
                  <a:schemeClr val="accent5"/>
                </a:solidFill>
                <a:latin typeface="Proxima Nova"/>
                <a:ea typeface="Proxima Nova"/>
                <a:cs typeface="Proxima Nova"/>
                <a:sym typeface="Proxima Nova"/>
              </a:defRPr>
            </a:lvl9pPr>
          </a:lstStyle>
          <a:p/>
        </p:txBody>
      </p:sp>
      <p:sp>
        <p:nvSpPr>
          <p:cNvPr id="32" name="Google Shape;32;p3"/>
          <p:cNvSpPr txBox="1"/>
          <p:nvPr>
            <p:ph idx="7" type="subTitle"/>
          </p:nvPr>
        </p:nvSpPr>
        <p:spPr>
          <a:xfrm>
            <a:off x="4974600" y="4649837"/>
            <a:ext cx="1893000" cy="403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sz="1100">
                <a:solidFill>
                  <a:schemeClr val="accent5"/>
                </a:solidFill>
                <a:latin typeface="Proxima Nova"/>
                <a:ea typeface="Proxima Nova"/>
                <a:cs typeface="Proxima Nova"/>
                <a:sym typeface="Proxima Nova"/>
              </a:defRPr>
            </a:lvl1pPr>
            <a:lvl2pPr lvl="1"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2pPr>
            <a:lvl3pPr lvl="2"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3pPr>
            <a:lvl4pPr lvl="3"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4pPr>
            <a:lvl5pPr lvl="4"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5pPr>
            <a:lvl6pPr lvl="5"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6pPr>
            <a:lvl7pPr lvl="6"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7pPr>
            <a:lvl8pPr lvl="7" rtl="0">
              <a:lnSpc>
                <a:spcPct val="100000"/>
              </a:lnSpc>
              <a:spcBef>
                <a:spcPts val="1200"/>
              </a:spcBef>
              <a:spcAft>
                <a:spcPts val="0"/>
              </a:spcAft>
              <a:buNone/>
              <a:defRPr sz="1100">
                <a:solidFill>
                  <a:schemeClr val="accent5"/>
                </a:solidFill>
                <a:latin typeface="Proxima Nova"/>
                <a:ea typeface="Proxima Nova"/>
                <a:cs typeface="Proxima Nova"/>
                <a:sym typeface="Proxima Nova"/>
              </a:defRPr>
            </a:lvl8pPr>
            <a:lvl9pPr lvl="8" rtl="0">
              <a:lnSpc>
                <a:spcPct val="100000"/>
              </a:lnSpc>
              <a:spcBef>
                <a:spcPts val="1200"/>
              </a:spcBef>
              <a:spcAft>
                <a:spcPts val="1200"/>
              </a:spcAft>
              <a:buNone/>
              <a:defRPr sz="1100">
                <a:solidFill>
                  <a:schemeClr val="accent5"/>
                </a:solidFill>
                <a:latin typeface="Proxima Nova"/>
                <a:ea typeface="Proxima Nova"/>
                <a:cs typeface="Proxima Nova"/>
                <a:sym typeface="Proxima Nova"/>
              </a:defRPr>
            </a:lvl9pPr>
          </a:lstStyle>
          <a:p/>
        </p:txBody>
      </p:sp>
      <p:sp>
        <p:nvSpPr>
          <p:cNvPr id="33" name="Google Shape;33;p3"/>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7 - Gradient BG 2">
  <p:cSld name="CUSTOM_2_3_1_1_1">
    <p:bg>
      <p:bgPr>
        <a:gradFill>
          <a:gsLst>
            <a:gs pos="0">
              <a:schemeClr val="accent1"/>
            </a:gs>
            <a:gs pos="100000">
              <a:schemeClr val="accent3"/>
            </a:gs>
          </a:gsLst>
          <a:lin ang="2698631" scaled="0"/>
        </a:gradFill>
      </p:bgPr>
    </p:bg>
    <p:spTree>
      <p:nvGrpSpPr>
        <p:cNvPr id="123" name="Shape 123"/>
        <p:cNvGrpSpPr/>
        <p:nvPr/>
      </p:nvGrpSpPr>
      <p:grpSpPr>
        <a:xfrm>
          <a:off x="0" y="0"/>
          <a:ext cx="0" cy="0"/>
          <a:chOff x="0" y="0"/>
          <a:chExt cx="0" cy="0"/>
        </a:xfrm>
      </p:grpSpPr>
      <p:pic>
        <p:nvPicPr>
          <p:cNvPr id="124" name="Google Shape;124;p21"/>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125" name="Google Shape;125;p21"/>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9pPr>
          </a:lstStyle>
          <a:p/>
        </p:txBody>
      </p:sp>
      <p:sp>
        <p:nvSpPr>
          <p:cNvPr id="126" name="Google Shape;126;p21"/>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9pPr>
          </a:lstStyle>
          <a:p/>
        </p:txBody>
      </p:sp>
      <p:sp>
        <p:nvSpPr>
          <p:cNvPr id="127" name="Google Shape;127;p21"/>
          <p:cNvSpPr/>
          <p:nvPr/>
        </p:nvSpPr>
        <p:spPr>
          <a:xfrm rot="-5400000">
            <a:off x="-2451300" y="2448300"/>
            <a:ext cx="5149500" cy="246900"/>
          </a:xfrm>
          <a:prstGeom prst="rect">
            <a:avLst/>
          </a:prstGeom>
          <a:solidFill>
            <a:srgbClr val="0D5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Proxima Nova Semibold"/>
                <a:ea typeface="Proxima Nova Semibold"/>
                <a:cs typeface="Proxima Nova Semibold"/>
                <a:sym typeface="Proxima Nova Semibold"/>
              </a:rPr>
              <a:t>© BigCommerce.  All rights reserved. Confidential.</a:t>
            </a:r>
            <a:endParaRPr sz="900">
              <a:solidFill>
                <a:schemeClr val="lt1"/>
              </a:solidFill>
              <a:latin typeface="Proxima Nova Semibold"/>
              <a:ea typeface="Proxima Nova Semibold"/>
              <a:cs typeface="Proxima Nova Semibold"/>
              <a:sym typeface="Proxima Nova Semibold"/>
            </a:endParaRPr>
          </a:p>
        </p:txBody>
      </p:sp>
      <p:sp>
        <p:nvSpPr>
          <p:cNvPr id="128" name="Google Shape;128;p21"/>
          <p:cNvSpPr/>
          <p:nvPr/>
        </p:nvSpPr>
        <p:spPr>
          <a:xfrm rot="-5400000">
            <a:off x="-2451300" y="2450850"/>
            <a:ext cx="5149500" cy="241800"/>
          </a:xfrm>
          <a:prstGeom prst="rect">
            <a:avLst/>
          </a:prstGeom>
          <a:solidFill>
            <a:srgbClr val="0A0A0A">
              <a:alpha val="1606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Proxima Nova Semibold"/>
                <a:ea typeface="Proxima Nova Semibold"/>
                <a:cs typeface="Proxima Nova Semibold"/>
                <a:sym typeface="Proxima Nova Semibold"/>
              </a:rPr>
              <a:t>© BigCommerce.  All rights reserved. Confidential.</a:t>
            </a:r>
            <a:endParaRPr sz="900">
              <a:solidFill>
                <a:schemeClr val="lt1"/>
              </a:solidFill>
              <a:latin typeface="Proxima Nova Semibold"/>
              <a:ea typeface="Proxima Nova Semibold"/>
              <a:cs typeface="Proxima Nova Semibold"/>
              <a:sym typeface="Proxima Nova Semibo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Photo BG 1">
  <p:cSld name="CUSTOM_2_3_1_1_1_1">
    <p:bg>
      <p:bgPr>
        <a:solidFill>
          <a:schemeClr val="accent1"/>
        </a:solidFill>
      </p:bgPr>
    </p:bg>
    <p:spTree>
      <p:nvGrpSpPr>
        <p:cNvPr id="129" name="Shape 129"/>
        <p:cNvGrpSpPr/>
        <p:nvPr/>
      </p:nvGrpSpPr>
      <p:grpSpPr>
        <a:xfrm>
          <a:off x="0" y="0"/>
          <a:ext cx="0" cy="0"/>
          <a:chOff x="0" y="0"/>
          <a:chExt cx="0" cy="0"/>
        </a:xfrm>
      </p:grpSpPr>
      <p:pic>
        <p:nvPicPr>
          <p:cNvPr id="130" name="Google Shape;130;p22"/>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131" name="Google Shape;131;p22"/>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9pPr>
          </a:lstStyle>
          <a:p/>
        </p:txBody>
      </p:sp>
      <p:sp>
        <p:nvSpPr>
          <p:cNvPr id="132" name="Google Shape;132;p22"/>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9pPr>
          </a:lstStyle>
          <a:p/>
        </p:txBody>
      </p:sp>
      <p:sp>
        <p:nvSpPr>
          <p:cNvPr id="133" name="Google Shape;133;p22"/>
          <p:cNvSpPr/>
          <p:nvPr/>
        </p:nvSpPr>
        <p:spPr>
          <a:xfrm rot="-5400000">
            <a:off x="-2453850" y="2450850"/>
            <a:ext cx="5149500" cy="241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86A8FF"/>
                </a:solidFill>
                <a:latin typeface="Proxima Nova Semibold"/>
                <a:ea typeface="Proxima Nova Semibold"/>
                <a:cs typeface="Proxima Nova Semibold"/>
                <a:sym typeface="Proxima Nova Semibold"/>
              </a:rPr>
              <a:t>© BigCommerce.  All rights reserved. Confidential.</a:t>
            </a:r>
            <a:endParaRPr sz="900">
              <a:solidFill>
                <a:srgbClr val="86A8FF"/>
              </a:solidFill>
              <a:latin typeface="Proxima Nova Semibold"/>
              <a:ea typeface="Proxima Nova Semibold"/>
              <a:cs typeface="Proxima Nova Semibold"/>
              <a:sym typeface="Proxima Nova Semibo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Photo BG 2">
  <p:cSld name="CUSTOM_2_3_1_1_1_1_1">
    <p:bg>
      <p:bgPr>
        <a:solidFill>
          <a:schemeClr val="dk1"/>
        </a:solidFill>
      </p:bgPr>
    </p:bg>
    <p:spTree>
      <p:nvGrpSpPr>
        <p:cNvPr id="134" name="Shape 134"/>
        <p:cNvGrpSpPr/>
        <p:nvPr/>
      </p:nvGrpSpPr>
      <p:grpSpPr>
        <a:xfrm>
          <a:off x="0" y="0"/>
          <a:ext cx="0" cy="0"/>
          <a:chOff x="0" y="0"/>
          <a:chExt cx="0" cy="0"/>
        </a:xfrm>
      </p:grpSpPr>
      <p:pic>
        <p:nvPicPr>
          <p:cNvPr id="135" name="Google Shape;135;p23"/>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136" name="Google Shape;136;p23"/>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lvl1pPr lvl="0"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1pPr>
            <a:lvl2pPr lvl="1"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3000"/>
              <a:buFont typeface="Proxima Nova"/>
              <a:buNone/>
              <a:defRPr b="1" sz="3000">
                <a:solidFill>
                  <a:schemeClr val="lt1"/>
                </a:solidFill>
                <a:latin typeface="Proxima Nova"/>
                <a:ea typeface="Proxima Nova"/>
                <a:cs typeface="Proxima Nova"/>
                <a:sym typeface="Proxima Nova"/>
              </a:defRPr>
            </a:lvl9pPr>
          </a:lstStyle>
          <a:p/>
        </p:txBody>
      </p:sp>
      <p:sp>
        <p:nvSpPr>
          <p:cNvPr id="137" name="Google Shape;137;p23"/>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4"/>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rgbClr val="86A8FF"/>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8 - Photo BG 3">
  <p:cSld name="CUSTOM_2_3_1_1_1_1_1_1">
    <p:bg>
      <p:bgPr>
        <a:solidFill>
          <a:srgbClr val="FFFFFF"/>
        </a:solidFill>
      </p:bgPr>
    </p:bg>
    <p:spTree>
      <p:nvGrpSpPr>
        <p:cNvPr id="138" name="Shape 138"/>
        <p:cNvGrpSpPr/>
        <p:nvPr/>
      </p:nvGrpSpPr>
      <p:grpSpPr>
        <a:xfrm>
          <a:off x="0" y="0"/>
          <a:ext cx="0" cy="0"/>
          <a:chOff x="0" y="0"/>
          <a:chExt cx="0" cy="0"/>
        </a:xfrm>
      </p:grpSpPr>
      <p:sp>
        <p:nvSpPr>
          <p:cNvPr id="139" name="Google Shape;139;p24"/>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sp>
        <p:nvSpPr>
          <p:cNvPr id="140" name="Google Shape;140;p24"/>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pic>
        <p:nvPicPr>
          <p:cNvPr id="141" name="Google Shape;141;p24"/>
          <p:cNvPicPr preferRelativeResize="0"/>
          <p:nvPr/>
        </p:nvPicPr>
        <p:blipFill>
          <a:blip r:embed="rId2">
            <a:alphaModFix/>
          </a:blip>
          <a:stretch>
            <a:fillRect/>
          </a:stretch>
        </p:blipFill>
        <p:spPr>
          <a:xfrm>
            <a:off x="451800" y="228600"/>
            <a:ext cx="267300" cy="2673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9 - Blank">
  <p:cSld name="CUSTOM_2_3_1_1_1_1_1_1_1">
    <p:bg>
      <p:bgPr>
        <a:solidFill>
          <a:srgbClr val="FFFFFF"/>
        </a:solidFill>
      </p:bgPr>
    </p:bg>
    <p:spTree>
      <p:nvGrpSpPr>
        <p:cNvPr id="142" name="Shape 142"/>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Headline Eyebrow Only 4">
  <p:cSld name="CUSTOM_2_2_1_4">
    <p:spTree>
      <p:nvGrpSpPr>
        <p:cNvPr id="143" name="Shape 143"/>
        <p:cNvGrpSpPr/>
        <p:nvPr/>
      </p:nvGrpSpPr>
      <p:grpSpPr>
        <a:xfrm>
          <a:off x="0" y="0"/>
          <a:ext cx="0" cy="0"/>
          <a:chOff x="0" y="0"/>
          <a:chExt cx="0" cy="0"/>
        </a:xfrm>
      </p:grpSpPr>
      <p:pic>
        <p:nvPicPr>
          <p:cNvPr id="144" name="Google Shape;144;p26"/>
          <p:cNvPicPr preferRelativeResize="0"/>
          <p:nvPr/>
        </p:nvPicPr>
        <p:blipFill rotWithShape="1">
          <a:blip r:embed="rId2">
            <a:alphaModFix/>
          </a:blip>
          <a:srcRect b="0" l="0" r="0" t="0"/>
          <a:stretch/>
        </p:blipFill>
        <p:spPr>
          <a:xfrm>
            <a:off x="451800" y="228600"/>
            <a:ext cx="240570" cy="240570"/>
          </a:xfrm>
          <a:prstGeom prst="rect">
            <a:avLst/>
          </a:prstGeom>
          <a:noFill/>
          <a:ln>
            <a:noFill/>
          </a:ln>
        </p:spPr>
      </p:pic>
      <p:sp>
        <p:nvSpPr>
          <p:cNvPr id="145" name="Google Shape;145;p26"/>
          <p:cNvSpPr/>
          <p:nvPr/>
        </p:nvSpPr>
        <p:spPr>
          <a:xfrm rot="-5400000">
            <a:off x="-2503950" y="2500950"/>
            <a:ext cx="5149500" cy="1416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rgbClr val="86A8FF"/>
                </a:solidFill>
                <a:latin typeface="Proxima Nova"/>
                <a:ea typeface="Proxima Nova"/>
                <a:cs typeface="Proxima Nova"/>
                <a:sym typeface="Proxima Nova"/>
              </a:rPr>
              <a:t>C O N F I D E N T I A L   I N F O R M A T I O N</a:t>
            </a:r>
            <a:endParaRPr b="0" i="0" sz="600" u="none" cap="none" strike="noStrike">
              <a:solidFill>
                <a:srgbClr val="86A8FF"/>
              </a:solidFill>
              <a:latin typeface="Proxima Nova"/>
              <a:ea typeface="Proxima Nova"/>
              <a:cs typeface="Proxima Nova"/>
              <a:sym typeface="Proxima Nova"/>
            </a:endParaRPr>
          </a:p>
        </p:txBody>
      </p:sp>
      <p:sp>
        <p:nvSpPr>
          <p:cNvPr id="146" name="Google Shape;146;p26"/>
          <p:cNvSpPr txBox="1"/>
          <p:nvPr>
            <p:ph idx="1" type="subTitle"/>
          </p:nvPr>
        </p:nvSpPr>
        <p:spPr>
          <a:xfrm>
            <a:off x="753254" y="244800"/>
            <a:ext cx="8105400" cy="2673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1400"/>
              <a:buNone/>
              <a:defRPr sz="1800">
                <a:latin typeface="Proxima Nova Semibold"/>
                <a:ea typeface="Proxima Nova Semibold"/>
                <a:cs typeface="Proxima Nova Semibold"/>
                <a:sym typeface="Proxima Nova Semibold"/>
              </a:defRPr>
            </a:lvl1pPr>
            <a:lvl2pPr lvl="1"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2pPr>
            <a:lvl3pPr lvl="2"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3pPr>
            <a:lvl4pPr lvl="3"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4pPr>
            <a:lvl5pPr lvl="4"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5pPr>
            <a:lvl6pPr lvl="5"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6pPr>
            <a:lvl7pPr lvl="6"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7pPr>
            <a:lvl8pPr lvl="7"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8pPr>
            <a:lvl9pPr lvl="8" algn="l">
              <a:lnSpc>
                <a:spcPct val="100000"/>
              </a:lnSpc>
              <a:spcBef>
                <a:spcPts val="0"/>
              </a:spcBef>
              <a:spcAft>
                <a:spcPts val="0"/>
              </a:spcAft>
              <a:buSzPts val="1200"/>
              <a:buNone/>
              <a:defRPr sz="1200">
                <a:latin typeface="Proxima Nova Semibold"/>
                <a:ea typeface="Proxima Nova Semibold"/>
                <a:cs typeface="Proxima Nova Semibold"/>
                <a:sym typeface="Proxima Nova Semibold"/>
              </a:defRPr>
            </a:lvl9pPr>
          </a:lstStyle>
          <a:p/>
        </p:txBody>
      </p:sp>
      <p:sp>
        <p:nvSpPr>
          <p:cNvPr id="147" name="Google Shape;147;p26"/>
          <p:cNvSpPr txBox="1"/>
          <p:nvPr>
            <p:ph idx="12" type="sldNum"/>
          </p:nvPr>
        </p:nvSpPr>
        <p:spPr>
          <a:xfrm>
            <a:off x="8556784" y="4749851"/>
            <a:ext cx="548700" cy="393600"/>
          </a:xfrm>
          <a:prstGeom prst="rect">
            <a:avLst/>
          </a:prstGeom>
        </p:spPr>
        <p:txBody>
          <a:bodyPr anchorCtr="0" anchor="t" bIns="91425" lIns="91425" spcFirstLastPara="1" rIns="91425" wrap="square" tIns="91425">
            <a:noAutofit/>
          </a:bodyPr>
          <a:lstStyle>
            <a:lvl1pPr lvl="0">
              <a:buNone/>
              <a:defRPr sz="1300">
                <a:solidFill>
                  <a:schemeClr val="dk1"/>
                </a:solidFill>
                <a:latin typeface="Proxima Nova"/>
                <a:ea typeface="Proxima Nova"/>
                <a:cs typeface="Proxima Nova"/>
                <a:sym typeface="Proxima Nova"/>
              </a:defRPr>
            </a:lvl1pPr>
            <a:lvl2pPr lvl="1">
              <a:buNone/>
              <a:defRPr sz="1300">
                <a:solidFill>
                  <a:schemeClr val="dk1"/>
                </a:solidFill>
                <a:latin typeface="Proxima Nova"/>
                <a:ea typeface="Proxima Nova"/>
                <a:cs typeface="Proxima Nova"/>
                <a:sym typeface="Proxima Nova"/>
              </a:defRPr>
            </a:lvl2pPr>
            <a:lvl3pPr lvl="2">
              <a:buNone/>
              <a:defRPr sz="1300">
                <a:solidFill>
                  <a:schemeClr val="dk1"/>
                </a:solidFill>
                <a:latin typeface="Proxima Nova"/>
                <a:ea typeface="Proxima Nova"/>
                <a:cs typeface="Proxima Nova"/>
                <a:sym typeface="Proxima Nova"/>
              </a:defRPr>
            </a:lvl3pPr>
            <a:lvl4pPr lvl="3">
              <a:buNone/>
              <a:defRPr sz="1300">
                <a:solidFill>
                  <a:schemeClr val="dk1"/>
                </a:solidFill>
                <a:latin typeface="Proxima Nova"/>
                <a:ea typeface="Proxima Nova"/>
                <a:cs typeface="Proxima Nova"/>
                <a:sym typeface="Proxima Nova"/>
              </a:defRPr>
            </a:lvl4pPr>
            <a:lvl5pPr lvl="4">
              <a:buNone/>
              <a:defRPr sz="1300">
                <a:solidFill>
                  <a:schemeClr val="dk1"/>
                </a:solidFill>
                <a:latin typeface="Proxima Nova"/>
                <a:ea typeface="Proxima Nova"/>
                <a:cs typeface="Proxima Nova"/>
                <a:sym typeface="Proxima Nova"/>
              </a:defRPr>
            </a:lvl5pPr>
            <a:lvl6pPr lvl="5">
              <a:buNone/>
              <a:defRPr sz="1300">
                <a:solidFill>
                  <a:schemeClr val="dk1"/>
                </a:solidFill>
                <a:latin typeface="Proxima Nova"/>
                <a:ea typeface="Proxima Nova"/>
                <a:cs typeface="Proxima Nova"/>
                <a:sym typeface="Proxima Nova"/>
              </a:defRPr>
            </a:lvl6pPr>
            <a:lvl7pPr lvl="6">
              <a:buNone/>
              <a:defRPr sz="1300">
                <a:solidFill>
                  <a:schemeClr val="dk1"/>
                </a:solidFill>
                <a:latin typeface="Proxima Nova"/>
                <a:ea typeface="Proxima Nova"/>
                <a:cs typeface="Proxima Nova"/>
                <a:sym typeface="Proxima Nova"/>
              </a:defRPr>
            </a:lvl7pPr>
            <a:lvl8pPr lvl="7">
              <a:buNone/>
              <a:defRPr sz="1300">
                <a:solidFill>
                  <a:schemeClr val="dk1"/>
                </a:solidFill>
                <a:latin typeface="Proxima Nova"/>
                <a:ea typeface="Proxima Nova"/>
                <a:cs typeface="Proxima Nova"/>
                <a:sym typeface="Proxima Nova"/>
              </a:defRPr>
            </a:lvl8pPr>
            <a:lvl9pPr lvl="8">
              <a:buNone/>
              <a:defRPr sz="13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8" name="Shape 148"/>
        <p:cNvGrpSpPr/>
        <p:nvPr/>
      </p:nvGrpSpPr>
      <p:grpSpPr>
        <a:xfrm>
          <a:off x="0" y="0"/>
          <a:ext cx="0" cy="0"/>
          <a:chOff x="0" y="0"/>
          <a:chExt cx="0" cy="0"/>
        </a:xfrm>
      </p:grpSpPr>
      <p:sp>
        <p:nvSpPr>
          <p:cNvPr id="149" name="Google Shape;149;p2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50" name="Google Shape;150;p27"/>
          <p:cNvSpPr txBox="1"/>
          <p:nvPr>
            <p:ph idx="12" type="sldNum"/>
          </p:nvPr>
        </p:nvSpPr>
        <p:spPr>
          <a:xfrm>
            <a:off x="8472457" y="4663216"/>
            <a:ext cx="548700" cy="393600"/>
          </a:xfrm>
          <a:prstGeom prst="rect">
            <a:avLst/>
          </a:prstGeom>
          <a:noFill/>
          <a:ln>
            <a:noFill/>
          </a:ln>
        </p:spPr>
        <p:txBody>
          <a:bodyPr anchorCtr="0" anchor="ctr" bIns="91425" lIns="91425" spcFirstLastPara="1" rIns="91425" wrap="square" tIns="91425">
            <a:noAutofit/>
          </a:bodyPr>
          <a:lstStyle>
            <a:lvl1pPr indent="0" lvl="0" marL="0" algn="l">
              <a:lnSpc>
                <a:spcPct val="100000"/>
              </a:lnSpc>
              <a:spcBef>
                <a:spcPts val="0"/>
              </a:spcBef>
              <a:spcAft>
                <a:spcPts val="0"/>
              </a:spcAft>
              <a:buClr>
                <a:srgbClr val="000000"/>
              </a:buClr>
              <a:buSzPts val="1400"/>
              <a:buFont typeface="Arial"/>
              <a:buNone/>
              <a:defRPr/>
            </a:lvl1pPr>
            <a:lvl2pPr indent="0" lvl="1" marL="0" algn="l">
              <a:lnSpc>
                <a:spcPct val="100000"/>
              </a:lnSpc>
              <a:spcBef>
                <a:spcPts val="0"/>
              </a:spcBef>
              <a:spcAft>
                <a:spcPts val="0"/>
              </a:spcAft>
              <a:buClr>
                <a:srgbClr val="000000"/>
              </a:buClr>
              <a:buSzPts val="1400"/>
              <a:buFont typeface="Arial"/>
              <a:buNone/>
              <a:defRPr/>
            </a:lvl2pPr>
            <a:lvl3pPr indent="0" lvl="2" marL="0" algn="l">
              <a:lnSpc>
                <a:spcPct val="100000"/>
              </a:lnSpc>
              <a:spcBef>
                <a:spcPts val="0"/>
              </a:spcBef>
              <a:spcAft>
                <a:spcPts val="0"/>
              </a:spcAft>
              <a:buClr>
                <a:srgbClr val="000000"/>
              </a:buClr>
              <a:buSzPts val="1400"/>
              <a:buFont typeface="Arial"/>
              <a:buNone/>
              <a:defRPr/>
            </a:lvl3pPr>
            <a:lvl4pPr indent="0" lvl="3" marL="0" algn="l">
              <a:lnSpc>
                <a:spcPct val="100000"/>
              </a:lnSpc>
              <a:spcBef>
                <a:spcPts val="0"/>
              </a:spcBef>
              <a:spcAft>
                <a:spcPts val="0"/>
              </a:spcAft>
              <a:buClr>
                <a:srgbClr val="000000"/>
              </a:buClr>
              <a:buSzPts val="1400"/>
              <a:buFont typeface="Arial"/>
              <a:buNone/>
              <a:defRPr/>
            </a:lvl4pPr>
            <a:lvl5pPr indent="0" lvl="4" marL="0" algn="l">
              <a:lnSpc>
                <a:spcPct val="100000"/>
              </a:lnSpc>
              <a:spcBef>
                <a:spcPts val="0"/>
              </a:spcBef>
              <a:spcAft>
                <a:spcPts val="0"/>
              </a:spcAft>
              <a:buClr>
                <a:srgbClr val="000000"/>
              </a:buClr>
              <a:buSzPts val="1400"/>
              <a:buFont typeface="Arial"/>
              <a:buNone/>
              <a:defRPr/>
            </a:lvl5pPr>
            <a:lvl6pPr indent="0" lvl="5" marL="0" algn="l">
              <a:lnSpc>
                <a:spcPct val="100000"/>
              </a:lnSpc>
              <a:spcBef>
                <a:spcPts val="0"/>
              </a:spcBef>
              <a:spcAft>
                <a:spcPts val="0"/>
              </a:spcAft>
              <a:buClr>
                <a:srgbClr val="000000"/>
              </a:buClr>
              <a:buSzPts val="1400"/>
              <a:buFont typeface="Arial"/>
              <a:buNone/>
              <a:defRPr/>
            </a:lvl6pPr>
            <a:lvl7pPr indent="0" lvl="6" marL="0" algn="l">
              <a:lnSpc>
                <a:spcPct val="100000"/>
              </a:lnSpc>
              <a:spcBef>
                <a:spcPts val="0"/>
              </a:spcBef>
              <a:spcAft>
                <a:spcPts val="0"/>
              </a:spcAft>
              <a:buClr>
                <a:srgbClr val="000000"/>
              </a:buClr>
              <a:buSzPts val="1400"/>
              <a:buFont typeface="Arial"/>
              <a:buNone/>
              <a:defRPr/>
            </a:lvl7pPr>
            <a:lvl8pPr indent="0" lvl="7" marL="0" algn="l">
              <a:lnSpc>
                <a:spcPct val="100000"/>
              </a:lnSpc>
              <a:spcBef>
                <a:spcPts val="0"/>
              </a:spcBef>
              <a:spcAft>
                <a:spcPts val="0"/>
              </a:spcAft>
              <a:buClr>
                <a:srgbClr val="000000"/>
              </a:buClr>
              <a:buSzPts val="1400"/>
              <a:buFont typeface="Arial"/>
              <a:buNone/>
              <a:defRPr/>
            </a:lvl8pPr>
            <a:lvl9pPr indent="0" lvl="8" marL="0" algn="l">
              <a:lnSpc>
                <a:spcPct val="100000"/>
              </a:lnSpc>
              <a:spcBef>
                <a:spcPts val="0"/>
              </a:spcBef>
              <a:spcAft>
                <a:spcPts val="0"/>
              </a:spcAft>
              <a:buClr>
                <a:srgbClr val="000000"/>
              </a:buClr>
              <a:buSzPts val="1400"/>
              <a:buFont typeface="Arial"/>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Eyebrow">
  <p:cSld name="CUSTOM_3">
    <p:bg>
      <p:bgPr>
        <a:solidFill>
          <a:schemeClr val="dk1"/>
        </a:solidFill>
      </p:bgPr>
    </p:bg>
    <p:spTree>
      <p:nvGrpSpPr>
        <p:cNvPr id="151" name="Shape 151"/>
        <p:cNvGrpSpPr/>
        <p:nvPr/>
      </p:nvGrpSpPr>
      <p:grpSpPr>
        <a:xfrm>
          <a:off x="0" y="0"/>
          <a:ext cx="0" cy="0"/>
          <a:chOff x="0" y="0"/>
          <a:chExt cx="0" cy="0"/>
        </a:xfrm>
      </p:grpSpPr>
      <p:sp>
        <p:nvSpPr>
          <p:cNvPr id="152" name="Google Shape;152;p28"/>
          <p:cNvSpPr/>
          <p:nvPr/>
        </p:nvSpPr>
        <p:spPr>
          <a:xfrm>
            <a:off x="496200" y="494900"/>
            <a:ext cx="8647800" cy="46485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8"/>
          <p:cNvSpPr/>
          <p:nvPr/>
        </p:nvSpPr>
        <p:spPr>
          <a:xfrm>
            <a:off x="0" y="0"/>
            <a:ext cx="488400" cy="488400"/>
          </a:xfrm>
          <a:prstGeom prst="rect">
            <a:avLst/>
          </a:prstGeom>
          <a:solidFill>
            <a:srgbClr val="FFFFFF">
              <a:alpha val="9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8"/>
          <p:cNvSpPr/>
          <p:nvPr/>
        </p:nvSpPr>
        <p:spPr>
          <a:xfrm>
            <a:off x="0" y="494900"/>
            <a:ext cx="488400" cy="4648500"/>
          </a:xfrm>
          <a:prstGeom prst="rect">
            <a:avLst/>
          </a:prstGeom>
          <a:solidFill>
            <a:srgbClr val="FFFFFF">
              <a:alpha val="9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8"/>
          <p:cNvSpPr/>
          <p:nvPr/>
        </p:nvSpPr>
        <p:spPr>
          <a:xfrm>
            <a:off x="496200" y="0"/>
            <a:ext cx="8647800" cy="488400"/>
          </a:xfrm>
          <a:prstGeom prst="rect">
            <a:avLst/>
          </a:prstGeom>
          <a:solidFill>
            <a:srgbClr val="FFFFFF">
              <a:alpha val="95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6" name="Google Shape;156;p28"/>
          <p:cNvPicPr preferRelativeResize="0"/>
          <p:nvPr/>
        </p:nvPicPr>
        <p:blipFill>
          <a:blip r:embed="rId2">
            <a:alphaModFix/>
          </a:blip>
          <a:stretch>
            <a:fillRect/>
          </a:stretch>
        </p:blipFill>
        <p:spPr>
          <a:xfrm>
            <a:off x="92100" y="92100"/>
            <a:ext cx="304200" cy="304200"/>
          </a:xfrm>
          <a:prstGeom prst="rect">
            <a:avLst/>
          </a:prstGeom>
          <a:noFill/>
          <a:ln>
            <a:noFill/>
          </a:ln>
        </p:spPr>
      </p:pic>
      <p:sp>
        <p:nvSpPr>
          <p:cNvPr id="157" name="Google Shape;157;p28"/>
          <p:cNvSpPr txBox="1"/>
          <p:nvPr/>
        </p:nvSpPr>
        <p:spPr>
          <a:xfrm>
            <a:off x="15000" y="4839150"/>
            <a:ext cx="458400" cy="304200"/>
          </a:xfrm>
          <a:prstGeom prst="rect">
            <a:avLst/>
          </a:prstGeom>
          <a:noFill/>
          <a:ln>
            <a:noFill/>
          </a:ln>
        </p:spPr>
        <p:txBody>
          <a:bodyPr anchorCtr="0" anchor="ctr" bIns="116050" lIns="116050" spcFirstLastPara="1" rIns="116050" wrap="square" tIns="116050">
            <a:noAutofit/>
          </a:bodyPr>
          <a:lstStyle/>
          <a:p>
            <a:pPr indent="0" lvl="0" marL="0" rtl="0" algn="ctr">
              <a:spcBef>
                <a:spcPts val="0"/>
              </a:spcBef>
              <a:spcAft>
                <a:spcPts val="0"/>
              </a:spcAft>
              <a:buNone/>
            </a:pPr>
            <a:fld id="{00000000-1234-1234-1234-123412341234}" type="slidenum">
              <a:rPr lang="en" sz="800">
                <a:solidFill>
                  <a:schemeClr val="accent6"/>
                </a:solidFill>
                <a:latin typeface="Roboto Mono"/>
                <a:ea typeface="Roboto Mono"/>
                <a:cs typeface="Roboto Mono"/>
                <a:sym typeface="Roboto Mono"/>
              </a:rPr>
              <a:t>‹#›</a:t>
            </a:fld>
            <a:endParaRPr sz="800">
              <a:solidFill>
                <a:schemeClr val="accent6"/>
              </a:solidFill>
              <a:latin typeface="Roboto Mono"/>
              <a:ea typeface="Roboto Mono"/>
              <a:cs typeface="Roboto Mono"/>
              <a:sym typeface="Roboto Mono"/>
            </a:endParaRPr>
          </a:p>
        </p:txBody>
      </p:sp>
      <p:sp>
        <p:nvSpPr>
          <p:cNvPr id="158" name="Google Shape;158;p28"/>
          <p:cNvSpPr txBox="1"/>
          <p:nvPr>
            <p:ph type="title"/>
          </p:nvPr>
        </p:nvSpPr>
        <p:spPr>
          <a:xfrm>
            <a:off x="621800" y="0"/>
            <a:ext cx="8412600" cy="488400"/>
          </a:xfrm>
          <a:prstGeom prst="rect">
            <a:avLst/>
          </a:prstGeom>
        </p:spPr>
        <p:txBody>
          <a:bodyPr anchorCtr="0" anchor="ctr" bIns="91425" lIns="91425" spcFirstLastPara="1" rIns="91425" wrap="square" tIns="91425">
            <a:noAutofit/>
          </a:bodyPr>
          <a:lstStyle>
            <a:lvl1pPr lvl="0">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1pPr>
            <a:lvl2pPr lvl="1">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2pPr>
            <a:lvl3pPr lvl="2">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3pPr>
            <a:lvl4pPr lvl="3">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4pPr>
            <a:lvl5pPr lvl="4">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5pPr>
            <a:lvl6pPr lvl="5">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6pPr>
            <a:lvl7pPr lvl="6">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7pPr>
            <a:lvl8pPr lvl="7">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8pPr>
            <a:lvl9pPr lvl="8">
              <a:spcBef>
                <a:spcPts val="0"/>
              </a:spcBef>
              <a:spcAft>
                <a:spcPts val="0"/>
              </a:spcAft>
              <a:buSzPts val="1400"/>
              <a:buFont typeface="Inter Tight SemiBold"/>
              <a:buNone/>
              <a:defRPr b="0" sz="1400">
                <a:latin typeface="Inter Tight SemiBold"/>
                <a:ea typeface="Inter Tight SemiBold"/>
                <a:cs typeface="Inter Tight SemiBold"/>
                <a:sym typeface="Inter Tight SemiBo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2 - Agenda">
  <p:cSld name="CUSTOM">
    <p:spTree>
      <p:nvGrpSpPr>
        <p:cNvPr id="34" name="Shape 34"/>
        <p:cNvGrpSpPr/>
        <p:nvPr/>
      </p:nvGrpSpPr>
      <p:grpSpPr>
        <a:xfrm>
          <a:off x="0" y="0"/>
          <a:ext cx="0" cy="0"/>
          <a:chOff x="0" y="0"/>
          <a:chExt cx="0" cy="0"/>
        </a:xfrm>
      </p:grpSpPr>
      <p:sp>
        <p:nvSpPr>
          <p:cNvPr id="35" name="Google Shape;35;p4"/>
          <p:cNvSpPr/>
          <p:nvPr/>
        </p:nvSpPr>
        <p:spPr>
          <a:xfrm>
            <a:off x="7450" y="-7450"/>
            <a:ext cx="9144000" cy="15204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4"/>
          <p:cNvSpPr txBox="1"/>
          <p:nvPr>
            <p:ph type="title"/>
          </p:nvPr>
        </p:nvSpPr>
        <p:spPr>
          <a:xfrm>
            <a:off x="353605" y="608225"/>
            <a:ext cx="8663700" cy="6066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sp>
        <p:nvSpPr>
          <p:cNvPr id="37" name="Google Shape;37;p4"/>
          <p:cNvSpPr txBox="1"/>
          <p:nvPr>
            <p:ph idx="1" type="subTitle"/>
          </p:nvPr>
        </p:nvSpPr>
        <p:spPr>
          <a:xfrm>
            <a:off x="362757" y="1878975"/>
            <a:ext cx="40977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800">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sz="1800">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sz="1800">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sz="1800">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sz="1800">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sz="1800">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sz="1800">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sz="1800">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sz="1800">
                <a:solidFill>
                  <a:schemeClr val="dk1"/>
                </a:solidFill>
                <a:latin typeface="Proxima Nova"/>
                <a:ea typeface="Proxima Nova"/>
                <a:cs typeface="Proxima Nova"/>
                <a:sym typeface="Proxima Nova"/>
              </a:defRPr>
            </a:lvl9pPr>
          </a:lstStyle>
          <a:p/>
        </p:txBody>
      </p:sp>
      <p:sp>
        <p:nvSpPr>
          <p:cNvPr id="38" name="Google Shape;38;p4"/>
          <p:cNvSpPr txBox="1"/>
          <p:nvPr>
            <p:ph idx="2" type="subTitle"/>
          </p:nvPr>
        </p:nvSpPr>
        <p:spPr>
          <a:xfrm>
            <a:off x="362748" y="2256400"/>
            <a:ext cx="40977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a:solidFill>
                  <a:schemeClr val="dk1"/>
                </a:solidFill>
                <a:latin typeface="Proxima Nova"/>
                <a:ea typeface="Proxima Nova"/>
                <a:cs typeface="Proxima Nova"/>
                <a:sym typeface="Proxima Nova"/>
              </a:defRPr>
            </a:lvl9pPr>
          </a:lstStyle>
          <a:p/>
        </p:txBody>
      </p:sp>
      <p:sp>
        <p:nvSpPr>
          <p:cNvPr id="39" name="Google Shape;39;p4"/>
          <p:cNvSpPr txBox="1"/>
          <p:nvPr>
            <p:ph idx="3" type="subTitle"/>
          </p:nvPr>
        </p:nvSpPr>
        <p:spPr>
          <a:xfrm>
            <a:off x="4679551" y="1878975"/>
            <a:ext cx="38460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800">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sz="1800">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sz="1800">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sz="1800">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sz="1800">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sz="1800">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sz="1800">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sz="1800">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sz="1800">
                <a:solidFill>
                  <a:schemeClr val="dk1"/>
                </a:solidFill>
                <a:latin typeface="Proxima Nova"/>
                <a:ea typeface="Proxima Nova"/>
                <a:cs typeface="Proxima Nova"/>
                <a:sym typeface="Proxima Nova"/>
              </a:defRPr>
            </a:lvl9pPr>
          </a:lstStyle>
          <a:p/>
        </p:txBody>
      </p:sp>
      <p:sp>
        <p:nvSpPr>
          <p:cNvPr id="40" name="Google Shape;40;p4"/>
          <p:cNvSpPr txBox="1"/>
          <p:nvPr>
            <p:ph idx="4" type="subTitle"/>
          </p:nvPr>
        </p:nvSpPr>
        <p:spPr>
          <a:xfrm>
            <a:off x="4679548" y="2256400"/>
            <a:ext cx="38460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a:solidFill>
                  <a:schemeClr val="dk1"/>
                </a:solidFill>
                <a:latin typeface="Proxima Nova"/>
                <a:ea typeface="Proxima Nova"/>
                <a:cs typeface="Proxima Nova"/>
                <a:sym typeface="Proxima Nova"/>
              </a:defRPr>
            </a:lvl9pPr>
          </a:lstStyle>
          <a:p/>
        </p:txBody>
      </p:sp>
      <p:sp>
        <p:nvSpPr>
          <p:cNvPr id="41" name="Google Shape;41;p4"/>
          <p:cNvSpPr txBox="1"/>
          <p:nvPr>
            <p:ph idx="5" type="subTitle"/>
          </p:nvPr>
        </p:nvSpPr>
        <p:spPr>
          <a:xfrm>
            <a:off x="362752" y="2871496"/>
            <a:ext cx="40977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800">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sz="1800">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sz="1800">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sz="1800">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sz="1800">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sz="1800">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sz="1800">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sz="1800">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sz="1800">
                <a:solidFill>
                  <a:schemeClr val="dk1"/>
                </a:solidFill>
                <a:latin typeface="Proxima Nova"/>
                <a:ea typeface="Proxima Nova"/>
                <a:cs typeface="Proxima Nova"/>
                <a:sym typeface="Proxima Nova"/>
              </a:defRPr>
            </a:lvl9pPr>
          </a:lstStyle>
          <a:p/>
        </p:txBody>
      </p:sp>
      <p:sp>
        <p:nvSpPr>
          <p:cNvPr id="42" name="Google Shape;42;p4"/>
          <p:cNvSpPr txBox="1"/>
          <p:nvPr>
            <p:ph idx="6" type="subTitle"/>
          </p:nvPr>
        </p:nvSpPr>
        <p:spPr>
          <a:xfrm>
            <a:off x="362748" y="3258400"/>
            <a:ext cx="40977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a:solidFill>
                  <a:schemeClr val="dk1"/>
                </a:solidFill>
                <a:latin typeface="Proxima Nova"/>
                <a:ea typeface="Proxima Nova"/>
                <a:cs typeface="Proxima Nova"/>
                <a:sym typeface="Proxima Nova"/>
              </a:defRPr>
            </a:lvl9pPr>
          </a:lstStyle>
          <a:p/>
        </p:txBody>
      </p:sp>
      <p:sp>
        <p:nvSpPr>
          <p:cNvPr id="43" name="Google Shape;43;p4"/>
          <p:cNvSpPr txBox="1"/>
          <p:nvPr>
            <p:ph idx="7" type="subTitle"/>
          </p:nvPr>
        </p:nvSpPr>
        <p:spPr>
          <a:xfrm>
            <a:off x="4679551" y="2862096"/>
            <a:ext cx="38460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800">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sz="1800">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sz="1800">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sz="1800">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sz="1800">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sz="1800">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sz="1800">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sz="1800">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sz="1800">
                <a:solidFill>
                  <a:schemeClr val="dk1"/>
                </a:solidFill>
                <a:latin typeface="Proxima Nova"/>
                <a:ea typeface="Proxima Nova"/>
                <a:cs typeface="Proxima Nova"/>
                <a:sym typeface="Proxima Nova"/>
              </a:defRPr>
            </a:lvl9pPr>
          </a:lstStyle>
          <a:p/>
        </p:txBody>
      </p:sp>
      <p:sp>
        <p:nvSpPr>
          <p:cNvPr id="44" name="Google Shape;44;p4"/>
          <p:cNvSpPr txBox="1"/>
          <p:nvPr>
            <p:ph idx="8" type="subTitle"/>
          </p:nvPr>
        </p:nvSpPr>
        <p:spPr>
          <a:xfrm>
            <a:off x="4679548" y="3258400"/>
            <a:ext cx="38460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a:solidFill>
                  <a:schemeClr val="dk1"/>
                </a:solidFill>
                <a:latin typeface="Proxima Nova"/>
                <a:ea typeface="Proxima Nova"/>
                <a:cs typeface="Proxima Nova"/>
                <a:sym typeface="Proxima Nova"/>
              </a:defRPr>
            </a:lvl9pPr>
          </a:lstStyle>
          <a:p/>
        </p:txBody>
      </p:sp>
      <p:sp>
        <p:nvSpPr>
          <p:cNvPr id="45" name="Google Shape;45;p4"/>
          <p:cNvSpPr txBox="1"/>
          <p:nvPr>
            <p:ph idx="9" type="subTitle"/>
          </p:nvPr>
        </p:nvSpPr>
        <p:spPr>
          <a:xfrm>
            <a:off x="362752" y="3864017"/>
            <a:ext cx="40977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800">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sz="1800">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sz="1800">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sz="1800">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sz="1800">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sz="1800">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sz="1800">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sz="1800">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sz="1800">
                <a:solidFill>
                  <a:schemeClr val="dk1"/>
                </a:solidFill>
                <a:latin typeface="Proxima Nova"/>
                <a:ea typeface="Proxima Nova"/>
                <a:cs typeface="Proxima Nova"/>
                <a:sym typeface="Proxima Nova"/>
              </a:defRPr>
            </a:lvl9pPr>
          </a:lstStyle>
          <a:p/>
        </p:txBody>
      </p:sp>
      <p:sp>
        <p:nvSpPr>
          <p:cNvPr id="46" name="Google Shape;46;p4"/>
          <p:cNvSpPr txBox="1"/>
          <p:nvPr>
            <p:ph idx="13" type="subTitle"/>
          </p:nvPr>
        </p:nvSpPr>
        <p:spPr>
          <a:xfrm>
            <a:off x="362748" y="4260400"/>
            <a:ext cx="40977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a:solidFill>
                  <a:schemeClr val="dk1"/>
                </a:solidFill>
                <a:latin typeface="Proxima Nova"/>
                <a:ea typeface="Proxima Nova"/>
                <a:cs typeface="Proxima Nova"/>
                <a:sym typeface="Proxima Nova"/>
              </a:defRPr>
            </a:lvl9pPr>
          </a:lstStyle>
          <a:p/>
        </p:txBody>
      </p:sp>
      <p:sp>
        <p:nvSpPr>
          <p:cNvPr id="47" name="Google Shape;47;p4"/>
          <p:cNvSpPr txBox="1"/>
          <p:nvPr>
            <p:ph idx="14" type="subTitle"/>
          </p:nvPr>
        </p:nvSpPr>
        <p:spPr>
          <a:xfrm>
            <a:off x="4679551" y="3864017"/>
            <a:ext cx="3846000" cy="3963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b="1" sz="1800">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sz="1800">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sz="1800">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sz="1800">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sz="1800">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sz="1800">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sz="1800">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sz="1800">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sz="1800">
                <a:solidFill>
                  <a:schemeClr val="dk1"/>
                </a:solidFill>
                <a:latin typeface="Proxima Nova"/>
                <a:ea typeface="Proxima Nova"/>
                <a:cs typeface="Proxima Nova"/>
                <a:sym typeface="Proxima Nova"/>
              </a:defRPr>
            </a:lvl9pPr>
          </a:lstStyle>
          <a:p/>
        </p:txBody>
      </p:sp>
      <p:sp>
        <p:nvSpPr>
          <p:cNvPr id="48" name="Google Shape;48;p4"/>
          <p:cNvSpPr txBox="1"/>
          <p:nvPr>
            <p:ph idx="15" type="subTitle"/>
          </p:nvPr>
        </p:nvSpPr>
        <p:spPr>
          <a:xfrm>
            <a:off x="4679548" y="4260400"/>
            <a:ext cx="3846000" cy="424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None/>
              <a:defRPr>
                <a:solidFill>
                  <a:schemeClr val="dk1"/>
                </a:solidFill>
                <a:latin typeface="Proxima Nova"/>
                <a:ea typeface="Proxima Nova"/>
                <a:cs typeface="Proxima Nova"/>
                <a:sym typeface="Proxima Nova"/>
              </a:defRPr>
            </a:lvl1pPr>
            <a:lvl2pPr lvl="1" rtl="0">
              <a:lnSpc>
                <a:spcPct val="100000"/>
              </a:lnSpc>
              <a:spcBef>
                <a:spcPts val="0"/>
              </a:spcBef>
              <a:spcAft>
                <a:spcPts val="0"/>
              </a:spcAft>
              <a:buNone/>
              <a:defRPr>
                <a:solidFill>
                  <a:schemeClr val="dk1"/>
                </a:solidFill>
                <a:latin typeface="Proxima Nova"/>
                <a:ea typeface="Proxima Nova"/>
                <a:cs typeface="Proxima Nova"/>
                <a:sym typeface="Proxima Nova"/>
              </a:defRPr>
            </a:lvl2pPr>
            <a:lvl3pPr lvl="2" rtl="0">
              <a:lnSpc>
                <a:spcPct val="100000"/>
              </a:lnSpc>
              <a:spcBef>
                <a:spcPts val="0"/>
              </a:spcBef>
              <a:spcAft>
                <a:spcPts val="0"/>
              </a:spcAft>
              <a:buNone/>
              <a:defRPr>
                <a:solidFill>
                  <a:schemeClr val="dk1"/>
                </a:solidFill>
                <a:latin typeface="Proxima Nova"/>
                <a:ea typeface="Proxima Nova"/>
                <a:cs typeface="Proxima Nova"/>
                <a:sym typeface="Proxima Nova"/>
              </a:defRPr>
            </a:lvl3pPr>
            <a:lvl4pPr lvl="3" rtl="0">
              <a:lnSpc>
                <a:spcPct val="100000"/>
              </a:lnSpc>
              <a:spcBef>
                <a:spcPts val="0"/>
              </a:spcBef>
              <a:spcAft>
                <a:spcPts val="0"/>
              </a:spcAft>
              <a:buNone/>
              <a:defRPr>
                <a:solidFill>
                  <a:schemeClr val="dk1"/>
                </a:solidFill>
                <a:latin typeface="Proxima Nova"/>
                <a:ea typeface="Proxima Nova"/>
                <a:cs typeface="Proxima Nova"/>
                <a:sym typeface="Proxima Nova"/>
              </a:defRPr>
            </a:lvl4pPr>
            <a:lvl5pPr lvl="4" rtl="0">
              <a:lnSpc>
                <a:spcPct val="100000"/>
              </a:lnSpc>
              <a:spcBef>
                <a:spcPts val="0"/>
              </a:spcBef>
              <a:spcAft>
                <a:spcPts val="0"/>
              </a:spcAft>
              <a:buNone/>
              <a:defRPr>
                <a:solidFill>
                  <a:schemeClr val="dk1"/>
                </a:solidFill>
                <a:latin typeface="Proxima Nova"/>
                <a:ea typeface="Proxima Nova"/>
                <a:cs typeface="Proxima Nova"/>
                <a:sym typeface="Proxima Nova"/>
              </a:defRPr>
            </a:lvl5pPr>
            <a:lvl6pPr lvl="5" rtl="0">
              <a:lnSpc>
                <a:spcPct val="100000"/>
              </a:lnSpc>
              <a:spcBef>
                <a:spcPts val="0"/>
              </a:spcBef>
              <a:spcAft>
                <a:spcPts val="0"/>
              </a:spcAft>
              <a:buNone/>
              <a:defRPr>
                <a:solidFill>
                  <a:schemeClr val="dk1"/>
                </a:solidFill>
                <a:latin typeface="Proxima Nova"/>
                <a:ea typeface="Proxima Nova"/>
                <a:cs typeface="Proxima Nova"/>
                <a:sym typeface="Proxima Nova"/>
              </a:defRPr>
            </a:lvl6pPr>
            <a:lvl7pPr lvl="6" rtl="0">
              <a:lnSpc>
                <a:spcPct val="100000"/>
              </a:lnSpc>
              <a:spcBef>
                <a:spcPts val="0"/>
              </a:spcBef>
              <a:spcAft>
                <a:spcPts val="0"/>
              </a:spcAft>
              <a:buNone/>
              <a:defRPr>
                <a:solidFill>
                  <a:schemeClr val="dk1"/>
                </a:solidFill>
                <a:latin typeface="Proxima Nova"/>
                <a:ea typeface="Proxima Nova"/>
                <a:cs typeface="Proxima Nova"/>
                <a:sym typeface="Proxima Nova"/>
              </a:defRPr>
            </a:lvl7pPr>
            <a:lvl8pPr lvl="7" rtl="0">
              <a:lnSpc>
                <a:spcPct val="100000"/>
              </a:lnSpc>
              <a:spcBef>
                <a:spcPts val="0"/>
              </a:spcBef>
              <a:spcAft>
                <a:spcPts val="0"/>
              </a:spcAft>
              <a:buNone/>
              <a:defRPr>
                <a:solidFill>
                  <a:schemeClr val="dk1"/>
                </a:solidFill>
                <a:latin typeface="Proxima Nova"/>
                <a:ea typeface="Proxima Nova"/>
                <a:cs typeface="Proxima Nova"/>
                <a:sym typeface="Proxima Nova"/>
              </a:defRPr>
            </a:lvl8pPr>
            <a:lvl9pPr lvl="8" rtl="0">
              <a:lnSpc>
                <a:spcPct val="100000"/>
              </a:lnSpc>
              <a:spcBef>
                <a:spcPts val="0"/>
              </a:spcBef>
              <a:spcAft>
                <a:spcPts val="0"/>
              </a:spcAft>
              <a:buNone/>
              <a:defRPr>
                <a:solidFill>
                  <a:schemeClr val="dk1"/>
                </a:solidFill>
                <a:latin typeface="Proxima Nova"/>
                <a:ea typeface="Proxima Nova"/>
                <a:cs typeface="Proxima Nova"/>
                <a:sym typeface="Proxima Nova"/>
              </a:defRPr>
            </a:lvl9pPr>
          </a:lstStyle>
          <a:p/>
        </p:txBody>
      </p:sp>
      <p:sp>
        <p:nvSpPr>
          <p:cNvPr id="49" name="Google Shape;49;p4"/>
          <p:cNvSpPr/>
          <p:nvPr/>
        </p:nvSpPr>
        <p:spPr>
          <a:xfrm rot="-5400000">
            <a:off x="-2453850" y="2450850"/>
            <a:ext cx="5149500" cy="241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Proxima Nova Semibold"/>
                <a:ea typeface="Proxima Nova Semibold"/>
                <a:cs typeface="Proxima Nova Semibold"/>
                <a:sym typeface="Proxima Nova Semibold"/>
              </a:rPr>
              <a:t>C O N F I D E N T I A L   I N F O R M A T I O N</a:t>
            </a:r>
            <a:endParaRPr sz="900">
              <a:solidFill>
                <a:schemeClr val="lt1"/>
              </a:solidFill>
              <a:latin typeface="Proxima Nova Semibold"/>
              <a:ea typeface="Proxima Nova Semibold"/>
              <a:cs typeface="Proxima Nova Semibold"/>
              <a:sym typeface="Proxima Nova Semibold"/>
            </a:endParaRPr>
          </a:p>
        </p:txBody>
      </p:sp>
      <p:sp>
        <p:nvSpPr>
          <p:cNvPr id="50" name="Google Shape;50;p4"/>
          <p:cNvSpPr/>
          <p:nvPr/>
        </p:nvSpPr>
        <p:spPr>
          <a:xfrm rot="-5400000">
            <a:off x="-2453850" y="2450850"/>
            <a:ext cx="5149500" cy="241800"/>
          </a:xfrm>
          <a:prstGeom prst="rect">
            <a:avLst/>
          </a:prstGeom>
          <a:solidFill>
            <a:srgbClr val="1211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AFB4BE"/>
                </a:solidFill>
                <a:latin typeface="Proxima Nova Semibold"/>
                <a:ea typeface="Proxima Nova Semibold"/>
                <a:cs typeface="Proxima Nova Semibold"/>
                <a:sym typeface="Proxima Nova Semibold"/>
              </a:rPr>
              <a:t>© BigCommerce.  All rights reserved. Confidential.</a:t>
            </a:r>
            <a:endParaRPr sz="900">
              <a:solidFill>
                <a:srgbClr val="AFB4BE"/>
              </a:solidFill>
              <a:latin typeface="Proxima Nova Semibold"/>
              <a:ea typeface="Proxima Nova Semibold"/>
              <a:cs typeface="Proxima Nova Semibold"/>
              <a:sym typeface="Proxima Nova Semibo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Divider Light">
  <p:cSld name="CUSTOM_1">
    <p:spTree>
      <p:nvGrpSpPr>
        <p:cNvPr id="51" name="Shape 51"/>
        <p:cNvGrpSpPr/>
        <p:nvPr/>
      </p:nvGrpSpPr>
      <p:grpSpPr>
        <a:xfrm>
          <a:off x="0" y="0"/>
          <a:ext cx="0" cy="0"/>
          <a:chOff x="0" y="0"/>
          <a:chExt cx="0" cy="0"/>
        </a:xfrm>
      </p:grpSpPr>
      <p:sp>
        <p:nvSpPr>
          <p:cNvPr id="52" name="Google Shape;52;p5"/>
          <p:cNvSpPr txBox="1"/>
          <p:nvPr>
            <p:ph type="title"/>
          </p:nvPr>
        </p:nvSpPr>
        <p:spPr>
          <a:xfrm>
            <a:off x="352700" y="1177475"/>
            <a:ext cx="8520600" cy="2609700"/>
          </a:xfrm>
          <a:prstGeom prst="rect">
            <a:avLst/>
          </a:prstGeom>
        </p:spPr>
        <p:txBody>
          <a:bodyPr anchorCtr="0" anchor="ctr" bIns="91425" lIns="91425" spcFirstLastPara="1" rIns="91425" wrap="square" tIns="91425">
            <a:noAutofit/>
          </a:bodyPr>
          <a:lstStyle>
            <a:lvl1pPr lvl="0">
              <a:spcBef>
                <a:spcPts val="0"/>
              </a:spcBef>
              <a:spcAft>
                <a:spcPts val="0"/>
              </a:spcAft>
              <a:buNone/>
              <a:defRPr sz="6000"/>
            </a:lvl1pPr>
            <a:lvl2pPr lvl="1">
              <a:spcBef>
                <a:spcPts val="0"/>
              </a:spcBef>
              <a:spcAft>
                <a:spcPts val="0"/>
              </a:spcAft>
              <a:buNone/>
              <a:defRPr sz="4800"/>
            </a:lvl2pPr>
            <a:lvl3pPr lvl="2">
              <a:spcBef>
                <a:spcPts val="0"/>
              </a:spcBef>
              <a:spcAft>
                <a:spcPts val="0"/>
              </a:spcAft>
              <a:buNone/>
              <a:defRPr sz="4800"/>
            </a:lvl3pPr>
            <a:lvl4pPr lvl="3">
              <a:spcBef>
                <a:spcPts val="0"/>
              </a:spcBef>
              <a:spcAft>
                <a:spcPts val="0"/>
              </a:spcAft>
              <a:buNone/>
              <a:defRPr sz="4800"/>
            </a:lvl4pPr>
            <a:lvl5pPr lvl="4">
              <a:spcBef>
                <a:spcPts val="0"/>
              </a:spcBef>
              <a:spcAft>
                <a:spcPts val="0"/>
              </a:spcAft>
              <a:buNone/>
              <a:defRPr sz="4800"/>
            </a:lvl5pPr>
            <a:lvl6pPr lvl="5">
              <a:spcBef>
                <a:spcPts val="0"/>
              </a:spcBef>
              <a:spcAft>
                <a:spcPts val="0"/>
              </a:spcAft>
              <a:buNone/>
              <a:defRPr sz="4800"/>
            </a:lvl6pPr>
            <a:lvl7pPr lvl="6">
              <a:spcBef>
                <a:spcPts val="0"/>
              </a:spcBef>
              <a:spcAft>
                <a:spcPts val="0"/>
              </a:spcAft>
              <a:buNone/>
              <a:defRPr sz="4800"/>
            </a:lvl7pPr>
            <a:lvl8pPr lvl="7">
              <a:spcBef>
                <a:spcPts val="0"/>
              </a:spcBef>
              <a:spcAft>
                <a:spcPts val="0"/>
              </a:spcAft>
              <a:buNone/>
              <a:defRPr sz="4800"/>
            </a:lvl8pPr>
            <a:lvl9pPr lvl="8">
              <a:spcBef>
                <a:spcPts val="0"/>
              </a:spcBef>
              <a:spcAft>
                <a:spcPts val="0"/>
              </a:spcAft>
              <a:buNone/>
              <a:defRPr sz="4800"/>
            </a:lvl9pPr>
          </a:lstStyle>
          <a:p/>
        </p:txBody>
      </p:sp>
      <p:pic>
        <p:nvPicPr>
          <p:cNvPr id="53" name="Google Shape;53;p5"/>
          <p:cNvPicPr preferRelativeResize="0"/>
          <p:nvPr/>
        </p:nvPicPr>
        <p:blipFill>
          <a:blip r:embed="rId2">
            <a:alphaModFix/>
          </a:blip>
          <a:stretch>
            <a:fillRect/>
          </a:stretch>
        </p:blipFill>
        <p:spPr>
          <a:xfrm>
            <a:off x="451800" y="228600"/>
            <a:ext cx="267300" cy="2673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Divider Dark">
  <p:cSld name="CUSTOM_1_1">
    <p:bg>
      <p:bgPr>
        <a:solidFill>
          <a:schemeClr val="dk1"/>
        </a:solidFill>
      </p:bgPr>
    </p:bg>
    <p:spTree>
      <p:nvGrpSpPr>
        <p:cNvPr id="54" name="Shape 54"/>
        <p:cNvGrpSpPr/>
        <p:nvPr/>
      </p:nvGrpSpPr>
      <p:grpSpPr>
        <a:xfrm>
          <a:off x="0" y="0"/>
          <a:ext cx="0" cy="0"/>
          <a:chOff x="0" y="0"/>
          <a:chExt cx="0" cy="0"/>
        </a:xfrm>
      </p:grpSpPr>
      <p:pic>
        <p:nvPicPr>
          <p:cNvPr id="55" name="Google Shape;55;p6"/>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56" name="Google Shape;56;p6"/>
          <p:cNvSpPr txBox="1"/>
          <p:nvPr>
            <p:ph type="title"/>
          </p:nvPr>
        </p:nvSpPr>
        <p:spPr>
          <a:xfrm>
            <a:off x="352700" y="1177475"/>
            <a:ext cx="8520600" cy="26097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6000">
                <a:solidFill>
                  <a:srgbClr val="FFFFFF"/>
                </a:solidFill>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3 - Divider Blue">
  <p:cSld name="CUSTOM_1_1_1">
    <p:bg>
      <p:bgPr>
        <a:gradFill>
          <a:gsLst>
            <a:gs pos="0">
              <a:schemeClr val="accent1"/>
            </a:gs>
            <a:gs pos="100000">
              <a:schemeClr val="accent2"/>
            </a:gs>
          </a:gsLst>
          <a:lin ang="2698631" scaled="0"/>
        </a:gradFill>
      </p:bgPr>
    </p:bg>
    <p:spTree>
      <p:nvGrpSpPr>
        <p:cNvPr id="57" name="Shape 57"/>
        <p:cNvGrpSpPr/>
        <p:nvPr/>
      </p:nvGrpSpPr>
      <p:grpSpPr>
        <a:xfrm>
          <a:off x="0" y="0"/>
          <a:ext cx="0" cy="0"/>
          <a:chOff x="0" y="0"/>
          <a:chExt cx="0" cy="0"/>
        </a:xfrm>
      </p:grpSpPr>
      <p:pic>
        <p:nvPicPr>
          <p:cNvPr id="58" name="Google Shape;58;p7"/>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59" name="Google Shape;59;p7"/>
          <p:cNvSpPr txBox="1"/>
          <p:nvPr>
            <p:ph type="title"/>
          </p:nvPr>
        </p:nvSpPr>
        <p:spPr>
          <a:xfrm>
            <a:off x="352700" y="1177475"/>
            <a:ext cx="8520600" cy="26097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6000">
                <a:solidFill>
                  <a:srgbClr val="FFFFFF"/>
                </a:solidFill>
              </a:defRPr>
            </a:lvl1pPr>
            <a:lvl2pPr lvl="1" rtl="0">
              <a:spcBef>
                <a:spcPts val="0"/>
              </a:spcBef>
              <a:spcAft>
                <a:spcPts val="0"/>
              </a:spcAft>
              <a:buNone/>
              <a:defRPr sz="4800">
                <a:solidFill>
                  <a:srgbClr val="FFFFFF"/>
                </a:solidFill>
              </a:defRPr>
            </a:lvl2pPr>
            <a:lvl3pPr lvl="2" rtl="0">
              <a:spcBef>
                <a:spcPts val="0"/>
              </a:spcBef>
              <a:spcAft>
                <a:spcPts val="0"/>
              </a:spcAft>
              <a:buNone/>
              <a:defRPr sz="4800">
                <a:solidFill>
                  <a:srgbClr val="FFFFFF"/>
                </a:solidFill>
              </a:defRPr>
            </a:lvl3pPr>
            <a:lvl4pPr lvl="3" rtl="0">
              <a:spcBef>
                <a:spcPts val="0"/>
              </a:spcBef>
              <a:spcAft>
                <a:spcPts val="0"/>
              </a:spcAft>
              <a:buNone/>
              <a:defRPr sz="4800">
                <a:solidFill>
                  <a:srgbClr val="FFFFFF"/>
                </a:solidFill>
              </a:defRPr>
            </a:lvl4pPr>
            <a:lvl5pPr lvl="4" rtl="0">
              <a:spcBef>
                <a:spcPts val="0"/>
              </a:spcBef>
              <a:spcAft>
                <a:spcPts val="0"/>
              </a:spcAft>
              <a:buNone/>
              <a:defRPr sz="4800">
                <a:solidFill>
                  <a:srgbClr val="FFFFFF"/>
                </a:solidFill>
              </a:defRPr>
            </a:lvl5pPr>
            <a:lvl6pPr lvl="5" rtl="0">
              <a:spcBef>
                <a:spcPts val="0"/>
              </a:spcBef>
              <a:spcAft>
                <a:spcPts val="0"/>
              </a:spcAft>
              <a:buNone/>
              <a:defRPr sz="4800">
                <a:solidFill>
                  <a:srgbClr val="FFFFFF"/>
                </a:solidFill>
              </a:defRPr>
            </a:lvl6pPr>
            <a:lvl7pPr lvl="6" rtl="0">
              <a:spcBef>
                <a:spcPts val="0"/>
              </a:spcBef>
              <a:spcAft>
                <a:spcPts val="0"/>
              </a:spcAft>
              <a:buNone/>
              <a:defRPr sz="4800">
                <a:solidFill>
                  <a:srgbClr val="FFFFFF"/>
                </a:solidFill>
              </a:defRPr>
            </a:lvl7pPr>
            <a:lvl8pPr lvl="7" rtl="0">
              <a:spcBef>
                <a:spcPts val="0"/>
              </a:spcBef>
              <a:spcAft>
                <a:spcPts val="0"/>
              </a:spcAft>
              <a:buNone/>
              <a:defRPr sz="4800">
                <a:solidFill>
                  <a:srgbClr val="FFFFFF"/>
                </a:solidFill>
              </a:defRPr>
            </a:lvl8pPr>
            <a:lvl9pPr lvl="8" rtl="0">
              <a:spcBef>
                <a:spcPts val="0"/>
              </a:spcBef>
              <a:spcAft>
                <a:spcPts val="0"/>
              </a:spcAft>
              <a:buNone/>
              <a:defRPr sz="4800">
                <a:solidFill>
                  <a:srgbClr val="FFFFFF"/>
                </a:solidFill>
              </a:defRPr>
            </a:lvl9pPr>
          </a:lstStyle>
          <a:p/>
        </p:txBody>
      </p:sp>
      <p:sp>
        <p:nvSpPr>
          <p:cNvPr id="60" name="Google Shape;60;p7"/>
          <p:cNvSpPr/>
          <p:nvPr/>
        </p:nvSpPr>
        <p:spPr>
          <a:xfrm rot="-5400000">
            <a:off x="-2451300" y="2448300"/>
            <a:ext cx="5149500" cy="246900"/>
          </a:xfrm>
          <a:prstGeom prst="rect">
            <a:avLst/>
          </a:prstGeom>
          <a:gradFill>
            <a:gsLst>
              <a:gs pos="0">
                <a:schemeClr val="accent1">
                  <a:alpha val="16069"/>
                </a:schemeClr>
              </a:gs>
              <a:gs pos="100000">
                <a:schemeClr val="accent2">
                  <a:alpha val="16069"/>
                </a:schemeClr>
              </a:gs>
            </a:gsLst>
            <a:lin ang="8100019"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Proxima Nova Semibold"/>
                <a:ea typeface="Proxima Nova Semibold"/>
                <a:cs typeface="Proxima Nova Semibold"/>
                <a:sym typeface="Proxima Nova Semibold"/>
              </a:rPr>
              <a:t>© BigCommerce.  All rights reserved. Confidential.</a:t>
            </a:r>
            <a:endParaRPr sz="900">
              <a:solidFill>
                <a:schemeClr val="lt1"/>
              </a:solidFill>
              <a:latin typeface="Proxima Nova Semibold"/>
              <a:ea typeface="Proxima Nova Semibold"/>
              <a:cs typeface="Proxima Nova Semibold"/>
              <a:sym typeface="Proxima Nova Semibo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Icon Only">
  <p:cSld name="CUSTOM_2">
    <p:spTree>
      <p:nvGrpSpPr>
        <p:cNvPr id="61" name="Shape 61"/>
        <p:cNvGrpSpPr/>
        <p:nvPr/>
      </p:nvGrpSpPr>
      <p:grpSpPr>
        <a:xfrm>
          <a:off x="0" y="0"/>
          <a:ext cx="0" cy="0"/>
          <a:chOff x="0" y="0"/>
          <a:chExt cx="0" cy="0"/>
        </a:xfrm>
      </p:grpSpPr>
      <p:pic>
        <p:nvPicPr>
          <p:cNvPr id="62" name="Google Shape;62;p8"/>
          <p:cNvPicPr preferRelativeResize="0"/>
          <p:nvPr/>
        </p:nvPicPr>
        <p:blipFill>
          <a:blip r:embed="rId2">
            <a:alphaModFix/>
          </a:blip>
          <a:stretch>
            <a:fillRect/>
          </a:stretch>
        </p:blipFill>
        <p:spPr>
          <a:xfrm>
            <a:off x="451800" y="228600"/>
            <a:ext cx="267300" cy="2673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Headline Only">
  <p:cSld name="CUSTOM_2_2">
    <p:spTree>
      <p:nvGrpSpPr>
        <p:cNvPr id="63" name="Shape 63"/>
        <p:cNvGrpSpPr/>
        <p:nvPr/>
      </p:nvGrpSpPr>
      <p:grpSpPr>
        <a:xfrm>
          <a:off x="0" y="0"/>
          <a:ext cx="0" cy="0"/>
          <a:chOff x="0" y="0"/>
          <a:chExt cx="0" cy="0"/>
        </a:xfrm>
      </p:grpSpPr>
      <p:sp>
        <p:nvSpPr>
          <p:cNvPr id="64" name="Google Shape;64;p9"/>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Font typeface="Proxima Nova"/>
              <a:buNone/>
              <a:defRPr b="1" sz="3000">
                <a:latin typeface="Proxima Nova"/>
                <a:ea typeface="Proxima Nova"/>
                <a:cs typeface="Proxima Nova"/>
                <a:sym typeface="Proxima Nova"/>
              </a:defRPr>
            </a:lvl1pPr>
            <a:lvl2pPr lvl="1" rtl="0">
              <a:spcBef>
                <a:spcPts val="0"/>
              </a:spcBef>
              <a:spcAft>
                <a:spcPts val="0"/>
              </a:spcAft>
              <a:buSzPts val="3000"/>
              <a:buFont typeface="Proxima Nova"/>
              <a:buNone/>
              <a:defRPr b="1" sz="3000">
                <a:latin typeface="Proxima Nova"/>
                <a:ea typeface="Proxima Nova"/>
                <a:cs typeface="Proxima Nova"/>
                <a:sym typeface="Proxima Nova"/>
              </a:defRPr>
            </a:lvl2pPr>
            <a:lvl3pPr lvl="2" rtl="0">
              <a:spcBef>
                <a:spcPts val="0"/>
              </a:spcBef>
              <a:spcAft>
                <a:spcPts val="0"/>
              </a:spcAft>
              <a:buSzPts val="3000"/>
              <a:buFont typeface="Proxima Nova"/>
              <a:buNone/>
              <a:defRPr b="1" sz="3000">
                <a:latin typeface="Proxima Nova"/>
                <a:ea typeface="Proxima Nova"/>
                <a:cs typeface="Proxima Nova"/>
                <a:sym typeface="Proxima Nova"/>
              </a:defRPr>
            </a:lvl3pPr>
            <a:lvl4pPr lvl="3" rtl="0">
              <a:spcBef>
                <a:spcPts val="0"/>
              </a:spcBef>
              <a:spcAft>
                <a:spcPts val="0"/>
              </a:spcAft>
              <a:buSzPts val="3000"/>
              <a:buFont typeface="Proxima Nova"/>
              <a:buNone/>
              <a:defRPr b="1" sz="3000">
                <a:latin typeface="Proxima Nova"/>
                <a:ea typeface="Proxima Nova"/>
                <a:cs typeface="Proxima Nova"/>
                <a:sym typeface="Proxima Nova"/>
              </a:defRPr>
            </a:lvl4pPr>
            <a:lvl5pPr lvl="4" rtl="0">
              <a:spcBef>
                <a:spcPts val="0"/>
              </a:spcBef>
              <a:spcAft>
                <a:spcPts val="0"/>
              </a:spcAft>
              <a:buSzPts val="3000"/>
              <a:buFont typeface="Proxima Nova"/>
              <a:buNone/>
              <a:defRPr b="1" sz="3000">
                <a:latin typeface="Proxima Nova"/>
                <a:ea typeface="Proxima Nova"/>
                <a:cs typeface="Proxima Nova"/>
                <a:sym typeface="Proxima Nova"/>
              </a:defRPr>
            </a:lvl5pPr>
            <a:lvl6pPr lvl="5" rtl="0">
              <a:spcBef>
                <a:spcPts val="0"/>
              </a:spcBef>
              <a:spcAft>
                <a:spcPts val="0"/>
              </a:spcAft>
              <a:buSzPts val="3000"/>
              <a:buFont typeface="Proxima Nova"/>
              <a:buNone/>
              <a:defRPr b="1" sz="3000">
                <a:latin typeface="Proxima Nova"/>
                <a:ea typeface="Proxima Nova"/>
                <a:cs typeface="Proxima Nova"/>
                <a:sym typeface="Proxima Nova"/>
              </a:defRPr>
            </a:lvl6pPr>
            <a:lvl7pPr lvl="6" rtl="0">
              <a:spcBef>
                <a:spcPts val="0"/>
              </a:spcBef>
              <a:spcAft>
                <a:spcPts val="0"/>
              </a:spcAft>
              <a:buSzPts val="3000"/>
              <a:buFont typeface="Proxima Nova"/>
              <a:buNone/>
              <a:defRPr b="1" sz="3000">
                <a:latin typeface="Proxima Nova"/>
                <a:ea typeface="Proxima Nova"/>
                <a:cs typeface="Proxima Nova"/>
                <a:sym typeface="Proxima Nova"/>
              </a:defRPr>
            </a:lvl7pPr>
            <a:lvl8pPr lvl="7" rtl="0">
              <a:spcBef>
                <a:spcPts val="0"/>
              </a:spcBef>
              <a:spcAft>
                <a:spcPts val="0"/>
              </a:spcAft>
              <a:buSzPts val="3000"/>
              <a:buFont typeface="Proxima Nova"/>
              <a:buNone/>
              <a:defRPr b="1" sz="3000">
                <a:latin typeface="Proxima Nova"/>
                <a:ea typeface="Proxima Nova"/>
                <a:cs typeface="Proxima Nova"/>
                <a:sym typeface="Proxima Nova"/>
              </a:defRPr>
            </a:lvl8pPr>
            <a:lvl9pPr lvl="8" rtl="0">
              <a:spcBef>
                <a:spcPts val="0"/>
              </a:spcBef>
              <a:spcAft>
                <a:spcPts val="0"/>
              </a:spcAft>
              <a:buSzPts val="3000"/>
              <a:buFont typeface="Proxima Nova"/>
              <a:buNone/>
              <a:defRPr b="1" sz="3000">
                <a:latin typeface="Proxima Nova"/>
                <a:ea typeface="Proxima Nova"/>
                <a:cs typeface="Proxima Nova"/>
                <a:sym typeface="Proxima Nova"/>
              </a:defRPr>
            </a:lvl9pPr>
          </a:lstStyle>
          <a:p/>
        </p:txBody>
      </p:sp>
      <p:pic>
        <p:nvPicPr>
          <p:cNvPr id="65" name="Google Shape;65;p9"/>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66" name="Google Shape;66;p9"/>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solidFill>
                  <a:schemeClr val="accent5"/>
                </a:solidFill>
                <a:latin typeface="Proxima Nova Semibold"/>
                <a:ea typeface="Proxima Nova Semibold"/>
                <a:cs typeface="Proxima Nova Semibold"/>
                <a:sym typeface="Proxima Nova Semibold"/>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04 - Headline Eyebrow Only">
  <p:cSld name="CUSTOM_2_2_1">
    <p:spTree>
      <p:nvGrpSpPr>
        <p:cNvPr id="67" name="Shape 67"/>
        <p:cNvGrpSpPr/>
        <p:nvPr/>
      </p:nvGrpSpPr>
      <p:grpSpPr>
        <a:xfrm>
          <a:off x="0" y="0"/>
          <a:ext cx="0" cy="0"/>
          <a:chOff x="0" y="0"/>
          <a:chExt cx="0" cy="0"/>
        </a:xfrm>
      </p:grpSpPr>
      <p:pic>
        <p:nvPicPr>
          <p:cNvPr id="68" name="Google Shape;68;p10"/>
          <p:cNvPicPr preferRelativeResize="0"/>
          <p:nvPr/>
        </p:nvPicPr>
        <p:blipFill>
          <a:blip r:embed="rId2">
            <a:alphaModFix/>
          </a:blip>
          <a:stretch>
            <a:fillRect/>
          </a:stretch>
        </p:blipFill>
        <p:spPr>
          <a:xfrm>
            <a:off x="451800" y="228600"/>
            <a:ext cx="267300" cy="267300"/>
          </a:xfrm>
          <a:prstGeom prst="rect">
            <a:avLst/>
          </a:prstGeom>
          <a:noFill/>
          <a:ln>
            <a:noFill/>
          </a:ln>
        </p:spPr>
      </p:pic>
      <p:sp>
        <p:nvSpPr>
          <p:cNvPr id="69" name="Google Shape;69;p10"/>
          <p:cNvSpPr txBox="1"/>
          <p:nvPr>
            <p:ph idx="1" type="subTitle"/>
          </p:nvPr>
        </p:nvSpPr>
        <p:spPr>
          <a:xfrm>
            <a:off x="753254" y="244800"/>
            <a:ext cx="8105400" cy="2673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None/>
              <a:defRPr sz="1800">
                <a:latin typeface="Proxima Nova Semibold"/>
                <a:ea typeface="Proxima Nova Semibold"/>
                <a:cs typeface="Proxima Nova Semibold"/>
                <a:sym typeface="Proxima Nova Semibold"/>
              </a:defRPr>
            </a:lvl1pPr>
            <a:lvl2pPr lvl="1" rtl="0">
              <a:lnSpc>
                <a:spcPct val="100000"/>
              </a:lnSpc>
              <a:spcBef>
                <a:spcPts val="0"/>
              </a:spcBef>
              <a:spcAft>
                <a:spcPts val="0"/>
              </a:spcAft>
              <a:buNone/>
              <a:defRPr sz="1200">
                <a:latin typeface="Proxima Nova Semibold"/>
                <a:ea typeface="Proxima Nova Semibold"/>
                <a:cs typeface="Proxima Nova Semibold"/>
                <a:sym typeface="Proxima Nova Semibold"/>
              </a:defRPr>
            </a:lvl2pPr>
            <a:lvl3pPr lvl="2" rtl="0">
              <a:lnSpc>
                <a:spcPct val="100000"/>
              </a:lnSpc>
              <a:spcBef>
                <a:spcPts val="0"/>
              </a:spcBef>
              <a:spcAft>
                <a:spcPts val="0"/>
              </a:spcAft>
              <a:buNone/>
              <a:defRPr sz="1200">
                <a:latin typeface="Proxima Nova Semibold"/>
                <a:ea typeface="Proxima Nova Semibold"/>
                <a:cs typeface="Proxima Nova Semibold"/>
                <a:sym typeface="Proxima Nova Semibold"/>
              </a:defRPr>
            </a:lvl3pPr>
            <a:lvl4pPr lvl="3" rtl="0">
              <a:lnSpc>
                <a:spcPct val="100000"/>
              </a:lnSpc>
              <a:spcBef>
                <a:spcPts val="0"/>
              </a:spcBef>
              <a:spcAft>
                <a:spcPts val="0"/>
              </a:spcAft>
              <a:buNone/>
              <a:defRPr sz="1200">
                <a:latin typeface="Proxima Nova Semibold"/>
                <a:ea typeface="Proxima Nova Semibold"/>
                <a:cs typeface="Proxima Nova Semibold"/>
                <a:sym typeface="Proxima Nova Semibold"/>
              </a:defRPr>
            </a:lvl4pPr>
            <a:lvl5pPr lvl="4" rtl="0">
              <a:lnSpc>
                <a:spcPct val="100000"/>
              </a:lnSpc>
              <a:spcBef>
                <a:spcPts val="0"/>
              </a:spcBef>
              <a:spcAft>
                <a:spcPts val="0"/>
              </a:spcAft>
              <a:buNone/>
              <a:defRPr sz="1200">
                <a:latin typeface="Proxima Nova Semibold"/>
                <a:ea typeface="Proxima Nova Semibold"/>
                <a:cs typeface="Proxima Nova Semibold"/>
                <a:sym typeface="Proxima Nova Semibold"/>
              </a:defRPr>
            </a:lvl5pPr>
            <a:lvl6pPr lvl="5" rtl="0">
              <a:lnSpc>
                <a:spcPct val="100000"/>
              </a:lnSpc>
              <a:spcBef>
                <a:spcPts val="0"/>
              </a:spcBef>
              <a:spcAft>
                <a:spcPts val="0"/>
              </a:spcAft>
              <a:buNone/>
              <a:defRPr sz="1200">
                <a:latin typeface="Proxima Nova Semibold"/>
                <a:ea typeface="Proxima Nova Semibold"/>
                <a:cs typeface="Proxima Nova Semibold"/>
                <a:sym typeface="Proxima Nova Semibold"/>
              </a:defRPr>
            </a:lvl6pPr>
            <a:lvl7pPr lvl="6" rtl="0">
              <a:lnSpc>
                <a:spcPct val="100000"/>
              </a:lnSpc>
              <a:spcBef>
                <a:spcPts val="0"/>
              </a:spcBef>
              <a:spcAft>
                <a:spcPts val="0"/>
              </a:spcAft>
              <a:buNone/>
              <a:defRPr sz="1200">
                <a:latin typeface="Proxima Nova Semibold"/>
                <a:ea typeface="Proxima Nova Semibold"/>
                <a:cs typeface="Proxima Nova Semibold"/>
                <a:sym typeface="Proxima Nova Semibold"/>
              </a:defRPr>
            </a:lvl7pPr>
            <a:lvl8pPr lvl="7" rtl="0">
              <a:lnSpc>
                <a:spcPct val="100000"/>
              </a:lnSpc>
              <a:spcBef>
                <a:spcPts val="0"/>
              </a:spcBef>
              <a:spcAft>
                <a:spcPts val="0"/>
              </a:spcAft>
              <a:buNone/>
              <a:defRPr sz="1200">
                <a:latin typeface="Proxima Nova Semibold"/>
                <a:ea typeface="Proxima Nova Semibold"/>
                <a:cs typeface="Proxima Nova Semibold"/>
                <a:sym typeface="Proxima Nova Semibold"/>
              </a:defRPr>
            </a:lvl8pPr>
            <a:lvl9pPr lvl="8" rtl="0">
              <a:lnSpc>
                <a:spcPct val="100000"/>
              </a:lnSpc>
              <a:spcBef>
                <a:spcPts val="0"/>
              </a:spcBef>
              <a:spcAft>
                <a:spcPts val="0"/>
              </a:spcAft>
              <a:buNone/>
              <a:defRPr sz="1200">
                <a:latin typeface="Proxima Nova Semibold"/>
                <a:ea typeface="Proxima Nova Semibold"/>
                <a:cs typeface="Proxima Nova Semibold"/>
                <a:sym typeface="Proxima Nova Semibold"/>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theme" Target="../theme/theme1.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rot="-5400000">
            <a:off x="-2453850" y="2450850"/>
            <a:ext cx="5149500" cy="241800"/>
          </a:xfrm>
          <a:prstGeom prst="rect">
            <a:avLst/>
          </a:prstGeom>
          <a:solidFill>
            <a:srgbClr val="12111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900">
                <a:solidFill>
                  <a:srgbClr val="AFB4BE"/>
                </a:solidFill>
                <a:latin typeface="Proxima Nova Semibold"/>
                <a:ea typeface="Proxima Nova Semibold"/>
                <a:cs typeface="Proxima Nova Semibold"/>
                <a:sym typeface="Proxima Nova Semibold"/>
              </a:rPr>
              <a:t>© BigCommerce.  All rights reserved. Confidential.</a:t>
            </a:r>
            <a:endParaRPr sz="900">
              <a:solidFill>
                <a:srgbClr val="AFB4BE"/>
              </a:solidFill>
              <a:latin typeface="Proxima Nova Semibold"/>
              <a:ea typeface="Proxima Nova Semibold"/>
              <a:cs typeface="Proxima Nova Semibold"/>
              <a:sym typeface="Proxima Nova Semibold"/>
            </a:endParaRPr>
          </a:p>
        </p:txBody>
      </p:sp>
      <p:sp>
        <p:nvSpPr>
          <p:cNvPr id="7" name="Google Shape;7;p1"/>
          <p:cNvSpPr txBox="1"/>
          <p:nvPr>
            <p:ph type="title"/>
          </p:nvPr>
        </p:nvSpPr>
        <p:spPr>
          <a:xfrm>
            <a:off x="352688"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1pPr>
            <a:lvl2pPr lvl="1">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2pPr>
            <a:lvl3pPr lvl="2">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3pPr>
            <a:lvl4pPr lvl="3">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4pPr>
            <a:lvl5pPr lvl="4">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5pPr>
            <a:lvl6pPr lvl="5">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6pPr>
            <a:lvl7pPr lvl="6">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7pPr>
            <a:lvl8pPr lvl="7">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8pPr>
            <a:lvl9pPr lvl="8">
              <a:spcBef>
                <a:spcPts val="0"/>
              </a:spcBef>
              <a:spcAft>
                <a:spcPts val="0"/>
              </a:spcAft>
              <a:buClr>
                <a:schemeClr val="dk1"/>
              </a:buClr>
              <a:buSzPts val="2800"/>
              <a:buFont typeface="Proxima Nova"/>
              <a:buNone/>
              <a:defRPr b="1" sz="2800">
                <a:solidFill>
                  <a:schemeClr val="dk1"/>
                </a:solidFill>
                <a:latin typeface="Proxima Nova"/>
                <a:ea typeface="Proxima Nova"/>
                <a:cs typeface="Proxima Nova"/>
                <a:sym typeface="Proxima Nova"/>
              </a:defRPr>
            </a:lvl9pPr>
          </a:lstStyle>
          <a:p/>
        </p:txBody>
      </p:sp>
      <p:sp>
        <p:nvSpPr>
          <p:cNvPr id="8" name="Google Shape;8;p1"/>
          <p:cNvSpPr txBox="1"/>
          <p:nvPr>
            <p:ph idx="1" type="body"/>
          </p:nvPr>
        </p:nvSpPr>
        <p:spPr>
          <a:xfrm>
            <a:off x="244629" y="1152475"/>
            <a:ext cx="8520600" cy="3755400"/>
          </a:xfrm>
          <a:prstGeom prst="rect">
            <a:avLst/>
          </a:prstGeom>
          <a:noFill/>
          <a:ln>
            <a:noFill/>
          </a:ln>
        </p:spPr>
        <p:txBody>
          <a:bodyPr anchorCtr="0" anchor="t" bIns="91425" lIns="91425" spcFirstLastPara="1" rIns="91425" wrap="square" tIns="91425">
            <a:noAutofit/>
          </a:bodyPr>
          <a:lstStyle>
            <a:lvl1pPr indent="-317500" lvl="0" marL="457200">
              <a:lnSpc>
                <a:spcPct val="115000"/>
              </a:lnSpc>
              <a:spcBef>
                <a:spcPts val="0"/>
              </a:spcBef>
              <a:spcAft>
                <a:spcPts val="0"/>
              </a:spcAft>
              <a:buClr>
                <a:schemeClr val="accent1"/>
              </a:buClr>
              <a:buSzPts val="1400"/>
              <a:buFont typeface="Proxima Nova"/>
              <a:buChar char="◿"/>
              <a:defRPr>
                <a:solidFill>
                  <a:schemeClr val="dk1"/>
                </a:solidFill>
                <a:latin typeface="Proxima Nova"/>
                <a:ea typeface="Proxima Nova"/>
                <a:cs typeface="Proxima Nova"/>
                <a:sym typeface="Proxima Nova"/>
              </a:defRPr>
            </a:lvl1pPr>
            <a:lvl2pPr indent="-304800" lvl="1" marL="914400">
              <a:lnSpc>
                <a:spcPct val="115000"/>
              </a:lnSpc>
              <a:spcBef>
                <a:spcPts val="1200"/>
              </a:spcBef>
              <a:spcAft>
                <a:spcPts val="0"/>
              </a:spcAft>
              <a:buClr>
                <a:schemeClr val="accent1"/>
              </a:buClr>
              <a:buSzPts val="1200"/>
              <a:buFont typeface="Proxima Nova"/>
              <a:buChar char="●"/>
              <a:defRPr sz="1200">
                <a:solidFill>
                  <a:schemeClr val="dk1"/>
                </a:solidFill>
                <a:latin typeface="Proxima Nova"/>
                <a:ea typeface="Proxima Nova"/>
                <a:cs typeface="Proxima Nova"/>
                <a:sym typeface="Proxima Nova"/>
              </a:defRPr>
            </a:lvl2pPr>
            <a:lvl3pPr indent="-304800" lvl="2" marL="1371600">
              <a:lnSpc>
                <a:spcPct val="115000"/>
              </a:lnSpc>
              <a:spcBef>
                <a:spcPts val="1200"/>
              </a:spcBef>
              <a:spcAft>
                <a:spcPts val="0"/>
              </a:spcAft>
              <a:buClr>
                <a:schemeClr val="accent1"/>
              </a:buClr>
              <a:buSzPts val="1200"/>
              <a:buFont typeface="Proxima Nova"/>
              <a:buChar char="○"/>
              <a:defRPr sz="1200">
                <a:solidFill>
                  <a:schemeClr val="dk1"/>
                </a:solidFill>
                <a:latin typeface="Proxima Nova"/>
                <a:ea typeface="Proxima Nova"/>
                <a:cs typeface="Proxima Nova"/>
                <a:sym typeface="Proxima Nova"/>
              </a:defRPr>
            </a:lvl3pPr>
            <a:lvl4pPr indent="-304800" lvl="3" marL="1828800">
              <a:lnSpc>
                <a:spcPct val="115000"/>
              </a:lnSpc>
              <a:spcBef>
                <a:spcPts val="1200"/>
              </a:spcBef>
              <a:spcAft>
                <a:spcPts val="0"/>
              </a:spcAft>
              <a:buClr>
                <a:schemeClr val="accent1"/>
              </a:buClr>
              <a:buSzPts val="1200"/>
              <a:buFont typeface="Proxima Nova"/>
              <a:buChar char="▪"/>
              <a:defRPr sz="1200">
                <a:solidFill>
                  <a:schemeClr val="dk1"/>
                </a:solidFill>
                <a:latin typeface="Proxima Nova"/>
                <a:ea typeface="Proxima Nova"/>
                <a:cs typeface="Proxima Nova"/>
                <a:sym typeface="Proxima Nova"/>
              </a:defRPr>
            </a:lvl4pPr>
            <a:lvl5pPr indent="-304800" lvl="4" marL="2286000">
              <a:lnSpc>
                <a:spcPct val="115000"/>
              </a:lnSpc>
              <a:spcBef>
                <a:spcPts val="1200"/>
              </a:spcBef>
              <a:spcAft>
                <a:spcPts val="0"/>
              </a:spcAft>
              <a:buClr>
                <a:schemeClr val="accent1"/>
              </a:buClr>
              <a:buSzPts val="1200"/>
              <a:buFont typeface="Proxima Nova"/>
              <a:buChar char="▫"/>
              <a:defRPr sz="1200">
                <a:solidFill>
                  <a:schemeClr val="dk1"/>
                </a:solidFill>
                <a:latin typeface="Proxima Nova"/>
                <a:ea typeface="Proxima Nova"/>
                <a:cs typeface="Proxima Nova"/>
                <a:sym typeface="Proxima Nova"/>
              </a:defRPr>
            </a:lvl5pPr>
            <a:lvl6pPr indent="-304800" lvl="5" marL="2743200">
              <a:lnSpc>
                <a:spcPct val="115000"/>
              </a:lnSpc>
              <a:spcBef>
                <a:spcPts val="1200"/>
              </a:spcBef>
              <a:spcAft>
                <a:spcPts val="0"/>
              </a:spcAft>
              <a:buClr>
                <a:schemeClr val="accent1"/>
              </a:buClr>
              <a:buSzPts val="1200"/>
              <a:buFont typeface="Proxima Nova"/>
              <a:buChar char="‣"/>
              <a:defRPr sz="1200">
                <a:solidFill>
                  <a:schemeClr val="dk1"/>
                </a:solidFill>
                <a:latin typeface="Proxima Nova"/>
                <a:ea typeface="Proxima Nova"/>
                <a:cs typeface="Proxima Nova"/>
                <a:sym typeface="Proxima Nova"/>
              </a:defRPr>
            </a:lvl6pPr>
            <a:lvl7pPr indent="-304800" lvl="6" marL="3200400">
              <a:lnSpc>
                <a:spcPct val="115000"/>
              </a:lnSpc>
              <a:spcBef>
                <a:spcPts val="1200"/>
              </a:spcBef>
              <a:spcAft>
                <a:spcPts val="0"/>
              </a:spcAft>
              <a:buClr>
                <a:schemeClr val="accent1"/>
              </a:buClr>
              <a:buSzPts val="1200"/>
              <a:buFont typeface="Proxima Nova"/>
              <a:buChar char="‣"/>
              <a:defRPr sz="1200">
                <a:solidFill>
                  <a:schemeClr val="dk1"/>
                </a:solidFill>
                <a:latin typeface="Proxima Nova"/>
                <a:ea typeface="Proxima Nova"/>
                <a:cs typeface="Proxima Nova"/>
                <a:sym typeface="Proxima Nova"/>
              </a:defRPr>
            </a:lvl7pPr>
            <a:lvl8pPr indent="-304800" lvl="7" marL="3657600">
              <a:lnSpc>
                <a:spcPct val="115000"/>
              </a:lnSpc>
              <a:spcBef>
                <a:spcPts val="1200"/>
              </a:spcBef>
              <a:spcAft>
                <a:spcPts val="0"/>
              </a:spcAft>
              <a:buClr>
                <a:schemeClr val="accent1"/>
              </a:buClr>
              <a:buSzPts val="1200"/>
              <a:buFont typeface="Proxima Nova"/>
              <a:buChar char="‣"/>
              <a:defRPr sz="1200">
                <a:solidFill>
                  <a:schemeClr val="dk1"/>
                </a:solidFill>
                <a:latin typeface="Proxima Nova"/>
                <a:ea typeface="Proxima Nova"/>
                <a:cs typeface="Proxima Nova"/>
                <a:sym typeface="Proxima Nova"/>
              </a:defRPr>
            </a:lvl8pPr>
            <a:lvl9pPr indent="-304800" lvl="8" marL="4114800">
              <a:lnSpc>
                <a:spcPct val="115000"/>
              </a:lnSpc>
              <a:spcBef>
                <a:spcPts val="1200"/>
              </a:spcBef>
              <a:spcAft>
                <a:spcPts val="1200"/>
              </a:spcAft>
              <a:buClr>
                <a:schemeClr val="accent1"/>
              </a:buClr>
              <a:buSzPts val="1200"/>
              <a:buFont typeface="Proxima Nova"/>
              <a:buChar char="‣"/>
              <a:defRPr sz="1200">
                <a:solidFill>
                  <a:schemeClr val="dk1"/>
                </a:solidFill>
                <a:latin typeface="Proxima Nova"/>
                <a:ea typeface="Proxima Nova"/>
                <a:cs typeface="Proxima Nova"/>
                <a:sym typeface="Proxima Nova"/>
              </a:defRPr>
            </a:lvl9pPr>
          </a:lstStyle>
          <a:p/>
        </p:txBody>
      </p:sp>
      <p:sp>
        <p:nvSpPr>
          <p:cNvPr id="9" name="Google Shape;9;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chemeClr val="accent3"/>
          </p15:clr>
        </p15:guide>
        <p15:guide id="2" pos="152">
          <p15:clr>
            <a:srgbClr val="EA4335"/>
          </p15:clr>
        </p15:guide>
        <p15:guide id="3" orient="horz" pos="144">
          <p15:clr>
            <a:srgbClr val="EA4335"/>
          </p15:clr>
        </p15:guide>
        <p15:guide id="4" orient="horz" pos="31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1.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2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image" Target="../media/image2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chemeClr val="accent1"/>
            </a:gs>
            <a:gs pos="100000">
              <a:schemeClr val="accent2"/>
            </a:gs>
          </a:gsLst>
          <a:lin ang="2698631" scaled="0"/>
        </a:gradFill>
      </p:bgPr>
    </p:bg>
    <p:spTree>
      <p:nvGrpSpPr>
        <p:cNvPr id="162" name="Shape 162"/>
        <p:cNvGrpSpPr/>
        <p:nvPr/>
      </p:nvGrpSpPr>
      <p:grpSpPr>
        <a:xfrm>
          <a:off x="0" y="0"/>
          <a:ext cx="0" cy="0"/>
          <a:chOff x="0" y="0"/>
          <a:chExt cx="0" cy="0"/>
        </a:xfrm>
      </p:grpSpPr>
      <p:sp>
        <p:nvSpPr>
          <p:cNvPr id="163" name="Google Shape;163;p29"/>
          <p:cNvSpPr txBox="1"/>
          <p:nvPr>
            <p:ph type="title"/>
          </p:nvPr>
        </p:nvSpPr>
        <p:spPr>
          <a:xfrm>
            <a:off x="352700" y="1177475"/>
            <a:ext cx="8520600" cy="2609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8800"/>
              <a:t>CISO Of 2030</a:t>
            </a:r>
            <a:endParaRPr sz="8800"/>
          </a:p>
          <a:p>
            <a:pPr indent="0" lvl="0" marL="0" rtl="0" algn="l">
              <a:spcBef>
                <a:spcPts val="0"/>
              </a:spcBef>
              <a:spcAft>
                <a:spcPts val="0"/>
              </a:spcAft>
              <a:buNone/>
            </a:pPr>
            <a:r>
              <a:rPr lang="en" sz="3000"/>
              <a:t>From Gatekeeper to Growth Catalyst:</a:t>
            </a:r>
            <a:endParaRPr sz="3000"/>
          </a:p>
          <a:p>
            <a:pPr indent="0" lvl="0" marL="0" rtl="0" algn="l">
              <a:spcBef>
                <a:spcPts val="0"/>
              </a:spcBef>
              <a:spcAft>
                <a:spcPts val="0"/>
              </a:spcAft>
              <a:buNone/>
            </a:pPr>
            <a:r>
              <a:t/>
            </a:r>
            <a:endParaRPr sz="3000"/>
          </a:p>
          <a:p>
            <a:pPr indent="457200" lvl="0" marL="0" rtl="0" algn="l">
              <a:spcBef>
                <a:spcPts val="0"/>
              </a:spcBef>
              <a:spcAft>
                <a:spcPts val="0"/>
              </a:spcAft>
              <a:buNone/>
            </a:pPr>
            <a:r>
              <a:rPr i="1" lang="en" sz="3000"/>
              <a:t>Translating Risk</a:t>
            </a:r>
            <a:endParaRPr i="1" sz="3000"/>
          </a:p>
          <a:p>
            <a:pPr indent="457200" lvl="0" marL="457200" rtl="0" algn="l">
              <a:spcBef>
                <a:spcPts val="0"/>
              </a:spcBef>
              <a:spcAft>
                <a:spcPts val="0"/>
              </a:spcAft>
              <a:buNone/>
            </a:pPr>
            <a:r>
              <a:rPr i="1" lang="en" sz="3000"/>
              <a:t>Scaling Scope</a:t>
            </a:r>
            <a:endParaRPr i="1" sz="3000"/>
          </a:p>
          <a:p>
            <a:pPr indent="457200" lvl="0" marL="914400" rtl="0" algn="l">
              <a:spcBef>
                <a:spcPts val="0"/>
              </a:spcBef>
              <a:spcAft>
                <a:spcPts val="0"/>
              </a:spcAft>
              <a:buNone/>
            </a:pPr>
            <a:r>
              <a:rPr i="1" lang="en" sz="3000"/>
              <a:t>Leading Change</a:t>
            </a:r>
            <a:endParaRPr i="1" sz="3000"/>
          </a:p>
        </p:txBody>
      </p:sp>
      <p:sp>
        <p:nvSpPr>
          <p:cNvPr id="164" name="Google Shape;164;p29"/>
          <p:cNvSpPr txBox="1"/>
          <p:nvPr/>
        </p:nvSpPr>
        <p:spPr>
          <a:xfrm>
            <a:off x="7046400" y="4362175"/>
            <a:ext cx="2097600" cy="66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Proxima Nova"/>
                <a:ea typeface="Proxima Nova"/>
                <a:cs typeface="Proxima Nova"/>
                <a:sym typeface="Proxima Nova"/>
              </a:rPr>
              <a:t>Dan Holden</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lt1"/>
                </a:solidFill>
                <a:latin typeface="Proxima Nova"/>
                <a:ea typeface="Proxima Nova"/>
                <a:cs typeface="Proxima Nova"/>
                <a:sym typeface="Proxima Nova"/>
              </a:rPr>
              <a:t>CISO, BigCommerce</a:t>
            </a:r>
            <a:endParaRPr>
              <a:solidFill>
                <a:schemeClr val="lt1"/>
              </a:solidFill>
              <a:latin typeface="Proxima Nova"/>
              <a:ea typeface="Proxima Nova"/>
              <a:cs typeface="Proxima Nova"/>
              <a:sym typeface="Proxima Nova"/>
            </a:endParaRPr>
          </a:p>
          <a:p>
            <a:pPr indent="0" lvl="0" marL="0" rtl="0" algn="l">
              <a:spcBef>
                <a:spcPts val="0"/>
              </a:spcBef>
              <a:spcAft>
                <a:spcPts val="0"/>
              </a:spcAft>
              <a:buNone/>
            </a:pPr>
            <a:r>
              <a:rPr lang="en">
                <a:solidFill>
                  <a:schemeClr val="lt1"/>
                </a:solidFill>
                <a:latin typeface="Proxima Nova"/>
                <a:ea typeface="Proxima Nova"/>
                <a:cs typeface="Proxima Nova"/>
                <a:sym typeface="Proxima Nova"/>
              </a:rPr>
              <a:t>@desmondholden</a:t>
            </a:r>
            <a:endParaRPr>
              <a:solidFill>
                <a:schemeClr val="lt1"/>
              </a:solidFill>
              <a:latin typeface="Proxima Nova"/>
              <a:ea typeface="Proxima Nova"/>
              <a:cs typeface="Proxima Nova"/>
              <a:sym typeface="Proxima Nov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ph type="title"/>
          </p:nvPr>
        </p:nvSpPr>
        <p:spPr>
          <a:xfrm>
            <a:off x="277400" y="517125"/>
            <a:ext cx="7710300" cy="103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You’re Not just being Audited Anymore</a:t>
            </a:r>
            <a:endParaRPr/>
          </a:p>
          <a:p>
            <a:pPr indent="0" lvl="0" marL="0" rtl="0" algn="l">
              <a:spcBef>
                <a:spcPts val="0"/>
              </a:spcBef>
              <a:spcAft>
                <a:spcPts val="0"/>
              </a:spcAft>
              <a:buNone/>
            </a:pPr>
            <a:r>
              <a:rPr lang="en" sz="2400"/>
              <a:t>You’re being challenged</a:t>
            </a:r>
            <a:endParaRPr sz="2400"/>
          </a:p>
        </p:txBody>
      </p:sp>
      <p:sp>
        <p:nvSpPr>
          <p:cNvPr id="254" name="Google Shape;254;p38"/>
          <p:cNvSpPr txBox="1"/>
          <p:nvPr>
            <p:ph idx="1" type="body"/>
          </p:nvPr>
        </p:nvSpPr>
        <p:spPr>
          <a:xfrm>
            <a:off x="353600" y="1569750"/>
            <a:ext cx="4218300" cy="3181800"/>
          </a:xfrm>
          <a:prstGeom prst="rect">
            <a:avLst/>
          </a:prstGeom>
        </p:spPr>
        <p:txBody>
          <a:bodyPr anchorCtr="0" anchor="t" bIns="91425" lIns="91425" spcFirstLastPara="1" rIns="91425" wrap="square" tIns="91425">
            <a:noAutofit/>
          </a:bodyPr>
          <a:lstStyle/>
          <a:p>
            <a:pPr indent="-226059" lvl="0" marL="274320" rtl="0" algn="l">
              <a:spcBef>
                <a:spcPts val="0"/>
              </a:spcBef>
              <a:spcAft>
                <a:spcPts val="0"/>
              </a:spcAft>
              <a:buSzPts val="1400"/>
              <a:buChar char="◿"/>
            </a:pPr>
            <a:r>
              <a:rPr lang="en" sz="1400"/>
              <a:t>NIST/CIS/COBIT are great… until they’re just wallpaper</a:t>
            </a:r>
            <a:endParaRPr sz="1400"/>
          </a:p>
          <a:p>
            <a:pPr indent="-226059" lvl="0" marL="274320" rtl="0" algn="l">
              <a:spcBef>
                <a:spcPts val="1000"/>
              </a:spcBef>
              <a:spcAft>
                <a:spcPts val="0"/>
              </a:spcAft>
              <a:buSzPts val="1400"/>
              <a:buChar char="◿"/>
            </a:pPr>
            <a:r>
              <a:rPr lang="en" sz="1400"/>
              <a:t>Maturity 3 = "You’re compliant/mature."</a:t>
            </a:r>
            <a:endParaRPr sz="1400"/>
          </a:p>
          <a:p>
            <a:pPr indent="-226059" lvl="0" marL="274320" rtl="0" algn="l">
              <a:spcBef>
                <a:spcPts val="1000"/>
              </a:spcBef>
              <a:spcAft>
                <a:spcPts val="0"/>
              </a:spcAft>
              <a:buSzPts val="1400"/>
              <a:buChar char="◿"/>
            </a:pPr>
            <a:r>
              <a:rPr lang="en" sz="1400"/>
              <a:t>Attacker sophistication vs. control efficacy</a:t>
            </a:r>
            <a:endParaRPr sz="1400"/>
          </a:p>
          <a:p>
            <a:pPr indent="-226059" lvl="0" marL="274320" rtl="0" algn="l">
              <a:spcBef>
                <a:spcPts val="1000"/>
              </a:spcBef>
              <a:spcAft>
                <a:spcPts val="0"/>
              </a:spcAft>
              <a:buSzPts val="1400"/>
              <a:buChar char="◿"/>
            </a:pPr>
            <a:r>
              <a:rPr lang="en" sz="1400">
                <a:solidFill>
                  <a:srgbClr val="000000"/>
                </a:solidFill>
                <a:latin typeface="Arial"/>
                <a:ea typeface="Arial"/>
                <a:cs typeface="Arial"/>
                <a:sym typeface="Arial"/>
              </a:rPr>
              <a:t>After that, it's </a:t>
            </a:r>
            <a:r>
              <a:rPr b="1" lang="en" sz="1400">
                <a:solidFill>
                  <a:srgbClr val="000000"/>
                </a:solidFill>
                <a:latin typeface="Arial"/>
                <a:ea typeface="Arial"/>
                <a:cs typeface="Arial"/>
                <a:sym typeface="Arial"/>
              </a:rPr>
              <a:t>risk tradeoffs, capital allocation, and defensible ROI</a:t>
            </a:r>
            <a:br>
              <a:rPr b="1" lang="en" sz="1400">
                <a:solidFill>
                  <a:srgbClr val="000000"/>
                </a:solidFill>
                <a:latin typeface="Arial"/>
                <a:ea typeface="Arial"/>
                <a:cs typeface="Arial"/>
                <a:sym typeface="Arial"/>
              </a:rPr>
            </a:br>
            <a:endParaRPr sz="1400">
              <a:solidFill>
                <a:srgbClr val="000000"/>
              </a:solidFill>
              <a:latin typeface="Arial"/>
              <a:ea typeface="Arial"/>
              <a:cs typeface="Arial"/>
              <a:sym typeface="Arial"/>
            </a:endParaRPr>
          </a:p>
          <a:p>
            <a:pPr indent="-317500" lvl="0" marL="457200" rtl="0" algn="l">
              <a:lnSpc>
                <a:spcPct val="115000"/>
              </a:lnSpc>
              <a:spcBef>
                <a:spcPts val="1000"/>
              </a:spcBef>
              <a:spcAft>
                <a:spcPts val="0"/>
              </a:spcAft>
              <a:buSzPts val="1400"/>
              <a:buFont typeface="Arial"/>
              <a:buChar char="●"/>
            </a:pPr>
            <a:r>
              <a:rPr lang="en" sz="1400">
                <a:solidFill>
                  <a:srgbClr val="000000"/>
                </a:solidFill>
                <a:latin typeface="Arial"/>
                <a:ea typeface="Arial"/>
                <a:cs typeface="Arial"/>
                <a:sym typeface="Arial"/>
              </a:rPr>
              <a:t>Translating risk into investment decisions</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solidFill>
                  <a:srgbClr val="000000"/>
                </a:solidFill>
                <a:latin typeface="Arial"/>
                <a:ea typeface="Arial"/>
                <a:cs typeface="Arial"/>
                <a:sym typeface="Arial"/>
              </a:rPr>
              <a:t>Weighing friction against speed</a:t>
            </a:r>
            <a:endParaRPr sz="1400">
              <a:solidFill>
                <a:srgbClr val="000000"/>
              </a:solidFill>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lang="en" sz="1400">
                <a:solidFill>
                  <a:srgbClr val="000000"/>
                </a:solidFill>
                <a:latin typeface="Arial"/>
                <a:ea typeface="Arial"/>
                <a:cs typeface="Arial"/>
                <a:sym typeface="Arial"/>
              </a:rPr>
              <a:t>Leading trade-offs between </a:t>
            </a:r>
            <a:r>
              <a:rPr b="1" lang="en" sz="1400">
                <a:solidFill>
                  <a:srgbClr val="000000"/>
                </a:solidFill>
                <a:latin typeface="Arial"/>
                <a:ea typeface="Arial"/>
                <a:cs typeface="Arial"/>
                <a:sym typeface="Arial"/>
              </a:rPr>
              <a:t>security, velocity, and customer experience</a:t>
            </a:r>
            <a:endParaRPr b="1" sz="1400">
              <a:solidFill>
                <a:srgbClr val="000000"/>
              </a:solidFill>
              <a:latin typeface="Arial"/>
              <a:ea typeface="Arial"/>
              <a:cs typeface="Arial"/>
              <a:sym typeface="Arial"/>
            </a:endParaRPr>
          </a:p>
        </p:txBody>
      </p:sp>
      <p:sp>
        <p:nvSpPr>
          <p:cNvPr id="255" name="Google Shape;255;p38"/>
          <p:cNvSpPr txBox="1"/>
          <p:nvPr>
            <p:ph idx="2" type="subTitle"/>
          </p:nvPr>
        </p:nvSpPr>
        <p:spPr>
          <a:xfrm>
            <a:off x="753249" y="228600"/>
            <a:ext cx="35841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Phase 2</a:t>
            </a:r>
            <a:endParaRPr sz="1800"/>
          </a:p>
        </p:txBody>
      </p:sp>
      <p:pic>
        <p:nvPicPr>
          <p:cNvPr id="256" name="Google Shape;256;p38"/>
          <p:cNvPicPr preferRelativeResize="0"/>
          <p:nvPr/>
        </p:nvPicPr>
        <p:blipFill>
          <a:blip r:embed="rId3">
            <a:alphaModFix/>
          </a:blip>
          <a:stretch>
            <a:fillRect/>
          </a:stretch>
        </p:blipFill>
        <p:spPr>
          <a:xfrm>
            <a:off x="4650025" y="1281775"/>
            <a:ext cx="4433875" cy="378552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0" st="0"/>
                                            </p:txEl>
                                          </p:spTgt>
                                        </p:tgtEl>
                                        <p:attrNameLst>
                                          <p:attrName>style.visibility</p:attrName>
                                        </p:attrNameLst>
                                      </p:cBhvr>
                                      <p:to>
                                        <p:strVal val="visible"/>
                                      </p:to>
                                    </p:set>
                                    <p:animEffect filter="fade" transition="in">
                                      <p:cBhvr>
                                        <p:cTn dur="1000"/>
                                        <p:tgtEl>
                                          <p:spTgt spid="25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1" st="1"/>
                                            </p:txEl>
                                          </p:spTgt>
                                        </p:tgtEl>
                                        <p:attrNameLst>
                                          <p:attrName>style.visibility</p:attrName>
                                        </p:attrNameLst>
                                      </p:cBhvr>
                                      <p:to>
                                        <p:strVal val="visible"/>
                                      </p:to>
                                    </p:set>
                                    <p:animEffect filter="fade" transition="in">
                                      <p:cBhvr>
                                        <p:cTn dur="1000"/>
                                        <p:tgtEl>
                                          <p:spTgt spid="25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2" st="2"/>
                                            </p:txEl>
                                          </p:spTgt>
                                        </p:tgtEl>
                                        <p:attrNameLst>
                                          <p:attrName>style.visibility</p:attrName>
                                        </p:attrNameLst>
                                      </p:cBhvr>
                                      <p:to>
                                        <p:strVal val="visible"/>
                                      </p:to>
                                    </p:set>
                                    <p:animEffect filter="fade" transition="in">
                                      <p:cBhvr>
                                        <p:cTn dur="1000"/>
                                        <p:tgtEl>
                                          <p:spTgt spid="25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3" st="3"/>
                                            </p:txEl>
                                          </p:spTgt>
                                        </p:tgtEl>
                                        <p:attrNameLst>
                                          <p:attrName>style.visibility</p:attrName>
                                        </p:attrNameLst>
                                      </p:cBhvr>
                                      <p:to>
                                        <p:strVal val="visible"/>
                                      </p:to>
                                    </p:set>
                                    <p:animEffect filter="fade" transition="in">
                                      <p:cBhvr>
                                        <p:cTn dur="1000"/>
                                        <p:tgtEl>
                                          <p:spTgt spid="25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4" st="4"/>
                                            </p:txEl>
                                          </p:spTgt>
                                        </p:tgtEl>
                                        <p:attrNameLst>
                                          <p:attrName>style.visibility</p:attrName>
                                        </p:attrNameLst>
                                      </p:cBhvr>
                                      <p:to>
                                        <p:strVal val="visible"/>
                                      </p:to>
                                    </p:set>
                                    <p:animEffect filter="fade" transition="in">
                                      <p:cBhvr>
                                        <p:cTn dur="1000"/>
                                        <p:tgtEl>
                                          <p:spTgt spid="25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5" st="5"/>
                                            </p:txEl>
                                          </p:spTgt>
                                        </p:tgtEl>
                                        <p:attrNameLst>
                                          <p:attrName>style.visibility</p:attrName>
                                        </p:attrNameLst>
                                      </p:cBhvr>
                                      <p:to>
                                        <p:strVal val="visible"/>
                                      </p:to>
                                    </p:set>
                                    <p:animEffect filter="fade" transition="in">
                                      <p:cBhvr>
                                        <p:cTn dur="1000"/>
                                        <p:tgtEl>
                                          <p:spTgt spid="25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4">
                                            <p:txEl>
                                              <p:pRg end="6" st="6"/>
                                            </p:txEl>
                                          </p:spTgt>
                                        </p:tgtEl>
                                        <p:attrNameLst>
                                          <p:attrName>style.visibility</p:attrName>
                                        </p:attrNameLst>
                                      </p:cBhvr>
                                      <p:to>
                                        <p:strVal val="visible"/>
                                      </p:to>
                                    </p:set>
                                    <p:animEffect filter="fade" transition="in">
                                      <p:cBhvr>
                                        <p:cTn dur="1000"/>
                                        <p:tgtEl>
                                          <p:spTgt spid="25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ph idx="1" type="subTitle"/>
          </p:nvPr>
        </p:nvSpPr>
        <p:spPr>
          <a:xfrm>
            <a:off x="753254" y="244800"/>
            <a:ext cx="81054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1913 For The Industrial Revolution. 2013 For the Software Revolution.</a:t>
            </a:r>
            <a:endParaRPr/>
          </a:p>
        </p:txBody>
      </p:sp>
      <p:pic>
        <p:nvPicPr>
          <p:cNvPr id="262" name="Google Shape;262;p39"/>
          <p:cNvPicPr preferRelativeResize="0"/>
          <p:nvPr/>
        </p:nvPicPr>
        <p:blipFill>
          <a:blip r:embed="rId3">
            <a:alphaModFix/>
          </a:blip>
          <a:stretch>
            <a:fillRect/>
          </a:stretch>
        </p:blipFill>
        <p:spPr>
          <a:xfrm>
            <a:off x="5914445" y="495900"/>
            <a:ext cx="3100431" cy="4631398"/>
          </a:xfrm>
          <a:prstGeom prst="rect">
            <a:avLst/>
          </a:prstGeom>
          <a:noFill/>
          <a:ln>
            <a:noFill/>
          </a:ln>
          <a:effectLst>
            <a:outerShdw blurRad="57150" rotWithShape="0" algn="bl" dir="5400000" dist="38100">
              <a:srgbClr val="000000">
                <a:alpha val="50000"/>
              </a:srgbClr>
            </a:outerShdw>
          </a:effectLst>
        </p:spPr>
      </p:pic>
      <p:pic>
        <p:nvPicPr>
          <p:cNvPr id="263" name="Google Shape;263;p39"/>
          <p:cNvPicPr preferRelativeResize="0"/>
          <p:nvPr/>
        </p:nvPicPr>
        <p:blipFill>
          <a:blip r:embed="rId4">
            <a:alphaModFix/>
          </a:blip>
          <a:stretch>
            <a:fillRect/>
          </a:stretch>
        </p:blipFill>
        <p:spPr>
          <a:xfrm>
            <a:off x="341000" y="1207900"/>
            <a:ext cx="5310576" cy="3022275"/>
          </a:xfrm>
          <a:prstGeom prst="rect">
            <a:avLst/>
          </a:prstGeom>
          <a:noFill/>
          <a:ln>
            <a:noFill/>
          </a:ln>
          <a:effectLst>
            <a:outerShdw blurRad="57150" rotWithShape="0" algn="bl" dir="3600000" dist="7620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1000"/>
                                        <p:tgtEl>
                                          <p:spTgt spid="2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ph idx="1" type="body"/>
          </p:nvPr>
        </p:nvSpPr>
        <p:spPr>
          <a:xfrm>
            <a:off x="241800" y="520575"/>
            <a:ext cx="3767100" cy="40785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SzPts val="1100"/>
              <a:buFont typeface="Arial"/>
              <a:buChar char="◿"/>
            </a:pPr>
            <a:r>
              <a:rPr b="1" lang="en" sz="1100">
                <a:solidFill>
                  <a:srgbClr val="000000"/>
                </a:solidFill>
                <a:latin typeface="Arial"/>
                <a:ea typeface="Arial"/>
                <a:cs typeface="Arial"/>
                <a:sym typeface="Arial"/>
              </a:rPr>
              <a:t>Infrastructure as Code (IaC)</a:t>
            </a:r>
            <a:r>
              <a:rPr lang="en" sz="1100">
                <a:solidFill>
                  <a:srgbClr val="000000"/>
                </a:solidFill>
                <a:latin typeface="Arial"/>
                <a:ea typeface="Arial"/>
                <a:cs typeface="Arial"/>
                <a:sym typeface="Arial"/>
              </a:rPr>
              <a:t>: Automating environment creation makes security controls testable and repeatable…  like jigs in manufacturing.</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b="1" lang="en" sz="1100">
                <a:solidFill>
                  <a:srgbClr val="000000"/>
                </a:solidFill>
                <a:latin typeface="Arial"/>
                <a:ea typeface="Arial"/>
                <a:cs typeface="Arial"/>
                <a:sym typeface="Arial"/>
              </a:rPr>
              <a:t>Static &amp; Dynamic Application Security Testing (SAST/DAST)</a:t>
            </a:r>
            <a:r>
              <a:rPr lang="en" sz="1100">
                <a:solidFill>
                  <a:srgbClr val="000000"/>
                </a:solidFill>
                <a:latin typeface="Arial"/>
                <a:ea typeface="Arial"/>
                <a:cs typeface="Arial"/>
                <a:sym typeface="Arial"/>
              </a:rPr>
              <a:t>: Shift-left security scanning in the build process is the </a:t>
            </a:r>
            <a:r>
              <a:rPr i="1" lang="en" sz="1100">
                <a:solidFill>
                  <a:srgbClr val="000000"/>
                </a:solidFill>
                <a:latin typeface="Arial"/>
                <a:ea typeface="Arial"/>
                <a:cs typeface="Arial"/>
                <a:sym typeface="Arial"/>
              </a:rPr>
              <a:t>equivalent of QA on the factory floor</a:t>
            </a:r>
            <a:r>
              <a:rPr lang="en" sz="1100">
                <a:solidFill>
                  <a:srgbClr val="000000"/>
                </a:solidFill>
                <a:latin typeface="Arial"/>
                <a:ea typeface="Arial"/>
                <a:cs typeface="Arial"/>
                <a:sym typeface="Arial"/>
              </a:rPr>
              <a: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b="1" lang="en" sz="1100">
                <a:solidFill>
                  <a:srgbClr val="000000"/>
                </a:solidFill>
                <a:latin typeface="Arial"/>
                <a:ea typeface="Arial"/>
                <a:cs typeface="Arial"/>
                <a:sym typeface="Arial"/>
              </a:rPr>
              <a:t>Software Composition Analysis (SCA)</a:t>
            </a:r>
            <a:r>
              <a:rPr lang="en" sz="1100">
                <a:solidFill>
                  <a:srgbClr val="000000"/>
                </a:solidFill>
                <a:latin typeface="Arial"/>
                <a:ea typeface="Arial"/>
                <a:cs typeface="Arial"/>
                <a:sym typeface="Arial"/>
              </a:rPr>
              <a:t> Treating open-source vulnerabilities like defective parts on an assembly line, identifying before integration.</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b="1" lang="en" sz="1100">
                <a:solidFill>
                  <a:srgbClr val="000000"/>
                </a:solidFill>
                <a:latin typeface="Arial"/>
                <a:ea typeface="Arial"/>
                <a:cs typeface="Arial"/>
                <a:sym typeface="Arial"/>
              </a:rPr>
              <a:t>Pre-merge security gates in CI/CD</a:t>
            </a:r>
            <a:r>
              <a:rPr lang="en" sz="1100">
                <a:solidFill>
                  <a:srgbClr val="000000"/>
                </a:solidFill>
                <a:latin typeface="Arial"/>
                <a:ea typeface="Arial"/>
                <a:cs typeface="Arial"/>
                <a:sym typeface="Arial"/>
              </a:rPr>
              <a:t>: Analogous to in-line inspections in lean manufacturing.</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b="1" lang="en" sz="1100">
                <a:solidFill>
                  <a:srgbClr val="000000"/>
                </a:solidFill>
                <a:latin typeface="Arial"/>
                <a:ea typeface="Arial"/>
                <a:cs typeface="Arial"/>
                <a:sym typeface="Arial"/>
              </a:rPr>
              <a:t>Runtime Protections (e.g., Cloud Workload Protection Platforms)</a:t>
            </a:r>
            <a:r>
              <a:rPr lang="en" sz="1100">
                <a:solidFill>
                  <a:srgbClr val="000000"/>
                </a:solidFill>
                <a:latin typeface="Arial"/>
                <a:ea typeface="Arial"/>
                <a:cs typeface="Arial"/>
                <a:sym typeface="Arial"/>
              </a:rPr>
              <a:t>: Provide monitoring akin to telemetry on assembly robots, triggering alerts when tolerances (or threats) exceed thresholds.</a:t>
            </a:r>
            <a:endParaRPr/>
          </a:p>
        </p:txBody>
      </p:sp>
      <p:sp>
        <p:nvSpPr>
          <p:cNvPr id="269" name="Google Shape;269;p40"/>
          <p:cNvSpPr txBox="1"/>
          <p:nvPr>
            <p:ph idx="2" type="subTitle"/>
          </p:nvPr>
        </p:nvSpPr>
        <p:spPr>
          <a:xfrm>
            <a:off x="753248" y="231025"/>
            <a:ext cx="30252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The DevOps Revolution</a:t>
            </a:r>
            <a:endParaRPr sz="1800"/>
          </a:p>
        </p:txBody>
      </p:sp>
      <p:pic>
        <p:nvPicPr>
          <p:cNvPr id="270" name="Google Shape;270;p40"/>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0" st="0"/>
                                            </p:txEl>
                                          </p:spTgt>
                                        </p:tgtEl>
                                        <p:attrNameLst>
                                          <p:attrName>style.visibility</p:attrName>
                                        </p:attrNameLst>
                                      </p:cBhvr>
                                      <p:to>
                                        <p:strVal val="visible"/>
                                      </p:to>
                                    </p:set>
                                    <p:animEffect filter="fade" transition="in">
                                      <p:cBhvr>
                                        <p:cTn dur="1000"/>
                                        <p:tgtEl>
                                          <p:spTgt spid="26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1" st="1"/>
                                            </p:txEl>
                                          </p:spTgt>
                                        </p:tgtEl>
                                        <p:attrNameLst>
                                          <p:attrName>style.visibility</p:attrName>
                                        </p:attrNameLst>
                                      </p:cBhvr>
                                      <p:to>
                                        <p:strVal val="visible"/>
                                      </p:to>
                                    </p:set>
                                    <p:animEffect filter="fade" transition="in">
                                      <p:cBhvr>
                                        <p:cTn dur="1000"/>
                                        <p:tgtEl>
                                          <p:spTgt spid="26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2" st="2"/>
                                            </p:txEl>
                                          </p:spTgt>
                                        </p:tgtEl>
                                        <p:attrNameLst>
                                          <p:attrName>style.visibility</p:attrName>
                                        </p:attrNameLst>
                                      </p:cBhvr>
                                      <p:to>
                                        <p:strVal val="visible"/>
                                      </p:to>
                                    </p:set>
                                    <p:animEffect filter="fade" transition="in">
                                      <p:cBhvr>
                                        <p:cTn dur="1000"/>
                                        <p:tgtEl>
                                          <p:spTgt spid="26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3" st="3"/>
                                            </p:txEl>
                                          </p:spTgt>
                                        </p:tgtEl>
                                        <p:attrNameLst>
                                          <p:attrName>style.visibility</p:attrName>
                                        </p:attrNameLst>
                                      </p:cBhvr>
                                      <p:to>
                                        <p:strVal val="visible"/>
                                      </p:to>
                                    </p:set>
                                    <p:animEffect filter="fade" transition="in">
                                      <p:cBhvr>
                                        <p:cTn dur="1000"/>
                                        <p:tgtEl>
                                          <p:spTgt spid="26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8">
                                            <p:txEl>
                                              <p:pRg end="4" st="4"/>
                                            </p:txEl>
                                          </p:spTgt>
                                        </p:tgtEl>
                                        <p:attrNameLst>
                                          <p:attrName>style.visibility</p:attrName>
                                        </p:attrNameLst>
                                      </p:cBhvr>
                                      <p:to>
                                        <p:strVal val="visible"/>
                                      </p:to>
                                    </p:set>
                                    <p:animEffect filter="fade" transition="in">
                                      <p:cBhvr>
                                        <p:cTn dur="1000"/>
                                        <p:tgtEl>
                                          <p:spTgt spid="268">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41"/>
          <p:cNvSpPr txBox="1"/>
          <p:nvPr>
            <p:ph idx="1" type="subTitle"/>
          </p:nvPr>
        </p:nvSpPr>
        <p:spPr>
          <a:xfrm>
            <a:off x="753250" y="244800"/>
            <a:ext cx="83907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Unsafe At Any Speed Was FUD, But It Worked… Will Ours Be An Event Or Era?</a:t>
            </a:r>
            <a:endParaRPr/>
          </a:p>
        </p:txBody>
      </p:sp>
      <p:pic>
        <p:nvPicPr>
          <p:cNvPr id="276" name="Google Shape;276;p41"/>
          <p:cNvPicPr preferRelativeResize="0"/>
          <p:nvPr/>
        </p:nvPicPr>
        <p:blipFill>
          <a:blip r:embed="rId3">
            <a:alphaModFix/>
          </a:blip>
          <a:stretch>
            <a:fillRect/>
          </a:stretch>
        </p:blipFill>
        <p:spPr>
          <a:xfrm>
            <a:off x="753250" y="644550"/>
            <a:ext cx="3244950" cy="4326600"/>
          </a:xfrm>
          <a:prstGeom prst="rect">
            <a:avLst/>
          </a:prstGeom>
          <a:noFill/>
          <a:ln>
            <a:noFill/>
          </a:ln>
          <a:effectLst>
            <a:outerShdw blurRad="57150" rotWithShape="0" algn="bl" dir="5400000" dist="19050">
              <a:srgbClr val="000000">
                <a:alpha val="50000"/>
              </a:srgbClr>
            </a:outerShdw>
          </a:effectLst>
        </p:spPr>
      </p:pic>
      <p:pic>
        <p:nvPicPr>
          <p:cNvPr id="277" name="Google Shape;277;p41"/>
          <p:cNvPicPr preferRelativeResize="0"/>
          <p:nvPr/>
        </p:nvPicPr>
        <p:blipFill rotWithShape="1">
          <a:blip r:embed="rId4">
            <a:alphaModFix/>
          </a:blip>
          <a:srcRect b="0" l="0" r="0" t="8147"/>
          <a:stretch/>
        </p:blipFill>
        <p:spPr>
          <a:xfrm>
            <a:off x="4991825" y="644550"/>
            <a:ext cx="3674922" cy="4369275"/>
          </a:xfrm>
          <a:prstGeom prst="rect">
            <a:avLst/>
          </a:prstGeom>
          <a:noFill/>
          <a:ln>
            <a:noFill/>
          </a:ln>
          <a:effectLst>
            <a:outerShdw blurRad="57150" rotWithShape="0" algn="bl" dir="5400000" dist="19050">
              <a:srgbClr val="000000">
                <a:alpha val="5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1000"/>
                                        <p:tgtEl>
                                          <p:spTgt spid="2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42"/>
          <p:cNvSpPr txBox="1"/>
          <p:nvPr>
            <p:ph type="title"/>
          </p:nvPr>
        </p:nvSpPr>
        <p:spPr>
          <a:xfrm>
            <a:off x="353600" y="444650"/>
            <a:ext cx="3655200" cy="1180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t>Reporting Lines ≠ Responsibility But They Shape Perception</a:t>
            </a:r>
            <a:endParaRPr sz="1600"/>
          </a:p>
        </p:txBody>
      </p:sp>
      <p:sp>
        <p:nvSpPr>
          <p:cNvPr id="283" name="Google Shape;283;p42"/>
          <p:cNvSpPr txBox="1"/>
          <p:nvPr>
            <p:ph idx="1" type="body"/>
          </p:nvPr>
        </p:nvSpPr>
        <p:spPr>
          <a:xfrm>
            <a:off x="353600" y="1177725"/>
            <a:ext cx="3424800" cy="3573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Arial"/>
                <a:ea typeface="Arial"/>
                <a:cs typeface="Arial"/>
                <a:sym typeface="Arial"/>
              </a:rPr>
              <a:t>Reporting to CIO/CTO:</a:t>
            </a:r>
            <a:br>
              <a:rPr b="1"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Embedded in operations — close to architecture but lacking independence. Visibility is high, but objectivity can be constrained.</a:t>
            </a:r>
            <a:br>
              <a:rPr lang="en" sz="1100">
                <a:solidFill>
                  <a:srgbClr val="000000"/>
                </a:solidFill>
                <a:latin typeface="Arial"/>
                <a:ea typeface="Arial"/>
                <a:cs typeface="Arial"/>
                <a:sym typeface="Arial"/>
              </a:rPr>
            </a:br>
            <a:r>
              <a:rPr b="1" lang="en" sz="1100">
                <a:solidFill>
                  <a:srgbClr val="000000"/>
                </a:solidFill>
                <a:latin typeface="Arial"/>
                <a:ea typeface="Arial"/>
                <a:cs typeface="Arial"/>
                <a:sym typeface="Arial"/>
              </a:rPr>
              <a:t>It can be difficult to audit the builder if you report to the builder.</a:t>
            </a:r>
            <a:br>
              <a:rPr b="1" lang="en"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0" lvl="0" marL="0" rtl="0" algn="l">
              <a:spcBef>
                <a:spcPts val="1000"/>
              </a:spcBef>
              <a:spcAft>
                <a:spcPts val="0"/>
              </a:spcAft>
              <a:buNone/>
            </a:pPr>
            <a:r>
              <a:rPr b="1" lang="en">
                <a:solidFill>
                  <a:srgbClr val="000000"/>
                </a:solidFill>
                <a:latin typeface="Arial"/>
                <a:ea typeface="Arial"/>
                <a:cs typeface="Arial"/>
                <a:sym typeface="Arial"/>
              </a:rPr>
              <a:t>Reporting to Board/CEO/GC/CFO:</a:t>
            </a:r>
            <a:br>
              <a:rPr b="1"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Places security within risk governance, where it provides assurance like Legal or Finance and operates as a strategic function, not just a technical one.</a:t>
            </a:r>
            <a:endParaRPr sz="1100">
              <a:solidFill>
                <a:srgbClr val="000000"/>
              </a:solidFill>
              <a:latin typeface="Arial"/>
              <a:ea typeface="Arial"/>
              <a:cs typeface="Arial"/>
              <a:sym typeface="Arial"/>
            </a:endParaRPr>
          </a:p>
          <a:p>
            <a:pPr indent="0" lvl="0" marL="0" rtl="0" algn="l">
              <a:spcBef>
                <a:spcPts val="1000"/>
              </a:spcBef>
              <a:spcAft>
                <a:spcPts val="1000"/>
              </a:spcAft>
              <a:buNone/>
            </a:pPr>
            <a:r>
              <a:rPr b="1" lang="en">
                <a:solidFill>
                  <a:srgbClr val="000000"/>
                </a:solidFill>
                <a:latin typeface="Arial"/>
                <a:ea typeface="Arial"/>
                <a:cs typeface="Arial"/>
                <a:sym typeface="Arial"/>
              </a:rPr>
              <a:t>2030 Outlook:</a:t>
            </a:r>
            <a:br>
              <a:rPr b="1"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The CISO is a translator of uncertainty into decision-making, similar to CFOs modeling financial risk or GCs analyzing materiality.</a:t>
            </a:r>
            <a:br>
              <a:rPr lang="en" sz="1100">
                <a:solidFill>
                  <a:srgbClr val="000000"/>
                </a:solidFill>
                <a:latin typeface="Arial"/>
                <a:ea typeface="Arial"/>
                <a:cs typeface="Arial"/>
                <a:sym typeface="Arial"/>
              </a:rPr>
            </a:br>
            <a:r>
              <a:rPr b="1" lang="en" sz="1100">
                <a:solidFill>
                  <a:srgbClr val="000000"/>
                </a:solidFill>
                <a:latin typeface="Arial"/>
                <a:ea typeface="Arial"/>
                <a:cs typeface="Arial"/>
                <a:sym typeface="Arial"/>
              </a:rPr>
              <a:t>We’re not here to stop breaches — we’re here to help the business move fast without derailing.</a:t>
            </a:r>
            <a:endParaRPr b="1" sz="1100">
              <a:solidFill>
                <a:srgbClr val="000000"/>
              </a:solidFill>
              <a:latin typeface="Arial"/>
              <a:ea typeface="Arial"/>
              <a:cs typeface="Arial"/>
              <a:sym typeface="Arial"/>
            </a:endParaRPr>
          </a:p>
        </p:txBody>
      </p:sp>
      <p:sp>
        <p:nvSpPr>
          <p:cNvPr id="284" name="Google Shape;284;p42"/>
          <p:cNvSpPr txBox="1"/>
          <p:nvPr>
            <p:ph idx="2" type="subTitle"/>
          </p:nvPr>
        </p:nvSpPr>
        <p:spPr>
          <a:xfrm>
            <a:off x="753248" y="231025"/>
            <a:ext cx="30252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CISO Reporting Dynamics</a:t>
            </a:r>
            <a:endParaRPr sz="1800"/>
          </a:p>
        </p:txBody>
      </p:sp>
      <p:pic>
        <p:nvPicPr>
          <p:cNvPr id="285" name="Google Shape;285;p42"/>
          <p:cNvPicPr preferRelativeResize="0"/>
          <p:nvPr/>
        </p:nvPicPr>
        <p:blipFill>
          <a:blip r:embed="rId3">
            <a:alphaModFix/>
          </a:blip>
          <a:stretch>
            <a:fillRect/>
          </a:stretch>
        </p:blipFill>
        <p:spPr>
          <a:xfrm>
            <a:off x="4008800" y="0"/>
            <a:ext cx="5135201" cy="51351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0" st="0"/>
                                            </p:txEl>
                                          </p:spTgt>
                                        </p:tgtEl>
                                        <p:attrNameLst>
                                          <p:attrName>style.visibility</p:attrName>
                                        </p:attrNameLst>
                                      </p:cBhvr>
                                      <p:to>
                                        <p:strVal val="visible"/>
                                      </p:to>
                                    </p:set>
                                    <p:animEffect filter="fade" transition="in">
                                      <p:cBhvr>
                                        <p:cTn dur="1000"/>
                                        <p:tgtEl>
                                          <p:spTgt spid="28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1" st="1"/>
                                            </p:txEl>
                                          </p:spTgt>
                                        </p:tgtEl>
                                        <p:attrNameLst>
                                          <p:attrName>style.visibility</p:attrName>
                                        </p:attrNameLst>
                                      </p:cBhvr>
                                      <p:to>
                                        <p:strVal val="visible"/>
                                      </p:to>
                                    </p:set>
                                    <p:animEffect filter="fade" transition="in">
                                      <p:cBhvr>
                                        <p:cTn dur="1000"/>
                                        <p:tgtEl>
                                          <p:spTgt spid="28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3">
                                            <p:txEl>
                                              <p:pRg end="2" st="2"/>
                                            </p:txEl>
                                          </p:spTgt>
                                        </p:tgtEl>
                                        <p:attrNameLst>
                                          <p:attrName>style.visibility</p:attrName>
                                        </p:attrNameLst>
                                      </p:cBhvr>
                                      <p:to>
                                        <p:strVal val="visible"/>
                                      </p:to>
                                    </p:set>
                                    <p:animEffect filter="fade" transition="in">
                                      <p:cBhvr>
                                        <p:cTn dur="1000"/>
                                        <p:tgtEl>
                                          <p:spTgt spid="283">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3"/>
          <p:cNvSpPr txBox="1"/>
          <p:nvPr>
            <p:ph type="title"/>
          </p:nvPr>
        </p:nvSpPr>
        <p:spPr>
          <a:xfrm>
            <a:off x="353600" y="498325"/>
            <a:ext cx="3655200" cy="1126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000000"/>
                </a:solidFill>
                <a:latin typeface="Arial"/>
                <a:ea typeface="Arial"/>
                <a:cs typeface="Arial"/>
                <a:sym typeface="Arial"/>
              </a:rPr>
              <a:t>Security Governance 2030: Mirroring the Internal Audit Model</a:t>
            </a:r>
            <a:endParaRPr sz="1800"/>
          </a:p>
        </p:txBody>
      </p:sp>
      <p:sp>
        <p:nvSpPr>
          <p:cNvPr id="291" name="Google Shape;291;p43"/>
          <p:cNvSpPr txBox="1"/>
          <p:nvPr>
            <p:ph idx="1" type="body"/>
          </p:nvPr>
        </p:nvSpPr>
        <p:spPr>
          <a:xfrm>
            <a:off x="353600" y="1526225"/>
            <a:ext cx="3424800" cy="32253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lang="en">
                <a:solidFill>
                  <a:srgbClr val="000000"/>
                </a:solidFill>
                <a:latin typeface="Arial"/>
                <a:ea typeface="Arial"/>
                <a:cs typeface="Arial"/>
                <a:sym typeface="Arial"/>
              </a:rPr>
              <a:t>Cyber Security is </a:t>
            </a:r>
            <a:r>
              <a:rPr b="1" lang="en">
                <a:solidFill>
                  <a:srgbClr val="000000"/>
                </a:solidFill>
                <a:latin typeface="Arial"/>
                <a:ea typeface="Arial"/>
                <a:cs typeface="Arial"/>
                <a:sym typeface="Arial"/>
              </a:rPr>
              <a:t>digital safety</a:t>
            </a:r>
            <a:br>
              <a:rPr b="1" lang="en">
                <a:solidFill>
                  <a:srgbClr val="000000"/>
                </a:solidFill>
                <a:latin typeface="Arial"/>
                <a:ea typeface="Arial"/>
                <a:cs typeface="Arial"/>
                <a:sym typeface="Arial"/>
              </a:rPr>
            </a:br>
            <a:endParaRPr b="1">
              <a:solidFill>
                <a:srgbClr val="000000"/>
              </a:solidFill>
              <a:latin typeface="Arial"/>
              <a:ea typeface="Arial"/>
              <a:cs typeface="Arial"/>
              <a:sym typeface="Arial"/>
            </a:endParaRPr>
          </a:p>
          <a:p>
            <a:pPr indent="-304800" lvl="0" marL="457200" rtl="0" algn="l">
              <a:spcBef>
                <a:spcPts val="1000"/>
              </a:spcBef>
              <a:spcAft>
                <a:spcPts val="0"/>
              </a:spcAft>
              <a:buSzPts val="1200"/>
              <a:buChar char="◿"/>
            </a:pPr>
            <a:r>
              <a:rPr lang="en">
                <a:solidFill>
                  <a:srgbClr val="000000"/>
                </a:solidFill>
                <a:latin typeface="Arial"/>
                <a:ea typeface="Arial"/>
                <a:cs typeface="Arial"/>
                <a:sym typeface="Arial"/>
              </a:rPr>
              <a:t>Like internal audit: independent, risk-focused, materially aware</a:t>
            </a:r>
            <a:br>
              <a:rPr lang="en">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304800" lvl="0" marL="457200" rtl="0" algn="l">
              <a:spcBef>
                <a:spcPts val="1000"/>
              </a:spcBef>
              <a:spcAft>
                <a:spcPts val="0"/>
              </a:spcAft>
              <a:buSzPts val="1200"/>
              <a:buChar char="◿"/>
            </a:pPr>
            <a:r>
              <a:rPr i="1" lang="en">
                <a:solidFill>
                  <a:srgbClr val="000000"/>
                </a:solidFill>
                <a:latin typeface="Arial"/>
                <a:ea typeface="Arial"/>
                <a:cs typeface="Arial"/>
                <a:sym typeface="Arial"/>
              </a:rPr>
              <a:t>We don’t patch. We assure.</a:t>
            </a:r>
            <a:br>
              <a:rPr i="1" lang="en">
                <a:solidFill>
                  <a:srgbClr val="000000"/>
                </a:solidFill>
                <a:latin typeface="Arial"/>
                <a:ea typeface="Arial"/>
                <a:cs typeface="Arial"/>
                <a:sym typeface="Arial"/>
              </a:rPr>
            </a:br>
            <a:endParaRPr i="1">
              <a:solidFill>
                <a:srgbClr val="000000"/>
              </a:solidFill>
              <a:latin typeface="Arial"/>
              <a:ea typeface="Arial"/>
              <a:cs typeface="Arial"/>
              <a:sym typeface="Arial"/>
            </a:endParaRPr>
          </a:p>
          <a:p>
            <a:pPr indent="-304800" lvl="0" marL="457200" rtl="0" algn="l">
              <a:spcBef>
                <a:spcPts val="1000"/>
              </a:spcBef>
              <a:spcAft>
                <a:spcPts val="0"/>
              </a:spcAft>
              <a:buSzPts val="1200"/>
              <a:buChar char="◿"/>
            </a:pPr>
            <a:r>
              <a:rPr lang="en">
                <a:solidFill>
                  <a:srgbClr val="000000"/>
                </a:solidFill>
                <a:latin typeface="Arial"/>
                <a:ea typeface="Arial"/>
                <a:cs typeface="Arial"/>
                <a:sym typeface="Arial"/>
              </a:rPr>
              <a:t>DevOps was the assembly line. Infosec still needs its </a:t>
            </a:r>
            <a:r>
              <a:rPr b="1" lang="en">
                <a:solidFill>
                  <a:srgbClr val="000000"/>
                </a:solidFill>
                <a:latin typeface="Arial"/>
                <a:ea typeface="Arial"/>
                <a:cs typeface="Arial"/>
                <a:sym typeface="Arial"/>
              </a:rPr>
              <a:t>‘Unsafe at Any Speed’</a:t>
            </a:r>
            <a:r>
              <a:rPr lang="en">
                <a:solidFill>
                  <a:srgbClr val="000000"/>
                </a:solidFill>
                <a:latin typeface="Arial"/>
                <a:ea typeface="Arial"/>
                <a:cs typeface="Arial"/>
                <a:sym typeface="Arial"/>
              </a:rPr>
              <a:t> moment</a:t>
            </a:r>
            <a:br>
              <a:rPr lang="en">
                <a:solidFill>
                  <a:srgbClr val="000000"/>
                </a:solidFill>
                <a:latin typeface="Arial"/>
                <a:ea typeface="Arial"/>
                <a:cs typeface="Arial"/>
                <a:sym typeface="Arial"/>
              </a:rPr>
            </a:br>
            <a:endParaRPr>
              <a:solidFill>
                <a:srgbClr val="000000"/>
              </a:solidFill>
              <a:latin typeface="Arial"/>
              <a:ea typeface="Arial"/>
              <a:cs typeface="Arial"/>
              <a:sym typeface="Arial"/>
            </a:endParaRPr>
          </a:p>
          <a:p>
            <a:pPr indent="-304800" lvl="0" marL="457200" rtl="0" algn="l">
              <a:spcBef>
                <a:spcPts val="1000"/>
              </a:spcBef>
              <a:spcAft>
                <a:spcPts val="1000"/>
              </a:spcAft>
              <a:buSzPts val="1200"/>
              <a:buChar char="◿"/>
            </a:pPr>
            <a:r>
              <a:rPr lang="en">
                <a:solidFill>
                  <a:srgbClr val="000000"/>
                </a:solidFill>
                <a:latin typeface="Arial"/>
                <a:ea typeface="Arial"/>
                <a:cs typeface="Arial"/>
                <a:sym typeface="Arial"/>
              </a:rPr>
              <a:t>We are the safety engineers of digital business. Credibility comes from quantifying risk in business terms.</a:t>
            </a:r>
            <a:endParaRPr/>
          </a:p>
        </p:txBody>
      </p:sp>
      <p:sp>
        <p:nvSpPr>
          <p:cNvPr id="292" name="Google Shape;292;p43"/>
          <p:cNvSpPr txBox="1"/>
          <p:nvPr>
            <p:ph idx="2" type="subTitle"/>
          </p:nvPr>
        </p:nvSpPr>
        <p:spPr>
          <a:xfrm>
            <a:off x="753250" y="231025"/>
            <a:ext cx="36552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400"/>
              <a:t>Can We Change How </a:t>
            </a:r>
            <a:r>
              <a:rPr lang="en" sz="1400"/>
              <a:t>We’re</a:t>
            </a:r>
            <a:r>
              <a:rPr lang="en" sz="1400"/>
              <a:t> </a:t>
            </a:r>
            <a:r>
              <a:rPr lang="en" sz="1400"/>
              <a:t>Perceived</a:t>
            </a:r>
            <a:r>
              <a:rPr lang="en" sz="1400"/>
              <a:t>?</a:t>
            </a:r>
            <a:endParaRPr sz="1400"/>
          </a:p>
        </p:txBody>
      </p:sp>
      <p:pic>
        <p:nvPicPr>
          <p:cNvPr id="293" name="Google Shape;293;p43"/>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0" st="0"/>
                                            </p:txEl>
                                          </p:spTgt>
                                        </p:tgtEl>
                                        <p:attrNameLst>
                                          <p:attrName>style.visibility</p:attrName>
                                        </p:attrNameLst>
                                      </p:cBhvr>
                                      <p:to>
                                        <p:strVal val="visible"/>
                                      </p:to>
                                    </p:set>
                                    <p:animEffect filter="fade" transition="in">
                                      <p:cBhvr>
                                        <p:cTn dur="1000"/>
                                        <p:tgtEl>
                                          <p:spTgt spid="29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1" st="1"/>
                                            </p:txEl>
                                          </p:spTgt>
                                        </p:tgtEl>
                                        <p:attrNameLst>
                                          <p:attrName>style.visibility</p:attrName>
                                        </p:attrNameLst>
                                      </p:cBhvr>
                                      <p:to>
                                        <p:strVal val="visible"/>
                                      </p:to>
                                    </p:set>
                                    <p:animEffect filter="fade" transition="in">
                                      <p:cBhvr>
                                        <p:cTn dur="1000"/>
                                        <p:tgtEl>
                                          <p:spTgt spid="29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2" st="2"/>
                                            </p:txEl>
                                          </p:spTgt>
                                        </p:tgtEl>
                                        <p:attrNameLst>
                                          <p:attrName>style.visibility</p:attrName>
                                        </p:attrNameLst>
                                      </p:cBhvr>
                                      <p:to>
                                        <p:strVal val="visible"/>
                                      </p:to>
                                    </p:set>
                                    <p:animEffect filter="fade" transition="in">
                                      <p:cBhvr>
                                        <p:cTn dur="1000"/>
                                        <p:tgtEl>
                                          <p:spTgt spid="29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3" st="3"/>
                                            </p:txEl>
                                          </p:spTgt>
                                        </p:tgtEl>
                                        <p:attrNameLst>
                                          <p:attrName>style.visibility</p:attrName>
                                        </p:attrNameLst>
                                      </p:cBhvr>
                                      <p:to>
                                        <p:strVal val="visible"/>
                                      </p:to>
                                    </p:set>
                                    <p:animEffect filter="fade" transition="in">
                                      <p:cBhvr>
                                        <p:cTn dur="1000"/>
                                        <p:tgtEl>
                                          <p:spTgt spid="29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1">
                                            <p:txEl>
                                              <p:pRg end="4" st="4"/>
                                            </p:txEl>
                                          </p:spTgt>
                                        </p:tgtEl>
                                        <p:attrNameLst>
                                          <p:attrName>style.visibility</p:attrName>
                                        </p:attrNameLst>
                                      </p:cBhvr>
                                      <p:to>
                                        <p:strVal val="visible"/>
                                      </p:to>
                                    </p:set>
                                    <p:animEffect filter="fade" transition="in">
                                      <p:cBhvr>
                                        <p:cTn dur="1000"/>
                                        <p:tgtEl>
                                          <p:spTgt spid="291">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44"/>
          <p:cNvSpPr txBox="1"/>
          <p:nvPr>
            <p:ph idx="1" type="body"/>
          </p:nvPr>
        </p:nvSpPr>
        <p:spPr>
          <a:xfrm>
            <a:off x="353600" y="723975"/>
            <a:ext cx="3424800" cy="4027800"/>
          </a:xfrm>
          <a:prstGeom prst="rect">
            <a:avLst/>
          </a:prstGeom>
        </p:spPr>
        <p:txBody>
          <a:bodyPr anchorCtr="0" anchor="t" bIns="91425" lIns="91425" spcFirstLastPara="1" rIns="91425" wrap="square" tIns="91425">
            <a:noAutofit/>
          </a:bodyPr>
          <a:lstStyle/>
          <a:p>
            <a:pPr indent="-137160" lvl="0" marL="274320" rtl="0" algn="l">
              <a:spcBef>
                <a:spcPts val="0"/>
              </a:spcBef>
              <a:spcAft>
                <a:spcPts val="0"/>
              </a:spcAft>
              <a:buNone/>
            </a:pPr>
            <a:r>
              <a:rPr b="1" lang="en" sz="1400">
                <a:solidFill>
                  <a:srgbClr val="000000"/>
                </a:solidFill>
                <a:latin typeface="Arial"/>
                <a:ea typeface="Arial"/>
                <a:cs typeface="Arial"/>
                <a:sym typeface="Arial"/>
              </a:rPr>
              <a:t>Current State:</a:t>
            </a:r>
            <a:br>
              <a:rPr b="1"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Security is </a:t>
            </a:r>
            <a:r>
              <a:rPr b="1" lang="en" sz="1100">
                <a:solidFill>
                  <a:srgbClr val="000000"/>
                </a:solidFill>
                <a:latin typeface="Arial"/>
                <a:ea typeface="Arial"/>
                <a:cs typeface="Arial"/>
                <a:sym typeface="Arial"/>
              </a:rPr>
              <a:t>primarily viewed as OpEx</a:t>
            </a:r>
            <a:r>
              <a:rPr lang="en" sz="1100">
                <a:solidFill>
                  <a:srgbClr val="000000"/>
                </a:solidFill>
                <a:latin typeface="Arial"/>
                <a:ea typeface="Arial"/>
                <a:cs typeface="Arial"/>
                <a:sym typeface="Arial"/>
              </a:rPr>
              <a:t> — an operating expense — on the </a:t>
            </a:r>
            <a:r>
              <a:rPr b="1" lang="en" sz="1100">
                <a:solidFill>
                  <a:srgbClr val="000000"/>
                </a:solidFill>
                <a:latin typeface="Arial"/>
                <a:ea typeface="Arial"/>
                <a:cs typeface="Arial"/>
                <a:sym typeface="Arial"/>
              </a:rPr>
              <a:t>Income Statement</a:t>
            </a:r>
            <a:r>
              <a:rPr lang="en" sz="1100">
                <a:solidFill>
                  <a:srgbClr val="000000"/>
                </a:solidFill>
                <a:latin typeface="Arial"/>
                <a:ea typeface="Arial"/>
                <a:cs typeface="Arial"/>
                <a:sym typeface="Arial"/>
              </a:rPr>
              <a:t>, because it’s recurring spend (e.g. licenses, personnel, controls, consulting) associated with running the business. This is especially true in </a:t>
            </a:r>
            <a:r>
              <a:rPr b="1" lang="en" sz="1100">
                <a:solidFill>
                  <a:srgbClr val="000000"/>
                </a:solidFill>
                <a:latin typeface="Arial"/>
                <a:ea typeface="Arial"/>
                <a:cs typeface="Arial"/>
                <a:sym typeface="Arial"/>
              </a:rPr>
              <a:t>SaaS-heavy</a:t>
            </a:r>
            <a:r>
              <a:rPr lang="en" sz="1100">
                <a:solidFill>
                  <a:srgbClr val="000000"/>
                </a:solidFill>
                <a:latin typeface="Arial"/>
                <a:ea typeface="Arial"/>
                <a:cs typeface="Arial"/>
                <a:sym typeface="Arial"/>
              </a:rPr>
              <a:t>, software-defined organizations.</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137160" lvl="0" marL="274320" rtl="0" algn="l">
              <a:spcBef>
                <a:spcPts val="1000"/>
              </a:spcBef>
              <a:spcAft>
                <a:spcPts val="0"/>
              </a:spcAft>
              <a:buNone/>
            </a:pPr>
            <a:r>
              <a:rPr b="1" lang="en" sz="1400">
                <a:solidFill>
                  <a:srgbClr val="000000"/>
                </a:solidFill>
                <a:latin typeface="Arial"/>
                <a:ea typeface="Arial"/>
                <a:cs typeface="Arial"/>
                <a:sym typeface="Arial"/>
              </a:rPr>
              <a:t>2030 Goal:</a:t>
            </a:r>
            <a:br>
              <a:rPr b="1" lang="en" sz="1100">
                <a:solidFill>
                  <a:srgbClr val="000000"/>
                </a:solidFill>
                <a:latin typeface="Arial"/>
                <a:ea typeface="Arial"/>
                <a:cs typeface="Arial"/>
                <a:sym typeface="Arial"/>
              </a:rPr>
            </a:br>
            <a:r>
              <a:rPr lang="en" sz="1100">
                <a:solidFill>
                  <a:srgbClr val="000000"/>
                </a:solidFill>
                <a:latin typeface="Arial"/>
                <a:ea typeface="Arial"/>
                <a:cs typeface="Arial"/>
                <a:sym typeface="Arial"/>
              </a:rPr>
              <a:t>Security should no longer be seen merely as a cost of operations — it’s a </a:t>
            </a:r>
            <a:r>
              <a:rPr b="1" lang="en" sz="1100">
                <a:solidFill>
                  <a:srgbClr val="000000"/>
                </a:solidFill>
                <a:latin typeface="Arial"/>
                <a:ea typeface="Arial"/>
                <a:cs typeface="Arial"/>
                <a:sym typeface="Arial"/>
              </a:rPr>
              <a:t>long-term investment</a:t>
            </a:r>
            <a:r>
              <a:rPr lang="en" sz="1100">
                <a:solidFill>
                  <a:srgbClr val="000000"/>
                </a:solidFill>
                <a:latin typeface="Arial"/>
                <a:ea typeface="Arial"/>
                <a:cs typeface="Arial"/>
                <a:sym typeface="Arial"/>
              </a:rPr>
              <a:t> in digital trust and operational resilience. That aligns far more with </a:t>
            </a:r>
            <a:r>
              <a:rPr b="1" lang="en" sz="1100">
                <a:solidFill>
                  <a:srgbClr val="000000"/>
                </a:solidFill>
                <a:latin typeface="Arial"/>
                <a:ea typeface="Arial"/>
                <a:cs typeface="Arial"/>
                <a:sym typeface="Arial"/>
              </a:rPr>
              <a:t>Balance Sheet thinking</a:t>
            </a:r>
            <a:r>
              <a:rPr lang="en" sz="1100">
                <a:solidFill>
                  <a:srgbClr val="000000"/>
                </a:solidFill>
                <a:latin typeface="Arial"/>
                <a:ea typeface="Arial"/>
                <a:cs typeface="Arial"/>
                <a:sym typeface="Arial"/>
              </a:rPr>
              <a:t> than with burn-rate optimization.</a:t>
            </a:r>
            <a:endParaRPr sz="1100">
              <a:solidFill>
                <a:srgbClr val="000000"/>
              </a:solidFill>
              <a:latin typeface="Arial"/>
              <a:ea typeface="Arial"/>
              <a:cs typeface="Arial"/>
              <a:sym typeface="Arial"/>
            </a:endParaRPr>
          </a:p>
          <a:p>
            <a:pPr indent="0" lvl="0" marL="0" rtl="0" algn="l">
              <a:lnSpc>
                <a:spcPct val="115000"/>
              </a:lnSpc>
              <a:spcBef>
                <a:spcPts val="1200"/>
              </a:spcBef>
              <a:spcAft>
                <a:spcPts val="1200"/>
              </a:spcAft>
              <a:buNone/>
            </a:pPr>
            <a:r>
              <a:rPr lang="en" sz="1100">
                <a:solidFill>
                  <a:srgbClr val="000000"/>
                </a:solidFill>
                <a:latin typeface="Arial"/>
                <a:ea typeface="Arial"/>
                <a:cs typeface="Arial"/>
                <a:sym typeface="Arial"/>
              </a:rPr>
              <a:t>As </a:t>
            </a:r>
            <a:r>
              <a:rPr b="1" lang="en" sz="1100">
                <a:solidFill>
                  <a:srgbClr val="000000"/>
                </a:solidFill>
                <a:latin typeface="Arial"/>
                <a:ea typeface="Arial"/>
                <a:cs typeface="Arial"/>
                <a:sym typeface="Arial"/>
              </a:rPr>
              <a:t>regulators and customers treat security as table stakes for participation</a:t>
            </a:r>
            <a:r>
              <a:rPr lang="en" sz="1100">
                <a:solidFill>
                  <a:srgbClr val="000000"/>
                </a:solidFill>
                <a:latin typeface="Arial"/>
                <a:ea typeface="Arial"/>
                <a:cs typeface="Arial"/>
                <a:sym typeface="Arial"/>
              </a:rPr>
              <a:t>, businesses must embed it into the foundation of their digital infrastructure — not bolt it on as an afterthought.</a:t>
            </a:r>
            <a:endParaRPr sz="1100">
              <a:solidFill>
                <a:srgbClr val="000000"/>
              </a:solidFill>
              <a:latin typeface="Arial"/>
              <a:ea typeface="Arial"/>
              <a:cs typeface="Arial"/>
              <a:sym typeface="Arial"/>
            </a:endParaRPr>
          </a:p>
        </p:txBody>
      </p:sp>
      <p:sp>
        <p:nvSpPr>
          <p:cNvPr id="299" name="Google Shape;299;p44"/>
          <p:cNvSpPr txBox="1"/>
          <p:nvPr>
            <p:ph idx="2" type="subTitle"/>
          </p:nvPr>
        </p:nvSpPr>
        <p:spPr>
          <a:xfrm>
            <a:off x="753248" y="231025"/>
            <a:ext cx="30252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How Is ROI Viewed?</a:t>
            </a:r>
            <a:endParaRPr sz="1800"/>
          </a:p>
        </p:txBody>
      </p:sp>
      <p:pic>
        <p:nvPicPr>
          <p:cNvPr id="300" name="Google Shape;300;p44"/>
          <p:cNvPicPr preferRelativeResize="0"/>
          <p:nvPr/>
        </p:nvPicPr>
        <p:blipFill>
          <a:blip r:embed="rId3">
            <a:alphaModFix/>
          </a:blip>
          <a:stretch>
            <a:fillRect/>
          </a:stretch>
        </p:blipFill>
        <p:spPr>
          <a:xfrm>
            <a:off x="4000500" y="0"/>
            <a:ext cx="5143501" cy="5143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0" st="0"/>
                                            </p:txEl>
                                          </p:spTgt>
                                        </p:tgtEl>
                                        <p:attrNameLst>
                                          <p:attrName>style.visibility</p:attrName>
                                        </p:attrNameLst>
                                      </p:cBhvr>
                                      <p:to>
                                        <p:strVal val="visible"/>
                                      </p:to>
                                    </p:set>
                                    <p:animEffect filter="fade" transition="in">
                                      <p:cBhvr>
                                        <p:cTn dur="1000"/>
                                        <p:tgtEl>
                                          <p:spTgt spid="29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1" st="1"/>
                                            </p:txEl>
                                          </p:spTgt>
                                        </p:tgtEl>
                                        <p:attrNameLst>
                                          <p:attrName>style.visibility</p:attrName>
                                        </p:attrNameLst>
                                      </p:cBhvr>
                                      <p:to>
                                        <p:strVal val="visible"/>
                                      </p:to>
                                    </p:set>
                                    <p:animEffect filter="fade" transition="in">
                                      <p:cBhvr>
                                        <p:cTn dur="1000"/>
                                        <p:tgtEl>
                                          <p:spTgt spid="29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xEl>
                                              <p:pRg end="2" st="2"/>
                                            </p:txEl>
                                          </p:spTgt>
                                        </p:tgtEl>
                                        <p:attrNameLst>
                                          <p:attrName>style.visibility</p:attrName>
                                        </p:attrNameLst>
                                      </p:cBhvr>
                                      <p:to>
                                        <p:strVal val="visible"/>
                                      </p:to>
                                    </p:set>
                                    <p:animEffect filter="fade" transition="in">
                                      <p:cBhvr>
                                        <p:cTn dur="1000"/>
                                        <p:tgtEl>
                                          <p:spTgt spid="298">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45"/>
          <p:cNvSpPr txBox="1"/>
          <p:nvPr>
            <p:ph type="title"/>
          </p:nvPr>
        </p:nvSpPr>
        <p:spPr>
          <a:xfrm>
            <a:off x="311700" y="120821"/>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lang="en"/>
              <a:t>Attacker Sophistication Scoring (STIX)</a:t>
            </a:r>
            <a:endParaRPr/>
          </a:p>
        </p:txBody>
      </p:sp>
      <p:sp>
        <p:nvSpPr>
          <p:cNvPr id="306" name="Google Shape;306;p45"/>
          <p:cNvSpPr txBox="1"/>
          <p:nvPr>
            <p:ph idx="4294967295"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lnSpc>
                <a:spcPct val="100000"/>
              </a:lnSpc>
              <a:spcBef>
                <a:spcPts val="0"/>
              </a:spcBef>
              <a:spcAft>
                <a:spcPts val="0"/>
              </a:spcAft>
              <a:buSzPts val="1000"/>
              <a:buNone/>
            </a:pPr>
            <a:fld id="{00000000-1234-1234-1234-123412341234}" type="slidenum">
              <a:rPr lang="en"/>
              <a:t>‹#›</a:t>
            </a:fld>
            <a:endParaRPr/>
          </a:p>
        </p:txBody>
      </p:sp>
      <p:graphicFrame>
        <p:nvGraphicFramePr>
          <p:cNvPr id="307" name="Google Shape;307;p45"/>
          <p:cNvGraphicFramePr/>
          <p:nvPr/>
        </p:nvGraphicFramePr>
        <p:xfrm>
          <a:off x="1143000" y="693491"/>
          <a:ext cx="3000000" cy="3000000"/>
        </p:xfrm>
        <a:graphic>
          <a:graphicData uri="http://schemas.openxmlformats.org/drawingml/2006/table">
            <a:tbl>
              <a:tblPr>
                <a:noFill/>
                <a:tableStyleId>{E0D4938E-5117-4DEC-A1F0-9D5A865433CC}</a:tableStyleId>
              </a:tblPr>
              <a:tblGrid>
                <a:gridCol w="830250"/>
                <a:gridCol w="1086475"/>
                <a:gridCol w="4390950"/>
              </a:tblGrid>
              <a:tr h="248300">
                <a:tc>
                  <a:txBody>
                    <a:bodyPr/>
                    <a:lstStyle/>
                    <a:p>
                      <a:pPr indent="0" lvl="0" marL="0" marR="0" rtl="0" algn="ctr">
                        <a:lnSpc>
                          <a:spcPct val="100000"/>
                        </a:lnSpc>
                        <a:spcBef>
                          <a:spcPts val="0"/>
                        </a:spcBef>
                        <a:spcAft>
                          <a:spcPts val="0"/>
                        </a:spcAft>
                        <a:buNone/>
                      </a:pPr>
                      <a:r>
                        <a:rPr b="1" lang="en" sz="1200" u="none" cap="none" strike="noStrike">
                          <a:solidFill>
                            <a:schemeClr val="lt1"/>
                          </a:solidFill>
                        </a:rPr>
                        <a:t>Score</a:t>
                      </a:r>
                      <a:endParaRPr b="1" i="0" sz="1200" u="none" cap="none" strike="noStrike">
                        <a:solidFill>
                          <a:schemeClr val="lt1"/>
                        </a:solidFill>
                        <a:latin typeface="Calibri"/>
                        <a:ea typeface="Calibri"/>
                        <a:cs typeface="Calibri"/>
                        <a:sym typeface="Calibri"/>
                      </a:endParaRPr>
                    </a:p>
                  </a:txBody>
                  <a:tcPr marT="1400" marB="0" marR="1550" marL="1550" anchor="b">
                    <a:solidFill>
                      <a:srgbClr val="0070C0"/>
                    </a:solidFill>
                  </a:tcPr>
                </a:tc>
                <a:tc>
                  <a:txBody>
                    <a:bodyPr/>
                    <a:lstStyle/>
                    <a:p>
                      <a:pPr indent="0" lvl="0" marL="0" marR="0" rtl="0" algn="ctr">
                        <a:lnSpc>
                          <a:spcPct val="100000"/>
                        </a:lnSpc>
                        <a:spcBef>
                          <a:spcPts val="0"/>
                        </a:spcBef>
                        <a:spcAft>
                          <a:spcPts val="0"/>
                        </a:spcAft>
                        <a:buNone/>
                      </a:pPr>
                      <a:r>
                        <a:rPr b="1" lang="en" sz="1200" u="none" cap="none" strike="noStrike">
                          <a:solidFill>
                            <a:schemeClr val="lt1"/>
                          </a:solidFill>
                        </a:rPr>
                        <a:t>Level</a:t>
                      </a:r>
                      <a:endParaRPr b="1" i="0" sz="1200" u="none" cap="none" strike="noStrike">
                        <a:solidFill>
                          <a:schemeClr val="lt1"/>
                        </a:solidFill>
                      </a:endParaRPr>
                    </a:p>
                  </a:txBody>
                  <a:tcPr marT="1400" marB="0" marR="1550" marL="1550" anchor="b">
                    <a:solidFill>
                      <a:srgbClr val="0070C0"/>
                    </a:solidFill>
                  </a:tcPr>
                </a:tc>
                <a:tc>
                  <a:txBody>
                    <a:bodyPr/>
                    <a:lstStyle/>
                    <a:p>
                      <a:pPr indent="0" lvl="0" marL="0" marR="0" rtl="0" algn="ctr">
                        <a:lnSpc>
                          <a:spcPct val="100000"/>
                        </a:lnSpc>
                        <a:spcBef>
                          <a:spcPts val="0"/>
                        </a:spcBef>
                        <a:spcAft>
                          <a:spcPts val="0"/>
                        </a:spcAft>
                        <a:buNone/>
                      </a:pPr>
                      <a:r>
                        <a:rPr b="1" lang="en" sz="1200" u="none" cap="none" strike="noStrike">
                          <a:solidFill>
                            <a:schemeClr val="lt1"/>
                          </a:solidFill>
                        </a:rPr>
                        <a:t>Description</a:t>
                      </a:r>
                      <a:endParaRPr b="1" i="0" sz="1200" u="none" cap="none" strike="noStrike">
                        <a:solidFill>
                          <a:schemeClr val="lt1"/>
                        </a:solidFill>
                      </a:endParaRPr>
                    </a:p>
                  </a:txBody>
                  <a:tcPr marT="1400" marB="0" marR="1550" marL="1550" anchor="b">
                    <a:solidFill>
                      <a:srgbClr val="0070C0"/>
                    </a:solidFill>
                  </a:tcPr>
                </a:tc>
              </a:tr>
              <a:tr h="748475">
                <a:tc>
                  <a:txBody>
                    <a:bodyPr/>
                    <a:lstStyle/>
                    <a:p>
                      <a:pPr indent="0" lvl="0" marL="0" marR="0" rtl="0" algn="ctr">
                        <a:lnSpc>
                          <a:spcPct val="100000"/>
                        </a:lnSpc>
                        <a:spcBef>
                          <a:spcPts val="0"/>
                        </a:spcBef>
                        <a:spcAft>
                          <a:spcPts val="0"/>
                        </a:spcAft>
                        <a:buNone/>
                      </a:pPr>
                      <a:r>
                        <a:rPr b="1" lang="en" sz="800" u="none" cap="none" strike="noStrike">
                          <a:solidFill>
                            <a:schemeClr val="dk1"/>
                          </a:solidFill>
                        </a:rPr>
                        <a:t>5</a:t>
                      </a:r>
                      <a:endParaRPr b="1" i="0" sz="800" u="none" cap="none" strike="noStrike">
                        <a:solidFill>
                          <a:schemeClr val="dk1"/>
                        </a:solidFill>
                        <a:latin typeface="Calibri"/>
                        <a:ea typeface="Calibri"/>
                        <a:cs typeface="Calibri"/>
                        <a:sym typeface="Calibri"/>
                      </a:endParaRPr>
                    </a:p>
                  </a:txBody>
                  <a:tcPr marT="1400" marB="0" marR="1550" marL="1550" anchor="ctr">
                    <a:solidFill>
                      <a:srgbClr val="CEDBFF"/>
                    </a:solidFill>
                  </a:tcPr>
                </a:tc>
                <a:tc>
                  <a:txBody>
                    <a:bodyPr/>
                    <a:lstStyle/>
                    <a:p>
                      <a:pPr indent="0" lvl="0" marL="0" marR="0" rtl="0" algn="ctr">
                        <a:lnSpc>
                          <a:spcPct val="100000"/>
                        </a:lnSpc>
                        <a:spcBef>
                          <a:spcPts val="0"/>
                        </a:spcBef>
                        <a:spcAft>
                          <a:spcPts val="0"/>
                        </a:spcAft>
                        <a:buNone/>
                      </a:pPr>
                      <a:r>
                        <a:rPr b="1" lang="en" sz="800" u="none" cap="none" strike="noStrike">
                          <a:solidFill>
                            <a:schemeClr val="dk1"/>
                          </a:solidFill>
                        </a:rPr>
                        <a:t>Innovator</a:t>
                      </a:r>
                      <a:endParaRPr b="1" i="0" sz="800" u="none" cap="none" strike="noStrike">
                        <a:solidFill>
                          <a:schemeClr val="dk1"/>
                        </a:solidFill>
                      </a:endParaRPr>
                    </a:p>
                  </a:txBody>
                  <a:tcPr marT="1400" marB="0" marR="1550" marL="1550" anchor="ctr">
                    <a:solidFill>
                      <a:srgbClr val="CEDBFF"/>
                    </a:solidFill>
                  </a:tcPr>
                </a:tc>
                <a:tc>
                  <a:txBody>
                    <a:bodyPr/>
                    <a:lstStyle/>
                    <a:p>
                      <a:pPr indent="0" lvl="0" marL="0" marR="0" rtl="0" algn="ctr">
                        <a:lnSpc>
                          <a:spcPct val="100000"/>
                        </a:lnSpc>
                        <a:spcBef>
                          <a:spcPts val="0"/>
                        </a:spcBef>
                        <a:spcAft>
                          <a:spcPts val="0"/>
                        </a:spcAft>
                        <a:buNone/>
                      </a:pPr>
                      <a:r>
                        <a:rPr lang="en" sz="800" u="none" cap="none" strike="noStrike">
                          <a:solidFill>
                            <a:schemeClr val="dk1"/>
                          </a:solidFill>
                        </a:rPr>
                        <a:t>Typically, criminal or state actors who are organized, highly technical, proficient, well-funded professionals working in teams to discover new vulnerabilities and develop exploits.</a:t>
                      </a:r>
                      <a:endParaRPr b="0" i="0" sz="800" u="none" cap="none" strike="noStrike">
                        <a:solidFill>
                          <a:schemeClr val="dk1"/>
                        </a:solidFill>
                        <a:latin typeface="Arial"/>
                        <a:ea typeface="Arial"/>
                        <a:cs typeface="Arial"/>
                        <a:sym typeface="Arial"/>
                      </a:endParaRPr>
                    </a:p>
                  </a:txBody>
                  <a:tcPr marT="1400" marB="0" marR="1550" marL="1550" anchor="ctr">
                    <a:solidFill>
                      <a:srgbClr val="CEDBFF"/>
                    </a:solidFill>
                  </a:tcPr>
                </a:tc>
              </a:tr>
              <a:tr h="766975">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4</a:t>
                      </a:r>
                      <a:endParaRPr b="1" i="0" sz="800" u="none" cap="none" strike="noStrike">
                        <a:solidFill>
                          <a:schemeClr val="lt1"/>
                        </a:solidFill>
                        <a:latin typeface="Calibri"/>
                        <a:ea typeface="Calibri"/>
                        <a:cs typeface="Calibri"/>
                        <a:sym typeface="Calibri"/>
                      </a:endParaRPr>
                    </a:p>
                  </a:txBody>
                  <a:tcPr marT="1400" marB="0" marR="1550" marL="1550" anchor="ctr">
                    <a:solidFill>
                      <a:srgbClr val="9EB9FF"/>
                    </a:solidFill>
                  </a:tcPr>
                </a:tc>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Expert</a:t>
                      </a:r>
                      <a:endParaRPr b="1" i="0" sz="800" u="none" cap="none" strike="noStrike">
                        <a:solidFill>
                          <a:schemeClr val="lt1"/>
                        </a:solidFill>
                      </a:endParaRPr>
                    </a:p>
                  </a:txBody>
                  <a:tcPr marT="1400" marB="0" marR="1550" marL="1550" anchor="ctr">
                    <a:solidFill>
                      <a:srgbClr val="9EB9FF"/>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 sz="800" u="none" cap="none" strike="noStrike">
                          <a:solidFill>
                            <a:schemeClr val="lt1"/>
                          </a:solidFill>
                        </a:rPr>
                        <a:t>Can focus on the discovery and use of unknown malicious code, are is adept at installing user and kernel mode rootkits, frequently use data mining tools, target corporate executives and key users (government and industry) for the purpose of stealing personal and corporate data. Actors in this category are very adept at IT systems and software development and are experts with security systems, defensive techniques, attack methods, and operational security.</a:t>
                      </a:r>
                      <a:endParaRPr b="0" i="0" sz="800" u="none" cap="none" strike="noStrike">
                        <a:solidFill>
                          <a:schemeClr val="lt1"/>
                        </a:solidFill>
                        <a:latin typeface="Arial"/>
                        <a:ea typeface="Arial"/>
                        <a:cs typeface="Arial"/>
                        <a:sym typeface="Arial"/>
                      </a:endParaRPr>
                    </a:p>
                    <a:p>
                      <a:pPr indent="0" lvl="0" marL="0" marR="0" rtl="0" algn="ctr">
                        <a:lnSpc>
                          <a:spcPct val="100000"/>
                        </a:lnSpc>
                        <a:spcBef>
                          <a:spcPts val="0"/>
                        </a:spcBef>
                        <a:spcAft>
                          <a:spcPts val="0"/>
                        </a:spcAft>
                        <a:buNone/>
                      </a:pPr>
                      <a:r>
                        <a:t/>
                      </a:r>
                      <a:endParaRPr b="0" i="0" sz="800" u="none" cap="none" strike="noStrike">
                        <a:solidFill>
                          <a:schemeClr val="lt1"/>
                        </a:solidFill>
                        <a:latin typeface="Arial"/>
                        <a:ea typeface="Arial"/>
                        <a:cs typeface="Arial"/>
                        <a:sym typeface="Arial"/>
                      </a:endParaRPr>
                    </a:p>
                  </a:txBody>
                  <a:tcPr marT="1400" marB="0" marR="1550" marL="1550" anchor="ctr">
                    <a:solidFill>
                      <a:srgbClr val="9EB9FF"/>
                    </a:solidFill>
                  </a:tcPr>
                </a:tc>
              </a:tr>
              <a:tr h="634825">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3</a:t>
                      </a:r>
                      <a:endParaRPr b="1" i="0" sz="800" u="none" cap="none" strike="noStrike">
                        <a:solidFill>
                          <a:schemeClr val="lt1"/>
                        </a:solidFill>
                        <a:latin typeface="Calibri"/>
                        <a:ea typeface="Calibri"/>
                        <a:cs typeface="Calibri"/>
                        <a:sym typeface="Calibri"/>
                      </a:endParaRPr>
                    </a:p>
                  </a:txBody>
                  <a:tcPr marT="1400" marB="0" marR="1550" marL="1550" anchor="ctr">
                    <a:solidFill>
                      <a:srgbClr val="6D96FF"/>
                    </a:solidFill>
                  </a:tcPr>
                </a:tc>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Advanced</a:t>
                      </a:r>
                      <a:endParaRPr b="1" i="0" sz="800" u="none" cap="none" strike="noStrike">
                        <a:solidFill>
                          <a:schemeClr val="lt1"/>
                        </a:solidFill>
                      </a:endParaRPr>
                    </a:p>
                  </a:txBody>
                  <a:tcPr marT="1400" marB="0" marR="1550" marL="1550" anchor="ctr">
                    <a:solidFill>
                      <a:srgbClr val="6D96FF"/>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 sz="800" u="none" cap="none" strike="noStrike">
                          <a:solidFill>
                            <a:schemeClr val="lt1"/>
                          </a:solidFill>
                        </a:rPr>
                        <a:t> These actors rely on others to find and identify weaknesses and vulnerabilities in systems, but can create their own tools, delivery mechanisms, and execution strategies.</a:t>
                      </a:r>
                      <a:endParaRPr b="0" i="0" sz="800" u="none" cap="none" strike="noStrike">
                        <a:solidFill>
                          <a:schemeClr val="lt1"/>
                        </a:solidFill>
                        <a:latin typeface="Arial"/>
                        <a:ea typeface="Arial"/>
                        <a:cs typeface="Arial"/>
                        <a:sym typeface="Arial"/>
                      </a:endParaRPr>
                    </a:p>
                  </a:txBody>
                  <a:tcPr marT="1400" marB="0" marR="1550" marL="1550" anchor="ctr">
                    <a:solidFill>
                      <a:srgbClr val="6D96FF"/>
                    </a:solidFill>
                  </a:tcPr>
                </a:tc>
              </a:tr>
              <a:tr h="563775">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2</a:t>
                      </a:r>
                      <a:endParaRPr b="1" i="0" sz="800" u="none" cap="none" strike="noStrike">
                        <a:solidFill>
                          <a:schemeClr val="lt1"/>
                        </a:solidFill>
                        <a:latin typeface="Calibri"/>
                        <a:ea typeface="Calibri"/>
                        <a:cs typeface="Calibri"/>
                        <a:sym typeface="Calibri"/>
                      </a:endParaRPr>
                    </a:p>
                  </a:txBody>
                  <a:tcPr marT="1400" marB="0" marR="1550" marL="1550" anchor="ctr">
                    <a:solidFill>
                      <a:srgbClr val="0070C0"/>
                    </a:solidFill>
                  </a:tcPr>
                </a:tc>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Intermediate</a:t>
                      </a:r>
                      <a:endParaRPr b="1" i="0" sz="800" u="none" cap="none" strike="noStrike">
                        <a:solidFill>
                          <a:schemeClr val="lt1"/>
                        </a:solidFill>
                      </a:endParaRPr>
                    </a:p>
                  </a:txBody>
                  <a:tcPr marT="1400" marB="0" marR="1550" marL="1550" anchor="ctr">
                    <a:solidFill>
                      <a:srgbClr val="0070C0"/>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 sz="800" u="none" cap="none" strike="noStrike">
                          <a:solidFill>
                            <a:schemeClr val="lt1"/>
                          </a:solidFill>
                        </a:rPr>
                        <a:t>These actors rely others to develop the malicious tools and delivery mechanisms but can plan their own execution strategy. They are proficient in the tools they are using and how they work and can even make minimal modifications as needed.</a:t>
                      </a:r>
                      <a:endParaRPr b="0" i="0" sz="800" u="none" cap="none" strike="noStrike">
                        <a:solidFill>
                          <a:schemeClr val="lt1"/>
                        </a:solidFill>
                        <a:latin typeface="Arial"/>
                        <a:ea typeface="Arial"/>
                        <a:cs typeface="Arial"/>
                        <a:sym typeface="Arial"/>
                      </a:endParaRPr>
                    </a:p>
                  </a:txBody>
                  <a:tcPr marT="1400" marB="0" marR="1550" marL="1550" anchor="ctr">
                    <a:solidFill>
                      <a:srgbClr val="0070C0"/>
                    </a:solidFill>
                  </a:tcPr>
                </a:tc>
              </a:tr>
              <a:tr h="679475">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1</a:t>
                      </a:r>
                      <a:endParaRPr b="1" i="0" sz="800" u="none" cap="none" strike="noStrike">
                        <a:solidFill>
                          <a:schemeClr val="lt1"/>
                        </a:solidFill>
                        <a:latin typeface="Calibri"/>
                        <a:ea typeface="Calibri"/>
                        <a:cs typeface="Calibri"/>
                        <a:sym typeface="Calibri"/>
                      </a:endParaRPr>
                    </a:p>
                  </a:txBody>
                  <a:tcPr marT="1400" marB="0" marR="1550" marL="1550" anchor="ctr">
                    <a:solidFill>
                      <a:srgbClr val="596987"/>
                    </a:solidFill>
                  </a:tcPr>
                </a:tc>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Minimal</a:t>
                      </a:r>
                      <a:endParaRPr b="1" i="0" sz="800" u="none" cap="none" strike="noStrike">
                        <a:solidFill>
                          <a:schemeClr val="lt1"/>
                        </a:solidFill>
                      </a:endParaRPr>
                    </a:p>
                  </a:txBody>
                  <a:tcPr marT="1400" marB="0" marR="1550" marL="1550" anchor="ctr">
                    <a:solidFill>
                      <a:srgbClr val="596987"/>
                    </a:solidFill>
                  </a:tcPr>
                </a:tc>
                <a:tc>
                  <a:txBody>
                    <a:bodyPr/>
                    <a:lstStyle/>
                    <a:p>
                      <a:pPr indent="0" lvl="0" marL="0" marR="0" rtl="0" algn="ctr">
                        <a:lnSpc>
                          <a:spcPct val="100000"/>
                        </a:lnSpc>
                        <a:spcBef>
                          <a:spcPts val="0"/>
                        </a:spcBef>
                        <a:spcAft>
                          <a:spcPts val="0"/>
                        </a:spcAft>
                        <a:buClr>
                          <a:srgbClr val="000000"/>
                        </a:buClr>
                        <a:buSzPts val="700"/>
                        <a:buFont typeface="Arial"/>
                        <a:buNone/>
                      </a:pPr>
                      <a:r>
                        <a:rPr lang="en" sz="800" u="none" cap="none" strike="noStrike">
                          <a:solidFill>
                            <a:schemeClr val="lt1"/>
                          </a:solidFill>
                        </a:rPr>
                        <a:t>These actors rely on others to develop the malicious tools, delivery mechanisms, and execution strategy and often do not fully understand the tool they are using or how they work. They also lack the ability to conduct their own reconnaissance and targeting research.</a:t>
                      </a:r>
                      <a:endParaRPr b="0" i="0" sz="800" u="none" cap="none" strike="noStrike">
                        <a:solidFill>
                          <a:schemeClr val="lt1"/>
                        </a:solidFill>
                        <a:latin typeface="Arial"/>
                        <a:ea typeface="Arial"/>
                        <a:cs typeface="Arial"/>
                        <a:sym typeface="Arial"/>
                      </a:endParaRPr>
                    </a:p>
                  </a:txBody>
                  <a:tcPr marT="1400" marB="0" marR="1550" marL="1550" anchor="ctr">
                    <a:solidFill>
                      <a:srgbClr val="596987"/>
                    </a:solidFill>
                  </a:tcPr>
                </a:tc>
              </a:tr>
              <a:tr h="679475">
                <a:tc>
                  <a:txBody>
                    <a:bodyPr/>
                    <a:lstStyle/>
                    <a:p>
                      <a:pPr indent="0" lvl="0" marL="0" marR="0" rtl="0" algn="ctr">
                        <a:lnSpc>
                          <a:spcPct val="100000"/>
                        </a:lnSpc>
                        <a:spcBef>
                          <a:spcPts val="0"/>
                        </a:spcBef>
                        <a:spcAft>
                          <a:spcPts val="0"/>
                        </a:spcAft>
                        <a:buNone/>
                      </a:pPr>
                      <a:r>
                        <a:rPr b="1" lang="en" sz="800" u="none" cap="none" strike="noStrike">
                          <a:solidFill>
                            <a:schemeClr val="lt1"/>
                          </a:solidFill>
                        </a:rPr>
                        <a:t>0</a:t>
                      </a:r>
                      <a:endParaRPr b="1" i="0" sz="800" u="none" cap="none" strike="noStrike">
                        <a:solidFill>
                          <a:schemeClr val="lt1"/>
                        </a:solidFill>
                        <a:latin typeface="Calibri"/>
                        <a:ea typeface="Calibri"/>
                        <a:cs typeface="Calibri"/>
                        <a:sym typeface="Calibri"/>
                      </a:endParaRPr>
                    </a:p>
                  </a:txBody>
                  <a:tcPr marT="1400" marB="0" marR="1550" marL="1550" anchor="ctr">
                    <a:solidFill>
                      <a:srgbClr val="0039C9"/>
                    </a:solidFill>
                  </a:tcPr>
                </a:tc>
                <a:tc>
                  <a:txBody>
                    <a:bodyPr/>
                    <a:lstStyle/>
                    <a:p>
                      <a:pPr indent="0" lvl="0" marL="0" marR="0" rtl="0" algn="ctr">
                        <a:lnSpc>
                          <a:spcPct val="100000"/>
                        </a:lnSpc>
                        <a:spcBef>
                          <a:spcPts val="0"/>
                        </a:spcBef>
                        <a:spcAft>
                          <a:spcPts val="0"/>
                        </a:spcAft>
                        <a:buNone/>
                      </a:pPr>
                      <a:r>
                        <a:rPr b="1" i="0" lang="en" sz="800" u="none" cap="none" strike="noStrike">
                          <a:solidFill>
                            <a:schemeClr val="lt1"/>
                          </a:solidFill>
                        </a:rPr>
                        <a:t>None</a:t>
                      </a:r>
                      <a:endParaRPr b="1" sz="800"/>
                    </a:p>
                  </a:txBody>
                  <a:tcPr marT="1400" marB="0" marR="1550" marL="1550" anchor="ctr">
                    <a:solidFill>
                      <a:srgbClr val="0039C9"/>
                    </a:solidFill>
                  </a:tcPr>
                </a:tc>
                <a:tc>
                  <a:txBody>
                    <a:bodyPr/>
                    <a:lstStyle/>
                    <a:p>
                      <a:pPr indent="0" lvl="0" marL="0" marR="0" rtl="0" algn="ctr">
                        <a:lnSpc>
                          <a:spcPct val="100000"/>
                        </a:lnSpc>
                        <a:spcBef>
                          <a:spcPts val="0"/>
                        </a:spcBef>
                        <a:spcAft>
                          <a:spcPts val="0"/>
                        </a:spcAft>
                        <a:buNone/>
                      </a:pPr>
                      <a:r>
                        <a:rPr lang="en" sz="800" u="none" cap="none" strike="noStrike">
                          <a:solidFill>
                            <a:schemeClr val="lt2"/>
                          </a:solidFill>
                        </a:rPr>
                        <a:t>Can carry out random acts of disruption or destruction by running tools they do not understand. Actors in this category have average computer skills.</a:t>
                      </a:r>
                      <a:endParaRPr b="0" i="0" sz="800" u="none" cap="none" strike="noStrike">
                        <a:solidFill>
                          <a:schemeClr val="lt2"/>
                        </a:solidFill>
                        <a:latin typeface="Arial"/>
                        <a:ea typeface="Arial"/>
                        <a:cs typeface="Arial"/>
                        <a:sym typeface="Arial"/>
                      </a:endParaRPr>
                    </a:p>
                  </a:txBody>
                  <a:tcPr marT="1400" marB="0" marR="1550" marL="1550" anchor="ctr">
                    <a:solidFill>
                      <a:srgbClr val="0039C9"/>
                    </a:solidFill>
                  </a:tcPr>
                </a:tc>
              </a:tr>
            </a:tbl>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46"/>
          <p:cNvSpPr txBox="1"/>
          <p:nvPr>
            <p:ph type="title"/>
          </p:nvPr>
        </p:nvSpPr>
        <p:spPr>
          <a:xfrm>
            <a:off x="621800" y="0"/>
            <a:ext cx="8412600" cy="48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a:solidFill>
                  <a:srgbClr val="000000"/>
                </a:solidFill>
                <a:latin typeface="Arial"/>
                <a:ea typeface="Arial"/>
                <a:cs typeface="Arial"/>
                <a:sym typeface="Arial"/>
              </a:rPr>
              <a:t>Why Attacker Sophistication Should Be a Core Metric in Incident Analysis</a:t>
            </a:r>
            <a:endParaRPr/>
          </a:p>
        </p:txBody>
      </p:sp>
      <p:sp>
        <p:nvSpPr>
          <p:cNvPr id="313" name="Google Shape;313;p46"/>
          <p:cNvSpPr txBox="1"/>
          <p:nvPr/>
        </p:nvSpPr>
        <p:spPr>
          <a:xfrm>
            <a:off x="567050" y="495900"/>
            <a:ext cx="8522100" cy="4710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0"/>
              </a:spcAft>
              <a:buNone/>
            </a:pPr>
            <a:r>
              <a:rPr lang="en" sz="1100"/>
              <a:t>To truly understand the effectiveness of a cybersecurity program, it’s not enough to tally control implementations or count incidents. What matters is </a:t>
            </a:r>
            <a:r>
              <a:rPr i="1" lang="en" sz="1100"/>
              <a:t>how</a:t>
            </a:r>
            <a:r>
              <a:rPr lang="en" sz="1100"/>
              <a:t> we’re being attacked, </a:t>
            </a:r>
            <a:r>
              <a:rPr i="1" lang="en" sz="1100"/>
              <a:t>how advanced</a:t>
            </a:r>
            <a:r>
              <a:rPr lang="en" sz="1100"/>
              <a:t> those attackers are, and </a:t>
            </a:r>
            <a:r>
              <a:rPr b="1" i="1" lang="en" sz="1100"/>
              <a:t>whether our controls are actually deterring or delaying capable adversaries</a:t>
            </a:r>
            <a:r>
              <a:rPr b="1" lang="en" sz="1100"/>
              <a:t>.</a:t>
            </a:r>
            <a:endParaRPr b="1" sz="1100"/>
          </a:p>
          <a:p>
            <a:pPr indent="0" lvl="0" marL="0" rtl="0" algn="l">
              <a:lnSpc>
                <a:spcPct val="115000"/>
              </a:lnSpc>
              <a:spcBef>
                <a:spcPts val="1200"/>
              </a:spcBef>
              <a:spcAft>
                <a:spcPts val="0"/>
              </a:spcAft>
              <a:buNone/>
            </a:pPr>
            <a:r>
              <a:rPr lang="en" sz="1100"/>
              <a:t>Incident data, when paired with attacker sophistication levels, becomes a powerful tool for evaluating real-world control effectiveness. This lens helps address three persistent blind spots:</a:t>
            </a:r>
            <a:endParaRPr sz="1100"/>
          </a:p>
          <a:p>
            <a:pPr indent="-298450" lvl="0" marL="457200" rtl="0" algn="l">
              <a:lnSpc>
                <a:spcPct val="115000"/>
              </a:lnSpc>
              <a:spcBef>
                <a:spcPts val="1200"/>
              </a:spcBef>
              <a:spcAft>
                <a:spcPts val="0"/>
              </a:spcAft>
              <a:buClr>
                <a:schemeClr val="accent1"/>
              </a:buClr>
              <a:buSzPts val="1100"/>
              <a:buChar char="●"/>
            </a:pPr>
            <a:r>
              <a:rPr b="1" lang="en" sz="1100"/>
              <a:t>False confidence.</a:t>
            </a:r>
            <a:r>
              <a:rPr lang="en" sz="1100"/>
              <a:t> Organizations often “pass” maturity assessments yet remain exposed to attackers using sophisticated methods. Controls may look strong on paper but prove ineffective against today’s threat landscape.</a:t>
            </a:r>
            <a:br>
              <a:rPr lang="en" sz="1100"/>
            </a:br>
            <a:endParaRPr sz="1100"/>
          </a:p>
          <a:p>
            <a:pPr indent="-298450" lvl="0" marL="457200" rtl="0" algn="l">
              <a:lnSpc>
                <a:spcPct val="115000"/>
              </a:lnSpc>
              <a:spcBef>
                <a:spcPts val="0"/>
              </a:spcBef>
              <a:spcAft>
                <a:spcPts val="0"/>
              </a:spcAft>
              <a:buClr>
                <a:schemeClr val="accent1"/>
              </a:buClr>
              <a:buSzPts val="1100"/>
              <a:buChar char="●"/>
            </a:pPr>
            <a:r>
              <a:rPr b="1" lang="en" sz="1100"/>
              <a:t>Misaligned resource allocation.</a:t>
            </a:r>
            <a:r>
              <a:rPr lang="en" sz="1100"/>
              <a:t> When security programs are driven solely by audit checklists, controls are often overbuilt to stop low-skill attacks (e.g., commodity malware) while underperforming against high-skill threats (e.g., targeted credential theft or stealthy persistence). Incident data stratified by attacker sophistication enables smarter, risk-informed investments—grounded in actual exposure, not theoretical models.</a:t>
            </a:r>
            <a:br>
              <a:rPr lang="en" sz="1100"/>
            </a:br>
            <a:endParaRPr sz="1100"/>
          </a:p>
          <a:p>
            <a:pPr indent="-298450" lvl="0" marL="457200" rtl="0" algn="l">
              <a:lnSpc>
                <a:spcPct val="115000"/>
              </a:lnSpc>
              <a:spcBef>
                <a:spcPts val="0"/>
              </a:spcBef>
              <a:spcAft>
                <a:spcPts val="0"/>
              </a:spcAft>
              <a:buClr>
                <a:schemeClr val="accent1"/>
              </a:buClr>
              <a:buSzPts val="1100"/>
              <a:buChar char="●"/>
            </a:pPr>
            <a:r>
              <a:rPr b="1" lang="en" sz="1100"/>
              <a:t>Ineffective incident analysis.</a:t>
            </a:r>
            <a:r>
              <a:rPr lang="en" sz="1100"/>
              <a:t> Most incident reports focus on </a:t>
            </a:r>
            <a:r>
              <a:rPr i="1" lang="en" sz="1100"/>
              <a:t>what happened</a:t>
            </a:r>
            <a:r>
              <a:rPr lang="en" sz="1100"/>
              <a:t> and </a:t>
            </a:r>
            <a:r>
              <a:rPr i="1" lang="en" sz="1100"/>
              <a:t>what it cost</a:t>
            </a:r>
            <a:r>
              <a:rPr lang="en" sz="1100"/>
              <a:t>. What’s often missing is how sophisticated the adversary was. If most successful breaches stem from low-complexity attacks, that’s not a validation of program strength—it’s a red flag that basic controls are underperforming. On the other hand, detecting and responding to high-complexity threats—even when incidents occur—signals maturity.</a:t>
            </a:r>
            <a:br>
              <a:rPr lang="en" sz="1100"/>
            </a:br>
            <a:endParaRPr sz="1100"/>
          </a:p>
          <a:p>
            <a:pPr indent="0" lvl="0" marL="0" rtl="0" algn="l">
              <a:lnSpc>
                <a:spcPct val="115000"/>
              </a:lnSpc>
              <a:spcBef>
                <a:spcPts val="1200"/>
              </a:spcBef>
              <a:spcAft>
                <a:spcPts val="1200"/>
              </a:spcAft>
              <a:buNone/>
            </a:pPr>
            <a:r>
              <a:rPr lang="en" sz="1100"/>
              <a:t>This is why longitudinal analysis of attacker sophistication across threat categories transforms cybersecurity from speculative threat modeling into observed, empirical risk analysis. It’s the difference between making decisions based on fear and assumptions—and leading with outcomes rooted in evidence.</a:t>
            </a:r>
            <a:endParaRPr sz="11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0" st="0"/>
                                            </p:txEl>
                                          </p:spTgt>
                                        </p:tgtEl>
                                        <p:attrNameLst>
                                          <p:attrName>style.visibility</p:attrName>
                                        </p:attrNameLst>
                                      </p:cBhvr>
                                      <p:to>
                                        <p:strVal val="visible"/>
                                      </p:to>
                                    </p:set>
                                    <p:animEffect filter="fade" transition="in">
                                      <p:cBhvr>
                                        <p:cTn dur="1000"/>
                                        <p:tgtEl>
                                          <p:spTgt spid="31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1" st="1"/>
                                            </p:txEl>
                                          </p:spTgt>
                                        </p:tgtEl>
                                        <p:attrNameLst>
                                          <p:attrName>style.visibility</p:attrName>
                                        </p:attrNameLst>
                                      </p:cBhvr>
                                      <p:to>
                                        <p:strVal val="visible"/>
                                      </p:to>
                                    </p:set>
                                    <p:animEffect filter="fade" transition="in">
                                      <p:cBhvr>
                                        <p:cTn dur="1000"/>
                                        <p:tgtEl>
                                          <p:spTgt spid="31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2" st="2"/>
                                            </p:txEl>
                                          </p:spTgt>
                                        </p:tgtEl>
                                        <p:attrNameLst>
                                          <p:attrName>style.visibility</p:attrName>
                                        </p:attrNameLst>
                                      </p:cBhvr>
                                      <p:to>
                                        <p:strVal val="visible"/>
                                      </p:to>
                                    </p:set>
                                    <p:animEffect filter="fade" transition="in">
                                      <p:cBhvr>
                                        <p:cTn dur="1000"/>
                                        <p:tgtEl>
                                          <p:spTgt spid="31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3" st="3"/>
                                            </p:txEl>
                                          </p:spTgt>
                                        </p:tgtEl>
                                        <p:attrNameLst>
                                          <p:attrName>style.visibility</p:attrName>
                                        </p:attrNameLst>
                                      </p:cBhvr>
                                      <p:to>
                                        <p:strVal val="visible"/>
                                      </p:to>
                                    </p:set>
                                    <p:animEffect filter="fade" transition="in">
                                      <p:cBhvr>
                                        <p:cTn dur="1000"/>
                                        <p:tgtEl>
                                          <p:spTgt spid="31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4" st="4"/>
                                            </p:txEl>
                                          </p:spTgt>
                                        </p:tgtEl>
                                        <p:attrNameLst>
                                          <p:attrName>style.visibility</p:attrName>
                                        </p:attrNameLst>
                                      </p:cBhvr>
                                      <p:to>
                                        <p:strVal val="visible"/>
                                      </p:to>
                                    </p:set>
                                    <p:animEffect filter="fade" transition="in">
                                      <p:cBhvr>
                                        <p:cTn dur="1000"/>
                                        <p:tgtEl>
                                          <p:spTgt spid="31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xEl>
                                              <p:pRg end="5" st="5"/>
                                            </p:txEl>
                                          </p:spTgt>
                                        </p:tgtEl>
                                        <p:attrNameLst>
                                          <p:attrName>style.visibility</p:attrName>
                                        </p:attrNameLst>
                                      </p:cBhvr>
                                      <p:to>
                                        <p:strVal val="visible"/>
                                      </p:to>
                                    </p:set>
                                    <p:animEffect filter="fade" transition="in">
                                      <p:cBhvr>
                                        <p:cTn dur="1000"/>
                                        <p:tgtEl>
                                          <p:spTgt spid="31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47"/>
          <p:cNvPicPr preferRelativeResize="0"/>
          <p:nvPr/>
        </p:nvPicPr>
        <p:blipFill>
          <a:blip r:embed="rId3">
            <a:alphaModFix/>
          </a:blip>
          <a:stretch>
            <a:fillRect/>
          </a:stretch>
        </p:blipFill>
        <p:spPr>
          <a:xfrm>
            <a:off x="1086300" y="495900"/>
            <a:ext cx="6971401" cy="46476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30"/>
          <p:cNvSpPr txBox="1"/>
          <p:nvPr>
            <p:ph type="title"/>
          </p:nvPr>
        </p:nvSpPr>
        <p:spPr>
          <a:xfrm>
            <a:off x="353600" y="593325"/>
            <a:ext cx="2179500" cy="103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000000"/>
                </a:solidFill>
                <a:latin typeface="Arial"/>
                <a:ea typeface="Arial"/>
                <a:cs typeface="Arial"/>
                <a:sym typeface="Arial"/>
              </a:rPr>
              <a:t>🔒 </a:t>
            </a:r>
            <a:r>
              <a:rPr lang="en" sz="2400"/>
              <a:t>CISO Evolution</a:t>
            </a:r>
            <a:endParaRPr sz="2400"/>
          </a:p>
        </p:txBody>
      </p:sp>
      <p:sp>
        <p:nvSpPr>
          <p:cNvPr id="170" name="Google Shape;170;p30"/>
          <p:cNvSpPr txBox="1"/>
          <p:nvPr>
            <p:ph idx="1" type="body"/>
          </p:nvPr>
        </p:nvSpPr>
        <p:spPr>
          <a:xfrm>
            <a:off x="353600" y="1490175"/>
            <a:ext cx="2179500" cy="3261300"/>
          </a:xfrm>
          <a:prstGeom prst="rect">
            <a:avLst/>
          </a:prstGeom>
        </p:spPr>
        <p:txBody>
          <a:bodyPr anchorCtr="0" anchor="t" bIns="91425" lIns="91425" spcFirstLastPara="1" rIns="91425" wrap="square" tIns="91425">
            <a:noAutofit/>
          </a:bodyPr>
          <a:lstStyle/>
          <a:p>
            <a:pPr indent="-298450" lvl="0" marL="457200" rtl="0" algn="l">
              <a:lnSpc>
                <a:spcPct val="115000"/>
              </a:lnSpc>
              <a:spcBef>
                <a:spcPts val="1200"/>
              </a:spcBef>
              <a:spcAft>
                <a:spcPts val="0"/>
              </a:spcAft>
              <a:buSzPts val="1100"/>
              <a:buFont typeface="Arial"/>
              <a:buChar char="●"/>
            </a:pPr>
            <a:r>
              <a:rPr lang="en" sz="1100">
                <a:solidFill>
                  <a:srgbClr val="000000"/>
                </a:solidFill>
                <a:latin typeface="Arial"/>
                <a:ea typeface="Arial"/>
                <a:cs typeface="Arial"/>
                <a:sym typeface="Arial"/>
              </a:rPr>
              <a:t>CISO will evolve from tech enforcer to </a:t>
            </a:r>
            <a:r>
              <a:rPr b="1" lang="en" sz="1100">
                <a:solidFill>
                  <a:srgbClr val="000000"/>
                </a:solidFill>
                <a:latin typeface="Arial"/>
                <a:ea typeface="Arial"/>
                <a:cs typeface="Arial"/>
                <a:sym typeface="Arial"/>
              </a:rPr>
              <a:t>business-aligned risk executive</a:t>
            </a:r>
            <a:br>
              <a:rPr b="1" lang="en"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sz="1100">
                <a:solidFill>
                  <a:srgbClr val="000000"/>
                </a:solidFill>
                <a:latin typeface="Arial"/>
                <a:ea typeface="Arial"/>
                <a:cs typeface="Arial"/>
                <a:sym typeface="Arial"/>
              </a:rPr>
              <a:t>Role will increasingly require </a:t>
            </a:r>
            <a:r>
              <a:rPr b="1" lang="en" sz="1100">
                <a:solidFill>
                  <a:srgbClr val="000000"/>
                </a:solidFill>
                <a:latin typeface="Arial"/>
                <a:ea typeface="Arial"/>
                <a:cs typeface="Arial"/>
                <a:sym typeface="Arial"/>
              </a:rPr>
              <a:t>translation of risk into business language</a:t>
            </a:r>
            <a:br>
              <a:rPr b="1" lang="en"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b="1" lang="en" sz="1100">
                <a:solidFill>
                  <a:srgbClr val="000000"/>
                </a:solidFill>
                <a:latin typeface="Arial"/>
                <a:ea typeface="Arial"/>
                <a:cs typeface="Arial"/>
                <a:sym typeface="Arial"/>
              </a:rPr>
              <a:t>Reporting and communication </a:t>
            </a:r>
            <a:r>
              <a:rPr lang="en" sz="1100">
                <a:solidFill>
                  <a:srgbClr val="000000"/>
                </a:solidFill>
                <a:latin typeface="Arial"/>
                <a:ea typeface="Arial"/>
                <a:cs typeface="Arial"/>
                <a:sym typeface="Arial"/>
              </a:rPr>
              <a:t>shifted from functional alignment to strategic influence, with boards, executives, and regulators now primary stakeholders</a:t>
            </a:r>
            <a:endParaRPr/>
          </a:p>
        </p:txBody>
      </p:sp>
      <p:sp>
        <p:nvSpPr>
          <p:cNvPr id="171" name="Google Shape;171;p30"/>
          <p:cNvSpPr txBox="1"/>
          <p:nvPr>
            <p:ph idx="2" type="subTitle"/>
          </p:nvPr>
        </p:nvSpPr>
        <p:spPr>
          <a:xfrm>
            <a:off x="753250" y="231025"/>
            <a:ext cx="21795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2019 Predictions for 2025</a:t>
            </a:r>
            <a:endParaRPr/>
          </a:p>
        </p:txBody>
      </p:sp>
      <p:pic>
        <p:nvPicPr>
          <p:cNvPr id="172" name="Google Shape;172;p30" title="Dan-RVAsec.jpeg"/>
          <p:cNvPicPr preferRelativeResize="0"/>
          <p:nvPr/>
        </p:nvPicPr>
        <p:blipFill>
          <a:blip r:embed="rId3">
            <a:alphaModFix/>
          </a:blip>
          <a:stretch>
            <a:fillRect/>
          </a:stretch>
        </p:blipFill>
        <p:spPr>
          <a:xfrm>
            <a:off x="2679851" y="148788"/>
            <a:ext cx="6464151" cy="484592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0" st="0"/>
                                            </p:txEl>
                                          </p:spTgt>
                                        </p:tgtEl>
                                        <p:attrNameLst>
                                          <p:attrName>style.visibility</p:attrName>
                                        </p:attrNameLst>
                                      </p:cBhvr>
                                      <p:to>
                                        <p:strVal val="visible"/>
                                      </p:to>
                                    </p:set>
                                    <p:animEffect filter="fade" transition="in">
                                      <p:cBhvr>
                                        <p:cTn dur="1000"/>
                                        <p:tgtEl>
                                          <p:spTgt spid="17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1" st="1"/>
                                            </p:txEl>
                                          </p:spTgt>
                                        </p:tgtEl>
                                        <p:attrNameLst>
                                          <p:attrName>style.visibility</p:attrName>
                                        </p:attrNameLst>
                                      </p:cBhvr>
                                      <p:to>
                                        <p:strVal val="visible"/>
                                      </p:to>
                                    </p:set>
                                    <p:animEffect filter="fade" transition="in">
                                      <p:cBhvr>
                                        <p:cTn dur="1000"/>
                                        <p:tgtEl>
                                          <p:spTgt spid="17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0">
                                            <p:txEl>
                                              <p:pRg end="2" st="2"/>
                                            </p:txEl>
                                          </p:spTgt>
                                        </p:tgtEl>
                                        <p:attrNameLst>
                                          <p:attrName>style.visibility</p:attrName>
                                        </p:attrNameLst>
                                      </p:cBhvr>
                                      <p:to>
                                        <p:strVal val="visible"/>
                                      </p:to>
                                    </p:set>
                                    <p:animEffect filter="fade" transition="in">
                                      <p:cBhvr>
                                        <p:cTn dur="1000"/>
                                        <p:tgtEl>
                                          <p:spTgt spid="170">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2" name="Shape 322"/>
        <p:cNvGrpSpPr/>
        <p:nvPr/>
      </p:nvGrpSpPr>
      <p:grpSpPr>
        <a:xfrm>
          <a:off x="0" y="0"/>
          <a:ext cx="0" cy="0"/>
          <a:chOff x="0" y="0"/>
          <a:chExt cx="0" cy="0"/>
        </a:xfrm>
      </p:grpSpPr>
      <p:pic>
        <p:nvPicPr>
          <p:cNvPr id="323" name="Google Shape;323;p48"/>
          <p:cNvPicPr preferRelativeResize="0"/>
          <p:nvPr/>
        </p:nvPicPr>
        <p:blipFill>
          <a:blip r:embed="rId3">
            <a:alphaModFix/>
          </a:blip>
          <a:stretch>
            <a:fillRect/>
          </a:stretch>
        </p:blipFill>
        <p:spPr>
          <a:xfrm>
            <a:off x="1230075" y="343800"/>
            <a:ext cx="6683846" cy="4455898"/>
          </a:xfrm>
          <a:prstGeom prst="rect">
            <a:avLst/>
          </a:prstGeom>
          <a:noFill/>
          <a:ln>
            <a:noFill/>
          </a:ln>
        </p:spPr>
      </p:pic>
      <p:sp>
        <p:nvSpPr>
          <p:cNvPr id="324" name="Google Shape;324;p48"/>
          <p:cNvSpPr txBox="1"/>
          <p:nvPr>
            <p:ph idx="1" type="subTitle"/>
          </p:nvPr>
        </p:nvSpPr>
        <p:spPr>
          <a:xfrm>
            <a:off x="1516175" y="4425598"/>
            <a:ext cx="6716700" cy="717900"/>
          </a:xfrm>
          <a:prstGeom prst="rect">
            <a:avLst/>
          </a:prstGeom>
        </p:spPr>
        <p:txBody>
          <a:bodyPr anchorCtr="0" anchor="ctr" bIns="91425" lIns="91425" spcFirstLastPara="1" rIns="91425" wrap="square" tIns="91425">
            <a:noAutofit/>
          </a:bodyPr>
          <a:lstStyle/>
          <a:p>
            <a:pPr indent="0" lvl="0" marL="0" rtl="0" algn="l">
              <a:lnSpc>
                <a:spcPct val="114000"/>
              </a:lnSpc>
              <a:spcBef>
                <a:spcPts val="0"/>
              </a:spcBef>
              <a:spcAft>
                <a:spcPts val="1600"/>
              </a:spcAft>
              <a:buNone/>
            </a:pPr>
            <a:r>
              <a:rPr lang="en" sz="1700">
                <a:solidFill>
                  <a:srgbClr val="FFF2CC"/>
                </a:solidFill>
                <a:latin typeface="Arial"/>
                <a:ea typeface="Arial"/>
                <a:cs typeface="Arial"/>
                <a:sym typeface="Arial"/>
              </a:rPr>
              <a:t>As the internet becomes the network and AI the co-worker, CISOs must help translate this risk-reality into cost structure strategy</a:t>
            </a:r>
            <a:endParaRPr sz="1700">
              <a:solidFill>
                <a:srgbClr val="FFF2C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pic>
        <p:nvPicPr>
          <p:cNvPr id="329" name="Google Shape;329;p49"/>
          <p:cNvPicPr preferRelativeResize="0"/>
          <p:nvPr/>
        </p:nvPicPr>
        <p:blipFill>
          <a:blip r:embed="rId3">
            <a:alphaModFix/>
          </a:blip>
          <a:stretch>
            <a:fillRect/>
          </a:stretch>
        </p:blipFill>
        <p:spPr>
          <a:xfrm>
            <a:off x="714375" y="0"/>
            <a:ext cx="7715251" cy="5143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0"/>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335" name="Google Shape;335;p50"/>
          <p:cNvPicPr preferRelativeResize="0"/>
          <p:nvPr/>
        </p:nvPicPr>
        <p:blipFill>
          <a:blip r:embed="rId3">
            <a:alphaModFix/>
          </a:blip>
          <a:stretch>
            <a:fillRect/>
          </a:stretch>
        </p:blipFill>
        <p:spPr>
          <a:xfrm>
            <a:off x="241800" y="0"/>
            <a:ext cx="8902199" cy="593479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1"/>
          <p:cNvSpPr txBox="1"/>
          <p:nvPr>
            <p:ph type="title"/>
          </p:nvPr>
        </p:nvSpPr>
        <p:spPr>
          <a:xfrm>
            <a:off x="353600" y="593325"/>
            <a:ext cx="8561700" cy="8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It’s not buyer beware. It’s buyer </a:t>
            </a:r>
            <a:r>
              <a:rPr i="1" lang="en"/>
              <a:t>be aware</a:t>
            </a:r>
            <a:r>
              <a:rPr lang="en"/>
              <a:t>.</a:t>
            </a:r>
            <a:endParaRPr/>
          </a:p>
        </p:txBody>
      </p:sp>
      <p:sp>
        <p:nvSpPr>
          <p:cNvPr id="341" name="Google Shape;341;p51"/>
          <p:cNvSpPr txBox="1"/>
          <p:nvPr>
            <p:ph idx="1" type="body"/>
          </p:nvPr>
        </p:nvSpPr>
        <p:spPr>
          <a:xfrm>
            <a:off x="353600" y="1189725"/>
            <a:ext cx="8790300" cy="35619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rgbClr val="000000"/>
                </a:solidFill>
                <a:latin typeface="Arial"/>
                <a:ea typeface="Arial"/>
                <a:cs typeface="Arial"/>
                <a:sym typeface="Arial"/>
              </a:rPr>
              <a:t>Third-Party Risk:</a:t>
            </a:r>
            <a:endParaRPr>
              <a:solidFill>
                <a:srgbClr val="000000"/>
              </a:solidFill>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b="1" lang="en" sz="1100">
                <a:solidFill>
                  <a:srgbClr val="000000"/>
                </a:solidFill>
                <a:latin typeface="Arial"/>
                <a:ea typeface="Arial"/>
                <a:cs typeface="Arial"/>
                <a:sym typeface="Arial"/>
              </a:rPr>
              <a:t>27% of breaches now involve vendors</a:t>
            </a:r>
            <a:r>
              <a:rPr lang="en" sz="1100">
                <a:solidFill>
                  <a:srgbClr val="000000"/>
                </a:solidFill>
                <a:latin typeface="Arial"/>
                <a:ea typeface="Arial"/>
                <a:cs typeface="Arial"/>
                <a:sym typeface="Arial"/>
              </a:rPr>
              <a:t> </a:t>
            </a:r>
            <a:r>
              <a:rPr lang="en" sz="800">
                <a:solidFill>
                  <a:srgbClr val="000000"/>
                </a:solidFill>
                <a:latin typeface="Arial"/>
                <a:ea typeface="Arial"/>
                <a:cs typeface="Arial"/>
                <a:sym typeface="Arial"/>
              </a:rPr>
              <a:t>- BakerHostetler 2025 Incident Response Report</a:t>
            </a:r>
            <a:endParaRPr sz="8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sz="1100">
                <a:solidFill>
                  <a:srgbClr val="000000"/>
                </a:solidFill>
                <a:latin typeface="Arial"/>
                <a:ea typeface="Arial"/>
                <a:cs typeface="Arial"/>
                <a:sym typeface="Arial"/>
              </a:rPr>
              <a:t>There’s </a:t>
            </a:r>
            <a:r>
              <a:rPr b="1" lang="en" sz="1100">
                <a:solidFill>
                  <a:srgbClr val="000000"/>
                </a:solidFill>
                <a:latin typeface="Arial"/>
                <a:ea typeface="Arial"/>
                <a:cs typeface="Arial"/>
                <a:sym typeface="Arial"/>
              </a:rPr>
              <a:t>no magic bullet</a:t>
            </a:r>
            <a:r>
              <a:rPr lang="en" sz="1100">
                <a:solidFill>
                  <a:srgbClr val="000000"/>
                </a:solidFill>
                <a:latin typeface="Arial"/>
                <a:ea typeface="Arial"/>
                <a:cs typeface="Arial"/>
                <a:sym typeface="Arial"/>
              </a:rPr>
              <a:t>: real savings come from </a:t>
            </a:r>
            <a:r>
              <a:rPr b="1" lang="en" sz="1100">
                <a:solidFill>
                  <a:srgbClr val="000000"/>
                </a:solidFill>
                <a:latin typeface="Arial"/>
                <a:ea typeface="Arial"/>
                <a:cs typeface="Arial"/>
                <a:sym typeface="Arial"/>
              </a:rPr>
              <a:t>pre-selection diligence, contractual standards, and active offboarding</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sz="1100">
                <a:solidFill>
                  <a:srgbClr val="000000"/>
                </a:solidFill>
                <a:latin typeface="Arial"/>
                <a:ea typeface="Arial"/>
                <a:cs typeface="Arial"/>
                <a:sym typeface="Arial"/>
              </a:rPr>
              <a:t>When breaches hit vendors, you're often dragged into disclosure, litigation, and remediation—regardless of your direct fault</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br>
              <a:rPr b="1" lang="en" sz="1100">
                <a:solidFill>
                  <a:srgbClr val="000000"/>
                </a:solidFill>
                <a:latin typeface="Arial"/>
                <a:ea typeface="Arial"/>
                <a:cs typeface="Arial"/>
                <a:sym typeface="Arial"/>
              </a:rPr>
            </a:br>
            <a:r>
              <a:rPr b="1" lang="en">
                <a:solidFill>
                  <a:srgbClr val="000000"/>
                </a:solidFill>
                <a:latin typeface="Arial"/>
                <a:ea typeface="Arial"/>
                <a:cs typeface="Arial"/>
                <a:sym typeface="Arial"/>
              </a:rPr>
              <a:t>Today’s app stores make it easy to install risk with a single click:</a:t>
            </a:r>
            <a:endParaRPr>
              <a:solidFill>
                <a:srgbClr val="000000"/>
              </a:solidFill>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 sz="1100">
                <a:solidFill>
                  <a:srgbClr val="000000"/>
                </a:solidFill>
                <a:latin typeface="Arial"/>
                <a:ea typeface="Arial"/>
                <a:cs typeface="Arial"/>
                <a:sym typeface="Arial"/>
              </a:rPr>
              <a:t>What data is accessed?</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sz="1100">
                <a:solidFill>
                  <a:srgbClr val="000000"/>
                </a:solidFill>
                <a:latin typeface="Arial"/>
                <a:ea typeface="Arial"/>
                <a:cs typeface="Arial"/>
                <a:sym typeface="Arial"/>
              </a:rPr>
              <a:t>What terms are you agreeing to?</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sz="1100">
                <a:solidFill>
                  <a:srgbClr val="000000"/>
                </a:solidFill>
                <a:latin typeface="Arial"/>
                <a:ea typeface="Arial"/>
                <a:cs typeface="Arial"/>
                <a:sym typeface="Arial"/>
              </a:rPr>
              <a:t>Who supports it if something breaks or is breached?</a:t>
            </a:r>
            <a:endParaRPr sz="11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b="1" lang="en">
                <a:solidFill>
                  <a:srgbClr val="000000"/>
                </a:solidFill>
                <a:latin typeface="Arial"/>
                <a:ea typeface="Arial"/>
                <a:cs typeface="Arial"/>
                <a:sym typeface="Arial"/>
              </a:rPr>
              <a:t>Overly permissive controls and silent liability shifts are common and </a:t>
            </a:r>
            <a:r>
              <a:rPr b="1" lang="en">
                <a:solidFill>
                  <a:srgbClr val="000000"/>
                </a:solidFill>
                <a:latin typeface="Arial"/>
                <a:ea typeface="Arial"/>
                <a:cs typeface="Arial"/>
                <a:sym typeface="Arial"/>
              </a:rPr>
              <a:t>AI is compounding everything:</a:t>
            </a:r>
            <a:endParaRPr b="1">
              <a:solidFill>
                <a:srgbClr val="000000"/>
              </a:solidFill>
              <a:latin typeface="Arial"/>
              <a:ea typeface="Arial"/>
              <a:cs typeface="Arial"/>
              <a:sym typeface="Arial"/>
            </a:endParaRPr>
          </a:p>
          <a:p>
            <a:pPr indent="-298450" lvl="0" marL="457200" rtl="0" algn="l">
              <a:lnSpc>
                <a:spcPct val="115000"/>
              </a:lnSpc>
              <a:spcBef>
                <a:spcPts val="1200"/>
              </a:spcBef>
              <a:spcAft>
                <a:spcPts val="0"/>
              </a:spcAft>
              <a:buSzPts val="1100"/>
              <a:buFont typeface="Arial"/>
              <a:buChar char="●"/>
            </a:pPr>
            <a:r>
              <a:rPr lang="en" sz="1100">
                <a:solidFill>
                  <a:srgbClr val="000000"/>
                </a:solidFill>
                <a:latin typeface="Arial"/>
                <a:ea typeface="Arial"/>
                <a:cs typeface="Arial"/>
                <a:sym typeface="Arial"/>
              </a:rPr>
              <a:t>It introduces </a:t>
            </a:r>
            <a:r>
              <a:rPr b="1" lang="en" sz="1100">
                <a:solidFill>
                  <a:srgbClr val="000000"/>
                </a:solidFill>
                <a:latin typeface="Arial"/>
                <a:ea typeface="Arial"/>
                <a:cs typeface="Arial"/>
                <a:sym typeface="Arial"/>
              </a:rPr>
              <a:t>non-human agents</a:t>
            </a:r>
            <a:r>
              <a:rPr lang="en" sz="1100">
                <a:solidFill>
                  <a:srgbClr val="000000"/>
                </a:solidFill>
                <a:latin typeface="Arial"/>
                <a:ea typeface="Arial"/>
                <a:cs typeface="Arial"/>
                <a:sym typeface="Arial"/>
              </a:rPr>
              <a:t> requesting access, processing sensitive data, and integrating with vendors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sz="1100">
                <a:solidFill>
                  <a:srgbClr val="000000"/>
                </a:solidFill>
                <a:latin typeface="Arial"/>
                <a:ea typeface="Arial"/>
                <a:cs typeface="Arial"/>
                <a:sym typeface="Arial"/>
              </a:rPr>
              <a:t>Many AI tools act as unsanctioned third parties—scraping, storing, and suggesting based on sensitive inputs</a:t>
            </a:r>
            <a:endParaRPr sz="1100">
              <a:solidFill>
                <a:srgbClr val="000000"/>
              </a:solidFill>
              <a:latin typeface="Arial"/>
              <a:ea typeface="Arial"/>
              <a:cs typeface="Arial"/>
              <a:sym typeface="Arial"/>
            </a:endParaRPr>
          </a:p>
          <a:p>
            <a:pPr indent="-298450" lvl="0" marL="457200" rtl="0" algn="l">
              <a:lnSpc>
                <a:spcPct val="115000"/>
              </a:lnSpc>
              <a:spcBef>
                <a:spcPts val="0"/>
              </a:spcBef>
              <a:spcAft>
                <a:spcPts val="0"/>
              </a:spcAft>
              <a:buSzPts val="1100"/>
              <a:buFont typeface="Arial"/>
              <a:buChar char="●"/>
            </a:pPr>
            <a:r>
              <a:rPr lang="en" sz="1100">
                <a:solidFill>
                  <a:srgbClr val="000000"/>
                </a:solidFill>
                <a:latin typeface="Arial"/>
                <a:ea typeface="Arial"/>
                <a:cs typeface="Arial"/>
                <a:sym typeface="Arial"/>
              </a:rPr>
              <a:t>Without strict policy controls, you risk </a:t>
            </a:r>
            <a:r>
              <a:rPr b="1" lang="en" sz="1100">
                <a:solidFill>
                  <a:srgbClr val="000000"/>
                </a:solidFill>
                <a:latin typeface="Arial"/>
                <a:ea typeface="Arial"/>
                <a:cs typeface="Arial"/>
                <a:sym typeface="Arial"/>
              </a:rPr>
              <a:t>accidental data leakage</a:t>
            </a:r>
            <a:r>
              <a:rPr lang="en" sz="1100">
                <a:solidFill>
                  <a:srgbClr val="000000"/>
                </a:solidFill>
                <a:latin typeface="Arial"/>
                <a:ea typeface="Arial"/>
                <a:cs typeface="Arial"/>
                <a:sym typeface="Arial"/>
              </a:rPr>
              <a:t> or unauthorized model training</a:t>
            </a:r>
            <a:endParaRPr/>
          </a:p>
        </p:txBody>
      </p:sp>
      <p:sp>
        <p:nvSpPr>
          <p:cNvPr id="342" name="Google Shape;342;p51"/>
          <p:cNvSpPr txBox="1"/>
          <p:nvPr>
            <p:ph idx="2" type="subTitle"/>
          </p:nvPr>
        </p:nvSpPr>
        <p:spPr>
          <a:xfrm>
            <a:off x="753251" y="231025"/>
            <a:ext cx="55464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52"/>
          <p:cNvSpPr txBox="1"/>
          <p:nvPr>
            <p:ph type="title"/>
          </p:nvPr>
        </p:nvSpPr>
        <p:spPr>
          <a:xfrm>
            <a:off x="241800" y="595675"/>
            <a:ext cx="8902200" cy="60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AI is not just a threat vector, it's a tool in our stack</a:t>
            </a:r>
            <a:endParaRPr/>
          </a:p>
        </p:txBody>
      </p:sp>
      <p:sp>
        <p:nvSpPr>
          <p:cNvPr id="348" name="Google Shape;348;p52"/>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Full Stack AI: From Metrics to Meaning</a:t>
            </a:r>
            <a:endParaRPr/>
          </a:p>
        </p:txBody>
      </p:sp>
      <p:sp>
        <p:nvSpPr>
          <p:cNvPr id="349" name="Google Shape;349;p52"/>
          <p:cNvSpPr/>
          <p:nvPr/>
        </p:nvSpPr>
        <p:spPr>
          <a:xfrm>
            <a:off x="457200" y="1465875"/>
            <a:ext cx="2586300" cy="33240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52"/>
          <p:cNvSpPr/>
          <p:nvPr/>
        </p:nvSpPr>
        <p:spPr>
          <a:xfrm>
            <a:off x="3278855" y="1465875"/>
            <a:ext cx="2586300" cy="33240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52"/>
          <p:cNvSpPr/>
          <p:nvPr/>
        </p:nvSpPr>
        <p:spPr>
          <a:xfrm>
            <a:off x="6100505" y="1465875"/>
            <a:ext cx="2586300" cy="33240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52"/>
          <p:cNvSpPr txBox="1"/>
          <p:nvPr>
            <p:ph idx="1" type="subTitle"/>
          </p:nvPr>
        </p:nvSpPr>
        <p:spPr>
          <a:xfrm>
            <a:off x="457200" y="1618275"/>
            <a:ext cx="2586300" cy="396300"/>
          </a:xfrm>
          <a:prstGeom prst="rect">
            <a:avLst/>
          </a:prstGeom>
        </p:spPr>
        <p:txBody>
          <a:bodyPr anchorCtr="0" anchor="ctr" bIns="91425" lIns="182875" spcFirstLastPara="1" rIns="182875" wrap="square" tIns="91425">
            <a:noAutofit/>
          </a:bodyPr>
          <a:lstStyle/>
          <a:p>
            <a:pPr indent="0" lvl="0" marL="0" rtl="0" algn="l">
              <a:spcBef>
                <a:spcPts val="0"/>
              </a:spcBef>
              <a:spcAft>
                <a:spcPts val="0"/>
              </a:spcAft>
              <a:buNone/>
            </a:pPr>
            <a:r>
              <a:rPr b="1" lang="en" sz="1800">
                <a:solidFill>
                  <a:schemeClr val="dk1"/>
                </a:solidFill>
                <a:latin typeface="Proxima Nova"/>
                <a:ea typeface="Proxima Nova"/>
                <a:cs typeface="Proxima Nova"/>
                <a:sym typeface="Proxima Nova"/>
              </a:rPr>
              <a:t>Custom GPT/Gem</a:t>
            </a:r>
            <a:endParaRPr b="1" sz="1800">
              <a:solidFill>
                <a:schemeClr val="dk1"/>
              </a:solidFill>
              <a:latin typeface="Proxima Nova"/>
              <a:ea typeface="Proxima Nova"/>
              <a:cs typeface="Proxima Nova"/>
              <a:sym typeface="Proxima Nova"/>
            </a:endParaRPr>
          </a:p>
        </p:txBody>
      </p:sp>
      <p:sp>
        <p:nvSpPr>
          <p:cNvPr id="353" name="Google Shape;353;p52"/>
          <p:cNvSpPr txBox="1"/>
          <p:nvPr>
            <p:ph idx="4294967295" type="subTitle"/>
          </p:nvPr>
        </p:nvSpPr>
        <p:spPr>
          <a:xfrm>
            <a:off x="457200" y="2285725"/>
            <a:ext cx="2586300" cy="2504100"/>
          </a:xfrm>
          <a:prstGeom prst="rect">
            <a:avLst/>
          </a:prstGeom>
        </p:spPr>
        <p:txBody>
          <a:bodyPr anchorCtr="0" anchor="t" bIns="91425" lIns="182875" spcFirstLastPara="1" rIns="182875" wrap="square" tIns="91425">
            <a:noAutofit/>
          </a:bodyPr>
          <a:lstStyle/>
          <a:p>
            <a:pPr indent="0" lvl="0" marL="0" rtl="0" algn="l">
              <a:spcBef>
                <a:spcPts val="0"/>
              </a:spcBef>
              <a:spcAft>
                <a:spcPts val="0"/>
              </a:spcAft>
              <a:buNone/>
            </a:pPr>
            <a:r>
              <a:rPr lang="en" sz="1200">
                <a:solidFill>
                  <a:srgbClr val="000000"/>
                </a:solidFill>
                <a:latin typeface="Arial"/>
                <a:ea typeface="Arial"/>
                <a:cs typeface="Arial"/>
                <a:sym typeface="Arial"/>
              </a:rPr>
              <a:t>Calculate </a:t>
            </a:r>
            <a:r>
              <a:rPr b="1" lang="en" sz="1200">
                <a:solidFill>
                  <a:srgbClr val="000000"/>
                </a:solidFill>
                <a:latin typeface="Arial"/>
                <a:ea typeface="Arial"/>
                <a:cs typeface="Arial"/>
                <a:sym typeface="Arial"/>
              </a:rPr>
              <a:t>Annualized Loss Expectancy (ALE)</a:t>
            </a:r>
            <a:r>
              <a:rPr lang="en" sz="1200">
                <a:solidFill>
                  <a:srgbClr val="000000"/>
                </a:solidFill>
                <a:latin typeface="Arial"/>
                <a:ea typeface="Arial"/>
                <a:cs typeface="Arial"/>
                <a:sym typeface="Arial"/>
              </a:rPr>
              <a:t> using real-time SOC, IR, and risk register data. Anyone can use FAIR now.</a:t>
            </a:r>
            <a:br>
              <a:rPr lang="en" sz="1200">
                <a:solidFill>
                  <a:srgbClr val="000000"/>
                </a:solidFill>
                <a:latin typeface="Arial"/>
                <a:ea typeface="Arial"/>
                <a:cs typeface="Arial"/>
                <a:sym typeface="Arial"/>
              </a:rPr>
            </a:br>
            <a:endParaRPr sz="1200">
              <a:solidFill>
                <a:srgbClr val="000000"/>
              </a:solidFill>
              <a:latin typeface="Arial"/>
              <a:ea typeface="Arial"/>
              <a:cs typeface="Arial"/>
              <a:sym typeface="Arial"/>
            </a:endParaRPr>
          </a:p>
          <a:p>
            <a:pPr indent="0" lvl="0" marL="0" rtl="0" algn="l">
              <a:spcBef>
                <a:spcPts val="1200"/>
              </a:spcBef>
              <a:spcAft>
                <a:spcPts val="1200"/>
              </a:spcAft>
              <a:buNone/>
            </a:pPr>
            <a:r>
              <a:rPr lang="en" sz="1200">
                <a:solidFill>
                  <a:srgbClr val="000000"/>
                </a:solidFill>
                <a:latin typeface="Arial"/>
                <a:ea typeface="Arial"/>
                <a:cs typeface="Arial"/>
                <a:sym typeface="Arial"/>
              </a:rPr>
              <a:t>Enrich context with public financials (10-Ks), business strategy, and threat intelligence</a:t>
            </a:r>
            <a:endParaRPr sz="1200"/>
          </a:p>
        </p:txBody>
      </p:sp>
      <p:cxnSp>
        <p:nvCxnSpPr>
          <p:cNvPr id="354" name="Google Shape;354;p52"/>
          <p:cNvCxnSpPr/>
          <p:nvPr/>
        </p:nvCxnSpPr>
        <p:spPr>
          <a:xfrm>
            <a:off x="631497" y="2150200"/>
            <a:ext cx="2237700" cy="0"/>
          </a:xfrm>
          <a:prstGeom prst="straightConnector1">
            <a:avLst/>
          </a:prstGeom>
          <a:noFill/>
          <a:ln cap="flat" cmpd="sng" w="28575">
            <a:solidFill>
              <a:schemeClr val="accent1"/>
            </a:solidFill>
            <a:prstDash val="solid"/>
            <a:round/>
            <a:headEnd len="med" w="med" type="none"/>
            <a:tailEnd len="med" w="med" type="none"/>
          </a:ln>
        </p:spPr>
      </p:cxnSp>
      <p:sp>
        <p:nvSpPr>
          <p:cNvPr id="355" name="Google Shape;355;p52"/>
          <p:cNvSpPr txBox="1"/>
          <p:nvPr>
            <p:ph idx="1" type="subTitle"/>
          </p:nvPr>
        </p:nvSpPr>
        <p:spPr>
          <a:xfrm>
            <a:off x="3278850" y="1618275"/>
            <a:ext cx="2586300" cy="396300"/>
          </a:xfrm>
          <a:prstGeom prst="rect">
            <a:avLst/>
          </a:prstGeom>
        </p:spPr>
        <p:txBody>
          <a:bodyPr anchorCtr="0" anchor="ctr" bIns="91425" lIns="182875" spcFirstLastPara="1" rIns="182875" wrap="square" tIns="91425">
            <a:noAutofit/>
          </a:bodyPr>
          <a:lstStyle/>
          <a:p>
            <a:pPr indent="0" lvl="0" marL="0" rtl="0" algn="l">
              <a:spcBef>
                <a:spcPts val="0"/>
              </a:spcBef>
              <a:spcAft>
                <a:spcPts val="0"/>
              </a:spcAft>
              <a:buNone/>
            </a:pPr>
            <a:r>
              <a:rPr b="1" lang="en" sz="1800">
                <a:solidFill>
                  <a:schemeClr val="dk1"/>
                </a:solidFill>
                <a:latin typeface="Proxima Nova"/>
                <a:ea typeface="Proxima Nova"/>
                <a:cs typeface="Proxima Nova"/>
                <a:sym typeface="Proxima Nova"/>
              </a:rPr>
              <a:t>Full Stack AI</a:t>
            </a:r>
            <a:endParaRPr b="1" sz="1800">
              <a:solidFill>
                <a:schemeClr val="dk1"/>
              </a:solidFill>
              <a:latin typeface="Proxima Nova"/>
              <a:ea typeface="Proxima Nova"/>
              <a:cs typeface="Proxima Nova"/>
              <a:sym typeface="Proxima Nova"/>
            </a:endParaRPr>
          </a:p>
        </p:txBody>
      </p:sp>
      <p:sp>
        <p:nvSpPr>
          <p:cNvPr id="356" name="Google Shape;356;p52"/>
          <p:cNvSpPr txBox="1"/>
          <p:nvPr>
            <p:ph idx="4294967295" type="subTitle"/>
          </p:nvPr>
        </p:nvSpPr>
        <p:spPr>
          <a:xfrm>
            <a:off x="3278850" y="2285725"/>
            <a:ext cx="2586300" cy="2504100"/>
          </a:xfrm>
          <a:prstGeom prst="rect">
            <a:avLst/>
          </a:prstGeom>
        </p:spPr>
        <p:txBody>
          <a:bodyPr anchorCtr="0" anchor="t" bIns="91425" lIns="182875" spcFirstLastPara="1" rIns="182875" wrap="square" tIns="91425">
            <a:noAutofit/>
          </a:bodyPr>
          <a:lstStyle/>
          <a:p>
            <a:pPr indent="0" lvl="0" marL="0" rtl="0" algn="l">
              <a:spcBef>
                <a:spcPts val="0"/>
              </a:spcBef>
              <a:spcAft>
                <a:spcPts val="0"/>
              </a:spcAft>
              <a:buNone/>
            </a:pPr>
            <a:r>
              <a:rPr lang="en" sz="1200">
                <a:solidFill>
                  <a:srgbClr val="000000"/>
                </a:solidFill>
                <a:latin typeface="Arial"/>
                <a:ea typeface="Arial"/>
                <a:cs typeface="Arial"/>
                <a:sym typeface="Arial"/>
              </a:rPr>
              <a:t>Y Combinator is investing in this future. Every professional practice will be challenged and enhanced.</a:t>
            </a:r>
            <a:endParaRPr sz="1200">
              <a:solidFill>
                <a:srgbClr val="000000"/>
              </a:solidFill>
              <a:latin typeface="Arial"/>
              <a:ea typeface="Arial"/>
              <a:cs typeface="Arial"/>
              <a:sym typeface="Arial"/>
            </a:endParaRPr>
          </a:p>
          <a:p>
            <a:pPr indent="0" lvl="0" marL="0" rtl="0" algn="l">
              <a:spcBef>
                <a:spcPts val="1200"/>
              </a:spcBef>
              <a:spcAft>
                <a:spcPts val="0"/>
              </a:spcAft>
              <a:buNone/>
            </a:pPr>
            <a:r>
              <a:rPr lang="en" sz="1200">
                <a:solidFill>
                  <a:srgbClr val="000000"/>
                </a:solidFill>
                <a:latin typeface="Arial"/>
                <a:ea typeface="Arial"/>
                <a:cs typeface="Arial"/>
                <a:sym typeface="Arial"/>
              </a:rPr>
              <a:t>Startups like </a:t>
            </a:r>
            <a:r>
              <a:rPr b="1" lang="en" sz="1200">
                <a:solidFill>
                  <a:srgbClr val="000000"/>
                </a:solidFill>
                <a:latin typeface="Arial"/>
                <a:ea typeface="Arial"/>
                <a:cs typeface="Arial"/>
                <a:sym typeface="Arial"/>
              </a:rPr>
              <a:t>1Ciso</a:t>
            </a:r>
            <a:r>
              <a:rPr lang="en" sz="1200">
                <a:solidFill>
                  <a:srgbClr val="000000"/>
                </a:solidFill>
                <a:latin typeface="Arial"/>
                <a:ea typeface="Arial"/>
                <a:cs typeface="Arial"/>
                <a:sym typeface="Arial"/>
              </a:rPr>
              <a:t> are pioneering this approach.</a:t>
            </a:r>
            <a:endParaRPr sz="1200">
              <a:solidFill>
                <a:srgbClr val="000000"/>
              </a:solidFill>
              <a:latin typeface="Arial"/>
              <a:ea typeface="Arial"/>
              <a:cs typeface="Arial"/>
              <a:sym typeface="Arial"/>
            </a:endParaRPr>
          </a:p>
          <a:p>
            <a:pPr indent="0" lvl="0" marL="0" rtl="0" algn="l">
              <a:spcBef>
                <a:spcPts val="1200"/>
              </a:spcBef>
              <a:spcAft>
                <a:spcPts val="1200"/>
              </a:spcAft>
              <a:buNone/>
            </a:pPr>
            <a:r>
              <a:rPr lang="en" sz="1200">
                <a:solidFill>
                  <a:srgbClr val="000000"/>
                </a:solidFill>
                <a:latin typeface="Arial"/>
                <a:ea typeface="Arial"/>
                <a:cs typeface="Arial"/>
                <a:sym typeface="Arial"/>
              </a:rPr>
              <a:t>Modern Cyber Security doesn’t just defend, it delivers </a:t>
            </a:r>
            <a:r>
              <a:rPr b="1" lang="en" sz="1200">
                <a:solidFill>
                  <a:srgbClr val="000000"/>
                </a:solidFill>
                <a:latin typeface="Arial"/>
                <a:ea typeface="Arial"/>
                <a:cs typeface="Arial"/>
                <a:sym typeface="Arial"/>
              </a:rPr>
              <a:t>risk intelligence</a:t>
            </a:r>
            <a:r>
              <a:rPr lang="en" sz="1200">
                <a:solidFill>
                  <a:srgbClr val="000000"/>
                </a:solidFill>
                <a:latin typeface="Arial"/>
                <a:ea typeface="Arial"/>
                <a:cs typeface="Arial"/>
                <a:sym typeface="Arial"/>
              </a:rPr>
              <a:t> as a product.</a:t>
            </a:r>
            <a:endParaRPr sz="1200"/>
          </a:p>
        </p:txBody>
      </p:sp>
      <p:cxnSp>
        <p:nvCxnSpPr>
          <p:cNvPr id="357" name="Google Shape;357;p52"/>
          <p:cNvCxnSpPr/>
          <p:nvPr/>
        </p:nvCxnSpPr>
        <p:spPr>
          <a:xfrm>
            <a:off x="3453147" y="2150200"/>
            <a:ext cx="2237700" cy="0"/>
          </a:xfrm>
          <a:prstGeom prst="straightConnector1">
            <a:avLst/>
          </a:prstGeom>
          <a:noFill/>
          <a:ln cap="flat" cmpd="sng" w="28575">
            <a:solidFill>
              <a:schemeClr val="accent1"/>
            </a:solidFill>
            <a:prstDash val="solid"/>
            <a:round/>
            <a:headEnd len="med" w="med" type="none"/>
            <a:tailEnd len="med" w="med" type="none"/>
          </a:ln>
        </p:spPr>
      </p:cxnSp>
      <p:sp>
        <p:nvSpPr>
          <p:cNvPr id="358" name="Google Shape;358;p52"/>
          <p:cNvSpPr txBox="1"/>
          <p:nvPr>
            <p:ph idx="1" type="subTitle"/>
          </p:nvPr>
        </p:nvSpPr>
        <p:spPr>
          <a:xfrm>
            <a:off x="6100500" y="1618275"/>
            <a:ext cx="2586300" cy="396300"/>
          </a:xfrm>
          <a:prstGeom prst="rect">
            <a:avLst/>
          </a:prstGeom>
        </p:spPr>
        <p:txBody>
          <a:bodyPr anchorCtr="0" anchor="ctr" bIns="91425" lIns="182875" spcFirstLastPara="1" rIns="182875" wrap="square" tIns="91425">
            <a:noAutofit/>
          </a:bodyPr>
          <a:lstStyle/>
          <a:p>
            <a:pPr indent="0" lvl="0" marL="0" rtl="0" algn="l">
              <a:spcBef>
                <a:spcPts val="0"/>
              </a:spcBef>
              <a:spcAft>
                <a:spcPts val="0"/>
              </a:spcAft>
              <a:buNone/>
            </a:pPr>
            <a:r>
              <a:rPr b="1" lang="en" sz="1800">
                <a:solidFill>
                  <a:schemeClr val="dk1"/>
                </a:solidFill>
                <a:latin typeface="Proxima Nova"/>
                <a:ea typeface="Proxima Nova"/>
                <a:cs typeface="Proxima Nova"/>
                <a:sym typeface="Proxima Nova"/>
              </a:rPr>
              <a:t>Quant-first Org’s</a:t>
            </a:r>
            <a:endParaRPr b="1" sz="1800">
              <a:solidFill>
                <a:schemeClr val="dk1"/>
              </a:solidFill>
              <a:latin typeface="Proxima Nova"/>
              <a:ea typeface="Proxima Nova"/>
              <a:cs typeface="Proxima Nova"/>
              <a:sym typeface="Proxima Nova"/>
            </a:endParaRPr>
          </a:p>
        </p:txBody>
      </p:sp>
      <p:sp>
        <p:nvSpPr>
          <p:cNvPr id="359" name="Google Shape;359;p52"/>
          <p:cNvSpPr txBox="1"/>
          <p:nvPr>
            <p:ph idx="4294967295" type="subTitle"/>
          </p:nvPr>
        </p:nvSpPr>
        <p:spPr>
          <a:xfrm>
            <a:off x="6100500" y="2285725"/>
            <a:ext cx="2586300" cy="2504100"/>
          </a:xfrm>
          <a:prstGeom prst="rect">
            <a:avLst/>
          </a:prstGeom>
        </p:spPr>
        <p:txBody>
          <a:bodyPr anchorCtr="0" anchor="t" bIns="91425" lIns="182875" spcFirstLastPara="1" rIns="182875" wrap="square" tIns="91425">
            <a:noAutofit/>
          </a:bodyPr>
          <a:lstStyle/>
          <a:p>
            <a:pPr indent="0" lvl="0" marL="0" rtl="0" algn="l">
              <a:lnSpc>
                <a:spcPct val="115000"/>
              </a:lnSpc>
              <a:spcBef>
                <a:spcPts val="0"/>
              </a:spcBef>
              <a:spcAft>
                <a:spcPts val="0"/>
              </a:spcAft>
              <a:buNone/>
            </a:pPr>
            <a:r>
              <a:rPr lang="en" sz="1200">
                <a:latin typeface="Arial"/>
                <a:ea typeface="Arial"/>
                <a:cs typeface="Arial"/>
                <a:sym typeface="Arial"/>
              </a:rPr>
              <a:t>Drive risk modeling, not fear-based posture </a:t>
            </a:r>
            <a:endParaRPr sz="1200">
              <a:latin typeface="Arial"/>
              <a:ea typeface="Arial"/>
              <a:cs typeface="Arial"/>
              <a:sym typeface="Arial"/>
            </a:endParaRPr>
          </a:p>
          <a:p>
            <a:pPr indent="0" lvl="0" marL="0" rtl="0" algn="l">
              <a:lnSpc>
                <a:spcPct val="115000"/>
              </a:lnSpc>
              <a:spcBef>
                <a:spcPts val="1200"/>
              </a:spcBef>
              <a:spcAft>
                <a:spcPts val="0"/>
              </a:spcAft>
              <a:buNone/>
            </a:pPr>
            <a:r>
              <a:rPr lang="en" sz="1200">
                <a:latin typeface="Arial"/>
                <a:ea typeface="Arial"/>
                <a:cs typeface="Arial"/>
                <a:sym typeface="Arial"/>
              </a:rPr>
              <a:t>Translate security into business odds, like actuaries and underwriters </a:t>
            </a:r>
            <a:endParaRPr sz="1200">
              <a:latin typeface="Arial"/>
              <a:ea typeface="Arial"/>
              <a:cs typeface="Arial"/>
              <a:sym typeface="Arial"/>
            </a:endParaRPr>
          </a:p>
          <a:p>
            <a:pPr indent="0" lvl="0" marL="0" rtl="0" algn="l">
              <a:lnSpc>
                <a:spcPct val="115000"/>
              </a:lnSpc>
              <a:spcBef>
                <a:spcPts val="1200"/>
              </a:spcBef>
              <a:spcAft>
                <a:spcPts val="1200"/>
              </a:spcAft>
              <a:buNone/>
            </a:pPr>
            <a:r>
              <a:rPr lang="en" sz="1200">
                <a:latin typeface="Arial"/>
                <a:ea typeface="Arial"/>
                <a:cs typeface="Arial"/>
                <a:sym typeface="Arial"/>
              </a:rPr>
              <a:t>Enable execs and boards to verify, challenge, and align to your story</a:t>
            </a:r>
            <a:endParaRPr sz="1200">
              <a:latin typeface="Arial"/>
              <a:ea typeface="Arial"/>
              <a:cs typeface="Arial"/>
              <a:sym typeface="Arial"/>
            </a:endParaRPr>
          </a:p>
        </p:txBody>
      </p:sp>
      <p:cxnSp>
        <p:nvCxnSpPr>
          <p:cNvPr id="360" name="Google Shape;360;p52"/>
          <p:cNvCxnSpPr/>
          <p:nvPr/>
        </p:nvCxnSpPr>
        <p:spPr>
          <a:xfrm>
            <a:off x="6274797" y="2150200"/>
            <a:ext cx="22377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53"/>
          <p:cNvSpPr txBox="1"/>
          <p:nvPr>
            <p:ph idx="2" type="subTitle"/>
          </p:nvPr>
        </p:nvSpPr>
        <p:spPr>
          <a:xfrm>
            <a:off x="753250" y="231025"/>
            <a:ext cx="36933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300"/>
              <a:t>From </a:t>
            </a:r>
            <a:r>
              <a:rPr lang="en" sz="1300"/>
              <a:t>Tactical</a:t>
            </a:r>
            <a:r>
              <a:rPr lang="en" sz="1300"/>
              <a:t> Officer to Strategic Architect</a:t>
            </a:r>
            <a:endParaRPr sz="1300"/>
          </a:p>
        </p:txBody>
      </p:sp>
      <p:pic>
        <p:nvPicPr>
          <p:cNvPr id="366" name="Google Shape;366;p53"/>
          <p:cNvPicPr preferRelativeResize="0"/>
          <p:nvPr/>
        </p:nvPicPr>
        <p:blipFill>
          <a:blip r:embed="rId3">
            <a:alphaModFix/>
          </a:blip>
          <a:stretch>
            <a:fillRect/>
          </a:stretch>
        </p:blipFill>
        <p:spPr>
          <a:xfrm>
            <a:off x="4000500" y="0"/>
            <a:ext cx="5143501" cy="5143501"/>
          </a:xfrm>
          <a:prstGeom prst="rect">
            <a:avLst/>
          </a:prstGeom>
          <a:noFill/>
          <a:ln>
            <a:noFill/>
          </a:ln>
        </p:spPr>
      </p:pic>
      <p:pic>
        <p:nvPicPr>
          <p:cNvPr id="367" name="Google Shape;367;p53"/>
          <p:cNvPicPr preferRelativeResize="0"/>
          <p:nvPr/>
        </p:nvPicPr>
        <p:blipFill>
          <a:blip r:embed="rId4">
            <a:alphaModFix/>
          </a:blip>
          <a:stretch>
            <a:fillRect/>
          </a:stretch>
        </p:blipFill>
        <p:spPr>
          <a:xfrm>
            <a:off x="801352" y="2827914"/>
            <a:ext cx="2394175" cy="2283311"/>
          </a:xfrm>
          <a:prstGeom prst="rect">
            <a:avLst/>
          </a:prstGeom>
          <a:noFill/>
          <a:ln>
            <a:noFill/>
          </a:ln>
        </p:spPr>
      </p:pic>
      <p:pic>
        <p:nvPicPr>
          <p:cNvPr id="368" name="Google Shape;368;p53"/>
          <p:cNvPicPr preferRelativeResize="0"/>
          <p:nvPr/>
        </p:nvPicPr>
        <p:blipFill>
          <a:blip r:embed="rId5">
            <a:alphaModFix/>
          </a:blip>
          <a:stretch>
            <a:fillRect/>
          </a:stretch>
        </p:blipFill>
        <p:spPr>
          <a:xfrm>
            <a:off x="750200" y="674750"/>
            <a:ext cx="2640687" cy="21531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1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pic>
        <p:nvPicPr>
          <p:cNvPr id="373" name="Google Shape;373;p54"/>
          <p:cNvPicPr preferRelativeResize="0"/>
          <p:nvPr/>
        </p:nvPicPr>
        <p:blipFill>
          <a:blip r:embed="rId3">
            <a:alphaModFix/>
          </a:blip>
          <a:stretch>
            <a:fillRect/>
          </a:stretch>
        </p:blipFill>
        <p:spPr>
          <a:xfrm>
            <a:off x="1257300" y="630775"/>
            <a:ext cx="6654801" cy="4436526"/>
          </a:xfrm>
          <a:prstGeom prst="rect">
            <a:avLst/>
          </a:prstGeom>
          <a:noFill/>
          <a:ln>
            <a:noFill/>
          </a:ln>
        </p:spPr>
      </p:pic>
      <p:sp>
        <p:nvSpPr>
          <p:cNvPr id="374" name="Google Shape;374;p54"/>
          <p:cNvSpPr txBox="1"/>
          <p:nvPr/>
        </p:nvSpPr>
        <p:spPr>
          <a:xfrm>
            <a:off x="1131975" y="0"/>
            <a:ext cx="78942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400">
                <a:solidFill>
                  <a:schemeClr val="lt1"/>
                </a:solidFill>
                <a:latin typeface="Calibri"/>
                <a:ea typeface="Calibri"/>
                <a:cs typeface="Calibri"/>
                <a:sym typeface="Calibri"/>
              </a:rPr>
              <a:t>We Don’t Ship Dashboards. We Ship Decisions.</a:t>
            </a:r>
            <a:endParaRPr b="1" sz="2400">
              <a:solidFill>
                <a:schemeClr val="lt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55"/>
          <p:cNvSpPr txBox="1"/>
          <p:nvPr>
            <p:ph idx="2" type="subTitle"/>
          </p:nvPr>
        </p:nvSpPr>
        <p:spPr>
          <a:xfrm>
            <a:off x="753251" y="231025"/>
            <a:ext cx="55464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5"/>
          <p:cNvSpPr txBox="1"/>
          <p:nvPr>
            <p:ph type="title"/>
          </p:nvPr>
        </p:nvSpPr>
        <p:spPr>
          <a:xfrm>
            <a:off x="353600" y="593325"/>
            <a:ext cx="8561700" cy="81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 References &amp; Further Reading</a:t>
            </a:r>
            <a:endParaRPr/>
          </a:p>
        </p:txBody>
      </p:sp>
      <p:sp>
        <p:nvSpPr>
          <p:cNvPr id="381" name="Google Shape;381;p55"/>
          <p:cNvSpPr txBox="1"/>
          <p:nvPr>
            <p:ph idx="1" type="body"/>
          </p:nvPr>
        </p:nvSpPr>
        <p:spPr>
          <a:xfrm>
            <a:off x="353600" y="1102325"/>
            <a:ext cx="8561700" cy="36492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a:solidFill>
                  <a:srgbClr val="000000"/>
                </a:solidFill>
                <a:latin typeface="Arial"/>
                <a:ea typeface="Arial"/>
                <a:cs typeface="Arial"/>
                <a:sym typeface="Arial"/>
              </a:rPr>
              <a:t>Books</a:t>
            </a:r>
            <a:endParaRPr b="1">
              <a:solidFill>
                <a:srgbClr val="000000"/>
              </a:solidFill>
              <a:latin typeface="Arial"/>
              <a:ea typeface="Arial"/>
              <a:cs typeface="Arial"/>
              <a:sym typeface="Arial"/>
            </a:endParaRPr>
          </a:p>
          <a:p>
            <a:pPr indent="-311150" lvl="0" marL="457200" rtl="0" algn="l">
              <a:lnSpc>
                <a:spcPct val="115000"/>
              </a:lnSpc>
              <a:spcBef>
                <a:spcPts val="1200"/>
              </a:spcBef>
              <a:spcAft>
                <a:spcPts val="0"/>
              </a:spcAft>
              <a:buSzPts val="1300"/>
              <a:buFont typeface="Arial"/>
              <a:buChar char="●"/>
            </a:pPr>
            <a:r>
              <a:rPr i="1" lang="en" sz="1300">
                <a:solidFill>
                  <a:srgbClr val="000000"/>
                </a:solidFill>
                <a:latin typeface="Arial"/>
                <a:ea typeface="Arial"/>
                <a:cs typeface="Arial"/>
                <a:sym typeface="Arial"/>
              </a:rPr>
              <a:t>The Phoenix Project</a:t>
            </a:r>
            <a:r>
              <a:rPr lang="en" sz="1300">
                <a:solidFill>
                  <a:srgbClr val="000000"/>
                </a:solidFill>
                <a:latin typeface="Arial"/>
                <a:ea typeface="Arial"/>
                <a:cs typeface="Arial"/>
                <a:sym typeface="Arial"/>
              </a:rPr>
              <a:t> — Gene Kim, Kevin Behr, and George Spafford</a:t>
            </a:r>
            <a:endParaRPr sz="1300">
              <a:solidFill>
                <a:srgbClr val="000000"/>
              </a:solidFill>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i="1" lang="en" sz="1300">
                <a:solidFill>
                  <a:srgbClr val="000000"/>
                </a:solidFill>
                <a:latin typeface="Arial"/>
                <a:ea typeface="Arial"/>
                <a:cs typeface="Arial"/>
                <a:sym typeface="Arial"/>
              </a:rPr>
              <a:t>How to Measure Anything in Cybersecurity Risk</a:t>
            </a:r>
            <a:r>
              <a:rPr lang="en" sz="1300">
                <a:solidFill>
                  <a:srgbClr val="000000"/>
                </a:solidFill>
                <a:latin typeface="Arial"/>
                <a:ea typeface="Arial"/>
                <a:cs typeface="Arial"/>
                <a:sym typeface="Arial"/>
              </a:rPr>
              <a:t> — Douglas W. Hubbard &amp; Richard Seiersen</a:t>
            </a:r>
            <a:endParaRPr sz="1300">
              <a:solidFill>
                <a:srgbClr val="000000"/>
              </a:solidFill>
              <a:latin typeface="Arial"/>
              <a:ea typeface="Arial"/>
              <a:cs typeface="Arial"/>
              <a:sym typeface="Arial"/>
            </a:endParaRPr>
          </a:p>
          <a:p>
            <a:pPr indent="-317500" lvl="0" marL="457200" rtl="0" algn="l">
              <a:lnSpc>
                <a:spcPct val="115000"/>
              </a:lnSpc>
              <a:spcBef>
                <a:spcPts val="0"/>
              </a:spcBef>
              <a:spcAft>
                <a:spcPts val="0"/>
              </a:spcAft>
              <a:buSzPts val="1400"/>
              <a:buFont typeface="Arial"/>
              <a:buChar char="●"/>
            </a:pPr>
            <a:r>
              <a:rPr i="1" lang="en" sz="1300">
                <a:solidFill>
                  <a:srgbClr val="000000"/>
                </a:solidFill>
                <a:latin typeface="Arial"/>
                <a:ea typeface="Arial"/>
                <a:cs typeface="Arial"/>
                <a:sym typeface="Arial"/>
              </a:rPr>
              <a:t>The GC + CISO Playbook</a:t>
            </a:r>
            <a:r>
              <a:rPr lang="en" sz="1300">
                <a:solidFill>
                  <a:srgbClr val="000000"/>
                </a:solidFill>
                <a:latin typeface="Arial"/>
                <a:ea typeface="Arial"/>
                <a:cs typeface="Arial"/>
                <a:sym typeface="Arial"/>
              </a:rPr>
              <a:t> — Shawn E. Tuma</a:t>
            </a:r>
            <a:endParaRPr sz="15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b="1" lang="en">
                <a:solidFill>
                  <a:srgbClr val="000000"/>
                </a:solidFill>
                <a:latin typeface="Arial"/>
                <a:ea typeface="Arial"/>
                <a:cs typeface="Arial"/>
                <a:sym typeface="Arial"/>
              </a:rPr>
              <a:t>Industry Reports &amp; Papers</a:t>
            </a:r>
            <a:endParaRPr b="1" sz="1300">
              <a:solidFill>
                <a:srgbClr val="000000"/>
              </a:solidFill>
              <a:latin typeface="Arial"/>
              <a:ea typeface="Arial"/>
              <a:cs typeface="Arial"/>
              <a:sym typeface="Arial"/>
            </a:endParaRPr>
          </a:p>
          <a:p>
            <a:pPr indent="-311150" lvl="0" marL="457200" rtl="0" algn="l">
              <a:lnSpc>
                <a:spcPct val="115000"/>
              </a:lnSpc>
              <a:spcBef>
                <a:spcPts val="1200"/>
              </a:spcBef>
              <a:spcAft>
                <a:spcPts val="0"/>
              </a:spcAft>
              <a:buSzPts val="1300"/>
              <a:buFont typeface="Arial"/>
              <a:buChar char="●"/>
            </a:pPr>
            <a:r>
              <a:rPr i="1" lang="en" sz="1300">
                <a:solidFill>
                  <a:srgbClr val="000000"/>
                </a:solidFill>
                <a:latin typeface="Arial"/>
                <a:ea typeface="Arial"/>
                <a:cs typeface="Arial"/>
                <a:sym typeface="Arial"/>
              </a:rPr>
              <a:t>2025 Data Security Incident Response Report</a:t>
            </a:r>
            <a:r>
              <a:rPr lang="en" sz="1300">
                <a:solidFill>
                  <a:srgbClr val="000000"/>
                </a:solidFill>
                <a:latin typeface="Arial"/>
                <a:ea typeface="Arial"/>
                <a:cs typeface="Arial"/>
                <a:sym typeface="Arial"/>
              </a:rPr>
              <a:t> — BakerHostetler</a:t>
            </a:r>
            <a:endParaRPr sz="1300">
              <a:solidFill>
                <a:srgbClr val="000000"/>
              </a:solidFill>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i="1" lang="en" sz="1300">
                <a:solidFill>
                  <a:srgbClr val="000000"/>
                </a:solidFill>
                <a:latin typeface="Arial"/>
                <a:ea typeface="Arial"/>
                <a:cs typeface="Arial"/>
                <a:sym typeface="Arial"/>
              </a:rPr>
              <a:t>NACD Director’s Handbook on Cyber-Risk Oversight</a:t>
            </a:r>
            <a:endParaRPr i="1" sz="1300">
              <a:solidFill>
                <a:srgbClr val="000000"/>
              </a:solidFill>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i="1" lang="en" sz="1300">
                <a:solidFill>
                  <a:srgbClr val="000000"/>
                </a:solidFill>
                <a:latin typeface="Arial"/>
                <a:ea typeface="Arial"/>
                <a:cs typeface="Arial"/>
                <a:sym typeface="Arial"/>
              </a:rPr>
              <a:t>RSAC: What Top CISOs Include in Updates for the Board</a:t>
            </a:r>
            <a:endParaRPr i="1" sz="1300">
              <a:solidFill>
                <a:srgbClr val="000000"/>
              </a:solidFill>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i="1" lang="en" sz="1300">
                <a:solidFill>
                  <a:srgbClr val="000000"/>
                </a:solidFill>
                <a:latin typeface="Arial"/>
                <a:ea typeface="Arial"/>
                <a:cs typeface="Arial"/>
                <a:sym typeface="Arial"/>
              </a:rPr>
              <a:t>Definitive Boardroom Guide on Cybersecurity Governance</a:t>
            </a:r>
            <a:r>
              <a:rPr lang="en" sz="1300">
                <a:solidFill>
                  <a:srgbClr val="000000"/>
                </a:solidFill>
                <a:latin typeface="Arial"/>
                <a:ea typeface="Arial"/>
                <a:cs typeface="Arial"/>
                <a:sym typeface="Arial"/>
              </a:rPr>
              <a:t> — Digital Directors Network (DDN)</a:t>
            </a:r>
            <a:endParaRPr sz="1300">
              <a:solidFill>
                <a:srgbClr val="000000"/>
              </a:solidFill>
              <a:latin typeface="Arial"/>
              <a:ea typeface="Arial"/>
              <a:cs typeface="Arial"/>
              <a:sym typeface="Arial"/>
            </a:endParaRPr>
          </a:p>
          <a:p>
            <a:pPr indent="0" lvl="0" marL="0" rtl="0" algn="l">
              <a:lnSpc>
                <a:spcPct val="115000"/>
              </a:lnSpc>
              <a:spcBef>
                <a:spcPts val="1200"/>
              </a:spcBef>
              <a:spcAft>
                <a:spcPts val="0"/>
              </a:spcAft>
              <a:buNone/>
            </a:pPr>
            <a:r>
              <a:rPr b="1" lang="en">
                <a:solidFill>
                  <a:srgbClr val="000000"/>
                </a:solidFill>
                <a:latin typeface="Arial"/>
                <a:ea typeface="Arial"/>
                <a:cs typeface="Arial"/>
                <a:sym typeface="Arial"/>
              </a:rPr>
              <a:t>Professional Communities &amp; Organizations</a:t>
            </a:r>
            <a:endParaRPr b="1">
              <a:solidFill>
                <a:srgbClr val="000000"/>
              </a:solidFill>
              <a:latin typeface="Arial"/>
              <a:ea typeface="Arial"/>
              <a:cs typeface="Arial"/>
              <a:sym typeface="Arial"/>
            </a:endParaRPr>
          </a:p>
          <a:p>
            <a:pPr indent="-311150" lvl="0" marL="457200" rtl="0" algn="l">
              <a:lnSpc>
                <a:spcPct val="115000"/>
              </a:lnSpc>
              <a:spcBef>
                <a:spcPts val="1200"/>
              </a:spcBef>
              <a:spcAft>
                <a:spcPts val="0"/>
              </a:spcAft>
              <a:buSzPts val="1300"/>
              <a:buFont typeface="Arial"/>
              <a:buChar char="●"/>
            </a:pPr>
            <a:r>
              <a:rPr lang="en" sz="1300">
                <a:solidFill>
                  <a:srgbClr val="000000"/>
                </a:solidFill>
                <a:latin typeface="Arial"/>
                <a:ea typeface="Arial"/>
                <a:cs typeface="Arial"/>
                <a:sym typeface="Arial"/>
              </a:rPr>
              <a:t>ISACs — Sector-specific threat sharing</a:t>
            </a:r>
            <a:endParaRPr sz="1300">
              <a:solidFill>
                <a:srgbClr val="000000"/>
              </a:solidFill>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lang="en" sz="1300">
                <a:solidFill>
                  <a:srgbClr val="000000"/>
                </a:solidFill>
                <a:latin typeface="Arial"/>
                <a:ea typeface="Arial"/>
                <a:cs typeface="Arial"/>
                <a:sym typeface="Arial"/>
              </a:rPr>
              <a:t>Local peer groups for advisory and knowledge sharing</a:t>
            </a:r>
            <a:endParaRPr sz="1300">
              <a:solidFill>
                <a:srgbClr val="000000"/>
              </a:solidFill>
              <a:latin typeface="Arial"/>
              <a:ea typeface="Arial"/>
              <a:cs typeface="Arial"/>
              <a:sym typeface="Arial"/>
            </a:endParaRPr>
          </a:p>
          <a:p>
            <a:pPr indent="-311150" lvl="0" marL="457200" rtl="0" algn="l">
              <a:lnSpc>
                <a:spcPct val="115000"/>
              </a:lnSpc>
              <a:spcBef>
                <a:spcPts val="0"/>
              </a:spcBef>
              <a:spcAft>
                <a:spcPts val="0"/>
              </a:spcAft>
              <a:buSzPts val="1300"/>
              <a:buFont typeface="Arial"/>
              <a:buChar char="●"/>
            </a:pPr>
            <a:r>
              <a:rPr lang="en" sz="1300">
                <a:solidFill>
                  <a:srgbClr val="000000"/>
                </a:solidFill>
                <a:latin typeface="Arial"/>
                <a:ea typeface="Arial"/>
                <a:cs typeface="Arial"/>
                <a:sym typeface="Arial"/>
              </a:rPr>
              <a:t>NACD — A growing credential focus for CISOs</a:t>
            </a:r>
            <a:endParaRPr sz="16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31"/>
          <p:cNvSpPr txBox="1"/>
          <p:nvPr>
            <p:ph type="title"/>
          </p:nvPr>
        </p:nvSpPr>
        <p:spPr>
          <a:xfrm>
            <a:off x="353600" y="595675"/>
            <a:ext cx="8790300" cy="60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2019 </a:t>
            </a:r>
            <a:r>
              <a:rPr lang="en" sz="2400"/>
              <a:t>Forecast</a:t>
            </a:r>
            <a:r>
              <a:rPr lang="en" sz="2400"/>
              <a:t>: The Road To 2025</a:t>
            </a:r>
            <a:endParaRPr sz="2400"/>
          </a:p>
        </p:txBody>
      </p:sp>
      <p:sp>
        <p:nvSpPr>
          <p:cNvPr id="178" name="Google Shape;178;p31"/>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What We Expected. What We Became.</a:t>
            </a:r>
            <a:endParaRPr sz="1800"/>
          </a:p>
        </p:txBody>
      </p:sp>
      <p:sp>
        <p:nvSpPr>
          <p:cNvPr id="179" name="Google Shape;179;p31"/>
          <p:cNvSpPr/>
          <p:nvPr/>
        </p:nvSpPr>
        <p:spPr>
          <a:xfrm>
            <a:off x="3387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1"/>
          <p:cNvSpPr txBox="1"/>
          <p:nvPr>
            <p:ph idx="4294967295" type="subTitle"/>
          </p:nvPr>
        </p:nvSpPr>
        <p:spPr>
          <a:xfrm>
            <a:off x="338700" y="1383375"/>
            <a:ext cx="2053200" cy="3504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1100">
                <a:solidFill>
                  <a:srgbClr val="000000"/>
                </a:solidFill>
                <a:latin typeface="Arial"/>
                <a:ea typeface="Arial"/>
                <a:cs typeface="Arial"/>
                <a:sym typeface="Arial"/>
              </a:rPr>
              <a:t>📊 Metrics &amp; Measurement</a:t>
            </a:r>
            <a:endParaRPr b="1" sz="1100">
              <a:solidFill>
                <a:srgbClr val="000000"/>
              </a:solidFill>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a:solidFill>
                  <a:srgbClr val="000000"/>
                </a:solidFill>
                <a:latin typeface="Arial"/>
                <a:ea typeface="Arial"/>
                <a:cs typeface="Arial"/>
                <a:sym typeface="Arial"/>
              </a:rPr>
              <a:t>Traditional metrics (e.g. vuln count) will fail at board level</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0"/>
              </a:spcBef>
              <a:spcAft>
                <a:spcPts val="0"/>
              </a:spcAft>
              <a:buSzPts val="1100"/>
              <a:buFont typeface="Arial"/>
              <a:buChar char="●"/>
            </a:pPr>
            <a:r>
              <a:rPr lang="en" sz="1100">
                <a:solidFill>
                  <a:srgbClr val="000000"/>
                </a:solidFill>
                <a:latin typeface="Arial"/>
                <a:ea typeface="Arial"/>
                <a:cs typeface="Arial"/>
                <a:sym typeface="Arial"/>
              </a:rPr>
              <a:t>Need for </a:t>
            </a:r>
            <a:r>
              <a:rPr b="1" lang="en" sz="1100">
                <a:solidFill>
                  <a:srgbClr val="000000"/>
                </a:solidFill>
                <a:latin typeface="Arial"/>
                <a:ea typeface="Arial"/>
                <a:cs typeface="Arial"/>
                <a:sym typeface="Arial"/>
              </a:rPr>
              <a:t>business-impact metrics</a:t>
            </a:r>
            <a:r>
              <a:rPr lang="en" sz="1100">
                <a:solidFill>
                  <a:srgbClr val="000000"/>
                </a:solidFill>
                <a:latin typeface="Arial"/>
                <a:ea typeface="Arial"/>
                <a:cs typeface="Arial"/>
                <a:sym typeface="Arial"/>
              </a:rPr>
              <a:t> (e.g., loss exposure, resilience scores)</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0"/>
              </a:spcBef>
              <a:spcAft>
                <a:spcPts val="0"/>
              </a:spcAft>
              <a:buSzPts val="1100"/>
              <a:buFont typeface="Arial"/>
              <a:buChar char="●"/>
            </a:pPr>
            <a:r>
              <a:rPr lang="en" sz="1100">
                <a:solidFill>
                  <a:srgbClr val="000000"/>
                </a:solidFill>
                <a:latin typeface="Arial"/>
                <a:ea typeface="Arial"/>
                <a:cs typeface="Arial"/>
                <a:sym typeface="Arial"/>
              </a:rPr>
              <a:t>Emphasis on </a:t>
            </a:r>
            <a:r>
              <a:rPr b="1" lang="en" sz="1100">
                <a:solidFill>
                  <a:srgbClr val="000000"/>
                </a:solidFill>
                <a:latin typeface="Arial"/>
                <a:ea typeface="Arial"/>
                <a:cs typeface="Arial"/>
                <a:sym typeface="Arial"/>
              </a:rPr>
              <a:t>quantified risk</a:t>
            </a:r>
            <a:r>
              <a:rPr lang="en" sz="1100">
                <a:solidFill>
                  <a:srgbClr val="000000"/>
                </a:solidFill>
                <a:latin typeface="Arial"/>
                <a:ea typeface="Arial"/>
                <a:cs typeface="Arial"/>
                <a:sym typeface="Arial"/>
              </a:rPr>
              <a:t> and economic modeling over compliance metrics</a:t>
            </a:r>
            <a:endParaRPr b="1" sz="1100">
              <a:solidFill>
                <a:srgbClr val="000000"/>
              </a:solidFill>
              <a:latin typeface="Arial"/>
              <a:ea typeface="Arial"/>
              <a:cs typeface="Arial"/>
              <a:sym typeface="Arial"/>
            </a:endParaRPr>
          </a:p>
        </p:txBody>
      </p:sp>
      <p:sp>
        <p:nvSpPr>
          <p:cNvPr id="181" name="Google Shape;181;p31"/>
          <p:cNvSpPr/>
          <p:nvPr/>
        </p:nvSpPr>
        <p:spPr>
          <a:xfrm>
            <a:off x="25443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1"/>
          <p:cNvSpPr/>
          <p:nvPr/>
        </p:nvSpPr>
        <p:spPr>
          <a:xfrm>
            <a:off x="47499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1"/>
          <p:cNvSpPr/>
          <p:nvPr/>
        </p:nvSpPr>
        <p:spPr>
          <a:xfrm>
            <a:off x="69555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1"/>
          <p:cNvSpPr txBox="1"/>
          <p:nvPr>
            <p:ph idx="4294967295" type="subTitle"/>
          </p:nvPr>
        </p:nvSpPr>
        <p:spPr>
          <a:xfrm>
            <a:off x="2544300" y="1383325"/>
            <a:ext cx="2053200" cy="3504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1100">
                <a:solidFill>
                  <a:srgbClr val="000000"/>
                </a:solidFill>
                <a:latin typeface="Arial"/>
                <a:ea typeface="Arial"/>
                <a:cs typeface="Arial"/>
                <a:sym typeface="Arial"/>
              </a:rPr>
              <a:t>🧱 Framework Saturation</a:t>
            </a:r>
            <a:endParaRPr b="1" sz="1100">
              <a:solidFill>
                <a:srgbClr val="000000"/>
              </a:solidFill>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a:solidFill>
                  <a:srgbClr val="000000"/>
                </a:solidFill>
                <a:latin typeface="Arial"/>
                <a:ea typeface="Arial"/>
                <a:cs typeface="Arial"/>
                <a:sym typeface="Arial"/>
              </a:rPr>
              <a:t>Security programs face </a:t>
            </a:r>
            <a:r>
              <a:rPr b="1" lang="en" sz="1100">
                <a:solidFill>
                  <a:srgbClr val="000000"/>
                </a:solidFill>
                <a:latin typeface="Arial"/>
                <a:ea typeface="Arial"/>
                <a:cs typeface="Arial"/>
                <a:sym typeface="Arial"/>
              </a:rPr>
              <a:t>diminishing returns</a:t>
            </a:r>
            <a:r>
              <a:rPr lang="en" sz="1100">
                <a:solidFill>
                  <a:srgbClr val="000000"/>
                </a:solidFill>
                <a:latin typeface="Arial"/>
                <a:ea typeface="Arial"/>
                <a:cs typeface="Arial"/>
                <a:sym typeface="Arial"/>
              </a:rPr>
              <a:t> beyond expected due diligence</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0"/>
              </a:spcBef>
              <a:spcAft>
                <a:spcPts val="0"/>
              </a:spcAft>
              <a:buSzPts val="1100"/>
              <a:buFont typeface="Arial"/>
              <a:buChar char="●"/>
            </a:pPr>
            <a:r>
              <a:rPr lang="en" sz="1100">
                <a:solidFill>
                  <a:srgbClr val="000000"/>
                </a:solidFill>
                <a:latin typeface="Arial"/>
                <a:ea typeface="Arial"/>
                <a:cs typeface="Arial"/>
                <a:sym typeface="Arial"/>
              </a:rPr>
              <a:t>After foundational controls, </a:t>
            </a:r>
            <a:r>
              <a:rPr b="1" lang="en" sz="1100">
                <a:solidFill>
                  <a:srgbClr val="000000"/>
                </a:solidFill>
                <a:latin typeface="Arial"/>
                <a:ea typeface="Arial"/>
                <a:cs typeface="Arial"/>
                <a:sym typeface="Arial"/>
              </a:rPr>
              <a:t>ROI/risk-based investment</a:t>
            </a:r>
            <a:r>
              <a:rPr lang="en" sz="1100">
                <a:solidFill>
                  <a:srgbClr val="000000"/>
                </a:solidFill>
                <a:latin typeface="Arial"/>
                <a:ea typeface="Arial"/>
                <a:cs typeface="Arial"/>
                <a:sym typeface="Arial"/>
              </a:rPr>
              <a:t> is the real goal</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298450" lvl="0" marL="457200" rtl="0" algn="l">
              <a:spcBef>
                <a:spcPts val="0"/>
              </a:spcBef>
              <a:spcAft>
                <a:spcPts val="0"/>
              </a:spcAft>
              <a:buSzPts val="1100"/>
              <a:buFont typeface="Arial"/>
              <a:buChar char="●"/>
            </a:pPr>
            <a:r>
              <a:rPr lang="en" sz="1100">
                <a:solidFill>
                  <a:srgbClr val="000000"/>
                </a:solidFill>
                <a:latin typeface="Arial"/>
                <a:ea typeface="Arial"/>
                <a:cs typeface="Arial"/>
                <a:sym typeface="Arial"/>
              </a:rPr>
              <a:t>Urged focus on loss exposure and impact, not just frameworks</a:t>
            </a:r>
            <a:endParaRPr b="1" sz="1100">
              <a:solidFill>
                <a:srgbClr val="000000"/>
              </a:solidFill>
              <a:latin typeface="Arial"/>
              <a:ea typeface="Arial"/>
              <a:cs typeface="Arial"/>
              <a:sym typeface="Arial"/>
            </a:endParaRPr>
          </a:p>
        </p:txBody>
      </p:sp>
      <p:sp>
        <p:nvSpPr>
          <p:cNvPr id="185" name="Google Shape;185;p31"/>
          <p:cNvSpPr txBox="1"/>
          <p:nvPr>
            <p:ph idx="4294967295" type="subTitle"/>
          </p:nvPr>
        </p:nvSpPr>
        <p:spPr>
          <a:xfrm>
            <a:off x="4749900" y="1383325"/>
            <a:ext cx="2053200" cy="3504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1100">
                <a:solidFill>
                  <a:srgbClr val="000000"/>
                </a:solidFill>
                <a:latin typeface="Arial"/>
                <a:ea typeface="Arial"/>
                <a:cs typeface="Arial"/>
                <a:sym typeface="Arial"/>
              </a:rPr>
              <a:t>🌐 Network Boundary Collapse</a:t>
            </a:r>
            <a:endParaRPr b="1" sz="1100">
              <a:solidFill>
                <a:srgbClr val="000000"/>
              </a:solidFill>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a:solidFill>
                  <a:srgbClr val="000000"/>
                </a:solidFill>
                <a:latin typeface="Arial"/>
                <a:ea typeface="Arial"/>
                <a:cs typeface="Arial"/>
                <a:sym typeface="Arial"/>
              </a:rPr>
              <a:t>Anticipated a dissolving perimeter… </a:t>
            </a:r>
            <a:r>
              <a:rPr b="1" lang="en" sz="1100">
                <a:solidFill>
                  <a:srgbClr val="000000"/>
                </a:solidFill>
                <a:latin typeface="Arial"/>
                <a:ea typeface="Arial"/>
                <a:cs typeface="Arial"/>
                <a:sym typeface="Arial"/>
              </a:rPr>
              <a:t>Identity</a:t>
            </a:r>
            <a:r>
              <a:rPr lang="en" sz="1100">
                <a:solidFill>
                  <a:srgbClr val="000000"/>
                </a:solidFill>
                <a:latin typeface="Arial"/>
                <a:ea typeface="Arial"/>
                <a:cs typeface="Arial"/>
                <a:sym typeface="Arial"/>
              </a:rPr>
              <a:t> and Zero Trust would define the new security model</a:t>
            </a:r>
            <a:endParaRPr sz="1100">
              <a:solidFill>
                <a:srgbClr val="000000"/>
              </a:solidFill>
              <a:latin typeface="Arial"/>
              <a:ea typeface="Arial"/>
              <a:cs typeface="Arial"/>
              <a:sym typeface="Arial"/>
            </a:endParaRPr>
          </a:p>
          <a:p>
            <a:pPr indent="0" lvl="0" marL="0" rtl="0" algn="l">
              <a:spcBef>
                <a:spcPts val="1200"/>
              </a:spcBef>
              <a:spcAft>
                <a:spcPts val="0"/>
              </a:spcAft>
              <a:buNone/>
            </a:pPr>
            <a:r>
              <a:rPr b="1" lang="en" sz="1100">
                <a:solidFill>
                  <a:srgbClr val="000000"/>
                </a:solidFill>
                <a:latin typeface="Arial"/>
                <a:ea typeface="Arial"/>
                <a:cs typeface="Arial"/>
                <a:sym typeface="Arial"/>
              </a:rPr>
              <a:t>🔧 Tool Overload &amp; Consolidation</a:t>
            </a:r>
            <a:endParaRPr sz="1100">
              <a:solidFill>
                <a:srgbClr val="000000"/>
              </a:solidFill>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a:solidFill>
                  <a:srgbClr val="000000"/>
                </a:solidFill>
                <a:latin typeface="Arial"/>
                <a:ea typeface="Arial"/>
                <a:cs typeface="Arial"/>
                <a:sym typeface="Arial"/>
              </a:rPr>
              <a:t>Forecasted </a:t>
            </a:r>
            <a:r>
              <a:rPr b="1" lang="en" sz="1100">
                <a:solidFill>
                  <a:srgbClr val="000000"/>
                </a:solidFill>
                <a:latin typeface="Arial"/>
                <a:ea typeface="Arial"/>
                <a:cs typeface="Arial"/>
                <a:sym typeface="Arial"/>
              </a:rPr>
              <a:t>platformization</a:t>
            </a:r>
            <a:r>
              <a:rPr lang="en" sz="1100">
                <a:solidFill>
                  <a:srgbClr val="000000"/>
                </a:solidFill>
                <a:latin typeface="Arial"/>
                <a:ea typeface="Arial"/>
                <a:cs typeface="Arial"/>
                <a:sym typeface="Arial"/>
              </a:rPr>
              <a:t> (Microsoft, Google, Okta, etc.) to streamline risk &amp; cost</a:t>
            </a:r>
            <a:endParaRPr b="1" sz="1100">
              <a:solidFill>
                <a:srgbClr val="000000"/>
              </a:solidFill>
              <a:latin typeface="Arial"/>
              <a:ea typeface="Arial"/>
              <a:cs typeface="Arial"/>
              <a:sym typeface="Arial"/>
            </a:endParaRPr>
          </a:p>
        </p:txBody>
      </p:sp>
      <p:sp>
        <p:nvSpPr>
          <p:cNvPr id="186" name="Google Shape;186;p31"/>
          <p:cNvSpPr txBox="1"/>
          <p:nvPr>
            <p:ph idx="4294967295" type="subTitle"/>
          </p:nvPr>
        </p:nvSpPr>
        <p:spPr>
          <a:xfrm>
            <a:off x="6955500" y="1383325"/>
            <a:ext cx="2129700" cy="3504300"/>
          </a:xfrm>
          <a:prstGeom prst="rect">
            <a:avLst/>
          </a:prstGeom>
        </p:spPr>
        <p:txBody>
          <a:bodyPr anchorCtr="0" anchor="t" bIns="91425" lIns="91425" spcFirstLastPara="1" rIns="91425" wrap="square" tIns="91425">
            <a:noAutofit/>
          </a:bodyPr>
          <a:lstStyle/>
          <a:p>
            <a:pPr indent="0" lvl="0" marL="0" rtl="0" algn="l">
              <a:spcBef>
                <a:spcPts val="1200"/>
              </a:spcBef>
              <a:spcAft>
                <a:spcPts val="0"/>
              </a:spcAft>
              <a:buNone/>
            </a:pPr>
            <a:r>
              <a:rPr b="1" lang="en" sz="1100">
                <a:solidFill>
                  <a:srgbClr val="000000"/>
                </a:solidFill>
                <a:latin typeface="Arial"/>
                <a:ea typeface="Arial"/>
                <a:cs typeface="Arial"/>
                <a:sym typeface="Arial"/>
              </a:rPr>
              <a:t>🤝 CISO Isolation</a:t>
            </a:r>
            <a:endParaRPr b="1" sz="1100">
              <a:solidFill>
                <a:srgbClr val="000000"/>
              </a:solidFill>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a:solidFill>
                  <a:srgbClr val="000000"/>
                </a:solidFill>
                <a:latin typeface="Arial"/>
                <a:ea typeface="Arial"/>
                <a:cs typeface="Arial"/>
                <a:sym typeface="Arial"/>
              </a:rPr>
              <a:t>Acknowledged the CISO’s isolated role — but predicted growing peer networks, board access, and strategic visibility</a:t>
            </a:r>
            <a:endParaRPr b="1" sz="1100">
              <a:solidFill>
                <a:srgbClr val="000000"/>
              </a:solidFill>
              <a:latin typeface="Arial"/>
              <a:ea typeface="Arial"/>
              <a:cs typeface="Arial"/>
              <a:sym typeface="Arial"/>
            </a:endParaRPr>
          </a:p>
          <a:p>
            <a:pPr indent="0" lvl="0" marL="0" rtl="0" algn="l">
              <a:spcBef>
                <a:spcPts val="1200"/>
              </a:spcBef>
              <a:spcAft>
                <a:spcPts val="0"/>
              </a:spcAft>
              <a:buNone/>
            </a:pPr>
            <a:r>
              <a:rPr b="1" lang="en" sz="1100">
                <a:solidFill>
                  <a:srgbClr val="000000"/>
                </a:solidFill>
                <a:latin typeface="Arial"/>
                <a:ea typeface="Arial"/>
                <a:cs typeface="Arial"/>
                <a:sym typeface="Arial"/>
              </a:rPr>
              <a:t>📉 Evidence Over FUD</a:t>
            </a:r>
            <a:endParaRPr b="1" sz="1100">
              <a:solidFill>
                <a:srgbClr val="000000"/>
              </a:solidFill>
              <a:latin typeface="Arial"/>
              <a:ea typeface="Arial"/>
              <a:cs typeface="Arial"/>
              <a:sym typeface="Arial"/>
            </a:endParaRPr>
          </a:p>
          <a:p>
            <a:pPr indent="-298450" lvl="0" marL="457200" rtl="0" algn="l">
              <a:spcBef>
                <a:spcPts val="1200"/>
              </a:spcBef>
              <a:spcAft>
                <a:spcPts val="0"/>
              </a:spcAft>
              <a:buSzPts val="1100"/>
              <a:buFont typeface="Arial"/>
              <a:buChar char="●"/>
            </a:pPr>
            <a:r>
              <a:rPr lang="en" sz="1100">
                <a:solidFill>
                  <a:srgbClr val="000000"/>
                </a:solidFill>
                <a:latin typeface="Arial"/>
                <a:ea typeface="Arial"/>
                <a:cs typeface="Arial"/>
                <a:sym typeface="Arial"/>
              </a:rPr>
              <a:t>Advocated for evidence-based programs over fear tactics, with measurable results and business-aligned language</a:t>
            </a:r>
            <a:endParaRPr b="1" sz="1100">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32"/>
          <p:cNvSpPr txBox="1"/>
          <p:nvPr>
            <p:ph type="title"/>
          </p:nvPr>
        </p:nvSpPr>
        <p:spPr>
          <a:xfrm>
            <a:off x="353600" y="595665"/>
            <a:ext cx="8566800" cy="606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0" lang="en" sz="1400">
                <a:solidFill>
                  <a:srgbClr val="000000"/>
                </a:solidFill>
                <a:latin typeface="Calibri"/>
                <a:ea typeface="Calibri"/>
                <a:cs typeface="Calibri"/>
                <a:sym typeface="Calibri"/>
              </a:rPr>
              <a:t>CEO/CISO Dynamic: The CEO is still largely protected from direct legal targeting, while CISOs are now seen as executors of flawed strategy—even when resource-constrained. The buck stops with the CEO, but the blast radius often lands on the CISO.</a:t>
            </a:r>
            <a:endParaRPr/>
          </a:p>
        </p:txBody>
      </p:sp>
      <p:sp>
        <p:nvSpPr>
          <p:cNvPr id="192" name="Google Shape;192;p32"/>
          <p:cNvSpPr txBox="1"/>
          <p:nvPr>
            <p:ph idx="1" type="subTitle"/>
          </p:nvPr>
        </p:nvSpPr>
        <p:spPr>
          <a:xfrm>
            <a:off x="753252" y="231025"/>
            <a:ext cx="6625500" cy="2673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2400">
                <a:solidFill>
                  <a:srgbClr val="000000"/>
                </a:solidFill>
                <a:latin typeface="Calibri"/>
                <a:ea typeface="Calibri"/>
                <a:cs typeface="Calibri"/>
                <a:sym typeface="Calibri"/>
              </a:rPr>
              <a:t>We’re No Longer Disposable. We’re Accountable.</a:t>
            </a:r>
            <a:endParaRPr b="1" sz="2400">
              <a:solidFill>
                <a:srgbClr val="000000"/>
              </a:solidFill>
              <a:latin typeface="Calibri"/>
              <a:ea typeface="Calibri"/>
              <a:cs typeface="Calibri"/>
              <a:sym typeface="Calibri"/>
            </a:endParaRPr>
          </a:p>
        </p:txBody>
      </p:sp>
      <p:pic>
        <p:nvPicPr>
          <p:cNvPr id="193" name="Google Shape;193;p32"/>
          <p:cNvPicPr preferRelativeResize="0"/>
          <p:nvPr/>
        </p:nvPicPr>
        <p:blipFill>
          <a:blip r:embed="rId3">
            <a:alphaModFix/>
          </a:blip>
          <a:stretch>
            <a:fillRect/>
          </a:stretch>
        </p:blipFill>
        <p:spPr>
          <a:xfrm>
            <a:off x="353600" y="1619175"/>
            <a:ext cx="5931573" cy="3196450"/>
          </a:xfrm>
          <a:prstGeom prst="rect">
            <a:avLst/>
          </a:prstGeom>
          <a:noFill/>
          <a:ln>
            <a:noFill/>
          </a:ln>
        </p:spPr>
      </p:pic>
      <p:pic>
        <p:nvPicPr>
          <p:cNvPr id="194" name="Google Shape;194;p32"/>
          <p:cNvPicPr preferRelativeResize="0"/>
          <p:nvPr/>
        </p:nvPicPr>
        <p:blipFill>
          <a:blip r:embed="rId4">
            <a:alphaModFix/>
          </a:blip>
          <a:stretch>
            <a:fillRect/>
          </a:stretch>
        </p:blipFill>
        <p:spPr>
          <a:xfrm>
            <a:off x="6393325" y="1770099"/>
            <a:ext cx="2607393" cy="3259100"/>
          </a:xfrm>
          <a:prstGeom prst="rect">
            <a:avLst/>
          </a:prstGeom>
          <a:noFill/>
          <a:ln>
            <a:noFill/>
          </a:ln>
        </p:spPr>
      </p:pic>
      <p:pic>
        <p:nvPicPr>
          <p:cNvPr id="195" name="Google Shape;195;p32"/>
          <p:cNvPicPr preferRelativeResize="0"/>
          <p:nvPr/>
        </p:nvPicPr>
        <p:blipFill>
          <a:blip r:embed="rId5">
            <a:alphaModFix/>
          </a:blip>
          <a:stretch>
            <a:fillRect/>
          </a:stretch>
        </p:blipFill>
        <p:spPr>
          <a:xfrm>
            <a:off x="6393325" y="1394025"/>
            <a:ext cx="2607399" cy="43566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3"/>
          <p:cNvSpPr txBox="1"/>
          <p:nvPr>
            <p:ph type="title"/>
          </p:nvPr>
        </p:nvSpPr>
        <p:spPr>
          <a:xfrm>
            <a:off x="353600" y="595675"/>
            <a:ext cx="8790300" cy="606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Reduced CISO turnover, but increased personal consequence</a:t>
            </a:r>
            <a:endParaRPr sz="2400"/>
          </a:p>
        </p:txBody>
      </p:sp>
      <p:sp>
        <p:nvSpPr>
          <p:cNvPr id="201" name="Google Shape;201;p33"/>
          <p:cNvSpPr txBox="1"/>
          <p:nvPr>
            <p:ph idx="1" type="subTitle"/>
          </p:nvPr>
        </p:nvSpPr>
        <p:spPr>
          <a:xfrm>
            <a:off x="753245" y="231025"/>
            <a:ext cx="46875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Fewer Firings, Higher Stakes</a:t>
            </a:r>
            <a:endParaRPr/>
          </a:p>
        </p:txBody>
      </p:sp>
      <p:sp>
        <p:nvSpPr>
          <p:cNvPr id="202" name="Google Shape;202;p33"/>
          <p:cNvSpPr/>
          <p:nvPr/>
        </p:nvSpPr>
        <p:spPr>
          <a:xfrm>
            <a:off x="3387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3"/>
          <p:cNvSpPr txBox="1"/>
          <p:nvPr>
            <p:ph idx="4294967295" type="subTitle"/>
          </p:nvPr>
        </p:nvSpPr>
        <p:spPr>
          <a:xfrm>
            <a:off x="338700" y="2105425"/>
            <a:ext cx="2053200" cy="2782200"/>
          </a:xfrm>
          <a:prstGeom prst="rect">
            <a:avLst/>
          </a:prstGeom>
        </p:spPr>
        <p:txBody>
          <a:bodyPr anchorCtr="0" anchor="t" bIns="91425" lIns="91425" spcFirstLastPara="1" rIns="91425" wrap="square" tIns="91425">
            <a:noAutofit/>
          </a:bodyPr>
          <a:lstStyle/>
          <a:p>
            <a:pPr indent="-200660" lvl="0" marL="228600" rtl="0" algn="l">
              <a:lnSpc>
                <a:spcPct val="114000"/>
              </a:lnSpc>
              <a:spcBef>
                <a:spcPts val="0"/>
              </a:spcBef>
              <a:spcAft>
                <a:spcPts val="0"/>
              </a:spcAft>
              <a:buSzPts val="1000"/>
              <a:buChar char="◿"/>
            </a:pPr>
            <a:r>
              <a:rPr b="1" lang="en" sz="1100">
                <a:solidFill>
                  <a:srgbClr val="000000"/>
                </a:solidFill>
                <a:latin typeface="Arial"/>
                <a:ea typeface="Arial"/>
                <a:cs typeface="Arial"/>
                <a:sym typeface="Arial"/>
              </a:rPr>
              <a:t>September 4:</a:t>
            </a:r>
            <a:r>
              <a:rPr lang="en" sz="1100">
                <a:solidFill>
                  <a:srgbClr val="000000"/>
                </a:solidFill>
                <a:latin typeface="Arial"/>
                <a:ea typeface="Arial"/>
                <a:cs typeface="Arial"/>
                <a:sym typeface="Arial"/>
              </a:rPr>
              <a:t> Attackers gain initial access to SolarWinds systems, marking the beginning of the SUNBURST supply chain attack.</a:t>
            </a:r>
            <a:br>
              <a:rPr lang="en" sz="1100">
                <a:solidFill>
                  <a:srgbClr val="000000"/>
                </a:solidFill>
                <a:latin typeface="Arial"/>
                <a:ea typeface="Arial"/>
                <a:cs typeface="Arial"/>
                <a:sym typeface="Arial"/>
              </a:rPr>
            </a:br>
            <a:endParaRPr sz="1000"/>
          </a:p>
          <a:p>
            <a:pPr indent="-200660" lvl="0" marL="228600" rtl="0" algn="l">
              <a:lnSpc>
                <a:spcPct val="114000"/>
              </a:lnSpc>
              <a:spcBef>
                <a:spcPts val="500"/>
              </a:spcBef>
              <a:spcAft>
                <a:spcPts val="500"/>
              </a:spcAft>
              <a:buSzPts val="1000"/>
              <a:buChar char="◿"/>
            </a:pPr>
            <a:r>
              <a:rPr b="1" lang="en" sz="1100">
                <a:solidFill>
                  <a:srgbClr val="000000"/>
                </a:solidFill>
                <a:latin typeface="Arial"/>
                <a:ea typeface="Arial"/>
                <a:cs typeface="Arial"/>
                <a:sym typeface="Arial"/>
              </a:rPr>
              <a:t>March 11:</a:t>
            </a:r>
            <a:r>
              <a:rPr lang="en" sz="1100">
                <a:solidFill>
                  <a:srgbClr val="000000"/>
                </a:solidFill>
                <a:latin typeface="Arial"/>
                <a:ea typeface="Arial"/>
                <a:cs typeface="Arial"/>
                <a:sym typeface="Arial"/>
              </a:rPr>
              <a:t> The World Health Organization declares COVID-19 a global pandemic, leading to widespread remote work and supply chain issues.</a:t>
            </a:r>
            <a:endParaRPr sz="1000"/>
          </a:p>
        </p:txBody>
      </p:sp>
      <p:sp>
        <p:nvSpPr>
          <p:cNvPr id="204" name="Google Shape;204;p33"/>
          <p:cNvSpPr/>
          <p:nvPr/>
        </p:nvSpPr>
        <p:spPr>
          <a:xfrm>
            <a:off x="25443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3"/>
          <p:cNvSpPr/>
          <p:nvPr/>
        </p:nvSpPr>
        <p:spPr>
          <a:xfrm>
            <a:off x="47499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3"/>
          <p:cNvSpPr/>
          <p:nvPr/>
        </p:nvSpPr>
        <p:spPr>
          <a:xfrm>
            <a:off x="6955500" y="1465875"/>
            <a:ext cx="2053200" cy="3504300"/>
          </a:xfrm>
          <a:prstGeom prst="roundRect">
            <a:avLst>
              <a:gd fmla="val 0" name="adj"/>
            </a:avLst>
          </a:prstGeom>
          <a:solidFill>
            <a:srgbClr val="FFFFFF"/>
          </a:solidFill>
          <a:ln>
            <a:noFill/>
          </a:ln>
          <a:effectLst>
            <a:outerShdw blurRad="200025" rotWithShape="0" algn="bl" dir="5400000" dist="95250">
              <a:srgbClr val="000000">
                <a:alpha val="1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3"/>
          <p:cNvSpPr/>
          <p:nvPr/>
        </p:nvSpPr>
        <p:spPr>
          <a:xfrm>
            <a:off x="2544675" y="1465875"/>
            <a:ext cx="2053200" cy="594000"/>
          </a:xfrm>
          <a:prstGeom prst="round2SameRect">
            <a:avLst>
              <a:gd fmla="val 0" name="adj1"/>
              <a:gd fmla="val 0" name="adj2"/>
            </a:avLst>
          </a:prstGeom>
          <a:solidFill>
            <a:schemeClr val="dk1"/>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sz="1800">
                <a:solidFill>
                  <a:srgbClr val="FFFFFF"/>
                </a:solidFill>
                <a:latin typeface="Proxima Nova"/>
                <a:ea typeface="Proxima Nova"/>
                <a:cs typeface="Proxima Nova"/>
                <a:sym typeface="Proxima Nova"/>
              </a:rPr>
              <a:t>2020/2021</a:t>
            </a:r>
            <a:endParaRPr sz="1800">
              <a:solidFill>
                <a:srgbClr val="FFFFFF"/>
              </a:solidFill>
            </a:endParaRPr>
          </a:p>
        </p:txBody>
      </p:sp>
      <p:sp>
        <p:nvSpPr>
          <p:cNvPr id="208" name="Google Shape;208;p33"/>
          <p:cNvSpPr/>
          <p:nvPr/>
        </p:nvSpPr>
        <p:spPr>
          <a:xfrm>
            <a:off x="338700" y="1465875"/>
            <a:ext cx="2053200" cy="594000"/>
          </a:xfrm>
          <a:prstGeom prst="round2SameRect">
            <a:avLst>
              <a:gd fmla="val 0" name="adj1"/>
              <a:gd fmla="val 0" name="adj2"/>
            </a:avLst>
          </a:prstGeom>
          <a:solidFill>
            <a:schemeClr val="dk1"/>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sz="1800">
                <a:solidFill>
                  <a:srgbClr val="FFFFFF"/>
                </a:solidFill>
                <a:latin typeface="Proxima Nova"/>
                <a:ea typeface="Proxima Nova"/>
                <a:cs typeface="Proxima Nova"/>
                <a:sym typeface="Proxima Nova"/>
              </a:rPr>
              <a:t>2019/2020</a:t>
            </a:r>
            <a:endParaRPr sz="1800">
              <a:solidFill>
                <a:srgbClr val="FFFFFF"/>
              </a:solidFill>
            </a:endParaRPr>
          </a:p>
        </p:txBody>
      </p:sp>
      <p:sp>
        <p:nvSpPr>
          <p:cNvPr id="209" name="Google Shape;209;p33"/>
          <p:cNvSpPr/>
          <p:nvPr/>
        </p:nvSpPr>
        <p:spPr>
          <a:xfrm>
            <a:off x="4749900" y="1465875"/>
            <a:ext cx="2053200" cy="594000"/>
          </a:xfrm>
          <a:prstGeom prst="round2SameRect">
            <a:avLst>
              <a:gd fmla="val 0" name="adj1"/>
              <a:gd fmla="val 0" name="adj2"/>
            </a:avLst>
          </a:prstGeom>
          <a:solidFill>
            <a:schemeClr val="dk1"/>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sz="1800">
                <a:solidFill>
                  <a:srgbClr val="FFFFFF"/>
                </a:solidFill>
                <a:latin typeface="Proxima Nova"/>
                <a:ea typeface="Proxima Nova"/>
                <a:cs typeface="Proxima Nova"/>
                <a:sym typeface="Proxima Nova"/>
              </a:rPr>
              <a:t>2022/2023</a:t>
            </a:r>
            <a:endParaRPr sz="1800">
              <a:solidFill>
                <a:srgbClr val="FFFFFF"/>
              </a:solidFill>
            </a:endParaRPr>
          </a:p>
        </p:txBody>
      </p:sp>
      <p:sp>
        <p:nvSpPr>
          <p:cNvPr id="210" name="Google Shape;210;p33"/>
          <p:cNvSpPr/>
          <p:nvPr/>
        </p:nvSpPr>
        <p:spPr>
          <a:xfrm>
            <a:off x="6955125" y="1465875"/>
            <a:ext cx="2053200" cy="594000"/>
          </a:xfrm>
          <a:prstGeom prst="round2SameRect">
            <a:avLst>
              <a:gd fmla="val 0" name="adj1"/>
              <a:gd fmla="val 0" name="adj2"/>
            </a:avLst>
          </a:prstGeom>
          <a:solidFill>
            <a:schemeClr val="dk1"/>
          </a:solidFill>
          <a:ln>
            <a:noFill/>
          </a:ln>
        </p:spPr>
        <p:txBody>
          <a:bodyPr anchorCtr="0" anchor="ctr" bIns="91425" lIns="182875" spcFirstLastPara="1" rIns="91425" wrap="square" tIns="91425">
            <a:noAutofit/>
          </a:bodyPr>
          <a:lstStyle/>
          <a:p>
            <a:pPr indent="0" lvl="0" marL="0" rtl="0" algn="l">
              <a:spcBef>
                <a:spcPts val="0"/>
              </a:spcBef>
              <a:spcAft>
                <a:spcPts val="0"/>
              </a:spcAft>
              <a:buNone/>
            </a:pPr>
            <a:r>
              <a:rPr b="1" lang="en" sz="1800">
                <a:solidFill>
                  <a:srgbClr val="FFFFFF"/>
                </a:solidFill>
                <a:latin typeface="Proxima Nova"/>
                <a:ea typeface="Proxima Nova"/>
                <a:cs typeface="Proxima Nova"/>
                <a:sym typeface="Proxima Nova"/>
              </a:rPr>
              <a:t>2024/2025</a:t>
            </a:r>
            <a:endParaRPr sz="1800">
              <a:solidFill>
                <a:srgbClr val="FFFFFF"/>
              </a:solidFill>
            </a:endParaRPr>
          </a:p>
        </p:txBody>
      </p:sp>
      <p:sp>
        <p:nvSpPr>
          <p:cNvPr id="211" name="Google Shape;211;p33"/>
          <p:cNvSpPr txBox="1"/>
          <p:nvPr>
            <p:ph idx="4294967295" type="subTitle"/>
          </p:nvPr>
        </p:nvSpPr>
        <p:spPr>
          <a:xfrm>
            <a:off x="2544300" y="2105425"/>
            <a:ext cx="2053200" cy="2782200"/>
          </a:xfrm>
          <a:prstGeom prst="rect">
            <a:avLst/>
          </a:prstGeom>
        </p:spPr>
        <p:txBody>
          <a:bodyPr anchorCtr="0" anchor="t" bIns="91425" lIns="91425" spcFirstLastPara="1" rIns="91425" wrap="square" tIns="91425">
            <a:noAutofit/>
          </a:bodyPr>
          <a:lstStyle/>
          <a:p>
            <a:pPr indent="-200660" lvl="0" marL="228600" rtl="0" algn="l">
              <a:lnSpc>
                <a:spcPct val="114000"/>
              </a:lnSpc>
              <a:spcBef>
                <a:spcPts val="0"/>
              </a:spcBef>
              <a:spcAft>
                <a:spcPts val="0"/>
              </a:spcAft>
              <a:buSzPts val="1000"/>
              <a:buChar char="◿"/>
            </a:pPr>
            <a:r>
              <a:rPr b="1" lang="en" sz="1100">
                <a:solidFill>
                  <a:srgbClr val="000000"/>
                </a:solidFill>
                <a:latin typeface="Arial"/>
                <a:ea typeface="Arial"/>
                <a:cs typeface="Arial"/>
                <a:sym typeface="Arial"/>
              </a:rPr>
              <a:t>December 8:</a:t>
            </a:r>
            <a:r>
              <a:rPr lang="en" sz="1100">
                <a:solidFill>
                  <a:srgbClr val="000000"/>
                </a:solidFill>
                <a:latin typeface="Arial"/>
                <a:ea typeface="Arial"/>
                <a:cs typeface="Arial"/>
                <a:sym typeface="Arial"/>
              </a:rPr>
              <a:t> FireEye discloses a breach, leading to the discovery of the SolarWinds compromise.</a:t>
            </a:r>
            <a:br>
              <a:rPr lang="en" sz="1100">
                <a:solidFill>
                  <a:srgbClr val="000000"/>
                </a:solidFill>
                <a:latin typeface="Arial"/>
                <a:ea typeface="Arial"/>
                <a:cs typeface="Arial"/>
                <a:sym typeface="Arial"/>
              </a:rPr>
            </a:br>
            <a:endParaRPr b="1" sz="1100">
              <a:solidFill>
                <a:srgbClr val="000000"/>
              </a:solidFill>
              <a:latin typeface="Arial"/>
              <a:ea typeface="Arial"/>
              <a:cs typeface="Arial"/>
              <a:sym typeface="Arial"/>
            </a:endParaRPr>
          </a:p>
          <a:p>
            <a:pPr indent="-200660" lvl="0" marL="228600" rtl="0" algn="l">
              <a:lnSpc>
                <a:spcPct val="114000"/>
              </a:lnSpc>
              <a:spcBef>
                <a:spcPts val="500"/>
              </a:spcBef>
              <a:spcAft>
                <a:spcPts val="500"/>
              </a:spcAft>
              <a:buSzPts val="1000"/>
              <a:buChar char="◿"/>
            </a:pPr>
            <a:r>
              <a:rPr b="1" lang="en" sz="1100">
                <a:solidFill>
                  <a:srgbClr val="000000"/>
                </a:solidFill>
                <a:latin typeface="Arial"/>
                <a:ea typeface="Arial"/>
                <a:cs typeface="Arial"/>
                <a:sym typeface="Arial"/>
              </a:rPr>
              <a:t>Throughout the year:</a:t>
            </a:r>
            <a:r>
              <a:rPr lang="en" sz="1100">
                <a:solidFill>
                  <a:srgbClr val="000000"/>
                </a:solidFill>
                <a:latin typeface="Arial"/>
                <a:ea typeface="Arial"/>
                <a:cs typeface="Arial"/>
                <a:sym typeface="Arial"/>
              </a:rPr>
              <a:t> Cyber insurance premiums surge due to a rise in ransomware attacks and high-profile breaches, leading to a hardened insurance market.</a:t>
            </a:r>
            <a:endParaRPr sz="1000"/>
          </a:p>
        </p:txBody>
      </p:sp>
      <p:sp>
        <p:nvSpPr>
          <p:cNvPr id="212" name="Google Shape;212;p33"/>
          <p:cNvSpPr txBox="1"/>
          <p:nvPr>
            <p:ph idx="4294967295" type="subTitle"/>
          </p:nvPr>
        </p:nvSpPr>
        <p:spPr>
          <a:xfrm>
            <a:off x="4749900" y="2105425"/>
            <a:ext cx="2053200" cy="2782200"/>
          </a:xfrm>
          <a:prstGeom prst="rect">
            <a:avLst/>
          </a:prstGeom>
        </p:spPr>
        <p:txBody>
          <a:bodyPr anchorCtr="0" anchor="t" bIns="91425" lIns="91425" spcFirstLastPara="1" rIns="91425" wrap="square" tIns="91425">
            <a:noAutofit/>
          </a:bodyPr>
          <a:lstStyle/>
          <a:p>
            <a:pPr indent="-200660" lvl="0" marL="228600" rtl="0" algn="l">
              <a:lnSpc>
                <a:spcPct val="114000"/>
              </a:lnSpc>
              <a:spcBef>
                <a:spcPts val="0"/>
              </a:spcBef>
              <a:spcAft>
                <a:spcPts val="0"/>
              </a:spcAft>
              <a:buSzPts val="1000"/>
              <a:buChar char="◿"/>
            </a:pPr>
            <a:r>
              <a:rPr b="1" lang="en" sz="1100">
                <a:solidFill>
                  <a:srgbClr val="000000"/>
                </a:solidFill>
                <a:latin typeface="Arial"/>
                <a:ea typeface="Arial"/>
                <a:cs typeface="Arial"/>
                <a:sym typeface="Arial"/>
              </a:rPr>
              <a:t>October 5:</a:t>
            </a:r>
            <a:r>
              <a:rPr lang="en" sz="1100">
                <a:solidFill>
                  <a:srgbClr val="000000"/>
                </a:solidFill>
                <a:latin typeface="Arial"/>
                <a:ea typeface="Arial"/>
                <a:cs typeface="Arial"/>
                <a:sym typeface="Arial"/>
              </a:rPr>
              <a:t> Former Uber CISO is convicted for covering up a 2016 data breach, highlighting personal accountability in cybersecurity roles.</a:t>
            </a:r>
            <a:br>
              <a:rPr lang="en" sz="1100">
                <a:solidFill>
                  <a:srgbClr val="000000"/>
                </a:solidFill>
                <a:latin typeface="Arial"/>
                <a:ea typeface="Arial"/>
                <a:cs typeface="Arial"/>
                <a:sym typeface="Arial"/>
              </a:rPr>
            </a:br>
            <a:endParaRPr sz="1000"/>
          </a:p>
          <a:p>
            <a:pPr indent="-200660" lvl="0" marL="228600" rtl="0" algn="l">
              <a:lnSpc>
                <a:spcPct val="114000"/>
              </a:lnSpc>
              <a:spcBef>
                <a:spcPts val="500"/>
              </a:spcBef>
              <a:spcAft>
                <a:spcPts val="500"/>
              </a:spcAft>
              <a:buSzPts val="1000"/>
              <a:buChar char="◿"/>
            </a:pPr>
            <a:r>
              <a:rPr b="1" lang="en" sz="1100">
                <a:solidFill>
                  <a:srgbClr val="000000"/>
                </a:solidFill>
                <a:latin typeface="Arial"/>
                <a:ea typeface="Arial"/>
                <a:cs typeface="Arial"/>
                <a:sym typeface="Arial"/>
              </a:rPr>
              <a:t>July 26:</a:t>
            </a:r>
            <a:r>
              <a:rPr lang="en" sz="1100">
                <a:solidFill>
                  <a:srgbClr val="000000"/>
                </a:solidFill>
                <a:latin typeface="Arial"/>
                <a:ea typeface="Arial"/>
                <a:cs typeface="Arial"/>
                <a:sym typeface="Arial"/>
              </a:rPr>
              <a:t> The SEC adopts new rules requiring public companies to disclose material cybersecurity incidents within four business days via Form 8-K.</a:t>
            </a:r>
            <a:endParaRPr sz="1000"/>
          </a:p>
        </p:txBody>
      </p:sp>
      <p:sp>
        <p:nvSpPr>
          <p:cNvPr id="213" name="Google Shape;213;p33"/>
          <p:cNvSpPr txBox="1"/>
          <p:nvPr>
            <p:ph idx="4294967295" type="subTitle"/>
          </p:nvPr>
        </p:nvSpPr>
        <p:spPr>
          <a:xfrm>
            <a:off x="6955500" y="2105425"/>
            <a:ext cx="2129700" cy="2782200"/>
          </a:xfrm>
          <a:prstGeom prst="rect">
            <a:avLst/>
          </a:prstGeom>
        </p:spPr>
        <p:txBody>
          <a:bodyPr anchorCtr="0" anchor="t" bIns="91425" lIns="91425" spcFirstLastPara="1" rIns="91425" wrap="square" tIns="91425">
            <a:noAutofit/>
          </a:bodyPr>
          <a:lstStyle/>
          <a:p>
            <a:pPr indent="-200660" lvl="0" marL="228600" rtl="0" algn="l">
              <a:lnSpc>
                <a:spcPct val="114000"/>
              </a:lnSpc>
              <a:spcBef>
                <a:spcPts val="0"/>
              </a:spcBef>
              <a:spcAft>
                <a:spcPts val="0"/>
              </a:spcAft>
              <a:buSzPts val="1000"/>
              <a:buChar char="◿"/>
            </a:pPr>
            <a:r>
              <a:rPr b="1" lang="en" sz="1100">
                <a:solidFill>
                  <a:srgbClr val="000000"/>
                </a:solidFill>
                <a:latin typeface="Arial"/>
                <a:ea typeface="Arial"/>
                <a:cs typeface="Arial"/>
                <a:sym typeface="Arial"/>
              </a:rPr>
              <a:t>September 5:</a:t>
            </a:r>
            <a:r>
              <a:rPr lang="en" sz="1100">
                <a:solidFill>
                  <a:srgbClr val="000000"/>
                </a:solidFill>
                <a:latin typeface="Arial"/>
                <a:ea typeface="Arial"/>
                <a:cs typeface="Arial"/>
                <a:sym typeface="Arial"/>
              </a:rPr>
              <a:t> The SEC's cybersecurity disclosure rules become effective, mandating timely and detailed reporting of significant cyber incidents.</a:t>
            </a:r>
            <a:endParaRPr sz="1000"/>
          </a:p>
          <a:p>
            <a:pPr indent="-200660" lvl="0" marL="228600" rtl="0" algn="l">
              <a:lnSpc>
                <a:spcPct val="114000"/>
              </a:lnSpc>
              <a:spcBef>
                <a:spcPts val="500"/>
              </a:spcBef>
              <a:spcAft>
                <a:spcPts val="500"/>
              </a:spcAft>
              <a:buSzPts val="1000"/>
              <a:buChar char="◿"/>
            </a:pPr>
            <a:r>
              <a:rPr b="1" lang="en" sz="1100">
                <a:solidFill>
                  <a:srgbClr val="000000"/>
                </a:solidFill>
                <a:latin typeface="Arial"/>
                <a:ea typeface="Arial"/>
                <a:cs typeface="Arial"/>
                <a:sym typeface="Arial"/>
              </a:rPr>
              <a:t>Present Day:</a:t>
            </a:r>
            <a:r>
              <a:rPr lang="en" sz="1100">
                <a:solidFill>
                  <a:srgbClr val="000000"/>
                </a:solidFill>
                <a:latin typeface="Arial"/>
                <a:ea typeface="Arial"/>
                <a:cs typeface="Arial"/>
                <a:sym typeface="Arial"/>
              </a:rPr>
              <a:t> CISOs are navigating an environment with heightened responsibilities, including regulatory compliance, risk mgmt, and strategic business alignment, amidst evolving cyber threats.</a:t>
            </a:r>
            <a:endParaRPr sz="1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pic>
        <p:nvPicPr>
          <p:cNvPr id="218" name="Google Shape;218;p34"/>
          <p:cNvPicPr preferRelativeResize="0"/>
          <p:nvPr/>
        </p:nvPicPr>
        <p:blipFill>
          <a:blip r:embed="rId3">
            <a:alphaModFix/>
          </a:blip>
          <a:stretch>
            <a:fillRect/>
          </a:stretch>
        </p:blipFill>
        <p:spPr>
          <a:xfrm>
            <a:off x="714375" y="0"/>
            <a:ext cx="7715251" cy="514350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pic>
        <p:nvPicPr>
          <p:cNvPr id="223" name="Google Shape;223;p35"/>
          <p:cNvPicPr preferRelativeResize="0"/>
          <p:nvPr/>
        </p:nvPicPr>
        <p:blipFill>
          <a:blip r:embed="rId3">
            <a:alphaModFix/>
          </a:blip>
          <a:stretch>
            <a:fillRect/>
          </a:stretch>
        </p:blipFill>
        <p:spPr>
          <a:xfrm>
            <a:off x="1738900" y="638925"/>
            <a:ext cx="5829300" cy="3886200"/>
          </a:xfrm>
          <a:prstGeom prst="rect">
            <a:avLst/>
          </a:prstGeom>
          <a:noFill/>
          <a:ln>
            <a:noFill/>
          </a:ln>
        </p:spPr>
      </p:pic>
      <p:sp>
        <p:nvSpPr>
          <p:cNvPr id="224" name="Google Shape;224;p35"/>
          <p:cNvSpPr txBox="1"/>
          <p:nvPr/>
        </p:nvSpPr>
        <p:spPr>
          <a:xfrm>
            <a:off x="2213175" y="2448275"/>
            <a:ext cx="947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roxima Nova"/>
                <a:ea typeface="Proxima Nova"/>
                <a:cs typeface="Proxima Nova"/>
                <a:sym typeface="Proxima Nova"/>
              </a:rPr>
              <a:t>Compliance/Regulatory</a:t>
            </a:r>
            <a:endParaRPr sz="1000">
              <a:latin typeface="Proxima Nova"/>
              <a:ea typeface="Proxima Nova"/>
              <a:cs typeface="Proxima Nova"/>
              <a:sym typeface="Proxima Nova"/>
            </a:endParaRPr>
          </a:p>
        </p:txBody>
      </p:sp>
      <p:sp>
        <p:nvSpPr>
          <p:cNvPr id="225" name="Google Shape;225;p35"/>
          <p:cNvSpPr txBox="1"/>
          <p:nvPr/>
        </p:nvSpPr>
        <p:spPr>
          <a:xfrm>
            <a:off x="4123475" y="2448275"/>
            <a:ext cx="9477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roxima Nova"/>
                <a:ea typeface="Proxima Nova"/>
                <a:cs typeface="Proxima Nova"/>
                <a:sym typeface="Proxima Nova"/>
              </a:rPr>
              <a:t>Market Expectations</a:t>
            </a:r>
            <a:endParaRPr sz="1000">
              <a:latin typeface="Proxima Nova"/>
              <a:ea typeface="Proxima Nova"/>
              <a:cs typeface="Proxima Nova"/>
              <a:sym typeface="Proxima Nova"/>
            </a:endParaRPr>
          </a:p>
        </p:txBody>
      </p:sp>
      <p:sp>
        <p:nvSpPr>
          <p:cNvPr id="226" name="Google Shape;226;p35"/>
          <p:cNvSpPr txBox="1"/>
          <p:nvPr/>
        </p:nvSpPr>
        <p:spPr>
          <a:xfrm>
            <a:off x="6073325" y="2524475"/>
            <a:ext cx="947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latin typeface="Proxima Nova"/>
                <a:ea typeface="Proxima Nova"/>
                <a:cs typeface="Proxima Nova"/>
                <a:sym typeface="Proxima Nova"/>
              </a:rPr>
              <a:t>Risk</a:t>
            </a:r>
            <a:endParaRPr sz="1000">
              <a:latin typeface="Proxima Nova"/>
              <a:ea typeface="Proxima Nova"/>
              <a:cs typeface="Proxima Nova"/>
              <a:sym typeface="Proxima Nova"/>
            </a:endParaRPr>
          </a:p>
        </p:txBody>
      </p:sp>
      <p:sp>
        <p:nvSpPr>
          <p:cNvPr id="227" name="Google Shape;227;p35"/>
          <p:cNvSpPr txBox="1"/>
          <p:nvPr/>
        </p:nvSpPr>
        <p:spPr>
          <a:xfrm>
            <a:off x="1858225" y="4068975"/>
            <a:ext cx="13746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SOX</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PCI</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ISO</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SEC</a:t>
            </a:r>
            <a:endParaRPr sz="1200">
              <a:latin typeface="Proxima Nova"/>
              <a:ea typeface="Proxima Nova"/>
              <a:cs typeface="Proxima Nova"/>
              <a:sym typeface="Proxima Nova"/>
            </a:endParaRPr>
          </a:p>
        </p:txBody>
      </p:sp>
      <p:sp>
        <p:nvSpPr>
          <p:cNvPr id="228" name="Google Shape;228;p35"/>
          <p:cNvSpPr txBox="1"/>
          <p:nvPr/>
        </p:nvSpPr>
        <p:spPr>
          <a:xfrm>
            <a:off x="3700325" y="4068975"/>
            <a:ext cx="2115600" cy="9234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Enterprise Prospects</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Customers</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Cyber Insurers</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Competition</a:t>
            </a:r>
            <a:endParaRPr sz="1200">
              <a:latin typeface="Proxima Nova"/>
              <a:ea typeface="Proxima Nova"/>
              <a:cs typeface="Proxima Nova"/>
              <a:sym typeface="Proxima Nova"/>
            </a:endParaRPr>
          </a:p>
        </p:txBody>
      </p:sp>
      <p:sp>
        <p:nvSpPr>
          <p:cNvPr id="229" name="Google Shape;229;p35"/>
          <p:cNvSpPr txBox="1"/>
          <p:nvPr/>
        </p:nvSpPr>
        <p:spPr>
          <a:xfrm>
            <a:off x="5774200" y="4068975"/>
            <a:ext cx="1980300" cy="738900"/>
          </a:xfrm>
          <a:prstGeom prst="rect">
            <a:avLst/>
          </a:prstGeom>
          <a:noFill/>
          <a:ln>
            <a:noFill/>
          </a:ln>
        </p:spPr>
        <p:txBody>
          <a:bodyPr anchorCtr="0" anchor="t" bIns="91425" lIns="91425" spcFirstLastPara="1" rIns="91425" wrap="square" tIns="91425">
            <a:spAutoFit/>
          </a:bodyPr>
          <a:lstStyle/>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Evidence Based Response</a:t>
            </a:r>
            <a:endParaRPr sz="1200">
              <a:latin typeface="Proxima Nova"/>
              <a:ea typeface="Proxima Nova"/>
              <a:cs typeface="Proxima Nova"/>
              <a:sym typeface="Proxima Nova"/>
            </a:endParaRPr>
          </a:p>
          <a:p>
            <a:pPr indent="-304800" lvl="0" marL="457200" rtl="0" algn="l">
              <a:spcBef>
                <a:spcPts val="0"/>
              </a:spcBef>
              <a:spcAft>
                <a:spcPts val="0"/>
              </a:spcAft>
              <a:buSzPts val="1200"/>
              <a:buFont typeface="Proxima Nova"/>
              <a:buChar char="●"/>
            </a:pPr>
            <a:r>
              <a:rPr lang="en" sz="1200">
                <a:latin typeface="Proxima Nova"/>
                <a:ea typeface="Proxima Nova"/>
                <a:cs typeface="Proxima Nova"/>
                <a:sym typeface="Proxima Nova"/>
              </a:rPr>
              <a:t>Breach Avoidance</a:t>
            </a:r>
            <a:endParaRPr sz="1200">
              <a:latin typeface="Proxima Nova"/>
              <a:ea typeface="Proxima Nova"/>
              <a:cs typeface="Proxima Nova"/>
              <a:sym typeface="Proxima Nova"/>
            </a:endParaRPr>
          </a:p>
        </p:txBody>
      </p:sp>
      <p:sp>
        <p:nvSpPr>
          <p:cNvPr id="230" name="Google Shape;230;p35"/>
          <p:cNvSpPr txBox="1"/>
          <p:nvPr/>
        </p:nvSpPr>
        <p:spPr>
          <a:xfrm>
            <a:off x="1629225" y="737650"/>
            <a:ext cx="2115600" cy="81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000"/>
              <a:t>Opportunity Risk</a:t>
            </a:r>
            <a:endParaRPr b="1" sz="1000"/>
          </a:p>
          <a:p>
            <a:pPr indent="0" lvl="0" marL="0" rtl="0" algn="ctr">
              <a:lnSpc>
                <a:spcPct val="115000"/>
              </a:lnSpc>
              <a:spcBef>
                <a:spcPts val="0"/>
              </a:spcBef>
              <a:spcAft>
                <a:spcPts val="0"/>
              </a:spcAft>
              <a:buNone/>
            </a:pPr>
            <a:r>
              <a:rPr lang="en" sz="900"/>
              <a:t>The competitive and strategic risks related to how the digital business system creates value.</a:t>
            </a:r>
            <a:endParaRPr sz="900"/>
          </a:p>
        </p:txBody>
      </p:sp>
      <p:sp>
        <p:nvSpPr>
          <p:cNvPr id="231" name="Google Shape;231;p35"/>
          <p:cNvSpPr txBox="1"/>
          <p:nvPr/>
        </p:nvSpPr>
        <p:spPr>
          <a:xfrm>
            <a:off x="3607175" y="737650"/>
            <a:ext cx="1980300" cy="81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000"/>
              <a:t>Cybersecurity Risk</a:t>
            </a:r>
            <a:endParaRPr b="1" sz="1000"/>
          </a:p>
          <a:p>
            <a:pPr indent="0" lvl="0" marL="0" rtl="0" algn="ctr">
              <a:lnSpc>
                <a:spcPct val="115000"/>
              </a:lnSpc>
              <a:spcBef>
                <a:spcPts val="0"/>
              </a:spcBef>
              <a:spcAft>
                <a:spcPts val="0"/>
              </a:spcAft>
              <a:buNone/>
            </a:pPr>
            <a:r>
              <a:rPr lang="en" sz="900"/>
              <a:t>The active risks to the digital business system that threaten business value.</a:t>
            </a:r>
            <a:endParaRPr sz="900"/>
          </a:p>
        </p:txBody>
      </p:sp>
      <p:sp>
        <p:nvSpPr>
          <p:cNvPr id="232" name="Google Shape;232;p35"/>
          <p:cNvSpPr txBox="1"/>
          <p:nvPr/>
        </p:nvSpPr>
        <p:spPr>
          <a:xfrm>
            <a:off x="5462675" y="737650"/>
            <a:ext cx="2169000" cy="818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sz="1000"/>
              <a:t>Systemic Risk</a:t>
            </a:r>
            <a:endParaRPr b="1" sz="1000"/>
          </a:p>
          <a:p>
            <a:pPr indent="0" lvl="0" marL="0" rtl="0" algn="ctr">
              <a:lnSpc>
                <a:spcPct val="115000"/>
              </a:lnSpc>
              <a:spcBef>
                <a:spcPts val="0"/>
              </a:spcBef>
              <a:spcAft>
                <a:spcPts val="0"/>
              </a:spcAft>
              <a:buNone/>
            </a:pPr>
            <a:r>
              <a:rPr lang="en" sz="900"/>
              <a:t>Inherent risks within the complex digital business system that threatens the purpose of the system.</a:t>
            </a:r>
            <a:endParaRPr sz="900"/>
          </a:p>
        </p:txBody>
      </p:sp>
      <p:sp>
        <p:nvSpPr>
          <p:cNvPr id="233" name="Google Shape;233;p35"/>
          <p:cNvSpPr txBox="1"/>
          <p:nvPr>
            <p:ph idx="1" type="subTitle"/>
          </p:nvPr>
        </p:nvSpPr>
        <p:spPr>
          <a:xfrm>
            <a:off x="753254" y="244800"/>
            <a:ext cx="8105400" cy="267300"/>
          </a:xfrm>
          <a:prstGeom prst="rect">
            <a:avLst/>
          </a:prstGeom>
        </p:spPr>
        <p:txBody>
          <a:bodyPr anchorCtr="0" anchor="ctr" bIns="91425" lIns="91425" spcFirstLastPara="1" rIns="91425" wrap="square" tIns="91425">
            <a:noAutofit/>
          </a:bodyPr>
          <a:lstStyle/>
          <a:p>
            <a:pPr indent="0" lvl="0" marL="0" rtl="0" algn="l">
              <a:lnSpc>
                <a:spcPct val="115000"/>
              </a:lnSpc>
              <a:spcBef>
                <a:spcPts val="1200"/>
              </a:spcBef>
              <a:spcAft>
                <a:spcPts val="1200"/>
              </a:spcAft>
              <a:buNone/>
            </a:pPr>
            <a:r>
              <a:rPr lang="en"/>
              <a:t>Requirements &amp; Priorities Come From Three Primary Risk Drivers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p36"/>
          <p:cNvSpPr txBox="1"/>
          <p:nvPr>
            <p:ph type="title"/>
          </p:nvPr>
        </p:nvSpPr>
        <p:spPr>
          <a:xfrm>
            <a:off x="353600" y="593325"/>
            <a:ext cx="3655200" cy="1031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Change agent for controls, policy, process, and culture</a:t>
            </a:r>
            <a:endParaRPr sz="2400"/>
          </a:p>
        </p:txBody>
      </p:sp>
      <p:sp>
        <p:nvSpPr>
          <p:cNvPr id="239" name="Google Shape;239;p36"/>
          <p:cNvSpPr txBox="1"/>
          <p:nvPr>
            <p:ph idx="1" type="body"/>
          </p:nvPr>
        </p:nvSpPr>
        <p:spPr>
          <a:xfrm>
            <a:off x="353600" y="1922800"/>
            <a:ext cx="3424800" cy="28287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100">
                <a:solidFill>
                  <a:srgbClr val="000000"/>
                </a:solidFill>
                <a:latin typeface="Arial"/>
                <a:ea typeface="Arial"/>
                <a:cs typeface="Arial"/>
                <a:sym typeface="Arial"/>
              </a:rPr>
              <a:t>Every CISO starts as a change agent — building a program means rewriting the rules: new controls, new policies, new partners, new culture.</a:t>
            </a:r>
            <a:br>
              <a:rPr i="1" lang="en" sz="1100">
                <a:solidFill>
                  <a:srgbClr val="000000"/>
                </a:solidFill>
                <a:latin typeface="Arial"/>
                <a:ea typeface="Arial"/>
                <a:cs typeface="Arial"/>
                <a:sym typeface="Arial"/>
              </a:rPr>
            </a:br>
            <a:endParaRPr i="1"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000000"/>
                </a:solidFill>
                <a:latin typeface="Arial"/>
                <a:ea typeface="Arial"/>
                <a:cs typeface="Arial"/>
                <a:sym typeface="Arial"/>
              </a:rPr>
              <a:t>It’s </a:t>
            </a:r>
            <a:r>
              <a:rPr b="1" lang="en" sz="1100">
                <a:solidFill>
                  <a:srgbClr val="000000"/>
                </a:solidFill>
                <a:latin typeface="Arial"/>
                <a:ea typeface="Arial"/>
                <a:cs typeface="Arial"/>
                <a:sym typeface="Arial"/>
              </a:rPr>
              <a:t>a foundational transformation</a:t>
            </a:r>
            <a:r>
              <a:rPr lang="en" sz="1100">
                <a:solidFill>
                  <a:srgbClr val="000000"/>
                </a:solidFill>
                <a:latin typeface="Arial"/>
                <a:ea typeface="Arial"/>
                <a:cs typeface="Arial"/>
                <a:sym typeface="Arial"/>
              </a:rPr>
              <a:t>: from chaos to clarity, from gut feel to governance.</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lang="en" sz="1100">
                <a:solidFill>
                  <a:srgbClr val="000000"/>
                </a:solidFill>
                <a:latin typeface="Arial"/>
                <a:ea typeface="Arial"/>
                <a:cs typeface="Arial"/>
                <a:sym typeface="Arial"/>
              </a:rPr>
              <a:t>But maturity isn’t the finish line. It’s the turning point.</a:t>
            </a:r>
            <a:br>
              <a:rPr lang="en" sz="1100">
                <a:solidFill>
                  <a:srgbClr val="000000"/>
                </a:solidFill>
                <a:latin typeface="Arial"/>
                <a:ea typeface="Arial"/>
                <a:cs typeface="Arial"/>
                <a:sym typeface="Arial"/>
              </a:rPr>
            </a:br>
            <a:endParaRPr sz="1100">
              <a:solidFill>
                <a:srgbClr val="000000"/>
              </a:solidFill>
              <a:latin typeface="Arial"/>
              <a:ea typeface="Arial"/>
              <a:cs typeface="Arial"/>
              <a:sym typeface="Arial"/>
            </a:endParaRPr>
          </a:p>
          <a:p>
            <a:pPr indent="0" lvl="0" marL="0" rtl="0" algn="l">
              <a:lnSpc>
                <a:spcPct val="115000"/>
              </a:lnSpc>
              <a:spcBef>
                <a:spcPts val="0"/>
              </a:spcBef>
              <a:spcAft>
                <a:spcPts val="0"/>
              </a:spcAft>
              <a:buNone/>
            </a:pPr>
            <a:r>
              <a:rPr i="1" lang="en" sz="1100">
                <a:solidFill>
                  <a:srgbClr val="000000"/>
                </a:solidFill>
                <a:latin typeface="Arial"/>
                <a:ea typeface="Arial"/>
                <a:cs typeface="Arial"/>
                <a:sym typeface="Arial"/>
              </a:rPr>
              <a:t>When the program is finally working, the CISO has to change again — from a builder into a business partner. From an </a:t>
            </a:r>
            <a:r>
              <a:rPr b="1" i="1" lang="en" sz="1100">
                <a:solidFill>
                  <a:srgbClr val="000000"/>
                </a:solidFill>
                <a:latin typeface="Arial"/>
                <a:ea typeface="Arial"/>
                <a:cs typeface="Arial"/>
                <a:sym typeface="Arial"/>
              </a:rPr>
              <a:t>enforcer into a risk executive</a:t>
            </a:r>
            <a:r>
              <a:rPr i="1" lang="en" sz="1100">
                <a:solidFill>
                  <a:srgbClr val="000000"/>
                </a:solidFill>
                <a:latin typeface="Arial"/>
                <a:ea typeface="Arial"/>
                <a:cs typeface="Arial"/>
                <a:sym typeface="Arial"/>
              </a:rPr>
              <a:t>.</a:t>
            </a:r>
            <a:endParaRPr/>
          </a:p>
        </p:txBody>
      </p:sp>
      <p:sp>
        <p:nvSpPr>
          <p:cNvPr id="240" name="Google Shape;240;p36"/>
          <p:cNvSpPr txBox="1"/>
          <p:nvPr>
            <p:ph idx="2" type="subTitle"/>
          </p:nvPr>
        </p:nvSpPr>
        <p:spPr>
          <a:xfrm>
            <a:off x="753248" y="231025"/>
            <a:ext cx="3025200" cy="267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1800"/>
              <a:t>Phase 1</a:t>
            </a:r>
            <a:endParaRPr sz="1800"/>
          </a:p>
        </p:txBody>
      </p:sp>
      <p:sp>
        <p:nvSpPr>
          <p:cNvPr id="241" name="Google Shape;241;p36"/>
          <p:cNvSpPr/>
          <p:nvPr/>
        </p:nvSpPr>
        <p:spPr>
          <a:xfrm>
            <a:off x="4508650" y="350250"/>
            <a:ext cx="4143600" cy="4443000"/>
          </a:xfrm>
          <a:prstGeom prst="rect">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i="1" lang="en">
                <a:solidFill>
                  <a:schemeClr val="accent4"/>
                </a:solidFill>
                <a:latin typeface="Proxima Nova"/>
                <a:ea typeface="Proxima Nova"/>
                <a:cs typeface="Proxima Nova"/>
                <a:sym typeface="Proxima Nova"/>
              </a:rPr>
              <a:t>Delete me / place square image here</a:t>
            </a:r>
            <a:endParaRPr i="1">
              <a:solidFill>
                <a:schemeClr val="accent4"/>
              </a:solidFill>
              <a:latin typeface="Proxima Nova"/>
              <a:ea typeface="Proxima Nova"/>
              <a:cs typeface="Proxima Nova"/>
              <a:sym typeface="Proxima Nova"/>
            </a:endParaRPr>
          </a:p>
        </p:txBody>
      </p:sp>
      <p:pic>
        <p:nvPicPr>
          <p:cNvPr id="242" name="Google Shape;242;p36"/>
          <p:cNvPicPr preferRelativeResize="0"/>
          <p:nvPr/>
        </p:nvPicPr>
        <p:blipFill>
          <a:blip r:embed="rId3">
            <a:alphaModFix/>
          </a:blip>
          <a:stretch>
            <a:fillRect/>
          </a:stretch>
        </p:blipFill>
        <p:spPr>
          <a:xfrm>
            <a:off x="4008700" y="0"/>
            <a:ext cx="5143501" cy="5143501"/>
          </a:xfrm>
          <a:prstGeom prst="rect">
            <a:avLst/>
          </a:prstGeom>
          <a:solidFill>
            <a:schemeClr val="lt2"/>
          </a:solid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0" st="0"/>
                                            </p:txEl>
                                          </p:spTgt>
                                        </p:tgtEl>
                                        <p:attrNameLst>
                                          <p:attrName>style.visibility</p:attrName>
                                        </p:attrNameLst>
                                      </p:cBhvr>
                                      <p:to>
                                        <p:strVal val="visible"/>
                                      </p:to>
                                    </p:set>
                                    <p:animEffect filter="fade" transition="in">
                                      <p:cBhvr>
                                        <p:cTn dur="1000"/>
                                        <p:tgtEl>
                                          <p:spTgt spid="23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1" st="1"/>
                                            </p:txEl>
                                          </p:spTgt>
                                        </p:tgtEl>
                                        <p:attrNameLst>
                                          <p:attrName>style.visibility</p:attrName>
                                        </p:attrNameLst>
                                      </p:cBhvr>
                                      <p:to>
                                        <p:strVal val="visible"/>
                                      </p:to>
                                    </p:set>
                                    <p:animEffect filter="fade" transition="in">
                                      <p:cBhvr>
                                        <p:cTn dur="1000"/>
                                        <p:tgtEl>
                                          <p:spTgt spid="23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2" st="2"/>
                                            </p:txEl>
                                          </p:spTgt>
                                        </p:tgtEl>
                                        <p:attrNameLst>
                                          <p:attrName>style.visibility</p:attrName>
                                        </p:attrNameLst>
                                      </p:cBhvr>
                                      <p:to>
                                        <p:strVal val="visible"/>
                                      </p:to>
                                    </p:set>
                                    <p:animEffect filter="fade" transition="in">
                                      <p:cBhvr>
                                        <p:cTn dur="1000"/>
                                        <p:tgtEl>
                                          <p:spTgt spid="23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9">
                                            <p:txEl>
                                              <p:pRg end="3" st="3"/>
                                            </p:txEl>
                                          </p:spTgt>
                                        </p:tgtEl>
                                        <p:attrNameLst>
                                          <p:attrName>style.visibility</p:attrName>
                                        </p:attrNameLst>
                                      </p:cBhvr>
                                      <p:to>
                                        <p:strVal val="visible"/>
                                      </p:to>
                                    </p:set>
                                    <p:animEffect filter="fade" transition="in">
                                      <p:cBhvr>
                                        <p:cTn dur="1000"/>
                                        <p:tgtEl>
                                          <p:spTgt spid="23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37"/>
          <p:cNvSpPr txBox="1"/>
          <p:nvPr>
            <p:ph type="title"/>
          </p:nvPr>
        </p:nvSpPr>
        <p:spPr>
          <a:xfrm>
            <a:off x="621800" y="0"/>
            <a:ext cx="8412600" cy="4884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Same Old Slide. The Same Call To Action…</a:t>
            </a:r>
            <a:endParaRPr/>
          </a:p>
        </p:txBody>
      </p:sp>
      <p:pic>
        <p:nvPicPr>
          <p:cNvPr id="248" name="Google Shape;248;p37"/>
          <p:cNvPicPr preferRelativeResize="0"/>
          <p:nvPr/>
        </p:nvPicPr>
        <p:blipFill>
          <a:blip r:embed="rId3">
            <a:alphaModFix/>
          </a:blip>
          <a:stretch>
            <a:fillRect/>
          </a:stretch>
        </p:blipFill>
        <p:spPr>
          <a:xfrm>
            <a:off x="505275" y="498150"/>
            <a:ext cx="8529126" cy="40726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IGC Deck Template">
  <a:themeElements>
    <a:clrScheme name="Simple Light">
      <a:dk1>
        <a:srgbClr val="121118"/>
      </a:dk1>
      <a:lt1>
        <a:srgbClr val="FFFFFF"/>
      </a:lt1>
      <a:dk2>
        <a:srgbClr val="5D5D69"/>
      </a:dk2>
      <a:lt2>
        <a:srgbClr val="F6F7F9"/>
      </a:lt2>
      <a:accent1>
        <a:srgbClr val="0D52FF"/>
      </a:accent1>
      <a:accent2>
        <a:srgbClr val="4100A3"/>
      </a:accent2>
      <a:accent3>
        <a:srgbClr val="03EADA"/>
      </a:accent3>
      <a:accent4>
        <a:srgbClr val="8E919C"/>
      </a:accent4>
      <a:accent5>
        <a:srgbClr val="AFB4BE"/>
      </a:accent5>
      <a:accent6>
        <a:srgbClr val="DBDFE7"/>
      </a:accent6>
      <a:hlink>
        <a:srgbClr val="0D52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