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4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71" r:id="rId1"/>
  </p:sldMasterIdLst>
  <p:notesMasterIdLst>
    <p:notesMasterId r:id="rId29"/>
  </p:notesMasterIdLst>
  <p:sldIdLst>
    <p:sldId id="256" r:id="rId2"/>
    <p:sldId id="282" r:id="rId3"/>
    <p:sldId id="257" r:id="rId4"/>
    <p:sldId id="259" r:id="rId5"/>
    <p:sldId id="258" r:id="rId6"/>
    <p:sldId id="261" r:id="rId7"/>
    <p:sldId id="260" r:id="rId8"/>
    <p:sldId id="286" r:id="rId9"/>
    <p:sldId id="277" r:id="rId10"/>
    <p:sldId id="278" r:id="rId11"/>
    <p:sldId id="262" r:id="rId12"/>
    <p:sldId id="274" r:id="rId13"/>
    <p:sldId id="280" r:id="rId14"/>
    <p:sldId id="281" r:id="rId15"/>
    <p:sldId id="263" r:id="rId16"/>
    <p:sldId id="264" r:id="rId17"/>
    <p:sldId id="285" r:id="rId18"/>
    <p:sldId id="265" r:id="rId19"/>
    <p:sldId id="270" r:id="rId20"/>
    <p:sldId id="266" r:id="rId21"/>
    <p:sldId id="284" r:id="rId22"/>
    <p:sldId id="271" r:id="rId23"/>
    <p:sldId id="267" r:id="rId24"/>
    <p:sldId id="268" r:id="rId25"/>
    <p:sldId id="272" r:id="rId26"/>
    <p:sldId id="287" r:id="rId27"/>
    <p:sldId id="273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57"/>
    <p:restoredTop sz="94676"/>
  </p:normalViewPr>
  <p:slideViewPr>
    <p:cSldViewPr snapToGrid="0">
      <p:cViewPr varScale="1">
        <p:scale>
          <a:sx n="114" d="100"/>
          <a:sy n="114" d="100"/>
        </p:scale>
        <p:origin x="36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D46711-E347-478F-80FC-7EFF1F6760E3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FD4C2AA-9617-41E0-8363-1C0C9F1093E1}">
      <dgm:prSet/>
      <dgm:spPr/>
      <dgm:t>
        <a:bodyPr/>
        <a:lstStyle/>
        <a:p>
          <a:r>
            <a:rPr lang="en-US"/>
            <a:t>20 Years Cyber Security </a:t>
          </a:r>
        </a:p>
      </dgm:t>
    </dgm:pt>
    <dgm:pt modelId="{AA5D63BA-AEF7-40E3-87CA-9E3C998E885D}" type="parTrans" cxnId="{35EBD929-FF5E-45A0-BE95-53F15695DF25}">
      <dgm:prSet/>
      <dgm:spPr/>
      <dgm:t>
        <a:bodyPr/>
        <a:lstStyle/>
        <a:p>
          <a:endParaRPr lang="en-US"/>
        </a:p>
      </dgm:t>
    </dgm:pt>
    <dgm:pt modelId="{C16373E2-8D12-45CB-8F99-FC3355AEB171}" type="sibTrans" cxnId="{35EBD929-FF5E-45A0-BE95-53F15695DF25}">
      <dgm:prSet/>
      <dgm:spPr/>
      <dgm:t>
        <a:bodyPr/>
        <a:lstStyle/>
        <a:p>
          <a:endParaRPr lang="en-US"/>
        </a:p>
      </dgm:t>
    </dgm:pt>
    <dgm:pt modelId="{C4B83C81-C723-493A-9628-83312EE31D63}">
      <dgm:prSet/>
      <dgm:spPr/>
      <dgm:t>
        <a:bodyPr/>
        <a:lstStyle/>
        <a:p>
          <a:r>
            <a:rPr lang="en-US" dirty="0"/>
            <a:t>Defense, Critical Infrastructure, Financial, Leadership, Sales </a:t>
          </a:r>
        </a:p>
      </dgm:t>
    </dgm:pt>
    <dgm:pt modelId="{0AB5D573-6368-410D-BDF3-405034A7640B}" type="parTrans" cxnId="{E57D744B-89E4-4F29-AB0A-DE1135EE92E0}">
      <dgm:prSet/>
      <dgm:spPr/>
      <dgm:t>
        <a:bodyPr/>
        <a:lstStyle/>
        <a:p>
          <a:endParaRPr lang="en-US"/>
        </a:p>
      </dgm:t>
    </dgm:pt>
    <dgm:pt modelId="{F38CCDBA-B9B8-45C2-A3BA-6644FB46E6F4}" type="sibTrans" cxnId="{E57D744B-89E4-4F29-AB0A-DE1135EE92E0}">
      <dgm:prSet/>
      <dgm:spPr/>
      <dgm:t>
        <a:bodyPr/>
        <a:lstStyle/>
        <a:p>
          <a:endParaRPr lang="en-US"/>
        </a:p>
      </dgm:t>
    </dgm:pt>
    <dgm:pt modelId="{C5029BE6-1C4F-4686-9445-512A65261A4A}">
      <dgm:prSet/>
      <dgm:spPr/>
      <dgm:t>
        <a:bodyPr/>
        <a:lstStyle/>
        <a:p>
          <a:r>
            <a:rPr lang="en-US"/>
            <a:t>Presented at Defcon, UNC, JMU, FBI Infragard, RVAsec</a:t>
          </a:r>
        </a:p>
      </dgm:t>
    </dgm:pt>
    <dgm:pt modelId="{FB5C8519-4A3A-4D78-B395-D4FD6BAA4AE9}" type="parTrans" cxnId="{2A4FD822-D931-4B00-A007-DCCC5922C274}">
      <dgm:prSet/>
      <dgm:spPr/>
      <dgm:t>
        <a:bodyPr/>
        <a:lstStyle/>
        <a:p>
          <a:endParaRPr lang="en-US"/>
        </a:p>
      </dgm:t>
    </dgm:pt>
    <dgm:pt modelId="{9F6A7893-6F05-4E00-AE61-4D44F1865F78}" type="sibTrans" cxnId="{2A4FD822-D931-4B00-A007-DCCC5922C274}">
      <dgm:prSet/>
      <dgm:spPr/>
      <dgm:t>
        <a:bodyPr/>
        <a:lstStyle/>
        <a:p>
          <a:endParaRPr lang="en-US"/>
        </a:p>
      </dgm:t>
    </dgm:pt>
    <dgm:pt modelId="{2D8AF22C-3EBB-4254-AC2C-5B2B7DC856AE}">
      <dgm:prSet/>
      <dgm:spPr/>
      <dgm:t>
        <a:bodyPr/>
        <a:lstStyle/>
        <a:p>
          <a:r>
            <a:rPr lang="en-US"/>
            <a:t>Currently Client Director at Consortium</a:t>
          </a:r>
        </a:p>
      </dgm:t>
    </dgm:pt>
    <dgm:pt modelId="{58277F16-B8EA-4BAC-875D-EBDA6CDD5356}" type="parTrans" cxnId="{28C19E70-E631-4F12-A1EB-A6ADA9694678}">
      <dgm:prSet/>
      <dgm:spPr/>
      <dgm:t>
        <a:bodyPr/>
        <a:lstStyle/>
        <a:p>
          <a:endParaRPr lang="en-US"/>
        </a:p>
      </dgm:t>
    </dgm:pt>
    <dgm:pt modelId="{3C89DFE7-3AD4-4A77-A51B-561A1B059853}" type="sibTrans" cxnId="{28C19E70-E631-4F12-A1EB-A6ADA9694678}">
      <dgm:prSet/>
      <dgm:spPr/>
      <dgm:t>
        <a:bodyPr/>
        <a:lstStyle/>
        <a:p>
          <a:endParaRPr lang="en-US"/>
        </a:p>
      </dgm:t>
    </dgm:pt>
    <dgm:pt modelId="{84C2C80C-F961-174C-A7F1-26BC3E498D20}" type="pres">
      <dgm:prSet presAssocID="{43D46711-E347-478F-80FC-7EFF1F6760E3}" presName="vert0" presStyleCnt="0">
        <dgm:presLayoutVars>
          <dgm:dir/>
          <dgm:animOne val="branch"/>
          <dgm:animLvl val="lvl"/>
        </dgm:presLayoutVars>
      </dgm:prSet>
      <dgm:spPr/>
    </dgm:pt>
    <dgm:pt modelId="{3703E2F7-3246-404D-8502-6188F093F882}" type="pres">
      <dgm:prSet presAssocID="{7FD4C2AA-9617-41E0-8363-1C0C9F1093E1}" presName="thickLine" presStyleLbl="alignNode1" presStyleIdx="0" presStyleCnt="4"/>
      <dgm:spPr/>
    </dgm:pt>
    <dgm:pt modelId="{00C843DF-3480-3F4E-8957-EDED47AEC336}" type="pres">
      <dgm:prSet presAssocID="{7FD4C2AA-9617-41E0-8363-1C0C9F1093E1}" presName="horz1" presStyleCnt="0"/>
      <dgm:spPr/>
    </dgm:pt>
    <dgm:pt modelId="{60D8F532-36BB-4648-BA1A-743697FF33FD}" type="pres">
      <dgm:prSet presAssocID="{7FD4C2AA-9617-41E0-8363-1C0C9F1093E1}" presName="tx1" presStyleLbl="revTx" presStyleIdx="0" presStyleCnt="4"/>
      <dgm:spPr/>
    </dgm:pt>
    <dgm:pt modelId="{FA1E818F-D766-0B4F-8D12-3A546B782E01}" type="pres">
      <dgm:prSet presAssocID="{7FD4C2AA-9617-41E0-8363-1C0C9F1093E1}" presName="vert1" presStyleCnt="0"/>
      <dgm:spPr/>
    </dgm:pt>
    <dgm:pt modelId="{46B5832E-8E5F-7643-9F80-2964FA66CE39}" type="pres">
      <dgm:prSet presAssocID="{C4B83C81-C723-493A-9628-83312EE31D63}" presName="thickLine" presStyleLbl="alignNode1" presStyleIdx="1" presStyleCnt="4"/>
      <dgm:spPr/>
    </dgm:pt>
    <dgm:pt modelId="{93D87230-A73C-B141-B592-014FD2881B9E}" type="pres">
      <dgm:prSet presAssocID="{C4B83C81-C723-493A-9628-83312EE31D63}" presName="horz1" presStyleCnt="0"/>
      <dgm:spPr/>
    </dgm:pt>
    <dgm:pt modelId="{E365515B-BAA8-D949-8AA8-EB2FC9CD5BC8}" type="pres">
      <dgm:prSet presAssocID="{C4B83C81-C723-493A-9628-83312EE31D63}" presName="tx1" presStyleLbl="revTx" presStyleIdx="1" presStyleCnt="4"/>
      <dgm:spPr/>
    </dgm:pt>
    <dgm:pt modelId="{19DA3DD5-3BB2-564B-AC82-5A8C0272993F}" type="pres">
      <dgm:prSet presAssocID="{C4B83C81-C723-493A-9628-83312EE31D63}" presName="vert1" presStyleCnt="0"/>
      <dgm:spPr/>
    </dgm:pt>
    <dgm:pt modelId="{2BEFB204-351B-0546-92D2-85865CBDFE09}" type="pres">
      <dgm:prSet presAssocID="{C5029BE6-1C4F-4686-9445-512A65261A4A}" presName="thickLine" presStyleLbl="alignNode1" presStyleIdx="2" presStyleCnt="4"/>
      <dgm:spPr/>
    </dgm:pt>
    <dgm:pt modelId="{E7C90440-FF24-1341-BC8C-8EAC2F665848}" type="pres">
      <dgm:prSet presAssocID="{C5029BE6-1C4F-4686-9445-512A65261A4A}" presName="horz1" presStyleCnt="0"/>
      <dgm:spPr/>
    </dgm:pt>
    <dgm:pt modelId="{38E9B58B-978F-A540-998F-1C95BAFA1299}" type="pres">
      <dgm:prSet presAssocID="{C5029BE6-1C4F-4686-9445-512A65261A4A}" presName="tx1" presStyleLbl="revTx" presStyleIdx="2" presStyleCnt="4"/>
      <dgm:spPr/>
    </dgm:pt>
    <dgm:pt modelId="{A974467B-A4AD-5646-9B0C-515DFEDEE936}" type="pres">
      <dgm:prSet presAssocID="{C5029BE6-1C4F-4686-9445-512A65261A4A}" presName="vert1" presStyleCnt="0"/>
      <dgm:spPr/>
    </dgm:pt>
    <dgm:pt modelId="{769321D5-F0D1-0D49-8C9D-1324CB06AE18}" type="pres">
      <dgm:prSet presAssocID="{2D8AF22C-3EBB-4254-AC2C-5B2B7DC856AE}" presName="thickLine" presStyleLbl="alignNode1" presStyleIdx="3" presStyleCnt="4"/>
      <dgm:spPr/>
    </dgm:pt>
    <dgm:pt modelId="{6DF2F59C-B7D5-054A-99D2-8F4D1D4C6428}" type="pres">
      <dgm:prSet presAssocID="{2D8AF22C-3EBB-4254-AC2C-5B2B7DC856AE}" presName="horz1" presStyleCnt="0"/>
      <dgm:spPr/>
    </dgm:pt>
    <dgm:pt modelId="{6FBA3FC2-C8C0-D44D-80A7-55854E3EB14C}" type="pres">
      <dgm:prSet presAssocID="{2D8AF22C-3EBB-4254-AC2C-5B2B7DC856AE}" presName="tx1" presStyleLbl="revTx" presStyleIdx="3" presStyleCnt="4"/>
      <dgm:spPr/>
    </dgm:pt>
    <dgm:pt modelId="{7F77A763-B3E3-3946-8807-A412A8F0117D}" type="pres">
      <dgm:prSet presAssocID="{2D8AF22C-3EBB-4254-AC2C-5B2B7DC856AE}" presName="vert1" presStyleCnt="0"/>
      <dgm:spPr/>
    </dgm:pt>
  </dgm:ptLst>
  <dgm:cxnLst>
    <dgm:cxn modelId="{2A4FD822-D931-4B00-A007-DCCC5922C274}" srcId="{43D46711-E347-478F-80FC-7EFF1F6760E3}" destId="{C5029BE6-1C4F-4686-9445-512A65261A4A}" srcOrd="2" destOrd="0" parTransId="{FB5C8519-4A3A-4D78-B395-D4FD6BAA4AE9}" sibTransId="{9F6A7893-6F05-4E00-AE61-4D44F1865F78}"/>
    <dgm:cxn modelId="{B5B44325-5B38-6140-8459-628EF012397D}" type="presOf" srcId="{C5029BE6-1C4F-4686-9445-512A65261A4A}" destId="{38E9B58B-978F-A540-998F-1C95BAFA1299}" srcOrd="0" destOrd="0" presId="urn:microsoft.com/office/officeart/2008/layout/LinedList"/>
    <dgm:cxn modelId="{35EBD929-FF5E-45A0-BE95-53F15695DF25}" srcId="{43D46711-E347-478F-80FC-7EFF1F6760E3}" destId="{7FD4C2AA-9617-41E0-8363-1C0C9F1093E1}" srcOrd="0" destOrd="0" parTransId="{AA5D63BA-AEF7-40E3-87CA-9E3C998E885D}" sibTransId="{C16373E2-8D12-45CB-8F99-FC3355AEB171}"/>
    <dgm:cxn modelId="{5677A641-4047-7945-AE86-73C75EA3024D}" type="presOf" srcId="{2D8AF22C-3EBB-4254-AC2C-5B2B7DC856AE}" destId="{6FBA3FC2-C8C0-D44D-80A7-55854E3EB14C}" srcOrd="0" destOrd="0" presId="urn:microsoft.com/office/officeart/2008/layout/LinedList"/>
    <dgm:cxn modelId="{D5429244-F5A5-D042-9C9F-DBC86D44F3A3}" type="presOf" srcId="{43D46711-E347-478F-80FC-7EFF1F6760E3}" destId="{84C2C80C-F961-174C-A7F1-26BC3E498D20}" srcOrd="0" destOrd="0" presId="urn:microsoft.com/office/officeart/2008/layout/LinedList"/>
    <dgm:cxn modelId="{E57D744B-89E4-4F29-AB0A-DE1135EE92E0}" srcId="{43D46711-E347-478F-80FC-7EFF1F6760E3}" destId="{C4B83C81-C723-493A-9628-83312EE31D63}" srcOrd="1" destOrd="0" parTransId="{0AB5D573-6368-410D-BDF3-405034A7640B}" sibTransId="{F38CCDBA-B9B8-45C2-A3BA-6644FB46E6F4}"/>
    <dgm:cxn modelId="{28C19E70-E631-4F12-A1EB-A6ADA9694678}" srcId="{43D46711-E347-478F-80FC-7EFF1F6760E3}" destId="{2D8AF22C-3EBB-4254-AC2C-5B2B7DC856AE}" srcOrd="3" destOrd="0" parTransId="{58277F16-B8EA-4BAC-875D-EBDA6CDD5356}" sibTransId="{3C89DFE7-3AD4-4A77-A51B-561A1B059853}"/>
    <dgm:cxn modelId="{8FE3F9D6-121D-F24C-B28C-7E9E2DBF2F15}" type="presOf" srcId="{C4B83C81-C723-493A-9628-83312EE31D63}" destId="{E365515B-BAA8-D949-8AA8-EB2FC9CD5BC8}" srcOrd="0" destOrd="0" presId="urn:microsoft.com/office/officeart/2008/layout/LinedList"/>
    <dgm:cxn modelId="{865C51F5-D642-264B-BE93-1D8D6A695D37}" type="presOf" srcId="{7FD4C2AA-9617-41E0-8363-1C0C9F1093E1}" destId="{60D8F532-36BB-4648-BA1A-743697FF33FD}" srcOrd="0" destOrd="0" presId="urn:microsoft.com/office/officeart/2008/layout/LinedList"/>
    <dgm:cxn modelId="{E8A0475A-3684-1540-811D-4B8A455AAB21}" type="presParOf" srcId="{84C2C80C-F961-174C-A7F1-26BC3E498D20}" destId="{3703E2F7-3246-404D-8502-6188F093F882}" srcOrd="0" destOrd="0" presId="urn:microsoft.com/office/officeart/2008/layout/LinedList"/>
    <dgm:cxn modelId="{BC2E5E46-640E-444F-868D-01381390B64A}" type="presParOf" srcId="{84C2C80C-F961-174C-A7F1-26BC3E498D20}" destId="{00C843DF-3480-3F4E-8957-EDED47AEC336}" srcOrd="1" destOrd="0" presId="urn:microsoft.com/office/officeart/2008/layout/LinedList"/>
    <dgm:cxn modelId="{518A8054-50C2-034A-98B7-9D225AA991D6}" type="presParOf" srcId="{00C843DF-3480-3F4E-8957-EDED47AEC336}" destId="{60D8F532-36BB-4648-BA1A-743697FF33FD}" srcOrd="0" destOrd="0" presId="urn:microsoft.com/office/officeart/2008/layout/LinedList"/>
    <dgm:cxn modelId="{CD8AE5AC-DD8D-A24C-9AA2-A1AF1B5F476D}" type="presParOf" srcId="{00C843DF-3480-3F4E-8957-EDED47AEC336}" destId="{FA1E818F-D766-0B4F-8D12-3A546B782E01}" srcOrd="1" destOrd="0" presId="urn:microsoft.com/office/officeart/2008/layout/LinedList"/>
    <dgm:cxn modelId="{CF2DCDF5-C757-C946-940A-C39D2F141719}" type="presParOf" srcId="{84C2C80C-F961-174C-A7F1-26BC3E498D20}" destId="{46B5832E-8E5F-7643-9F80-2964FA66CE39}" srcOrd="2" destOrd="0" presId="urn:microsoft.com/office/officeart/2008/layout/LinedList"/>
    <dgm:cxn modelId="{809156E5-5330-0043-9783-27DC24E92910}" type="presParOf" srcId="{84C2C80C-F961-174C-A7F1-26BC3E498D20}" destId="{93D87230-A73C-B141-B592-014FD2881B9E}" srcOrd="3" destOrd="0" presId="urn:microsoft.com/office/officeart/2008/layout/LinedList"/>
    <dgm:cxn modelId="{94069AE2-9FB4-AA4A-A069-F04B38932D4D}" type="presParOf" srcId="{93D87230-A73C-B141-B592-014FD2881B9E}" destId="{E365515B-BAA8-D949-8AA8-EB2FC9CD5BC8}" srcOrd="0" destOrd="0" presId="urn:microsoft.com/office/officeart/2008/layout/LinedList"/>
    <dgm:cxn modelId="{81AB301D-249C-1F46-906C-07EDDEF85922}" type="presParOf" srcId="{93D87230-A73C-B141-B592-014FD2881B9E}" destId="{19DA3DD5-3BB2-564B-AC82-5A8C0272993F}" srcOrd="1" destOrd="0" presId="urn:microsoft.com/office/officeart/2008/layout/LinedList"/>
    <dgm:cxn modelId="{2AA2C054-E12C-4C44-BED5-2FD869389383}" type="presParOf" srcId="{84C2C80C-F961-174C-A7F1-26BC3E498D20}" destId="{2BEFB204-351B-0546-92D2-85865CBDFE09}" srcOrd="4" destOrd="0" presId="urn:microsoft.com/office/officeart/2008/layout/LinedList"/>
    <dgm:cxn modelId="{907C930F-943B-1F4A-BA1B-A5A7AE51463E}" type="presParOf" srcId="{84C2C80C-F961-174C-A7F1-26BC3E498D20}" destId="{E7C90440-FF24-1341-BC8C-8EAC2F665848}" srcOrd="5" destOrd="0" presId="urn:microsoft.com/office/officeart/2008/layout/LinedList"/>
    <dgm:cxn modelId="{6FFB10BA-46C1-2D4F-AA63-5CD0E9A25345}" type="presParOf" srcId="{E7C90440-FF24-1341-BC8C-8EAC2F665848}" destId="{38E9B58B-978F-A540-998F-1C95BAFA1299}" srcOrd="0" destOrd="0" presId="urn:microsoft.com/office/officeart/2008/layout/LinedList"/>
    <dgm:cxn modelId="{19B02BB2-A7CD-A24A-9332-48585ED9722B}" type="presParOf" srcId="{E7C90440-FF24-1341-BC8C-8EAC2F665848}" destId="{A974467B-A4AD-5646-9B0C-515DFEDEE936}" srcOrd="1" destOrd="0" presId="urn:microsoft.com/office/officeart/2008/layout/LinedList"/>
    <dgm:cxn modelId="{9CCFEA52-568D-AA47-A7CA-8400BFF7A2F0}" type="presParOf" srcId="{84C2C80C-F961-174C-A7F1-26BC3E498D20}" destId="{769321D5-F0D1-0D49-8C9D-1324CB06AE18}" srcOrd="6" destOrd="0" presId="urn:microsoft.com/office/officeart/2008/layout/LinedList"/>
    <dgm:cxn modelId="{817EE896-3EB9-CA42-BB0E-789E8201CE4B}" type="presParOf" srcId="{84C2C80C-F961-174C-A7F1-26BC3E498D20}" destId="{6DF2F59C-B7D5-054A-99D2-8F4D1D4C6428}" srcOrd="7" destOrd="0" presId="urn:microsoft.com/office/officeart/2008/layout/LinedList"/>
    <dgm:cxn modelId="{8F2ED9A3-5C33-E94D-9C4D-763D28827F30}" type="presParOf" srcId="{6DF2F59C-B7D5-054A-99D2-8F4D1D4C6428}" destId="{6FBA3FC2-C8C0-D44D-80A7-55854E3EB14C}" srcOrd="0" destOrd="0" presId="urn:microsoft.com/office/officeart/2008/layout/LinedList"/>
    <dgm:cxn modelId="{FF4AA590-1A74-BE4C-AC29-9060A66BEC10}" type="presParOf" srcId="{6DF2F59C-B7D5-054A-99D2-8F4D1D4C6428}" destId="{7F77A763-B3E3-3946-8807-A412A8F0117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2C8D059-D4A4-4235-9092-5BE4E7A16FBC}" type="doc">
      <dgm:prSet loTypeId="urn:microsoft.com/office/officeart/2005/8/layout/hierarchy1" loCatId="hierarchy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209539E-8077-4370-94F8-D14AB943E05E}">
      <dgm:prSet/>
      <dgm:spPr/>
      <dgm:t>
        <a:bodyPr/>
        <a:lstStyle/>
        <a:p>
          <a:r>
            <a:rPr lang="en-US" dirty="0"/>
            <a:t>STUDENT</a:t>
          </a:r>
        </a:p>
      </dgm:t>
    </dgm:pt>
    <dgm:pt modelId="{9B53CA79-88A0-4224-B651-6FAF3D19526E}" type="parTrans" cxnId="{1271CB60-1B4F-4610-B73E-C4AA89EB97B5}">
      <dgm:prSet/>
      <dgm:spPr/>
      <dgm:t>
        <a:bodyPr/>
        <a:lstStyle/>
        <a:p>
          <a:endParaRPr lang="en-US"/>
        </a:p>
      </dgm:t>
    </dgm:pt>
    <dgm:pt modelId="{5630116F-49C6-4245-B8C3-14B6F26E05AB}" type="sibTrans" cxnId="{1271CB60-1B4F-4610-B73E-C4AA89EB97B5}">
      <dgm:prSet/>
      <dgm:spPr/>
      <dgm:t>
        <a:bodyPr/>
        <a:lstStyle/>
        <a:p>
          <a:endParaRPr lang="en-US"/>
        </a:p>
      </dgm:t>
    </dgm:pt>
    <dgm:pt modelId="{F61CF98A-263B-4465-844B-71DF9BE96F22}">
      <dgm:prSet/>
      <dgm:spPr/>
      <dgm:t>
        <a:bodyPr/>
        <a:lstStyle/>
        <a:p>
          <a:r>
            <a:rPr lang="en-US" dirty="0"/>
            <a:t>ENGINEER</a:t>
          </a:r>
        </a:p>
      </dgm:t>
    </dgm:pt>
    <dgm:pt modelId="{3AF7F840-EB27-4F02-A858-170959DFC46C}" type="parTrans" cxnId="{950761EE-1932-41C8-A6DA-36E24ACC713E}">
      <dgm:prSet/>
      <dgm:spPr/>
      <dgm:t>
        <a:bodyPr/>
        <a:lstStyle/>
        <a:p>
          <a:endParaRPr lang="en-US"/>
        </a:p>
      </dgm:t>
    </dgm:pt>
    <dgm:pt modelId="{165E7754-CFAF-465D-83EF-42157F9108EA}" type="sibTrans" cxnId="{950761EE-1932-41C8-A6DA-36E24ACC713E}">
      <dgm:prSet/>
      <dgm:spPr/>
      <dgm:t>
        <a:bodyPr/>
        <a:lstStyle/>
        <a:p>
          <a:endParaRPr lang="en-US"/>
        </a:p>
      </dgm:t>
    </dgm:pt>
    <dgm:pt modelId="{F9C6FA3D-BFEF-4B2D-8EB4-AED490A50141}">
      <dgm:prSet/>
      <dgm:spPr/>
      <dgm:t>
        <a:bodyPr/>
        <a:lstStyle/>
        <a:p>
          <a:r>
            <a:rPr lang="en-US" dirty="0"/>
            <a:t>BUYER</a:t>
          </a:r>
        </a:p>
      </dgm:t>
    </dgm:pt>
    <dgm:pt modelId="{9E85100D-1C29-43D2-A85B-EAEEBD5B4F8A}" type="parTrans" cxnId="{CCF84B31-B94A-40FD-A8E5-1DBA4496F419}">
      <dgm:prSet/>
      <dgm:spPr/>
      <dgm:t>
        <a:bodyPr/>
        <a:lstStyle/>
        <a:p>
          <a:endParaRPr lang="en-US"/>
        </a:p>
      </dgm:t>
    </dgm:pt>
    <dgm:pt modelId="{C14D5EBF-B4FD-4161-9B5D-686C5BE488AA}" type="sibTrans" cxnId="{CCF84B31-B94A-40FD-A8E5-1DBA4496F419}">
      <dgm:prSet/>
      <dgm:spPr/>
      <dgm:t>
        <a:bodyPr/>
        <a:lstStyle/>
        <a:p>
          <a:endParaRPr lang="en-US"/>
        </a:p>
      </dgm:t>
    </dgm:pt>
    <dgm:pt modelId="{D0FEB1EB-D457-41DF-94A5-D3223C839583}">
      <dgm:prSet/>
      <dgm:spPr/>
      <dgm:t>
        <a:bodyPr/>
        <a:lstStyle/>
        <a:p>
          <a:r>
            <a:rPr lang="en-US" dirty="0"/>
            <a:t>NEGOTIATOR</a:t>
          </a:r>
        </a:p>
      </dgm:t>
    </dgm:pt>
    <dgm:pt modelId="{E1C0F8B4-B8CE-41A6-84CA-2C17B94C41B1}" type="parTrans" cxnId="{B85356DE-802E-43AD-83A0-AF060847F512}">
      <dgm:prSet/>
      <dgm:spPr/>
      <dgm:t>
        <a:bodyPr/>
        <a:lstStyle/>
        <a:p>
          <a:endParaRPr lang="en-US"/>
        </a:p>
      </dgm:t>
    </dgm:pt>
    <dgm:pt modelId="{1716F9A9-5749-4A5A-819E-1ADCC2E64DDB}" type="sibTrans" cxnId="{B85356DE-802E-43AD-83A0-AF060847F512}">
      <dgm:prSet/>
      <dgm:spPr/>
      <dgm:t>
        <a:bodyPr/>
        <a:lstStyle/>
        <a:p>
          <a:endParaRPr lang="en-US"/>
        </a:p>
      </dgm:t>
    </dgm:pt>
    <dgm:pt modelId="{31A6B12C-33DA-FC44-B699-A95D4D0B81F5}" type="pres">
      <dgm:prSet presAssocID="{42C8D059-D4A4-4235-9092-5BE4E7A16FB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AFCA26E-3F58-4B41-B164-2A22496F3C5A}" type="pres">
      <dgm:prSet presAssocID="{A209539E-8077-4370-94F8-D14AB943E05E}" presName="hierRoot1" presStyleCnt="0"/>
      <dgm:spPr/>
    </dgm:pt>
    <dgm:pt modelId="{C1DCD439-3E80-CD44-87C7-DD798E75EA6E}" type="pres">
      <dgm:prSet presAssocID="{A209539E-8077-4370-94F8-D14AB943E05E}" presName="composite" presStyleCnt="0"/>
      <dgm:spPr/>
    </dgm:pt>
    <dgm:pt modelId="{64CD2D21-095C-7C4A-8F67-1FCB622AECA3}" type="pres">
      <dgm:prSet presAssocID="{A209539E-8077-4370-94F8-D14AB943E05E}" presName="background" presStyleLbl="node0" presStyleIdx="0" presStyleCnt="4"/>
      <dgm:spPr/>
    </dgm:pt>
    <dgm:pt modelId="{53E25B1A-7783-7C47-A65A-98F4B27C930B}" type="pres">
      <dgm:prSet presAssocID="{A209539E-8077-4370-94F8-D14AB943E05E}" presName="text" presStyleLbl="fgAcc0" presStyleIdx="0" presStyleCnt="4">
        <dgm:presLayoutVars>
          <dgm:chPref val="3"/>
        </dgm:presLayoutVars>
      </dgm:prSet>
      <dgm:spPr/>
    </dgm:pt>
    <dgm:pt modelId="{F6ADDEE9-7E7D-8545-AAF6-437F73F06B35}" type="pres">
      <dgm:prSet presAssocID="{A209539E-8077-4370-94F8-D14AB943E05E}" presName="hierChild2" presStyleCnt="0"/>
      <dgm:spPr/>
    </dgm:pt>
    <dgm:pt modelId="{00028B7C-9E1C-A644-AB45-B09B75E1C9DF}" type="pres">
      <dgm:prSet presAssocID="{F61CF98A-263B-4465-844B-71DF9BE96F22}" presName="hierRoot1" presStyleCnt="0"/>
      <dgm:spPr/>
    </dgm:pt>
    <dgm:pt modelId="{89616729-6EB1-8E46-8A6C-E5BE97E9EE4F}" type="pres">
      <dgm:prSet presAssocID="{F61CF98A-263B-4465-844B-71DF9BE96F22}" presName="composite" presStyleCnt="0"/>
      <dgm:spPr/>
    </dgm:pt>
    <dgm:pt modelId="{3069BA38-96D1-0F44-8E72-390BCBC890E6}" type="pres">
      <dgm:prSet presAssocID="{F61CF98A-263B-4465-844B-71DF9BE96F22}" presName="background" presStyleLbl="node0" presStyleIdx="1" presStyleCnt="4"/>
      <dgm:spPr/>
    </dgm:pt>
    <dgm:pt modelId="{6715FE8E-9EB6-794B-9578-8825920F7CD6}" type="pres">
      <dgm:prSet presAssocID="{F61CF98A-263B-4465-844B-71DF9BE96F22}" presName="text" presStyleLbl="fgAcc0" presStyleIdx="1" presStyleCnt="4">
        <dgm:presLayoutVars>
          <dgm:chPref val="3"/>
        </dgm:presLayoutVars>
      </dgm:prSet>
      <dgm:spPr/>
    </dgm:pt>
    <dgm:pt modelId="{31762DA4-7DBA-F24F-9071-FD30373DDF87}" type="pres">
      <dgm:prSet presAssocID="{F61CF98A-263B-4465-844B-71DF9BE96F22}" presName="hierChild2" presStyleCnt="0"/>
      <dgm:spPr/>
    </dgm:pt>
    <dgm:pt modelId="{C3FA47FA-6DB2-4C47-B220-6D8FBA7116EF}" type="pres">
      <dgm:prSet presAssocID="{F9C6FA3D-BFEF-4B2D-8EB4-AED490A50141}" presName="hierRoot1" presStyleCnt="0"/>
      <dgm:spPr/>
    </dgm:pt>
    <dgm:pt modelId="{EABB430E-E16A-0E4D-99FA-8FE135182D19}" type="pres">
      <dgm:prSet presAssocID="{F9C6FA3D-BFEF-4B2D-8EB4-AED490A50141}" presName="composite" presStyleCnt="0"/>
      <dgm:spPr/>
    </dgm:pt>
    <dgm:pt modelId="{E8007C09-C5F8-BA4B-95B1-14ACD848285D}" type="pres">
      <dgm:prSet presAssocID="{F9C6FA3D-BFEF-4B2D-8EB4-AED490A50141}" presName="background" presStyleLbl="node0" presStyleIdx="2" presStyleCnt="4"/>
      <dgm:spPr/>
    </dgm:pt>
    <dgm:pt modelId="{28995E3B-3CC0-D747-8E33-B4795F3FC527}" type="pres">
      <dgm:prSet presAssocID="{F9C6FA3D-BFEF-4B2D-8EB4-AED490A50141}" presName="text" presStyleLbl="fgAcc0" presStyleIdx="2" presStyleCnt="4">
        <dgm:presLayoutVars>
          <dgm:chPref val="3"/>
        </dgm:presLayoutVars>
      </dgm:prSet>
      <dgm:spPr/>
    </dgm:pt>
    <dgm:pt modelId="{7E12130C-DE47-BA40-8EEE-29783EADFA5D}" type="pres">
      <dgm:prSet presAssocID="{F9C6FA3D-BFEF-4B2D-8EB4-AED490A50141}" presName="hierChild2" presStyleCnt="0"/>
      <dgm:spPr/>
    </dgm:pt>
    <dgm:pt modelId="{6FB45723-CCE6-D24F-B924-5B3E43ECCBFB}" type="pres">
      <dgm:prSet presAssocID="{D0FEB1EB-D457-41DF-94A5-D3223C839583}" presName="hierRoot1" presStyleCnt="0"/>
      <dgm:spPr/>
    </dgm:pt>
    <dgm:pt modelId="{9EB15F6D-DC42-304B-A960-21DFF0416057}" type="pres">
      <dgm:prSet presAssocID="{D0FEB1EB-D457-41DF-94A5-D3223C839583}" presName="composite" presStyleCnt="0"/>
      <dgm:spPr/>
    </dgm:pt>
    <dgm:pt modelId="{58249D04-47DF-514F-8355-0D9D3DDE03DB}" type="pres">
      <dgm:prSet presAssocID="{D0FEB1EB-D457-41DF-94A5-D3223C839583}" presName="background" presStyleLbl="node0" presStyleIdx="3" presStyleCnt="4"/>
      <dgm:spPr/>
    </dgm:pt>
    <dgm:pt modelId="{1D78EFA2-25E7-A247-A409-3C51F7065725}" type="pres">
      <dgm:prSet presAssocID="{D0FEB1EB-D457-41DF-94A5-D3223C839583}" presName="text" presStyleLbl="fgAcc0" presStyleIdx="3" presStyleCnt="4">
        <dgm:presLayoutVars>
          <dgm:chPref val="3"/>
        </dgm:presLayoutVars>
      </dgm:prSet>
      <dgm:spPr/>
    </dgm:pt>
    <dgm:pt modelId="{52DE0E10-7953-ED43-80A4-CB60DF949AD0}" type="pres">
      <dgm:prSet presAssocID="{D0FEB1EB-D457-41DF-94A5-D3223C839583}" presName="hierChild2" presStyleCnt="0"/>
      <dgm:spPr/>
    </dgm:pt>
  </dgm:ptLst>
  <dgm:cxnLst>
    <dgm:cxn modelId="{CCF84B31-B94A-40FD-A8E5-1DBA4496F419}" srcId="{42C8D059-D4A4-4235-9092-5BE4E7A16FBC}" destId="{F9C6FA3D-BFEF-4B2D-8EB4-AED490A50141}" srcOrd="2" destOrd="0" parTransId="{9E85100D-1C29-43D2-A85B-EAEEBD5B4F8A}" sibTransId="{C14D5EBF-B4FD-4161-9B5D-686C5BE488AA}"/>
    <dgm:cxn modelId="{5398E436-87CD-AB4F-AD1B-6AE3D755AFB1}" type="presOf" srcId="{A209539E-8077-4370-94F8-D14AB943E05E}" destId="{53E25B1A-7783-7C47-A65A-98F4B27C930B}" srcOrd="0" destOrd="0" presId="urn:microsoft.com/office/officeart/2005/8/layout/hierarchy1"/>
    <dgm:cxn modelId="{1271CB60-1B4F-4610-B73E-C4AA89EB97B5}" srcId="{42C8D059-D4A4-4235-9092-5BE4E7A16FBC}" destId="{A209539E-8077-4370-94F8-D14AB943E05E}" srcOrd="0" destOrd="0" parTransId="{9B53CA79-88A0-4224-B651-6FAF3D19526E}" sibTransId="{5630116F-49C6-4245-B8C3-14B6F26E05AB}"/>
    <dgm:cxn modelId="{CB938092-644A-1844-894F-08CE7C53D032}" type="presOf" srcId="{D0FEB1EB-D457-41DF-94A5-D3223C839583}" destId="{1D78EFA2-25E7-A247-A409-3C51F7065725}" srcOrd="0" destOrd="0" presId="urn:microsoft.com/office/officeart/2005/8/layout/hierarchy1"/>
    <dgm:cxn modelId="{919A21A9-B08B-C442-AB87-EEF4555B5E3F}" type="presOf" srcId="{42C8D059-D4A4-4235-9092-5BE4E7A16FBC}" destId="{31A6B12C-33DA-FC44-B699-A95D4D0B81F5}" srcOrd="0" destOrd="0" presId="urn:microsoft.com/office/officeart/2005/8/layout/hierarchy1"/>
    <dgm:cxn modelId="{205C06B2-53BA-9F45-92E2-80C4A7A8FBFF}" type="presOf" srcId="{F9C6FA3D-BFEF-4B2D-8EB4-AED490A50141}" destId="{28995E3B-3CC0-D747-8E33-B4795F3FC527}" srcOrd="0" destOrd="0" presId="urn:microsoft.com/office/officeart/2005/8/layout/hierarchy1"/>
    <dgm:cxn modelId="{DA6173B8-D60D-A147-8E2D-8F2B2700F310}" type="presOf" srcId="{F61CF98A-263B-4465-844B-71DF9BE96F22}" destId="{6715FE8E-9EB6-794B-9578-8825920F7CD6}" srcOrd="0" destOrd="0" presId="urn:microsoft.com/office/officeart/2005/8/layout/hierarchy1"/>
    <dgm:cxn modelId="{B85356DE-802E-43AD-83A0-AF060847F512}" srcId="{42C8D059-D4A4-4235-9092-5BE4E7A16FBC}" destId="{D0FEB1EB-D457-41DF-94A5-D3223C839583}" srcOrd="3" destOrd="0" parTransId="{E1C0F8B4-B8CE-41A6-84CA-2C17B94C41B1}" sibTransId="{1716F9A9-5749-4A5A-819E-1ADCC2E64DDB}"/>
    <dgm:cxn modelId="{950761EE-1932-41C8-A6DA-36E24ACC713E}" srcId="{42C8D059-D4A4-4235-9092-5BE4E7A16FBC}" destId="{F61CF98A-263B-4465-844B-71DF9BE96F22}" srcOrd="1" destOrd="0" parTransId="{3AF7F840-EB27-4F02-A858-170959DFC46C}" sibTransId="{165E7754-CFAF-465D-83EF-42157F9108EA}"/>
    <dgm:cxn modelId="{25B72BB1-BA54-F544-AF93-88894B8507E4}" type="presParOf" srcId="{31A6B12C-33DA-FC44-B699-A95D4D0B81F5}" destId="{DAFCA26E-3F58-4B41-B164-2A22496F3C5A}" srcOrd="0" destOrd="0" presId="urn:microsoft.com/office/officeart/2005/8/layout/hierarchy1"/>
    <dgm:cxn modelId="{8DB42736-72FF-5844-8B05-0EF50C2D9D0B}" type="presParOf" srcId="{DAFCA26E-3F58-4B41-B164-2A22496F3C5A}" destId="{C1DCD439-3E80-CD44-87C7-DD798E75EA6E}" srcOrd="0" destOrd="0" presId="urn:microsoft.com/office/officeart/2005/8/layout/hierarchy1"/>
    <dgm:cxn modelId="{475CE22B-8C34-944F-AFD5-321B5BE10F77}" type="presParOf" srcId="{C1DCD439-3E80-CD44-87C7-DD798E75EA6E}" destId="{64CD2D21-095C-7C4A-8F67-1FCB622AECA3}" srcOrd="0" destOrd="0" presId="urn:microsoft.com/office/officeart/2005/8/layout/hierarchy1"/>
    <dgm:cxn modelId="{48D759BD-DF09-5947-9337-D0B3264CB909}" type="presParOf" srcId="{C1DCD439-3E80-CD44-87C7-DD798E75EA6E}" destId="{53E25B1A-7783-7C47-A65A-98F4B27C930B}" srcOrd="1" destOrd="0" presId="urn:microsoft.com/office/officeart/2005/8/layout/hierarchy1"/>
    <dgm:cxn modelId="{86A8BB3A-8282-6349-BC02-2195D9D431D9}" type="presParOf" srcId="{DAFCA26E-3F58-4B41-B164-2A22496F3C5A}" destId="{F6ADDEE9-7E7D-8545-AAF6-437F73F06B35}" srcOrd="1" destOrd="0" presId="urn:microsoft.com/office/officeart/2005/8/layout/hierarchy1"/>
    <dgm:cxn modelId="{864A1B65-F958-4042-BDD2-B10EB3920922}" type="presParOf" srcId="{31A6B12C-33DA-FC44-B699-A95D4D0B81F5}" destId="{00028B7C-9E1C-A644-AB45-B09B75E1C9DF}" srcOrd="1" destOrd="0" presId="urn:microsoft.com/office/officeart/2005/8/layout/hierarchy1"/>
    <dgm:cxn modelId="{FFA32529-CF67-404A-8B2E-91A0ADF033E4}" type="presParOf" srcId="{00028B7C-9E1C-A644-AB45-B09B75E1C9DF}" destId="{89616729-6EB1-8E46-8A6C-E5BE97E9EE4F}" srcOrd="0" destOrd="0" presId="urn:microsoft.com/office/officeart/2005/8/layout/hierarchy1"/>
    <dgm:cxn modelId="{DA36ABD5-EE6B-2341-AB56-F1D7762DFFD5}" type="presParOf" srcId="{89616729-6EB1-8E46-8A6C-E5BE97E9EE4F}" destId="{3069BA38-96D1-0F44-8E72-390BCBC890E6}" srcOrd="0" destOrd="0" presId="urn:microsoft.com/office/officeart/2005/8/layout/hierarchy1"/>
    <dgm:cxn modelId="{4000F58C-FFDE-6541-AF6C-88D51F3DC7A2}" type="presParOf" srcId="{89616729-6EB1-8E46-8A6C-E5BE97E9EE4F}" destId="{6715FE8E-9EB6-794B-9578-8825920F7CD6}" srcOrd="1" destOrd="0" presId="urn:microsoft.com/office/officeart/2005/8/layout/hierarchy1"/>
    <dgm:cxn modelId="{6D52BA07-9D9E-B84F-82D8-3E3BBDAD93FC}" type="presParOf" srcId="{00028B7C-9E1C-A644-AB45-B09B75E1C9DF}" destId="{31762DA4-7DBA-F24F-9071-FD30373DDF87}" srcOrd="1" destOrd="0" presId="urn:microsoft.com/office/officeart/2005/8/layout/hierarchy1"/>
    <dgm:cxn modelId="{789FDFAF-BAAB-2D42-99F1-419F6AF015F6}" type="presParOf" srcId="{31A6B12C-33DA-FC44-B699-A95D4D0B81F5}" destId="{C3FA47FA-6DB2-4C47-B220-6D8FBA7116EF}" srcOrd="2" destOrd="0" presId="urn:microsoft.com/office/officeart/2005/8/layout/hierarchy1"/>
    <dgm:cxn modelId="{772BFC1E-DBFA-E74B-9C68-BBE96167559B}" type="presParOf" srcId="{C3FA47FA-6DB2-4C47-B220-6D8FBA7116EF}" destId="{EABB430E-E16A-0E4D-99FA-8FE135182D19}" srcOrd="0" destOrd="0" presId="urn:microsoft.com/office/officeart/2005/8/layout/hierarchy1"/>
    <dgm:cxn modelId="{DD3C1BE5-F89B-2F4C-8B94-68E30920B5DB}" type="presParOf" srcId="{EABB430E-E16A-0E4D-99FA-8FE135182D19}" destId="{E8007C09-C5F8-BA4B-95B1-14ACD848285D}" srcOrd="0" destOrd="0" presId="urn:microsoft.com/office/officeart/2005/8/layout/hierarchy1"/>
    <dgm:cxn modelId="{F7518BB6-B073-0C45-A067-3FFB9929824B}" type="presParOf" srcId="{EABB430E-E16A-0E4D-99FA-8FE135182D19}" destId="{28995E3B-3CC0-D747-8E33-B4795F3FC527}" srcOrd="1" destOrd="0" presId="urn:microsoft.com/office/officeart/2005/8/layout/hierarchy1"/>
    <dgm:cxn modelId="{578A28C5-67D9-F24E-8C4D-57678CE4C2A7}" type="presParOf" srcId="{C3FA47FA-6DB2-4C47-B220-6D8FBA7116EF}" destId="{7E12130C-DE47-BA40-8EEE-29783EADFA5D}" srcOrd="1" destOrd="0" presId="urn:microsoft.com/office/officeart/2005/8/layout/hierarchy1"/>
    <dgm:cxn modelId="{BCCFC5C6-25F3-A047-B941-A9CA1DD34B80}" type="presParOf" srcId="{31A6B12C-33DA-FC44-B699-A95D4D0B81F5}" destId="{6FB45723-CCE6-D24F-B924-5B3E43ECCBFB}" srcOrd="3" destOrd="0" presId="urn:microsoft.com/office/officeart/2005/8/layout/hierarchy1"/>
    <dgm:cxn modelId="{CD9F6B78-4CBF-6F4B-9F58-E666E19711ED}" type="presParOf" srcId="{6FB45723-CCE6-D24F-B924-5B3E43ECCBFB}" destId="{9EB15F6D-DC42-304B-A960-21DFF0416057}" srcOrd="0" destOrd="0" presId="urn:microsoft.com/office/officeart/2005/8/layout/hierarchy1"/>
    <dgm:cxn modelId="{7FAF1E8A-8F5F-5D40-8798-4ED41DE2F082}" type="presParOf" srcId="{9EB15F6D-DC42-304B-A960-21DFF0416057}" destId="{58249D04-47DF-514F-8355-0D9D3DDE03DB}" srcOrd="0" destOrd="0" presId="urn:microsoft.com/office/officeart/2005/8/layout/hierarchy1"/>
    <dgm:cxn modelId="{629C6D89-3BA1-2942-96FB-2E4E651CF6A0}" type="presParOf" srcId="{9EB15F6D-DC42-304B-A960-21DFF0416057}" destId="{1D78EFA2-25E7-A247-A409-3C51F7065725}" srcOrd="1" destOrd="0" presId="urn:microsoft.com/office/officeart/2005/8/layout/hierarchy1"/>
    <dgm:cxn modelId="{CBEBB328-4E50-BB4E-9705-0E31C0689103}" type="presParOf" srcId="{6FB45723-CCE6-D24F-B924-5B3E43ECCBFB}" destId="{52DE0E10-7953-ED43-80A4-CB60DF949AD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AF46779-8464-496B-ACAA-AA97F1611DF9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254688D1-89FC-45B7-A170-16F7A671A3AE}">
      <dgm:prSet/>
      <dgm:spPr/>
      <dgm:t>
        <a:bodyPr/>
        <a:lstStyle/>
        <a:p>
          <a:r>
            <a:rPr lang="en-US" dirty="0"/>
            <a:t>What is the problem? Who cares?</a:t>
          </a:r>
        </a:p>
      </dgm:t>
    </dgm:pt>
    <dgm:pt modelId="{8981B521-C5B8-4018-8FBC-EF0640E7642B}" type="parTrans" cxnId="{9EE8F945-CB95-4896-ABF0-9D451F628E95}">
      <dgm:prSet/>
      <dgm:spPr/>
      <dgm:t>
        <a:bodyPr/>
        <a:lstStyle/>
        <a:p>
          <a:endParaRPr lang="en-US"/>
        </a:p>
      </dgm:t>
    </dgm:pt>
    <dgm:pt modelId="{668C11C8-6850-459B-88CF-34327141C8D5}" type="sibTrans" cxnId="{9EE8F945-CB95-4896-ABF0-9D451F628E95}">
      <dgm:prSet/>
      <dgm:spPr/>
      <dgm:t>
        <a:bodyPr/>
        <a:lstStyle/>
        <a:p>
          <a:endParaRPr lang="en-US"/>
        </a:p>
      </dgm:t>
    </dgm:pt>
    <dgm:pt modelId="{E0220DD8-800C-4CF2-9C14-F0A572F10873}">
      <dgm:prSet/>
      <dgm:spPr/>
      <dgm:t>
        <a:bodyPr/>
        <a:lstStyle/>
        <a:p>
          <a:r>
            <a:rPr lang="en-US" dirty="0"/>
            <a:t>How most organizations are currently operating</a:t>
          </a:r>
        </a:p>
      </dgm:t>
    </dgm:pt>
    <dgm:pt modelId="{1EAC872B-669B-4F4F-8D73-B1E2FBEFD587}" type="parTrans" cxnId="{1FAFFFFC-26EB-4204-A192-1B8564B71398}">
      <dgm:prSet/>
      <dgm:spPr/>
      <dgm:t>
        <a:bodyPr/>
        <a:lstStyle/>
        <a:p>
          <a:endParaRPr lang="en-US"/>
        </a:p>
      </dgm:t>
    </dgm:pt>
    <dgm:pt modelId="{2F0F083D-9C84-47EA-8E07-E17D2884699E}" type="sibTrans" cxnId="{1FAFFFFC-26EB-4204-A192-1B8564B71398}">
      <dgm:prSet/>
      <dgm:spPr/>
      <dgm:t>
        <a:bodyPr/>
        <a:lstStyle/>
        <a:p>
          <a:endParaRPr lang="en-US"/>
        </a:p>
      </dgm:t>
    </dgm:pt>
    <dgm:pt modelId="{D2B14647-8CB0-4BB4-8216-4123FE127928}">
      <dgm:prSet/>
      <dgm:spPr/>
      <dgm:t>
        <a:bodyPr/>
        <a:lstStyle/>
        <a:p>
          <a:r>
            <a:rPr lang="en-US"/>
            <a:t>How we as Cyber professionals can improve</a:t>
          </a:r>
        </a:p>
      </dgm:t>
    </dgm:pt>
    <dgm:pt modelId="{9176A516-37A0-4E4A-ABA8-BF1E3531D71B}" type="parTrans" cxnId="{EDC508B9-1DB5-42DA-9E07-3729D9329D7A}">
      <dgm:prSet/>
      <dgm:spPr/>
      <dgm:t>
        <a:bodyPr/>
        <a:lstStyle/>
        <a:p>
          <a:endParaRPr lang="en-US"/>
        </a:p>
      </dgm:t>
    </dgm:pt>
    <dgm:pt modelId="{A593FE5D-1520-4A40-A739-AFF65C52F038}" type="sibTrans" cxnId="{EDC508B9-1DB5-42DA-9E07-3729D9329D7A}">
      <dgm:prSet/>
      <dgm:spPr/>
      <dgm:t>
        <a:bodyPr/>
        <a:lstStyle/>
        <a:p>
          <a:endParaRPr lang="en-US"/>
        </a:p>
      </dgm:t>
    </dgm:pt>
    <dgm:pt modelId="{2CC84CEF-730D-472F-93D8-2C9BD88D0B2F}">
      <dgm:prSet/>
      <dgm:spPr/>
      <dgm:t>
        <a:bodyPr/>
        <a:lstStyle/>
        <a:p>
          <a:r>
            <a:rPr lang="en-US"/>
            <a:t>Tools/Services to help us achieve better outcomes</a:t>
          </a:r>
        </a:p>
      </dgm:t>
    </dgm:pt>
    <dgm:pt modelId="{400363C5-24FC-4730-B641-F4EB1E9D0D15}" type="parTrans" cxnId="{62F6DB19-11EE-4C52-88D5-4F64C677787B}">
      <dgm:prSet/>
      <dgm:spPr/>
      <dgm:t>
        <a:bodyPr/>
        <a:lstStyle/>
        <a:p>
          <a:endParaRPr lang="en-US"/>
        </a:p>
      </dgm:t>
    </dgm:pt>
    <dgm:pt modelId="{177EB689-05B5-47A7-BFFA-1F2A75455B7B}" type="sibTrans" cxnId="{62F6DB19-11EE-4C52-88D5-4F64C677787B}">
      <dgm:prSet/>
      <dgm:spPr/>
      <dgm:t>
        <a:bodyPr/>
        <a:lstStyle/>
        <a:p>
          <a:endParaRPr lang="en-US"/>
        </a:p>
      </dgm:t>
    </dgm:pt>
    <dgm:pt modelId="{E84554C9-30D9-4327-BD4C-5B62850929FC}" type="pres">
      <dgm:prSet presAssocID="{AAF46779-8464-496B-ACAA-AA97F1611DF9}" presName="root" presStyleCnt="0">
        <dgm:presLayoutVars>
          <dgm:dir/>
          <dgm:resizeHandles val="exact"/>
        </dgm:presLayoutVars>
      </dgm:prSet>
      <dgm:spPr/>
    </dgm:pt>
    <dgm:pt modelId="{F0204AF4-9849-477A-8DA9-7C446E18C4BE}" type="pres">
      <dgm:prSet presAssocID="{AAF46779-8464-496B-ACAA-AA97F1611DF9}" presName="container" presStyleCnt="0">
        <dgm:presLayoutVars>
          <dgm:dir/>
          <dgm:resizeHandles val="exact"/>
        </dgm:presLayoutVars>
      </dgm:prSet>
      <dgm:spPr/>
    </dgm:pt>
    <dgm:pt modelId="{CC062F60-345D-4336-A0EA-0BA5148F8525}" type="pres">
      <dgm:prSet presAssocID="{254688D1-89FC-45B7-A170-16F7A671A3AE}" presName="compNode" presStyleCnt="0"/>
      <dgm:spPr/>
    </dgm:pt>
    <dgm:pt modelId="{F8B8DB17-8805-49E7-BBE8-C7F7A68090C9}" type="pres">
      <dgm:prSet presAssocID="{254688D1-89FC-45B7-A170-16F7A671A3AE}" presName="iconBgRect" presStyleLbl="bgShp" presStyleIdx="0" presStyleCnt="4"/>
      <dgm:spPr/>
    </dgm:pt>
    <dgm:pt modelId="{B890176C-A753-4795-B727-0C75AD709D3D}" type="pres">
      <dgm:prSet presAssocID="{254688D1-89FC-45B7-A170-16F7A671A3AE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 mark"/>
        </a:ext>
      </dgm:extLst>
    </dgm:pt>
    <dgm:pt modelId="{25AAE37C-7FA9-42A1-B0B5-811BE1561406}" type="pres">
      <dgm:prSet presAssocID="{254688D1-89FC-45B7-A170-16F7A671A3AE}" presName="spaceRect" presStyleCnt="0"/>
      <dgm:spPr/>
    </dgm:pt>
    <dgm:pt modelId="{50DC0728-08F3-4005-BFFB-3AB11937B023}" type="pres">
      <dgm:prSet presAssocID="{254688D1-89FC-45B7-A170-16F7A671A3AE}" presName="textRect" presStyleLbl="revTx" presStyleIdx="0" presStyleCnt="4">
        <dgm:presLayoutVars>
          <dgm:chMax val="1"/>
          <dgm:chPref val="1"/>
        </dgm:presLayoutVars>
      </dgm:prSet>
      <dgm:spPr/>
    </dgm:pt>
    <dgm:pt modelId="{934E0515-F60A-48A2-AAE1-084B9BCE13F9}" type="pres">
      <dgm:prSet presAssocID="{668C11C8-6850-459B-88CF-34327141C8D5}" presName="sibTrans" presStyleLbl="sibTrans2D1" presStyleIdx="0" presStyleCnt="0"/>
      <dgm:spPr/>
    </dgm:pt>
    <dgm:pt modelId="{093A9584-C75B-4F1B-9CF2-190222511245}" type="pres">
      <dgm:prSet presAssocID="{E0220DD8-800C-4CF2-9C14-F0A572F10873}" presName="compNode" presStyleCnt="0"/>
      <dgm:spPr/>
    </dgm:pt>
    <dgm:pt modelId="{41221513-006B-42BF-9B4C-E7A78AE49B53}" type="pres">
      <dgm:prSet presAssocID="{E0220DD8-800C-4CF2-9C14-F0A572F10873}" presName="iconBgRect" presStyleLbl="bgShp" presStyleIdx="1" presStyleCnt="4"/>
      <dgm:spPr/>
    </dgm:pt>
    <dgm:pt modelId="{523A6BD8-D3E5-4E25-861A-3D09ACFEA5FE}" type="pres">
      <dgm:prSet presAssocID="{E0220DD8-800C-4CF2-9C14-F0A572F10873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ilding"/>
        </a:ext>
      </dgm:extLst>
    </dgm:pt>
    <dgm:pt modelId="{5ED90396-FB23-4A34-B0FC-6554F93A9159}" type="pres">
      <dgm:prSet presAssocID="{E0220DD8-800C-4CF2-9C14-F0A572F10873}" presName="spaceRect" presStyleCnt="0"/>
      <dgm:spPr/>
    </dgm:pt>
    <dgm:pt modelId="{F958F094-DA4D-4415-9BE7-D9A29B65B51A}" type="pres">
      <dgm:prSet presAssocID="{E0220DD8-800C-4CF2-9C14-F0A572F10873}" presName="textRect" presStyleLbl="revTx" presStyleIdx="1" presStyleCnt="4">
        <dgm:presLayoutVars>
          <dgm:chMax val="1"/>
          <dgm:chPref val="1"/>
        </dgm:presLayoutVars>
      </dgm:prSet>
      <dgm:spPr/>
    </dgm:pt>
    <dgm:pt modelId="{6CD1C6D2-923B-435A-93EF-C1125101A8CD}" type="pres">
      <dgm:prSet presAssocID="{2F0F083D-9C84-47EA-8E07-E17D2884699E}" presName="sibTrans" presStyleLbl="sibTrans2D1" presStyleIdx="0" presStyleCnt="0"/>
      <dgm:spPr/>
    </dgm:pt>
    <dgm:pt modelId="{435D5BD8-D72B-4762-A0BF-2A45A299EB8D}" type="pres">
      <dgm:prSet presAssocID="{D2B14647-8CB0-4BB4-8216-4123FE127928}" presName="compNode" presStyleCnt="0"/>
      <dgm:spPr/>
    </dgm:pt>
    <dgm:pt modelId="{F8D5E1AF-3F43-4E60-B1E4-F3601758FE73}" type="pres">
      <dgm:prSet presAssocID="{D2B14647-8CB0-4BB4-8216-4123FE127928}" presName="iconBgRect" presStyleLbl="bgShp" presStyleIdx="2" presStyleCnt="4"/>
      <dgm:spPr/>
    </dgm:pt>
    <dgm:pt modelId="{A51AF807-F284-4FE5-9FC1-C0BA8B3C2124}" type="pres">
      <dgm:prSet presAssocID="{D2B14647-8CB0-4BB4-8216-4123FE127928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BE8C4A4F-41CF-4CB1-95B6-014B7D67EACB}" type="pres">
      <dgm:prSet presAssocID="{D2B14647-8CB0-4BB4-8216-4123FE127928}" presName="spaceRect" presStyleCnt="0"/>
      <dgm:spPr/>
    </dgm:pt>
    <dgm:pt modelId="{A44449E8-D120-4EF9-A9A0-097D0EF21E66}" type="pres">
      <dgm:prSet presAssocID="{D2B14647-8CB0-4BB4-8216-4123FE127928}" presName="textRect" presStyleLbl="revTx" presStyleIdx="2" presStyleCnt="4">
        <dgm:presLayoutVars>
          <dgm:chMax val="1"/>
          <dgm:chPref val="1"/>
        </dgm:presLayoutVars>
      </dgm:prSet>
      <dgm:spPr/>
    </dgm:pt>
    <dgm:pt modelId="{B57622CF-DD77-40D0-8A96-A36FDB20B026}" type="pres">
      <dgm:prSet presAssocID="{A593FE5D-1520-4A40-A739-AFF65C52F038}" presName="sibTrans" presStyleLbl="sibTrans2D1" presStyleIdx="0" presStyleCnt="0"/>
      <dgm:spPr/>
    </dgm:pt>
    <dgm:pt modelId="{D3A53807-A9F6-429F-B521-1F077EF2C086}" type="pres">
      <dgm:prSet presAssocID="{2CC84CEF-730D-472F-93D8-2C9BD88D0B2F}" presName="compNode" presStyleCnt="0"/>
      <dgm:spPr/>
    </dgm:pt>
    <dgm:pt modelId="{E2514071-AD85-4C69-9A91-036BE5C3B34B}" type="pres">
      <dgm:prSet presAssocID="{2CC84CEF-730D-472F-93D8-2C9BD88D0B2F}" presName="iconBgRect" presStyleLbl="bgShp" presStyleIdx="3" presStyleCnt="4"/>
      <dgm:spPr/>
    </dgm:pt>
    <dgm:pt modelId="{2AAC5D73-3E01-473B-9A23-6885FFD1694D}" type="pres">
      <dgm:prSet presAssocID="{2CC84CEF-730D-472F-93D8-2C9BD88D0B2F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ining Tools"/>
        </a:ext>
      </dgm:extLst>
    </dgm:pt>
    <dgm:pt modelId="{CBA4F604-EEE6-4241-B1EF-0C5D66797178}" type="pres">
      <dgm:prSet presAssocID="{2CC84CEF-730D-472F-93D8-2C9BD88D0B2F}" presName="spaceRect" presStyleCnt="0"/>
      <dgm:spPr/>
    </dgm:pt>
    <dgm:pt modelId="{4E79930F-A400-4268-ABDA-32E74B16995C}" type="pres">
      <dgm:prSet presAssocID="{2CC84CEF-730D-472F-93D8-2C9BD88D0B2F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05384D18-B215-4EA7-9434-081215532E5D}" type="presOf" srcId="{AAF46779-8464-496B-ACAA-AA97F1611DF9}" destId="{E84554C9-30D9-4327-BD4C-5B62850929FC}" srcOrd="0" destOrd="0" presId="urn:microsoft.com/office/officeart/2018/2/layout/IconCircleList"/>
    <dgm:cxn modelId="{62F6DB19-11EE-4C52-88D5-4F64C677787B}" srcId="{AAF46779-8464-496B-ACAA-AA97F1611DF9}" destId="{2CC84CEF-730D-472F-93D8-2C9BD88D0B2F}" srcOrd="3" destOrd="0" parTransId="{400363C5-24FC-4730-B641-F4EB1E9D0D15}" sibTransId="{177EB689-05B5-47A7-BFFA-1F2A75455B7B}"/>
    <dgm:cxn modelId="{E4887320-85E6-4EB2-9FE4-899E0BE5D367}" type="presOf" srcId="{A593FE5D-1520-4A40-A739-AFF65C52F038}" destId="{B57622CF-DD77-40D0-8A96-A36FDB20B026}" srcOrd="0" destOrd="0" presId="urn:microsoft.com/office/officeart/2018/2/layout/IconCircleList"/>
    <dgm:cxn modelId="{E54F6C2E-57FB-48BD-9C22-04206D19DF04}" type="presOf" srcId="{2CC84CEF-730D-472F-93D8-2C9BD88D0B2F}" destId="{4E79930F-A400-4268-ABDA-32E74B16995C}" srcOrd="0" destOrd="0" presId="urn:microsoft.com/office/officeart/2018/2/layout/IconCircleList"/>
    <dgm:cxn modelId="{FD4E8643-0C0E-41FD-BE14-D62B10DA53D5}" type="presOf" srcId="{D2B14647-8CB0-4BB4-8216-4123FE127928}" destId="{A44449E8-D120-4EF9-A9A0-097D0EF21E66}" srcOrd="0" destOrd="0" presId="urn:microsoft.com/office/officeart/2018/2/layout/IconCircleList"/>
    <dgm:cxn modelId="{9EE8F945-CB95-4896-ABF0-9D451F628E95}" srcId="{AAF46779-8464-496B-ACAA-AA97F1611DF9}" destId="{254688D1-89FC-45B7-A170-16F7A671A3AE}" srcOrd="0" destOrd="0" parTransId="{8981B521-C5B8-4018-8FBC-EF0640E7642B}" sibTransId="{668C11C8-6850-459B-88CF-34327141C8D5}"/>
    <dgm:cxn modelId="{E056D74F-6465-4FE9-8AB2-053D1D214A26}" type="presOf" srcId="{2F0F083D-9C84-47EA-8E07-E17D2884699E}" destId="{6CD1C6D2-923B-435A-93EF-C1125101A8CD}" srcOrd="0" destOrd="0" presId="urn:microsoft.com/office/officeart/2018/2/layout/IconCircleList"/>
    <dgm:cxn modelId="{9C944CAB-7098-4AAD-B990-A8E767B1261B}" type="presOf" srcId="{668C11C8-6850-459B-88CF-34327141C8D5}" destId="{934E0515-F60A-48A2-AAE1-084B9BCE13F9}" srcOrd="0" destOrd="0" presId="urn:microsoft.com/office/officeart/2018/2/layout/IconCircleList"/>
    <dgm:cxn modelId="{EDC508B9-1DB5-42DA-9E07-3729D9329D7A}" srcId="{AAF46779-8464-496B-ACAA-AA97F1611DF9}" destId="{D2B14647-8CB0-4BB4-8216-4123FE127928}" srcOrd="2" destOrd="0" parTransId="{9176A516-37A0-4E4A-ABA8-BF1E3531D71B}" sibTransId="{A593FE5D-1520-4A40-A739-AFF65C52F038}"/>
    <dgm:cxn modelId="{F0634CD3-60DB-4204-8A90-9030B68CC4E3}" type="presOf" srcId="{254688D1-89FC-45B7-A170-16F7A671A3AE}" destId="{50DC0728-08F3-4005-BFFB-3AB11937B023}" srcOrd="0" destOrd="0" presId="urn:microsoft.com/office/officeart/2018/2/layout/IconCircleList"/>
    <dgm:cxn modelId="{1D70BDE1-0779-4615-B434-1823338E43AB}" type="presOf" srcId="{E0220DD8-800C-4CF2-9C14-F0A572F10873}" destId="{F958F094-DA4D-4415-9BE7-D9A29B65B51A}" srcOrd="0" destOrd="0" presId="urn:microsoft.com/office/officeart/2018/2/layout/IconCircleList"/>
    <dgm:cxn modelId="{1FAFFFFC-26EB-4204-A192-1B8564B71398}" srcId="{AAF46779-8464-496B-ACAA-AA97F1611DF9}" destId="{E0220DD8-800C-4CF2-9C14-F0A572F10873}" srcOrd="1" destOrd="0" parTransId="{1EAC872B-669B-4F4F-8D73-B1E2FBEFD587}" sibTransId="{2F0F083D-9C84-47EA-8E07-E17D2884699E}"/>
    <dgm:cxn modelId="{AFF80F1E-6A94-4E17-93DF-592783000CBF}" type="presParOf" srcId="{E84554C9-30D9-4327-BD4C-5B62850929FC}" destId="{F0204AF4-9849-477A-8DA9-7C446E18C4BE}" srcOrd="0" destOrd="0" presId="urn:microsoft.com/office/officeart/2018/2/layout/IconCircleList"/>
    <dgm:cxn modelId="{C77EC863-3749-4913-808B-D2A611FCD0EB}" type="presParOf" srcId="{F0204AF4-9849-477A-8DA9-7C446E18C4BE}" destId="{CC062F60-345D-4336-A0EA-0BA5148F8525}" srcOrd="0" destOrd="0" presId="urn:microsoft.com/office/officeart/2018/2/layout/IconCircleList"/>
    <dgm:cxn modelId="{A9346254-8B66-4CEF-8633-E2710E929F62}" type="presParOf" srcId="{CC062F60-345D-4336-A0EA-0BA5148F8525}" destId="{F8B8DB17-8805-49E7-BBE8-C7F7A68090C9}" srcOrd="0" destOrd="0" presId="urn:microsoft.com/office/officeart/2018/2/layout/IconCircleList"/>
    <dgm:cxn modelId="{3122FA6E-AE6C-4804-A65B-C51F8D67E354}" type="presParOf" srcId="{CC062F60-345D-4336-A0EA-0BA5148F8525}" destId="{B890176C-A753-4795-B727-0C75AD709D3D}" srcOrd="1" destOrd="0" presId="urn:microsoft.com/office/officeart/2018/2/layout/IconCircleList"/>
    <dgm:cxn modelId="{2973EC85-9FDD-47EF-9100-D4C26B5CC8CB}" type="presParOf" srcId="{CC062F60-345D-4336-A0EA-0BA5148F8525}" destId="{25AAE37C-7FA9-42A1-B0B5-811BE1561406}" srcOrd="2" destOrd="0" presId="urn:microsoft.com/office/officeart/2018/2/layout/IconCircleList"/>
    <dgm:cxn modelId="{3E251799-78B5-4F7E-8C35-7785884BB255}" type="presParOf" srcId="{CC062F60-345D-4336-A0EA-0BA5148F8525}" destId="{50DC0728-08F3-4005-BFFB-3AB11937B023}" srcOrd="3" destOrd="0" presId="urn:microsoft.com/office/officeart/2018/2/layout/IconCircleList"/>
    <dgm:cxn modelId="{27A65C86-BA55-42BB-ACFE-18FF7FF7C98B}" type="presParOf" srcId="{F0204AF4-9849-477A-8DA9-7C446E18C4BE}" destId="{934E0515-F60A-48A2-AAE1-084B9BCE13F9}" srcOrd="1" destOrd="0" presId="urn:microsoft.com/office/officeart/2018/2/layout/IconCircleList"/>
    <dgm:cxn modelId="{7D27A976-313C-4E64-9157-59E3DF667F95}" type="presParOf" srcId="{F0204AF4-9849-477A-8DA9-7C446E18C4BE}" destId="{093A9584-C75B-4F1B-9CF2-190222511245}" srcOrd="2" destOrd="0" presId="urn:microsoft.com/office/officeart/2018/2/layout/IconCircleList"/>
    <dgm:cxn modelId="{4DA314F3-1A95-43E5-866D-F2D6630D8255}" type="presParOf" srcId="{093A9584-C75B-4F1B-9CF2-190222511245}" destId="{41221513-006B-42BF-9B4C-E7A78AE49B53}" srcOrd="0" destOrd="0" presId="urn:microsoft.com/office/officeart/2018/2/layout/IconCircleList"/>
    <dgm:cxn modelId="{DE8EFD55-F56B-4D18-998F-07800FBE5312}" type="presParOf" srcId="{093A9584-C75B-4F1B-9CF2-190222511245}" destId="{523A6BD8-D3E5-4E25-861A-3D09ACFEA5FE}" srcOrd="1" destOrd="0" presId="urn:microsoft.com/office/officeart/2018/2/layout/IconCircleList"/>
    <dgm:cxn modelId="{BB246428-D1E0-4A02-B3A5-ABC33B71AD7F}" type="presParOf" srcId="{093A9584-C75B-4F1B-9CF2-190222511245}" destId="{5ED90396-FB23-4A34-B0FC-6554F93A9159}" srcOrd="2" destOrd="0" presId="urn:microsoft.com/office/officeart/2018/2/layout/IconCircleList"/>
    <dgm:cxn modelId="{C3D678C7-4BC4-4DA0-B104-5C04599ABE2B}" type="presParOf" srcId="{093A9584-C75B-4F1B-9CF2-190222511245}" destId="{F958F094-DA4D-4415-9BE7-D9A29B65B51A}" srcOrd="3" destOrd="0" presId="urn:microsoft.com/office/officeart/2018/2/layout/IconCircleList"/>
    <dgm:cxn modelId="{4DE0CE29-704A-4872-94AC-F1E3E5531918}" type="presParOf" srcId="{F0204AF4-9849-477A-8DA9-7C446E18C4BE}" destId="{6CD1C6D2-923B-435A-93EF-C1125101A8CD}" srcOrd="3" destOrd="0" presId="urn:microsoft.com/office/officeart/2018/2/layout/IconCircleList"/>
    <dgm:cxn modelId="{3C863926-3D68-4E37-9BF8-E2B0B821D628}" type="presParOf" srcId="{F0204AF4-9849-477A-8DA9-7C446E18C4BE}" destId="{435D5BD8-D72B-4762-A0BF-2A45A299EB8D}" srcOrd="4" destOrd="0" presId="urn:microsoft.com/office/officeart/2018/2/layout/IconCircleList"/>
    <dgm:cxn modelId="{326A1248-B0E2-43D2-B978-66566C99ABAF}" type="presParOf" srcId="{435D5BD8-D72B-4762-A0BF-2A45A299EB8D}" destId="{F8D5E1AF-3F43-4E60-B1E4-F3601758FE73}" srcOrd="0" destOrd="0" presId="urn:microsoft.com/office/officeart/2018/2/layout/IconCircleList"/>
    <dgm:cxn modelId="{F5F82A7E-B9E3-4766-8B91-22BA2CD8D96C}" type="presParOf" srcId="{435D5BD8-D72B-4762-A0BF-2A45A299EB8D}" destId="{A51AF807-F284-4FE5-9FC1-C0BA8B3C2124}" srcOrd="1" destOrd="0" presId="urn:microsoft.com/office/officeart/2018/2/layout/IconCircleList"/>
    <dgm:cxn modelId="{D82AF05E-C682-417A-AEEC-125CAD7CE577}" type="presParOf" srcId="{435D5BD8-D72B-4762-A0BF-2A45A299EB8D}" destId="{BE8C4A4F-41CF-4CB1-95B6-014B7D67EACB}" srcOrd="2" destOrd="0" presId="urn:microsoft.com/office/officeart/2018/2/layout/IconCircleList"/>
    <dgm:cxn modelId="{084EBE6D-8FED-4D5F-B922-42DC570994D7}" type="presParOf" srcId="{435D5BD8-D72B-4762-A0BF-2A45A299EB8D}" destId="{A44449E8-D120-4EF9-A9A0-097D0EF21E66}" srcOrd="3" destOrd="0" presId="urn:microsoft.com/office/officeart/2018/2/layout/IconCircleList"/>
    <dgm:cxn modelId="{5895C70F-F371-42BD-A8D9-66FEEC28A1D1}" type="presParOf" srcId="{F0204AF4-9849-477A-8DA9-7C446E18C4BE}" destId="{B57622CF-DD77-40D0-8A96-A36FDB20B026}" srcOrd="5" destOrd="0" presId="urn:microsoft.com/office/officeart/2018/2/layout/IconCircleList"/>
    <dgm:cxn modelId="{25E63C66-46FB-4DA7-BBA1-FFD1711E9795}" type="presParOf" srcId="{F0204AF4-9849-477A-8DA9-7C446E18C4BE}" destId="{D3A53807-A9F6-429F-B521-1F077EF2C086}" srcOrd="6" destOrd="0" presId="urn:microsoft.com/office/officeart/2018/2/layout/IconCircleList"/>
    <dgm:cxn modelId="{4C8AD44C-15B7-47A8-8EEC-14AA7ABBBAA0}" type="presParOf" srcId="{D3A53807-A9F6-429F-B521-1F077EF2C086}" destId="{E2514071-AD85-4C69-9A91-036BE5C3B34B}" srcOrd="0" destOrd="0" presId="urn:microsoft.com/office/officeart/2018/2/layout/IconCircleList"/>
    <dgm:cxn modelId="{BDE29CFB-831A-4D9E-97F6-5A1106F30063}" type="presParOf" srcId="{D3A53807-A9F6-429F-B521-1F077EF2C086}" destId="{2AAC5D73-3E01-473B-9A23-6885FFD1694D}" srcOrd="1" destOrd="0" presId="urn:microsoft.com/office/officeart/2018/2/layout/IconCircleList"/>
    <dgm:cxn modelId="{F4FFB3F7-923F-4EFA-9107-34DE3402EEA6}" type="presParOf" srcId="{D3A53807-A9F6-429F-B521-1F077EF2C086}" destId="{CBA4F604-EEE6-4241-B1EF-0C5D66797178}" srcOrd="2" destOrd="0" presId="urn:microsoft.com/office/officeart/2018/2/layout/IconCircleList"/>
    <dgm:cxn modelId="{B3828452-D029-4C07-B5CD-8E6D8148677F}" type="presParOf" srcId="{D3A53807-A9F6-429F-B521-1F077EF2C086}" destId="{4E79930F-A400-4268-ABDA-32E74B16995C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AE3C204-E116-449D-AAF4-8DA7DE74EDDB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F54DA44-6C22-489D-B693-D25D0524D21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Cyber professionals speak a different language </a:t>
          </a:r>
        </a:p>
      </dgm:t>
    </dgm:pt>
    <dgm:pt modelId="{CEBB66BC-71DF-4495-A68B-E4D00DD3A315}" type="parTrans" cxnId="{D9A33013-C9E3-4D38-8AC8-D41108787C0B}">
      <dgm:prSet/>
      <dgm:spPr/>
      <dgm:t>
        <a:bodyPr/>
        <a:lstStyle/>
        <a:p>
          <a:endParaRPr lang="en-US"/>
        </a:p>
      </dgm:t>
    </dgm:pt>
    <dgm:pt modelId="{2206527C-EFD3-4BD2-BBAA-EF7288D203E5}" type="sibTrans" cxnId="{D9A33013-C9E3-4D38-8AC8-D41108787C0B}">
      <dgm:prSet/>
      <dgm:spPr/>
      <dgm:t>
        <a:bodyPr/>
        <a:lstStyle/>
        <a:p>
          <a:endParaRPr lang="en-US"/>
        </a:p>
      </dgm:t>
    </dgm:pt>
    <dgm:pt modelId="{D39F2F0C-6FE2-48F4-ADA2-7AD304A1584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Priorities often don’t align to business requirements</a:t>
          </a:r>
        </a:p>
      </dgm:t>
    </dgm:pt>
    <dgm:pt modelId="{1E0C3272-A57F-4BFD-A90F-6F190D55C92D}" type="parTrans" cxnId="{05FCC0C8-F093-4008-8122-E4FAF48C1D9C}">
      <dgm:prSet/>
      <dgm:spPr/>
      <dgm:t>
        <a:bodyPr/>
        <a:lstStyle/>
        <a:p>
          <a:endParaRPr lang="en-US"/>
        </a:p>
      </dgm:t>
    </dgm:pt>
    <dgm:pt modelId="{24F8F322-5797-4B13-9B22-3AF2A8841D0D}" type="sibTrans" cxnId="{05FCC0C8-F093-4008-8122-E4FAF48C1D9C}">
      <dgm:prSet/>
      <dgm:spPr/>
      <dgm:t>
        <a:bodyPr/>
        <a:lstStyle/>
        <a:p>
          <a:endParaRPr lang="en-US"/>
        </a:p>
      </dgm:t>
    </dgm:pt>
    <dgm:pt modelId="{7826522A-9D3C-43BB-86CE-723B61B5A46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Red, Yellow, Green and 1-5 </a:t>
          </a:r>
        </a:p>
      </dgm:t>
    </dgm:pt>
    <dgm:pt modelId="{CC867234-6DB9-4B72-9AC2-4E519A94B95D}" type="parTrans" cxnId="{EB9B4798-09CB-41AD-9228-57FFB024AC13}">
      <dgm:prSet/>
      <dgm:spPr/>
      <dgm:t>
        <a:bodyPr/>
        <a:lstStyle/>
        <a:p>
          <a:endParaRPr lang="en-US"/>
        </a:p>
      </dgm:t>
    </dgm:pt>
    <dgm:pt modelId="{17BA558F-F443-4A03-82B5-FBA7F03AD855}" type="sibTrans" cxnId="{EB9B4798-09CB-41AD-9228-57FFB024AC13}">
      <dgm:prSet/>
      <dgm:spPr/>
      <dgm:t>
        <a:bodyPr/>
        <a:lstStyle/>
        <a:p>
          <a:endParaRPr lang="en-US"/>
        </a:p>
      </dgm:t>
    </dgm:pt>
    <dgm:pt modelId="{E7994B6D-128B-48BE-A339-498C7ABE166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Measuring Cyber risk is hard</a:t>
          </a:r>
        </a:p>
      </dgm:t>
    </dgm:pt>
    <dgm:pt modelId="{D59260F9-6029-4100-8D58-57E1CFE6C876}" type="parTrans" cxnId="{947E227E-42B3-4EFA-9952-478C7CC13DE6}">
      <dgm:prSet/>
      <dgm:spPr/>
      <dgm:t>
        <a:bodyPr/>
        <a:lstStyle/>
        <a:p>
          <a:endParaRPr lang="en-US"/>
        </a:p>
      </dgm:t>
    </dgm:pt>
    <dgm:pt modelId="{4B1AEAF3-13C5-4F28-A8F5-570B83C95EDA}" type="sibTrans" cxnId="{947E227E-42B3-4EFA-9952-478C7CC13DE6}">
      <dgm:prSet/>
      <dgm:spPr/>
      <dgm:t>
        <a:bodyPr/>
        <a:lstStyle/>
        <a:p>
          <a:endParaRPr lang="en-US"/>
        </a:p>
      </dgm:t>
    </dgm:pt>
    <dgm:pt modelId="{E8DC5239-0164-4E5A-8C83-2C86395571B6}" type="pres">
      <dgm:prSet presAssocID="{1AE3C204-E116-449D-AAF4-8DA7DE74EDDB}" presName="root" presStyleCnt="0">
        <dgm:presLayoutVars>
          <dgm:dir/>
          <dgm:resizeHandles val="exact"/>
        </dgm:presLayoutVars>
      </dgm:prSet>
      <dgm:spPr/>
    </dgm:pt>
    <dgm:pt modelId="{15A9AF07-BFEA-4D91-A6B5-989B3A30131E}" type="pres">
      <dgm:prSet presAssocID="{BF54DA44-6C22-489D-B693-D25D0524D214}" presName="compNode" presStyleCnt="0"/>
      <dgm:spPr/>
    </dgm:pt>
    <dgm:pt modelId="{85F9D331-49DE-43FB-8B94-69C1DEF75F72}" type="pres">
      <dgm:prSet presAssocID="{BF54DA44-6C22-489D-B693-D25D0524D214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34897803-EA1F-4894-B86D-17139F1FBFE0}" type="pres">
      <dgm:prSet presAssocID="{BF54DA44-6C22-489D-B693-D25D0524D214}" presName="spaceRect" presStyleCnt="0"/>
      <dgm:spPr/>
    </dgm:pt>
    <dgm:pt modelId="{A69A239B-7F00-46EC-A22F-9E6DE2D8CA0C}" type="pres">
      <dgm:prSet presAssocID="{BF54DA44-6C22-489D-B693-D25D0524D214}" presName="textRect" presStyleLbl="revTx" presStyleIdx="0" presStyleCnt="4">
        <dgm:presLayoutVars>
          <dgm:chMax val="1"/>
          <dgm:chPref val="1"/>
        </dgm:presLayoutVars>
      </dgm:prSet>
      <dgm:spPr/>
    </dgm:pt>
    <dgm:pt modelId="{F6B8C823-D5F4-4607-A67D-36BCC96D977C}" type="pres">
      <dgm:prSet presAssocID="{2206527C-EFD3-4BD2-BBAA-EF7288D203E5}" presName="sibTrans" presStyleCnt="0"/>
      <dgm:spPr/>
    </dgm:pt>
    <dgm:pt modelId="{812034DD-B5CE-407E-90A5-A2BDE2720B57}" type="pres">
      <dgm:prSet presAssocID="{D39F2F0C-6FE2-48F4-ADA2-7AD304A15845}" presName="compNode" presStyleCnt="0"/>
      <dgm:spPr/>
    </dgm:pt>
    <dgm:pt modelId="{736049A8-AA7E-4E59-812A-031A6EA99D09}" type="pres">
      <dgm:prSet presAssocID="{D39F2F0C-6FE2-48F4-ADA2-7AD304A15845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CA78AD2E-A445-4728-BA1D-863323956351}" type="pres">
      <dgm:prSet presAssocID="{D39F2F0C-6FE2-48F4-ADA2-7AD304A15845}" presName="spaceRect" presStyleCnt="0"/>
      <dgm:spPr/>
    </dgm:pt>
    <dgm:pt modelId="{B41D8174-F3F7-4142-8C66-EBC45886D441}" type="pres">
      <dgm:prSet presAssocID="{D39F2F0C-6FE2-48F4-ADA2-7AD304A15845}" presName="textRect" presStyleLbl="revTx" presStyleIdx="1" presStyleCnt="4">
        <dgm:presLayoutVars>
          <dgm:chMax val="1"/>
          <dgm:chPref val="1"/>
        </dgm:presLayoutVars>
      </dgm:prSet>
      <dgm:spPr/>
    </dgm:pt>
    <dgm:pt modelId="{3311F711-3AB8-4314-9BF8-0CA07A38077B}" type="pres">
      <dgm:prSet presAssocID="{24F8F322-5797-4B13-9B22-3AF2A8841D0D}" presName="sibTrans" presStyleCnt="0"/>
      <dgm:spPr/>
    </dgm:pt>
    <dgm:pt modelId="{DD345639-24BD-40CC-9C75-C80F71AC0F6D}" type="pres">
      <dgm:prSet presAssocID="{7826522A-9D3C-43BB-86CE-723B61B5A461}" presName="compNode" presStyleCnt="0"/>
      <dgm:spPr/>
    </dgm:pt>
    <dgm:pt modelId="{0A2F75F7-4EC0-4532-88F6-1666C7AD54C5}" type="pres">
      <dgm:prSet presAssocID="{7826522A-9D3C-43BB-86CE-723B61B5A461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raffic Light"/>
        </a:ext>
      </dgm:extLst>
    </dgm:pt>
    <dgm:pt modelId="{C4962BCC-A18C-4E20-804C-55552466DEA0}" type="pres">
      <dgm:prSet presAssocID="{7826522A-9D3C-43BB-86CE-723B61B5A461}" presName="spaceRect" presStyleCnt="0"/>
      <dgm:spPr/>
    </dgm:pt>
    <dgm:pt modelId="{E3C1A40E-ED00-4320-9DA5-39E1EC00CDB2}" type="pres">
      <dgm:prSet presAssocID="{7826522A-9D3C-43BB-86CE-723B61B5A461}" presName="textRect" presStyleLbl="revTx" presStyleIdx="2" presStyleCnt="4">
        <dgm:presLayoutVars>
          <dgm:chMax val="1"/>
          <dgm:chPref val="1"/>
        </dgm:presLayoutVars>
      </dgm:prSet>
      <dgm:spPr/>
    </dgm:pt>
    <dgm:pt modelId="{F82B0A23-03C5-4C27-8FD9-BEC10694F002}" type="pres">
      <dgm:prSet presAssocID="{17BA558F-F443-4A03-82B5-FBA7F03AD855}" presName="sibTrans" presStyleCnt="0"/>
      <dgm:spPr/>
    </dgm:pt>
    <dgm:pt modelId="{DC77C615-9816-46D1-80E7-15427998113F}" type="pres">
      <dgm:prSet presAssocID="{E7994B6D-128B-48BE-A339-498C7ABE1660}" presName="compNode" presStyleCnt="0"/>
      <dgm:spPr/>
    </dgm:pt>
    <dgm:pt modelId="{4EF768A6-B239-436B-8ECC-F9CA1435D875}" type="pres">
      <dgm:prSet presAssocID="{E7994B6D-128B-48BE-A339-498C7ABE1660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Warning"/>
        </a:ext>
      </dgm:extLst>
    </dgm:pt>
    <dgm:pt modelId="{6F285FCF-D6DA-4636-B82B-17BC6B9C071A}" type="pres">
      <dgm:prSet presAssocID="{E7994B6D-128B-48BE-A339-498C7ABE1660}" presName="spaceRect" presStyleCnt="0"/>
      <dgm:spPr/>
    </dgm:pt>
    <dgm:pt modelId="{2906E346-F17D-431A-8EAD-CA9733852712}" type="pres">
      <dgm:prSet presAssocID="{E7994B6D-128B-48BE-A339-498C7ABE1660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F4353B06-BC1A-454E-95A4-C9E295EED6CC}" type="presOf" srcId="{D39F2F0C-6FE2-48F4-ADA2-7AD304A15845}" destId="{B41D8174-F3F7-4142-8C66-EBC45886D441}" srcOrd="0" destOrd="0" presId="urn:microsoft.com/office/officeart/2018/2/layout/IconLabelList"/>
    <dgm:cxn modelId="{5361340F-AE3B-4E66-8A09-B77578C44943}" type="presOf" srcId="{1AE3C204-E116-449D-AAF4-8DA7DE74EDDB}" destId="{E8DC5239-0164-4E5A-8C83-2C86395571B6}" srcOrd="0" destOrd="0" presId="urn:microsoft.com/office/officeart/2018/2/layout/IconLabelList"/>
    <dgm:cxn modelId="{D9A33013-C9E3-4D38-8AC8-D41108787C0B}" srcId="{1AE3C204-E116-449D-AAF4-8DA7DE74EDDB}" destId="{BF54DA44-6C22-489D-B693-D25D0524D214}" srcOrd="0" destOrd="0" parTransId="{CEBB66BC-71DF-4495-A68B-E4D00DD3A315}" sibTransId="{2206527C-EFD3-4BD2-BBAA-EF7288D203E5}"/>
    <dgm:cxn modelId="{9E925217-17A8-42D7-B350-60F14AED95DF}" type="presOf" srcId="{E7994B6D-128B-48BE-A339-498C7ABE1660}" destId="{2906E346-F17D-431A-8EAD-CA9733852712}" srcOrd="0" destOrd="0" presId="urn:microsoft.com/office/officeart/2018/2/layout/IconLabelList"/>
    <dgm:cxn modelId="{895BD020-B5C2-40A7-9B7E-203D40CE1776}" type="presOf" srcId="{7826522A-9D3C-43BB-86CE-723B61B5A461}" destId="{E3C1A40E-ED00-4320-9DA5-39E1EC00CDB2}" srcOrd="0" destOrd="0" presId="urn:microsoft.com/office/officeart/2018/2/layout/IconLabelList"/>
    <dgm:cxn modelId="{6F97A063-CF44-4A3E-B6C3-326CE6B3B77F}" type="presOf" srcId="{BF54DA44-6C22-489D-B693-D25D0524D214}" destId="{A69A239B-7F00-46EC-A22F-9E6DE2D8CA0C}" srcOrd="0" destOrd="0" presId="urn:microsoft.com/office/officeart/2018/2/layout/IconLabelList"/>
    <dgm:cxn modelId="{947E227E-42B3-4EFA-9952-478C7CC13DE6}" srcId="{1AE3C204-E116-449D-AAF4-8DA7DE74EDDB}" destId="{E7994B6D-128B-48BE-A339-498C7ABE1660}" srcOrd="3" destOrd="0" parTransId="{D59260F9-6029-4100-8D58-57E1CFE6C876}" sibTransId="{4B1AEAF3-13C5-4F28-A8F5-570B83C95EDA}"/>
    <dgm:cxn modelId="{EB9B4798-09CB-41AD-9228-57FFB024AC13}" srcId="{1AE3C204-E116-449D-AAF4-8DA7DE74EDDB}" destId="{7826522A-9D3C-43BB-86CE-723B61B5A461}" srcOrd="2" destOrd="0" parTransId="{CC867234-6DB9-4B72-9AC2-4E519A94B95D}" sibTransId="{17BA558F-F443-4A03-82B5-FBA7F03AD855}"/>
    <dgm:cxn modelId="{05FCC0C8-F093-4008-8122-E4FAF48C1D9C}" srcId="{1AE3C204-E116-449D-AAF4-8DA7DE74EDDB}" destId="{D39F2F0C-6FE2-48F4-ADA2-7AD304A15845}" srcOrd="1" destOrd="0" parTransId="{1E0C3272-A57F-4BFD-A90F-6F190D55C92D}" sibTransId="{24F8F322-5797-4B13-9B22-3AF2A8841D0D}"/>
    <dgm:cxn modelId="{AA41657D-1DEA-41B9-BE4F-BF7535CE7AB3}" type="presParOf" srcId="{E8DC5239-0164-4E5A-8C83-2C86395571B6}" destId="{15A9AF07-BFEA-4D91-A6B5-989B3A30131E}" srcOrd="0" destOrd="0" presId="urn:microsoft.com/office/officeart/2018/2/layout/IconLabelList"/>
    <dgm:cxn modelId="{DEBE5339-A394-4B7C-B8F0-14EF380D6C80}" type="presParOf" srcId="{15A9AF07-BFEA-4D91-A6B5-989B3A30131E}" destId="{85F9D331-49DE-43FB-8B94-69C1DEF75F72}" srcOrd="0" destOrd="0" presId="urn:microsoft.com/office/officeart/2018/2/layout/IconLabelList"/>
    <dgm:cxn modelId="{34622846-E981-4248-8A42-69144C4DCAD7}" type="presParOf" srcId="{15A9AF07-BFEA-4D91-A6B5-989B3A30131E}" destId="{34897803-EA1F-4894-B86D-17139F1FBFE0}" srcOrd="1" destOrd="0" presId="urn:microsoft.com/office/officeart/2018/2/layout/IconLabelList"/>
    <dgm:cxn modelId="{F74BD4D3-343F-4C3F-86D2-E8160AD864C4}" type="presParOf" srcId="{15A9AF07-BFEA-4D91-A6B5-989B3A30131E}" destId="{A69A239B-7F00-46EC-A22F-9E6DE2D8CA0C}" srcOrd="2" destOrd="0" presId="urn:microsoft.com/office/officeart/2018/2/layout/IconLabelList"/>
    <dgm:cxn modelId="{B1174B8B-D44C-46BA-A1F8-D6D1603B4ED4}" type="presParOf" srcId="{E8DC5239-0164-4E5A-8C83-2C86395571B6}" destId="{F6B8C823-D5F4-4607-A67D-36BCC96D977C}" srcOrd="1" destOrd="0" presId="urn:microsoft.com/office/officeart/2018/2/layout/IconLabelList"/>
    <dgm:cxn modelId="{01CA53E4-4CB6-4D1B-9F52-4C470F51A46D}" type="presParOf" srcId="{E8DC5239-0164-4E5A-8C83-2C86395571B6}" destId="{812034DD-B5CE-407E-90A5-A2BDE2720B57}" srcOrd="2" destOrd="0" presId="urn:microsoft.com/office/officeart/2018/2/layout/IconLabelList"/>
    <dgm:cxn modelId="{D3C1D0B5-AAE7-4DCC-8C86-791057F5C498}" type="presParOf" srcId="{812034DD-B5CE-407E-90A5-A2BDE2720B57}" destId="{736049A8-AA7E-4E59-812A-031A6EA99D09}" srcOrd="0" destOrd="0" presId="urn:microsoft.com/office/officeart/2018/2/layout/IconLabelList"/>
    <dgm:cxn modelId="{09C60D4A-BC2D-4BC4-8E56-BFC737E38712}" type="presParOf" srcId="{812034DD-B5CE-407E-90A5-A2BDE2720B57}" destId="{CA78AD2E-A445-4728-BA1D-863323956351}" srcOrd="1" destOrd="0" presId="urn:microsoft.com/office/officeart/2018/2/layout/IconLabelList"/>
    <dgm:cxn modelId="{E673BA64-A8ED-42A2-86C2-0769301CA45D}" type="presParOf" srcId="{812034DD-B5CE-407E-90A5-A2BDE2720B57}" destId="{B41D8174-F3F7-4142-8C66-EBC45886D441}" srcOrd="2" destOrd="0" presId="urn:microsoft.com/office/officeart/2018/2/layout/IconLabelList"/>
    <dgm:cxn modelId="{7FEC88E1-60D5-42E9-8A28-EADBCEDF8768}" type="presParOf" srcId="{E8DC5239-0164-4E5A-8C83-2C86395571B6}" destId="{3311F711-3AB8-4314-9BF8-0CA07A38077B}" srcOrd="3" destOrd="0" presId="urn:microsoft.com/office/officeart/2018/2/layout/IconLabelList"/>
    <dgm:cxn modelId="{B6B2C8D4-6EED-4424-9A0A-AAE06656CF75}" type="presParOf" srcId="{E8DC5239-0164-4E5A-8C83-2C86395571B6}" destId="{DD345639-24BD-40CC-9C75-C80F71AC0F6D}" srcOrd="4" destOrd="0" presId="urn:microsoft.com/office/officeart/2018/2/layout/IconLabelList"/>
    <dgm:cxn modelId="{90A26651-619B-479C-937F-8705B8DDD95E}" type="presParOf" srcId="{DD345639-24BD-40CC-9C75-C80F71AC0F6D}" destId="{0A2F75F7-4EC0-4532-88F6-1666C7AD54C5}" srcOrd="0" destOrd="0" presId="urn:microsoft.com/office/officeart/2018/2/layout/IconLabelList"/>
    <dgm:cxn modelId="{FB0DC234-3DD6-4DC9-AF71-6EFF85F764E2}" type="presParOf" srcId="{DD345639-24BD-40CC-9C75-C80F71AC0F6D}" destId="{C4962BCC-A18C-4E20-804C-55552466DEA0}" srcOrd="1" destOrd="0" presId="urn:microsoft.com/office/officeart/2018/2/layout/IconLabelList"/>
    <dgm:cxn modelId="{64F41E86-03FC-431C-BD1D-962993CB60BD}" type="presParOf" srcId="{DD345639-24BD-40CC-9C75-C80F71AC0F6D}" destId="{E3C1A40E-ED00-4320-9DA5-39E1EC00CDB2}" srcOrd="2" destOrd="0" presId="urn:microsoft.com/office/officeart/2018/2/layout/IconLabelList"/>
    <dgm:cxn modelId="{F53FC32F-BCCD-43E4-B93D-B8866B1D1638}" type="presParOf" srcId="{E8DC5239-0164-4E5A-8C83-2C86395571B6}" destId="{F82B0A23-03C5-4C27-8FD9-BEC10694F002}" srcOrd="5" destOrd="0" presId="urn:microsoft.com/office/officeart/2018/2/layout/IconLabelList"/>
    <dgm:cxn modelId="{6D01B082-56A5-4444-8DD2-9244455B83FB}" type="presParOf" srcId="{E8DC5239-0164-4E5A-8C83-2C86395571B6}" destId="{DC77C615-9816-46D1-80E7-15427998113F}" srcOrd="6" destOrd="0" presId="urn:microsoft.com/office/officeart/2018/2/layout/IconLabelList"/>
    <dgm:cxn modelId="{DB0B2279-803F-4F77-9EBD-5EE87EF17DBF}" type="presParOf" srcId="{DC77C615-9816-46D1-80E7-15427998113F}" destId="{4EF768A6-B239-436B-8ECC-F9CA1435D875}" srcOrd="0" destOrd="0" presId="urn:microsoft.com/office/officeart/2018/2/layout/IconLabelList"/>
    <dgm:cxn modelId="{1504CCE9-C1B1-400C-9C5B-60479B2E2E71}" type="presParOf" srcId="{DC77C615-9816-46D1-80E7-15427998113F}" destId="{6F285FCF-D6DA-4636-B82B-17BC6B9C071A}" srcOrd="1" destOrd="0" presId="urn:microsoft.com/office/officeart/2018/2/layout/IconLabelList"/>
    <dgm:cxn modelId="{033C1507-7C50-4E57-A6E1-6E88A6F9D038}" type="presParOf" srcId="{DC77C615-9816-46D1-80E7-15427998113F}" destId="{2906E346-F17D-431A-8EAD-CA9733852712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455A9D7-3BD3-437F-A860-839E13141F9D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D9B7D288-B571-412A-AD8B-EA2A1A13D17B}">
      <dgm:prSet/>
      <dgm:spPr/>
      <dgm:t>
        <a:bodyPr/>
        <a:lstStyle/>
        <a:p>
          <a:r>
            <a:rPr lang="en-US"/>
            <a:t>CVE-2014-0160</a:t>
          </a:r>
        </a:p>
      </dgm:t>
    </dgm:pt>
    <dgm:pt modelId="{BDF18258-42F8-4160-9004-0CADE1B43B66}" type="parTrans" cxnId="{A1F7F5AA-CA52-4F64-8EAF-9749056B2463}">
      <dgm:prSet/>
      <dgm:spPr/>
      <dgm:t>
        <a:bodyPr/>
        <a:lstStyle/>
        <a:p>
          <a:endParaRPr lang="en-US"/>
        </a:p>
      </dgm:t>
    </dgm:pt>
    <dgm:pt modelId="{54BA41FE-DE2F-4EB8-950D-7C022ABA096E}" type="sibTrans" cxnId="{A1F7F5AA-CA52-4F64-8EAF-9749056B2463}">
      <dgm:prSet/>
      <dgm:spPr/>
      <dgm:t>
        <a:bodyPr/>
        <a:lstStyle/>
        <a:p>
          <a:endParaRPr lang="en-US"/>
        </a:p>
      </dgm:t>
    </dgm:pt>
    <dgm:pt modelId="{C0C16F3E-6ED3-41CD-B38E-37259FD48BE9}">
      <dgm:prSet/>
      <dgm:spPr/>
      <dgm:t>
        <a:bodyPr/>
        <a:lstStyle/>
        <a:p>
          <a:r>
            <a:rPr lang="en-US"/>
            <a:t>CVE-2017-0147</a:t>
          </a:r>
        </a:p>
      </dgm:t>
    </dgm:pt>
    <dgm:pt modelId="{BC5EEFD8-F9C5-4B14-90AD-C79860C16A6F}" type="parTrans" cxnId="{0CD56364-A542-4D2F-B803-CC941DE510B9}">
      <dgm:prSet/>
      <dgm:spPr/>
      <dgm:t>
        <a:bodyPr/>
        <a:lstStyle/>
        <a:p>
          <a:endParaRPr lang="en-US"/>
        </a:p>
      </dgm:t>
    </dgm:pt>
    <dgm:pt modelId="{8A9D511C-3C99-40BD-B996-5A153C0017C5}" type="sibTrans" cxnId="{0CD56364-A542-4D2F-B803-CC941DE510B9}">
      <dgm:prSet/>
      <dgm:spPr/>
      <dgm:t>
        <a:bodyPr/>
        <a:lstStyle/>
        <a:p>
          <a:endParaRPr lang="en-US"/>
        </a:p>
      </dgm:t>
    </dgm:pt>
    <dgm:pt modelId="{8383DA6B-86C4-48C2-A1DB-469E2C3302FE}">
      <dgm:prSet/>
      <dgm:spPr/>
      <dgm:t>
        <a:bodyPr/>
        <a:lstStyle/>
        <a:p>
          <a:r>
            <a:rPr lang="en-US"/>
            <a:t>CVE-2017-0144</a:t>
          </a:r>
        </a:p>
      </dgm:t>
    </dgm:pt>
    <dgm:pt modelId="{6C7B5690-816A-4240-B19D-6181A80DCB4F}" type="parTrans" cxnId="{3B794FF5-A860-4546-A195-494DC8257EFF}">
      <dgm:prSet/>
      <dgm:spPr/>
      <dgm:t>
        <a:bodyPr/>
        <a:lstStyle/>
        <a:p>
          <a:endParaRPr lang="en-US"/>
        </a:p>
      </dgm:t>
    </dgm:pt>
    <dgm:pt modelId="{C6CD035F-2D29-4026-9294-3072256025B5}" type="sibTrans" cxnId="{3B794FF5-A860-4546-A195-494DC8257EFF}">
      <dgm:prSet/>
      <dgm:spPr/>
      <dgm:t>
        <a:bodyPr/>
        <a:lstStyle/>
        <a:p>
          <a:endParaRPr lang="en-US"/>
        </a:p>
      </dgm:t>
    </dgm:pt>
    <dgm:pt modelId="{76C57F35-4880-40DC-8E05-2EAD8942C1D8}">
      <dgm:prSet/>
      <dgm:spPr/>
      <dgm:t>
        <a:bodyPr/>
        <a:lstStyle/>
        <a:p>
          <a:r>
            <a:rPr lang="en-US"/>
            <a:t>CVE-2021-44228</a:t>
          </a:r>
        </a:p>
      </dgm:t>
    </dgm:pt>
    <dgm:pt modelId="{A863CAC9-E4D8-4B51-BF01-6EC2A99B642F}" type="parTrans" cxnId="{AC1C1D1A-2384-4C45-A1C0-838C20EC155F}">
      <dgm:prSet/>
      <dgm:spPr/>
      <dgm:t>
        <a:bodyPr/>
        <a:lstStyle/>
        <a:p>
          <a:endParaRPr lang="en-US"/>
        </a:p>
      </dgm:t>
    </dgm:pt>
    <dgm:pt modelId="{132DF9F9-73CD-4EDC-87E7-1C8826297E34}" type="sibTrans" cxnId="{AC1C1D1A-2384-4C45-A1C0-838C20EC155F}">
      <dgm:prSet/>
      <dgm:spPr/>
      <dgm:t>
        <a:bodyPr/>
        <a:lstStyle/>
        <a:p>
          <a:endParaRPr lang="en-US"/>
        </a:p>
      </dgm:t>
    </dgm:pt>
    <dgm:pt modelId="{59045434-702F-4BC5-B2FB-22898F5F27A1}">
      <dgm:prSet/>
      <dgm:spPr/>
      <dgm:t>
        <a:bodyPr/>
        <a:lstStyle/>
        <a:p>
          <a:r>
            <a:rPr lang="en-US"/>
            <a:t>CVE-2023-34362</a:t>
          </a:r>
        </a:p>
      </dgm:t>
    </dgm:pt>
    <dgm:pt modelId="{EEDC88DB-D1F6-4ABE-B1CD-39A26524F999}" type="parTrans" cxnId="{3D1F8A96-1A44-4012-B808-A9348E676D7C}">
      <dgm:prSet/>
      <dgm:spPr/>
      <dgm:t>
        <a:bodyPr/>
        <a:lstStyle/>
        <a:p>
          <a:endParaRPr lang="en-US"/>
        </a:p>
      </dgm:t>
    </dgm:pt>
    <dgm:pt modelId="{9F212DEC-A2D6-4D33-984E-F831EBD60797}" type="sibTrans" cxnId="{3D1F8A96-1A44-4012-B808-A9348E676D7C}">
      <dgm:prSet/>
      <dgm:spPr/>
      <dgm:t>
        <a:bodyPr/>
        <a:lstStyle/>
        <a:p>
          <a:endParaRPr lang="en-US"/>
        </a:p>
      </dgm:t>
    </dgm:pt>
    <dgm:pt modelId="{05E0EB99-EA65-F849-83E1-F0E3D11924E0}" type="pres">
      <dgm:prSet presAssocID="{7455A9D7-3BD3-437F-A860-839E13141F9D}" presName="vert0" presStyleCnt="0">
        <dgm:presLayoutVars>
          <dgm:dir/>
          <dgm:animOne val="branch"/>
          <dgm:animLvl val="lvl"/>
        </dgm:presLayoutVars>
      </dgm:prSet>
      <dgm:spPr/>
    </dgm:pt>
    <dgm:pt modelId="{43486FDB-EA04-3A4D-B282-094E77D9DD65}" type="pres">
      <dgm:prSet presAssocID="{D9B7D288-B571-412A-AD8B-EA2A1A13D17B}" presName="thickLine" presStyleLbl="alignNode1" presStyleIdx="0" presStyleCnt="5"/>
      <dgm:spPr/>
    </dgm:pt>
    <dgm:pt modelId="{FA47B80F-9798-7641-8132-5B9684993AC4}" type="pres">
      <dgm:prSet presAssocID="{D9B7D288-B571-412A-AD8B-EA2A1A13D17B}" presName="horz1" presStyleCnt="0"/>
      <dgm:spPr/>
    </dgm:pt>
    <dgm:pt modelId="{D779AC6D-BA8A-5349-8DC1-36EB6A481CFE}" type="pres">
      <dgm:prSet presAssocID="{D9B7D288-B571-412A-AD8B-EA2A1A13D17B}" presName="tx1" presStyleLbl="revTx" presStyleIdx="0" presStyleCnt="5"/>
      <dgm:spPr/>
    </dgm:pt>
    <dgm:pt modelId="{121C9505-6A08-D74A-90CE-1CA67DA0F11D}" type="pres">
      <dgm:prSet presAssocID="{D9B7D288-B571-412A-AD8B-EA2A1A13D17B}" presName="vert1" presStyleCnt="0"/>
      <dgm:spPr/>
    </dgm:pt>
    <dgm:pt modelId="{CEB8EFD3-784F-6449-A625-A4333BC889B4}" type="pres">
      <dgm:prSet presAssocID="{C0C16F3E-6ED3-41CD-B38E-37259FD48BE9}" presName="thickLine" presStyleLbl="alignNode1" presStyleIdx="1" presStyleCnt="5"/>
      <dgm:spPr/>
    </dgm:pt>
    <dgm:pt modelId="{D105259C-84A1-AD49-8AAE-3B0EAA3F7020}" type="pres">
      <dgm:prSet presAssocID="{C0C16F3E-6ED3-41CD-B38E-37259FD48BE9}" presName="horz1" presStyleCnt="0"/>
      <dgm:spPr/>
    </dgm:pt>
    <dgm:pt modelId="{97CD292B-4BBF-5B4C-8737-F2471B0D1BD5}" type="pres">
      <dgm:prSet presAssocID="{C0C16F3E-6ED3-41CD-B38E-37259FD48BE9}" presName="tx1" presStyleLbl="revTx" presStyleIdx="1" presStyleCnt="5"/>
      <dgm:spPr/>
    </dgm:pt>
    <dgm:pt modelId="{F5D5B8EF-CCFD-1B44-8B0C-14CC6F59456F}" type="pres">
      <dgm:prSet presAssocID="{C0C16F3E-6ED3-41CD-B38E-37259FD48BE9}" presName="vert1" presStyleCnt="0"/>
      <dgm:spPr/>
    </dgm:pt>
    <dgm:pt modelId="{27773683-D377-0A4F-A618-18BD1EF70022}" type="pres">
      <dgm:prSet presAssocID="{8383DA6B-86C4-48C2-A1DB-469E2C3302FE}" presName="thickLine" presStyleLbl="alignNode1" presStyleIdx="2" presStyleCnt="5"/>
      <dgm:spPr/>
    </dgm:pt>
    <dgm:pt modelId="{4B804124-4156-B749-BB45-569FC78F3A2F}" type="pres">
      <dgm:prSet presAssocID="{8383DA6B-86C4-48C2-A1DB-469E2C3302FE}" presName="horz1" presStyleCnt="0"/>
      <dgm:spPr/>
    </dgm:pt>
    <dgm:pt modelId="{20830A9D-C15E-274A-AB31-8F2BFCDDA8E1}" type="pres">
      <dgm:prSet presAssocID="{8383DA6B-86C4-48C2-A1DB-469E2C3302FE}" presName="tx1" presStyleLbl="revTx" presStyleIdx="2" presStyleCnt="5"/>
      <dgm:spPr/>
    </dgm:pt>
    <dgm:pt modelId="{40857445-4DF7-2246-9034-B58FC6B4740D}" type="pres">
      <dgm:prSet presAssocID="{8383DA6B-86C4-48C2-A1DB-469E2C3302FE}" presName="vert1" presStyleCnt="0"/>
      <dgm:spPr/>
    </dgm:pt>
    <dgm:pt modelId="{6047CBAD-BACB-9F46-9EAF-75729135302C}" type="pres">
      <dgm:prSet presAssocID="{76C57F35-4880-40DC-8E05-2EAD8942C1D8}" presName="thickLine" presStyleLbl="alignNode1" presStyleIdx="3" presStyleCnt="5"/>
      <dgm:spPr/>
    </dgm:pt>
    <dgm:pt modelId="{3E16EEE6-8900-EF46-9319-48428F91AC60}" type="pres">
      <dgm:prSet presAssocID="{76C57F35-4880-40DC-8E05-2EAD8942C1D8}" presName="horz1" presStyleCnt="0"/>
      <dgm:spPr/>
    </dgm:pt>
    <dgm:pt modelId="{944E6348-7A5D-1944-B16A-92E1C86C58E6}" type="pres">
      <dgm:prSet presAssocID="{76C57F35-4880-40DC-8E05-2EAD8942C1D8}" presName="tx1" presStyleLbl="revTx" presStyleIdx="3" presStyleCnt="5"/>
      <dgm:spPr/>
    </dgm:pt>
    <dgm:pt modelId="{27F5EA3E-7065-1848-BEEE-7A6194CA1A1C}" type="pres">
      <dgm:prSet presAssocID="{76C57F35-4880-40DC-8E05-2EAD8942C1D8}" presName="vert1" presStyleCnt="0"/>
      <dgm:spPr/>
    </dgm:pt>
    <dgm:pt modelId="{35A719C0-24E3-6547-A2B2-8A69FAE6571E}" type="pres">
      <dgm:prSet presAssocID="{59045434-702F-4BC5-B2FB-22898F5F27A1}" presName="thickLine" presStyleLbl="alignNode1" presStyleIdx="4" presStyleCnt="5"/>
      <dgm:spPr/>
    </dgm:pt>
    <dgm:pt modelId="{50BC866F-2397-FD48-A168-3292752AD845}" type="pres">
      <dgm:prSet presAssocID="{59045434-702F-4BC5-B2FB-22898F5F27A1}" presName="horz1" presStyleCnt="0"/>
      <dgm:spPr/>
    </dgm:pt>
    <dgm:pt modelId="{75EB4326-EE26-354A-B74A-6D5FFBE7E1CC}" type="pres">
      <dgm:prSet presAssocID="{59045434-702F-4BC5-B2FB-22898F5F27A1}" presName="tx1" presStyleLbl="revTx" presStyleIdx="4" presStyleCnt="5"/>
      <dgm:spPr/>
    </dgm:pt>
    <dgm:pt modelId="{676F474F-1CF7-4E43-9C76-0D0E29F09B18}" type="pres">
      <dgm:prSet presAssocID="{59045434-702F-4BC5-B2FB-22898F5F27A1}" presName="vert1" presStyleCnt="0"/>
      <dgm:spPr/>
    </dgm:pt>
  </dgm:ptLst>
  <dgm:cxnLst>
    <dgm:cxn modelId="{AC1C1D1A-2384-4C45-A1C0-838C20EC155F}" srcId="{7455A9D7-3BD3-437F-A860-839E13141F9D}" destId="{76C57F35-4880-40DC-8E05-2EAD8942C1D8}" srcOrd="3" destOrd="0" parTransId="{A863CAC9-E4D8-4B51-BF01-6EC2A99B642F}" sibTransId="{132DF9F9-73CD-4EDC-87E7-1C8826297E34}"/>
    <dgm:cxn modelId="{1A43E341-B0AE-F844-9570-60F70C0A532D}" type="presOf" srcId="{76C57F35-4880-40DC-8E05-2EAD8942C1D8}" destId="{944E6348-7A5D-1944-B16A-92E1C86C58E6}" srcOrd="0" destOrd="0" presId="urn:microsoft.com/office/officeart/2008/layout/LinedList"/>
    <dgm:cxn modelId="{C074B04D-9748-0640-A401-8CCC29AD33F3}" type="presOf" srcId="{D9B7D288-B571-412A-AD8B-EA2A1A13D17B}" destId="{D779AC6D-BA8A-5349-8DC1-36EB6A481CFE}" srcOrd="0" destOrd="0" presId="urn:microsoft.com/office/officeart/2008/layout/LinedList"/>
    <dgm:cxn modelId="{0CD56364-A542-4D2F-B803-CC941DE510B9}" srcId="{7455A9D7-3BD3-437F-A860-839E13141F9D}" destId="{C0C16F3E-6ED3-41CD-B38E-37259FD48BE9}" srcOrd="1" destOrd="0" parTransId="{BC5EEFD8-F9C5-4B14-90AD-C79860C16A6F}" sibTransId="{8A9D511C-3C99-40BD-B996-5A153C0017C5}"/>
    <dgm:cxn modelId="{ABAE197B-48BA-944E-BA92-DB6DB09E37FD}" type="presOf" srcId="{59045434-702F-4BC5-B2FB-22898F5F27A1}" destId="{75EB4326-EE26-354A-B74A-6D5FFBE7E1CC}" srcOrd="0" destOrd="0" presId="urn:microsoft.com/office/officeart/2008/layout/LinedList"/>
    <dgm:cxn modelId="{3D1F8A96-1A44-4012-B808-A9348E676D7C}" srcId="{7455A9D7-3BD3-437F-A860-839E13141F9D}" destId="{59045434-702F-4BC5-B2FB-22898F5F27A1}" srcOrd="4" destOrd="0" parTransId="{EEDC88DB-D1F6-4ABE-B1CD-39A26524F999}" sibTransId="{9F212DEC-A2D6-4D33-984E-F831EBD60797}"/>
    <dgm:cxn modelId="{B6BE2B9D-F302-B347-A5E1-406AA0574637}" type="presOf" srcId="{8383DA6B-86C4-48C2-A1DB-469E2C3302FE}" destId="{20830A9D-C15E-274A-AB31-8F2BFCDDA8E1}" srcOrd="0" destOrd="0" presId="urn:microsoft.com/office/officeart/2008/layout/LinedList"/>
    <dgm:cxn modelId="{A1F7F5AA-CA52-4F64-8EAF-9749056B2463}" srcId="{7455A9D7-3BD3-437F-A860-839E13141F9D}" destId="{D9B7D288-B571-412A-AD8B-EA2A1A13D17B}" srcOrd="0" destOrd="0" parTransId="{BDF18258-42F8-4160-9004-0CADE1B43B66}" sibTransId="{54BA41FE-DE2F-4EB8-950D-7C022ABA096E}"/>
    <dgm:cxn modelId="{F0B794BF-8633-0340-8E74-DCF4706048CD}" type="presOf" srcId="{7455A9D7-3BD3-437F-A860-839E13141F9D}" destId="{05E0EB99-EA65-F849-83E1-F0E3D11924E0}" srcOrd="0" destOrd="0" presId="urn:microsoft.com/office/officeart/2008/layout/LinedList"/>
    <dgm:cxn modelId="{2BEBE1DE-3700-124E-B0B6-8A5AFFEE6B36}" type="presOf" srcId="{C0C16F3E-6ED3-41CD-B38E-37259FD48BE9}" destId="{97CD292B-4BBF-5B4C-8737-F2471B0D1BD5}" srcOrd="0" destOrd="0" presId="urn:microsoft.com/office/officeart/2008/layout/LinedList"/>
    <dgm:cxn modelId="{3B794FF5-A860-4546-A195-494DC8257EFF}" srcId="{7455A9D7-3BD3-437F-A860-839E13141F9D}" destId="{8383DA6B-86C4-48C2-A1DB-469E2C3302FE}" srcOrd="2" destOrd="0" parTransId="{6C7B5690-816A-4240-B19D-6181A80DCB4F}" sibTransId="{C6CD035F-2D29-4026-9294-3072256025B5}"/>
    <dgm:cxn modelId="{E2514C46-B395-BE45-8A5B-11AAC71322F8}" type="presParOf" srcId="{05E0EB99-EA65-F849-83E1-F0E3D11924E0}" destId="{43486FDB-EA04-3A4D-B282-094E77D9DD65}" srcOrd="0" destOrd="0" presId="urn:microsoft.com/office/officeart/2008/layout/LinedList"/>
    <dgm:cxn modelId="{564C7991-5BAD-754F-879B-16605293384B}" type="presParOf" srcId="{05E0EB99-EA65-F849-83E1-F0E3D11924E0}" destId="{FA47B80F-9798-7641-8132-5B9684993AC4}" srcOrd="1" destOrd="0" presId="urn:microsoft.com/office/officeart/2008/layout/LinedList"/>
    <dgm:cxn modelId="{06BAEC8A-258E-0C43-8E1E-2625FDF4615F}" type="presParOf" srcId="{FA47B80F-9798-7641-8132-5B9684993AC4}" destId="{D779AC6D-BA8A-5349-8DC1-36EB6A481CFE}" srcOrd="0" destOrd="0" presId="urn:microsoft.com/office/officeart/2008/layout/LinedList"/>
    <dgm:cxn modelId="{6961B370-B152-D34C-84CD-D637C8F019D1}" type="presParOf" srcId="{FA47B80F-9798-7641-8132-5B9684993AC4}" destId="{121C9505-6A08-D74A-90CE-1CA67DA0F11D}" srcOrd="1" destOrd="0" presId="urn:microsoft.com/office/officeart/2008/layout/LinedList"/>
    <dgm:cxn modelId="{FEE54383-AFD5-5745-A845-5E381F1468C0}" type="presParOf" srcId="{05E0EB99-EA65-F849-83E1-F0E3D11924E0}" destId="{CEB8EFD3-784F-6449-A625-A4333BC889B4}" srcOrd="2" destOrd="0" presId="urn:microsoft.com/office/officeart/2008/layout/LinedList"/>
    <dgm:cxn modelId="{A99A8E91-DDCD-8941-8882-DC0BFBBA62CC}" type="presParOf" srcId="{05E0EB99-EA65-F849-83E1-F0E3D11924E0}" destId="{D105259C-84A1-AD49-8AAE-3B0EAA3F7020}" srcOrd="3" destOrd="0" presId="urn:microsoft.com/office/officeart/2008/layout/LinedList"/>
    <dgm:cxn modelId="{BAE98A79-1DAF-FC4E-B62E-BBA38A57DDAC}" type="presParOf" srcId="{D105259C-84A1-AD49-8AAE-3B0EAA3F7020}" destId="{97CD292B-4BBF-5B4C-8737-F2471B0D1BD5}" srcOrd="0" destOrd="0" presId="urn:microsoft.com/office/officeart/2008/layout/LinedList"/>
    <dgm:cxn modelId="{EB499240-BFCD-7B40-BADD-A40E36EAD6F7}" type="presParOf" srcId="{D105259C-84A1-AD49-8AAE-3B0EAA3F7020}" destId="{F5D5B8EF-CCFD-1B44-8B0C-14CC6F59456F}" srcOrd="1" destOrd="0" presId="urn:microsoft.com/office/officeart/2008/layout/LinedList"/>
    <dgm:cxn modelId="{03DE2CD4-FF49-CB43-9595-5B79A38318B6}" type="presParOf" srcId="{05E0EB99-EA65-F849-83E1-F0E3D11924E0}" destId="{27773683-D377-0A4F-A618-18BD1EF70022}" srcOrd="4" destOrd="0" presId="urn:microsoft.com/office/officeart/2008/layout/LinedList"/>
    <dgm:cxn modelId="{CAC03267-BF59-BB48-82B0-3718C258EF8C}" type="presParOf" srcId="{05E0EB99-EA65-F849-83E1-F0E3D11924E0}" destId="{4B804124-4156-B749-BB45-569FC78F3A2F}" srcOrd="5" destOrd="0" presId="urn:microsoft.com/office/officeart/2008/layout/LinedList"/>
    <dgm:cxn modelId="{5AB9666C-84DC-3F44-9C8C-65BDF597FDA1}" type="presParOf" srcId="{4B804124-4156-B749-BB45-569FC78F3A2F}" destId="{20830A9D-C15E-274A-AB31-8F2BFCDDA8E1}" srcOrd="0" destOrd="0" presId="urn:microsoft.com/office/officeart/2008/layout/LinedList"/>
    <dgm:cxn modelId="{B6FDF79C-5673-284E-A553-3861D9933B38}" type="presParOf" srcId="{4B804124-4156-B749-BB45-569FC78F3A2F}" destId="{40857445-4DF7-2246-9034-B58FC6B4740D}" srcOrd="1" destOrd="0" presId="urn:microsoft.com/office/officeart/2008/layout/LinedList"/>
    <dgm:cxn modelId="{6E755EB0-B57E-5047-BB05-14B5D252F456}" type="presParOf" srcId="{05E0EB99-EA65-F849-83E1-F0E3D11924E0}" destId="{6047CBAD-BACB-9F46-9EAF-75729135302C}" srcOrd="6" destOrd="0" presId="urn:microsoft.com/office/officeart/2008/layout/LinedList"/>
    <dgm:cxn modelId="{149649D6-9E24-7A43-9475-357E48883782}" type="presParOf" srcId="{05E0EB99-EA65-F849-83E1-F0E3D11924E0}" destId="{3E16EEE6-8900-EF46-9319-48428F91AC60}" srcOrd="7" destOrd="0" presId="urn:microsoft.com/office/officeart/2008/layout/LinedList"/>
    <dgm:cxn modelId="{7D6F156E-F97A-D845-90A8-2D43E613616E}" type="presParOf" srcId="{3E16EEE6-8900-EF46-9319-48428F91AC60}" destId="{944E6348-7A5D-1944-B16A-92E1C86C58E6}" srcOrd="0" destOrd="0" presId="urn:microsoft.com/office/officeart/2008/layout/LinedList"/>
    <dgm:cxn modelId="{4B85C31A-328A-3E4F-B6B5-A0C7C8F3A6F3}" type="presParOf" srcId="{3E16EEE6-8900-EF46-9319-48428F91AC60}" destId="{27F5EA3E-7065-1848-BEEE-7A6194CA1A1C}" srcOrd="1" destOrd="0" presId="urn:microsoft.com/office/officeart/2008/layout/LinedList"/>
    <dgm:cxn modelId="{E47B696C-5943-0344-93B8-B092469949E4}" type="presParOf" srcId="{05E0EB99-EA65-F849-83E1-F0E3D11924E0}" destId="{35A719C0-24E3-6547-A2B2-8A69FAE6571E}" srcOrd="8" destOrd="0" presId="urn:microsoft.com/office/officeart/2008/layout/LinedList"/>
    <dgm:cxn modelId="{BABEF50B-6F12-5E4F-B0B0-9875B62BE7F1}" type="presParOf" srcId="{05E0EB99-EA65-F849-83E1-F0E3D11924E0}" destId="{50BC866F-2397-FD48-A168-3292752AD845}" srcOrd="9" destOrd="0" presId="urn:microsoft.com/office/officeart/2008/layout/LinedList"/>
    <dgm:cxn modelId="{8DD65894-FBA2-DE4F-9CC5-A6E5C12CF889}" type="presParOf" srcId="{50BC866F-2397-FD48-A168-3292752AD845}" destId="{75EB4326-EE26-354A-B74A-6D5FFBE7E1CC}" srcOrd="0" destOrd="0" presId="urn:microsoft.com/office/officeart/2008/layout/LinedList"/>
    <dgm:cxn modelId="{F3C95A00-01CF-AB49-A00C-872A70D8D052}" type="presParOf" srcId="{50BC866F-2397-FD48-A168-3292752AD845}" destId="{676F474F-1CF7-4E43-9C76-0D0E29F09B1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455A9D7-3BD3-437F-A860-839E13141F9D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9B7D288-B571-412A-AD8B-EA2A1A13D17B}">
      <dgm:prSet/>
      <dgm:spPr/>
      <dgm:t>
        <a:bodyPr/>
        <a:lstStyle/>
        <a:p>
          <a:r>
            <a:rPr lang="en-US" dirty="0"/>
            <a:t>Heartbleed</a:t>
          </a:r>
        </a:p>
      </dgm:t>
    </dgm:pt>
    <dgm:pt modelId="{BDF18258-42F8-4160-9004-0CADE1B43B66}" type="parTrans" cxnId="{A1F7F5AA-CA52-4F64-8EAF-9749056B2463}">
      <dgm:prSet/>
      <dgm:spPr/>
      <dgm:t>
        <a:bodyPr/>
        <a:lstStyle/>
        <a:p>
          <a:endParaRPr lang="en-US"/>
        </a:p>
      </dgm:t>
    </dgm:pt>
    <dgm:pt modelId="{54BA41FE-DE2F-4EB8-950D-7C022ABA096E}" type="sibTrans" cxnId="{A1F7F5AA-CA52-4F64-8EAF-9749056B2463}">
      <dgm:prSet/>
      <dgm:spPr/>
      <dgm:t>
        <a:bodyPr/>
        <a:lstStyle/>
        <a:p>
          <a:endParaRPr lang="en-US"/>
        </a:p>
      </dgm:t>
    </dgm:pt>
    <dgm:pt modelId="{C0C16F3E-6ED3-41CD-B38E-37259FD48BE9}">
      <dgm:prSet/>
      <dgm:spPr/>
      <dgm:t>
        <a:bodyPr/>
        <a:lstStyle/>
        <a:p>
          <a:r>
            <a:rPr lang="en-US" dirty="0"/>
            <a:t>WannaCry</a:t>
          </a:r>
        </a:p>
      </dgm:t>
    </dgm:pt>
    <dgm:pt modelId="{BC5EEFD8-F9C5-4B14-90AD-C79860C16A6F}" type="parTrans" cxnId="{0CD56364-A542-4D2F-B803-CC941DE510B9}">
      <dgm:prSet/>
      <dgm:spPr/>
      <dgm:t>
        <a:bodyPr/>
        <a:lstStyle/>
        <a:p>
          <a:endParaRPr lang="en-US"/>
        </a:p>
      </dgm:t>
    </dgm:pt>
    <dgm:pt modelId="{8A9D511C-3C99-40BD-B996-5A153C0017C5}" type="sibTrans" cxnId="{0CD56364-A542-4D2F-B803-CC941DE510B9}">
      <dgm:prSet/>
      <dgm:spPr/>
      <dgm:t>
        <a:bodyPr/>
        <a:lstStyle/>
        <a:p>
          <a:endParaRPr lang="en-US"/>
        </a:p>
      </dgm:t>
    </dgm:pt>
    <dgm:pt modelId="{8383DA6B-86C4-48C2-A1DB-469E2C3302FE}">
      <dgm:prSet/>
      <dgm:spPr/>
      <dgm:t>
        <a:bodyPr/>
        <a:lstStyle/>
        <a:p>
          <a:r>
            <a:rPr lang="en-US" dirty="0" err="1"/>
            <a:t>EternalBlue</a:t>
          </a:r>
          <a:endParaRPr lang="en-US" dirty="0"/>
        </a:p>
      </dgm:t>
    </dgm:pt>
    <dgm:pt modelId="{6C7B5690-816A-4240-B19D-6181A80DCB4F}" type="parTrans" cxnId="{3B794FF5-A860-4546-A195-494DC8257EFF}">
      <dgm:prSet/>
      <dgm:spPr/>
      <dgm:t>
        <a:bodyPr/>
        <a:lstStyle/>
        <a:p>
          <a:endParaRPr lang="en-US"/>
        </a:p>
      </dgm:t>
    </dgm:pt>
    <dgm:pt modelId="{C6CD035F-2D29-4026-9294-3072256025B5}" type="sibTrans" cxnId="{3B794FF5-A860-4546-A195-494DC8257EFF}">
      <dgm:prSet/>
      <dgm:spPr/>
      <dgm:t>
        <a:bodyPr/>
        <a:lstStyle/>
        <a:p>
          <a:endParaRPr lang="en-US"/>
        </a:p>
      </dgm:t>
    </dgm:pt>
    <dgm:pt modelId="{76C57F35-4880-40DC-8E05-2EAD8942C1D8}">
      <dgm:prSet/>
      <dgm:spPr/>
      <dgm:t>
        <a:bodyPr/>
        <a:lstStyle/>
        <a:p>
          <a:r>
            <a:rPr lang="en-US" dirty="0"/>
            <a:t>Log4Shell/Log4j</a:t>
          </a:r>
        </a:p>
      </dgm:t>
    </dgm:pt>
    <dgm:pt modelId="{A863CAC9-E4D8-4B51-BF01-6EC2A99B642F}" type="parTrans" cxnId="{AC1C1D1A-2384-4C45-A1C0-838C20EC155F}">
      <dgm:prSet/>
      <dgm:spPr/>
      <dgm:t>
        <a:bodyPr/>
        <a:lstStyle/>
        <a:p>
          <a:endParaRPr lang="en-US"/>
        </a:p>
      </dgm:t>
    </dgm:pt>
    <dgm:pt modelId="{132DF9F9-73CD-4EDC-87E7-1C8826297E34}" type="sibTrans" cxnId="{AC1C1D1A-2384-4C45-A1C0-838C20EC155F}">
      <dgm:prSet/>
      <dgm:spPr/>
      <dgm:t>
        <a:bodyPr/>
        <a:lstStyle/>
        <a:p>
          <a:endParaRPr lang="en-US"/>
        </a:p>
      </dgm:t>
    </dgm:pt>
    <dgm:pt modelId="{59045434-702F-4BC5-B2FB-22898F5F27A1}">
      <dgm:prSet/>
      <dgm:spPr/>
      <dgm:t>
        <a:bodyPr/>
        <a:lstStyle/>
        <a:p>
          <a:r>
            <a:rPr lang="en-US" dirty="0" err="1"/>
            <a:t>MOVEit</a:t>
          </a:r>
          <a:endParaRPr lang="en-US" dirty="0"/>
        </a:p>
      </dgm:t>
    </dgm:pt>
    <dgm:pt modelId="{EEDC88DB-D1F6-4ABE-B1CD-39A26524F999}" type="parTrans" cxnId="{3D1F8A96-1A44-4012-B808-A9348E676D7C}">
      <dgm:prSet/>
      <dgm:spPr/>
      <dgm:t>
        <a:bodyPr/>
        <a:lstStyle/>
        <a:p>
          <a:endParaRPr lang="en-US"/>
        </a:p>
      </dgm:t>
    </dgm:pt>
    <dgm:pt modelId="{9F212DEC-A2D6-4D33-984E-F831EBD60797}" type="sibTrans" cxnId="{3D1F8A96-1A44-4012-B808-A9348E676D7C}">
      <dgm:prSet/>
      <dgm:spPr/>
      <dgm:t>
        <a:bodyPr/>
        <a:lstStyle/>
        <a:p>
          <a:endParaRPr lang="en-US"/>
        </a:p>
      </dgm:t>
    </dgm:pt>
    <dgm:pt modelId="{05E0EB99-EA65-F849-83E1-F0E3D11924E0}" type="pres">
      <dgm:prSet presAssocID="{7455A9D7-3BD3-437F-A860-839E13141F9D}" presName="vert0" presStyleCnt="0">
        <dgm:presLayoutVars>
          <dgm:dir/>
          <dgm:animOne val="branch"/>
          <dgm:animLvl val="lvl"/>
        </dgm:presLayoutVars>
      </dgm:prSet>
      <dgm:spPr/>
    </dgm:pt>
    <dgm:pt modelId="{43486FDB-EA04-3A4D-B282-094E77D9DD65}" type="pres">
      <dgm:prSet presAssocID="{D9B7D288-B571-412A-AD8B-EA2A1A13D17B}" presName="thickLine" presStyleLbl="alignNode1" presStyleIdx="0" presStyleCnt="5"/>
      <dgm:spPr/>
    </dgm:pt>
    <dgm:pt modelId="{FA47B80F-9798-7641-8132-5B9684993AC4}" type="pres">
      <dgm:prSet presAssocID="{D9B7D288-B571-412A-AD8B-EA2A1A13D17B}" presName="horz1" presStyleCnt="0"/>
      <dgm:spPr/>
    </dgm:pt>
    <dgm:pt modelId="{D779AC6D-BA8A-5349-8DC1-36EB6A481CFE}" type="pres">
      <dgm:prSet presAssocID="{D9B7D288-B571-412A-AD8B-EA2A1A13D17B}" presName="tx1" presStyleLbl="revTx" presStyleIdx="0" presStyleCnt="5"/>
      <dgm:spPr/>
    </dgm:pt>
    <dgm:pt modelId="{121C9505-6A08-D74A-90CE-1CA67DA0F11D}" type="pres">
      <dgm:prSet presAssocID="{D9B7D288-B571-412A-AD8B-EA2A1A13D17B}" presName="vert1" presStyleCnt="0"/>
      <dgm:spPr/>
    </dgm:pt>
    <dgm:pt modelId="{CEB8EFD3-784F-6449-A625-A4333BC889B4}" type="pres">
      <dgm:prSet presAssocID="{C0C16F3E-6ED3-41CD-B38E-37259FD48BE9}" presName="thickLine" presStyleLbl="alignNode1" presStyleIdx="1" presStyleCnt="5"/>
      <dgm:spPr/>
    </dgm:pt>
    <dgm:pt modelId="{D105259C-84A1-AD49-8AAE-3B0EAA3F7020}" type="pres">
      <dgm:prSet presAssocID="{C0C16F3E-6ED3-41CD-B38E-37259FD48BE9}" presName="horz1" presStyleCnt="0"/>
      <dgm:spPr/>
    </dgm:pt>
    <dgm:pt modelId="{97CD292B-4BBF-5B4C-8737-F2471B0D1BD5}" type="pres">
      <dgm:prSet presAssocID="{C0C16F3E-6ED3-41CD-B38E-37259FD48BE9}" presName="tx1" presStyleLbl="revTx" presStyleIdx="1" presStyleCnt="5"/>
      <dgm:spPr/>
    </dgm:pt>
    <dgm:pt modelId="{F5D5B8EF-CCFD-1B44-8B0C-14CC6F59456F}" type="pres">
      <dgm:prSet presAssocID="{C0C16F3E-6ED3-41CD-B38E-37259FD48BE9}" presName="vert1" presStyleCnt="0"/>
      <dgm:spPr/>
    </dgm:pt>
    <dgm:pt modelId="{27773683-D377-0A4F-A618-18BD1EF70022}" type="pres">
      <dgm:prSet presAssocID="{8383DA6B-86C4-48C2-A1DB-469E2C3302FE}" presName="thickLine" presStyleLbl="alignNode1" presStyleIdx="2" presStyleCnt="5"/>
      <dgm:spPr/>
    </dgm:pt>
    <dgm:pt modelId="{4B804124-4156-B749-BB45-569FC78F3A2F}" type="pres">
      <dgm:prSet presAssocID="{8383DA6B-86C4-48C2-A1DB-469E2C3302FE}" presName="horz1" presStyleCnt="0"/>
      <dgm:spPr/>
    </dgm:pt>
    <dgm:pt modelId="{20830A9D-C15E-274A-AB31-8F2BFCDDA8E1}" type="pres">
      <dgm:prSet presAssocID="{8383DA6B-86C4-48C2-A1DB-469E2C3302FE}" presName="tx1" presStyleLbl="revTx" presStyleIdx="2" presStyleCnt="5"/>
      <dgm:spPr/>
    </dgm:pt>
    <dgm:pt modelId="{40857445-4DF7-2246-9034-B58FC6B4740D}" type="pres">
      <dgm:prSet presAssocID="{8383DA6B-86C4-48C2-A1DB-469E2C3302FE}" presName="vert1" presStyleCnt="0"/>
      <dgm:spPr/>
    </dgm:pt>
    <dgm:pt modelId="{6047CBAD-BACB-9F46-9EAF-75729135302C}" type="pres">
      <dgm:prSet presAssocID="{76C57F35-4880-40DC-8E05-2EAD8942C1D8}" presName="thickLine" presStyleLbl="alignNode1" presStyleIdx="3" presStyleCnt="5"/>
      <dgm:spPr/>
    </dgm:pt>
    <dgm:pt modelId="{3E16EEE6-8900-EF46-9319-48428F91AC60}" type="pres">
      <dgm:prSet presAssocID="{76C57F35-4880-40DC-8E05-2EAD8942C1D8}" presName="horz1" presStyleCnt="0"/>
      <dgm:spPr/>
    </dgm:pt>
    <dgm:pt modelId="{944E6348-7A5D-1944-B16A-92E1C86C58E6}" type="pres">
      <dgm:prSet presAssocID="{76C57F35-4880-40DC-8E05-2EAD8942C1D8}" presName="tx1" presStyleLbl="revTx" presStyleIdx="3" presStyleCnt="5"/>
      <dgm:spPr/>
    </dgm:pt>
    <dgm:pt modelId="{27F5EA3E-7065-1848-BEEE-7A6194CA1A1C}" type="pres">
      <dgm:prSet presAssocID="{76C57F35-4880-40DC-8E05-2EAD8942C1D8}" presName="vert1" presStyleCnt="0"/>
      <dgm:spPr/>
    </dgm:pt>
    <dgm:pt modelId="{35A719C0-24E3-6547-A2B2-8A69FAE6571E}" type="pres">
      <dgm:prSet presAssocID="{59045434-702F-4BC5-B2FB-22898F5F27A1}" presName="thickLine" presStyleLbl="alignNode1" presStyleIdx="4" presStyleCnt="5"/>
      <dgm:spPr/>
    </dgm:pt>
    <dgm:pt modelId="{50BC866F-2397-FD48-A168-3292752AD845}" type="pres">
      <dgm:prSet presAssocID="{59045434-702F-4BC5-B2FB-22898F5F27A1}" presName="horz1" presStyleCnt="0"/>
      <dgm:spPr/>
    </dgm:pt>
    <dgm:pt modelId="{75EB4326-EE26-354A-B74A-6D5FFBE7E1CC}" type="pres">
      <dgm:prSet presAssocID="{59045434-702F-4BC5-B2FB-22898F5F27A1}" presName="tx1" presStyleLbl="revTx" presStyleIdx="4" presStyleCnt="5"/>
      <dgm:spPr/>
    </dgm:pt>
    <dgm:pt modelId="{676F474F-1CF7-4E43-9C76-0D0E29F09B18}" type="pres">
      <dgm:prSet presAssocID="{59045434-702F-4BC5-B2FB-22898F5F27A1}" presName="vert1" presStyleCnt="0"/>
      <dgm:spPr/>
    </dgm:pt>
  </dgm:ptLst>
  <dgm:cxnLst>
    <dgm:cxn modelId="{AC1C1D1A-2384-4C45-A1C0-838C20EC155F}" srcId="{7455A9D7-3BD3-437F-A860-839E13141F9D}" destId="{76C57F35-4880-40DC-8E05-2EAD8942C1D8}" srcOrd="3" destOrd="0" parTransId="{A863CAC9-E4D8-4B51-BF01-6EC2A99B642F}" sibTransId="{132DF9F9-73CD-4EDC-87E7-1C8826297E34}"/>
    <dgm:cxn modelId="{1A43E341-B0AE-F844-9570-60F70C0A532D}" type="presOf" srcId="{76C57F35-4880-40DC-8E05-2EAD8942C1D8}" destId="{944E6348-7A5D-1944-B16A-92E1C86C58E6}" srcOrd="0" destOrd="0" presId="urn:microsoft.com/office/officeart/2008/layout/LinedList"/>
    <dgm:cxn modelId="{C074B04D-9748-0640-A401-8CCC29AD33F3}" type="presOf" srcId="{D9B7D288-B571-412A-AD8B-EA2A1A13D17B}" destId="{D779AC6D-BA8A-5349-8DC1-36EB6A481CFE}" srcOrd="0" destOrd="0" presId="urn:microsoft.com/office/officeart/2008/layout/LinedList"/>
    <dgm:cxn modelId="{0CD56364-A542-4D2F-B803-CC941DE510B9}" srcId="{7455A9D7-3BD3-437F-A860-839E13141F9D}" destId="{C0C16F3E-6ED3-41CD-B38E-37259FD48BE9}" srcOrd="1" destOrd="0" parTransId="{BC5EEFD8-F9C5-4B14-90AD-C79860C16A6F}" sibTransId="{8A9D511C-3C99-40BD-B996-5A153C0017C5}"/>
    <dgm:cxn modelId="{ABAE197B-48BA-944E-BA92-DB6DB09E37FD}" type="presOf" srcId="{59045434-702F-4BC5-B2FB-22898F5F27A1}" destId="{75EB4326-EE26-354A-B74A-6D5FFBE7E1CC}" srcOrd="0" destOrd="0" presId="urn:microsoft.com/office/officeart/2008/layout/LinedList"/>
    <dgm:cxn modelId="{3D1F8A96-1A44-4012-B808-A9348E676D7C}" srcId="{7455A9D7-3BD3-437F-A860-839E13141F9D}" destId="{59045434-702F-4BC5-B2FB-22898F5F27A1}" srcOrd="4" destOrd="0" parTransId="{EEDC88DB-D1F6-4ABE-B1CD-39A26524F999}" sibTransId="{9F212DEC-A2D6-4D33-984E-F831EBD60797}"/>
    <dgm:cxn modelId="{B6BE2B9D-F302-B347-A5E1-406AA0574637}" type="presOf" srcId="{8383DA6B-86C4-48C2-A1DB-469E2C3302FE}" destId="{20830A9D-C15E-274A-AB31-8F2BFCDDA8E1}" srcOrd="0" destOrd="0" presId="urn:microsoft.com/office/officeart/2008/layout/LinedList"/>
    <dgm:cxn modelId="{A1F7F5AA-CA52-4F64-8EAF-9749056B2463}" srcId="{7455A9D7-3BD3-437F-A860-839E13141F9D}" destId="{D9B7D288-B571-412A-AD8B-EA2A1A13D17B}" srcOrd="0" destOrd="0" parTransId="{BDF18258-42F8-4160-9004-0CADE1B43B66}" sibTransId="{54BA41FE-DE2F-4EB8-950D-7C022ABA096E}"/>
    <dgm:cxn modelId="{F0B794BF-8633-0340-8E74-DCF4706048CD}" type="presOf" srcId="{7455A9D7-3BD3-437F-A860-839E13141F9D}" destId="{05E0EB99-EA65-F849-83E1-F0E3D11924E0}" srcOrd="0" destOrd="0" presId="urn:microsoft.com/office/officeart/2008/layout/LinedList"/>
    <dgm:cxn modelId="{2BEBE1DE-3700-124E-B0B6-8A5AFFEE6B36}" type="presOf" srcId="{C0C16F3E-6ED3-41CD-B38E-37259FD48BE9}" destId="{97CD292B-4BBF-5B4C-8737-F2471B0D1BD5}" srcOrd="0" destOrd="0" presId="urn:microsoft.com/office/officeart/2008/layout/LinedList"/>
    <dgm:cxn modelId="{3B794FF5-A860-4546-A195-494DC8257EFF}" srcId="{7455A9D7-3BD3-437F-A860-839E13141F9D}" destId="{8383DA6B-86C4-48C2-A1DB-469E2C3302FE}" srcOrd="2" destOrd="0" parTransId="{6C7B5690-816A-4240-B19D-6181A80DCB4F}" sibTransId="{C6CD035F-2D29-4026-9294-3072256025B5}"/>
    <dgm:cxn modelId="{E2514C46-B395-BE45-8A5B-11AAC71322F8}" type="presParOf" srcId="{05E0EB99-EA65-F849-83E1-F0E3D11924E0}" destId="{43486FDB-EA04-3A4D-B282-094E77D9DD65}" srcOrd="0" destOrd="0" presId="urn:microsoft.com/office/officeart/2008/layout/LinedList"/>
    <dgm:cxn modelId="{564C7991-5BAD-754F-879B-16605293384B}" type="presParOf" srcId="{05E0EB99-EA65-F849-83E1-F0E3D11924E0}" destId="{FA47B80F-9798-7641-8132-5B9684993AC4}" srcOrd="1" destOrd="0" presId="urn:microsoft.com/office/officeart/2008/layout/LinedList"/>
    <dgm:cxn modelId="{06BAEC8A-258E-0C43-8E1E-2625FDF4615F}" type="presParOf" srcId="{FA47B80F-9798-7641-8132-5B9684993AC4}" destId="{D779AC6D-BA8A-5349-8DC1-36EB6A481CFE}" srcOrd="0" destOrd="0" presId="urn:microsoft.com/office/officeart/2008/layout/LinedList"/>
    <dgm:cxn modelId="{6961B370-B152-D34C-84CD-D637C8F019D1}" type="presParOf" srcId="{FA47B80F-9798-7641-8132-5B9684993AC4}" destId="{121C9505-6A08-D74A-90CE-1CA67DA0F11D}" srcOrd="1" destOrd="0" presId="urn:microsoft.com/office/officeart/2008/layout/LinedList"/>
    <dgm:cxn modelId="{FEE54383-AFD5-5745-A845-5E381F1468C0}" type="presParOf" srcId="{05E0EB99-EA65-F849-83E1-F0E3D11924E0}" destId="{CEB8EFD3-784F-6449-A625-A4333BC889B4}" srcOrd="2" destOrd="0" presId="urn:microsoft.com/office/officeart/2008/layout/LinedList"/>
    <dgm:cxn modelId="{A99A8E91-DDCD-8941-8882-DC0BFBBA62CC}" type="presParOf" srcId="{05E0EB99-EA65-F849-83E1-F0E3D11924E0}" destId="{D105259C-84A1-AD49-8AAE-3B0EAA3F7020}" srcOrd="3" destOrd="0" presId="urn:microsoft.com/office/officeart/2008/layout/LinedList"/>
    <dgm:cxn modelId="{BAE98A79-1DAF-FC4E-B62E-BBA38A57DDAC}" type="presParOf" srcId="{D105259C-84A1-AD49-8AAE-3B0EAA3F7020}" destId="{97CD292B-4BBF-5B4C-8737-F2471B0D1BD5}" srcOrd="0" destOrd="0" presId="urn:microsoft.com/office/officeart/2008/layout/LinedList"/>
    <dgm:cxn modelId="{EB499240-BFCD-7B40-BADD-A40E36EAD6F7}" type="presParOf" srcId="{D105259C-84A1-AD49-8AAE-3B0EAA3F7020}" destId="{F5D5B8EF-CCFD-1B44-8B0C-14CC6F59456F}" srcOrd="1" destOrd="0" presId="urn:microsoft.com/office/officeart/2008/layout/LinedList"/>
    <dgm:cxn modelId="{03DE2CD4-FF49-CB43-9595-5B79A38318B6}" type="presParOf" srcId="{05E0EB99-EA65-F849-83E1-F0E3D11924E0}" destId="{27773683-D377-0A4F-A618-18BD1EF70022}" srcOrd="4" destOrd="0" presId="urn:microsoft.com/office/officeart/2008/layout/LinedList"/>
    <dgm:cxn modelId="{CAC03267-BF59-BB48-82B0-3718C258EF8C}" type="presParOf" srcId="{05E0EB99-EA65-F849-83E1-F0E3D11924E0}" destId="{4B804124-4156-B749-BB45-569FC78F3A2F}" srcOrd="5" destOrd="0" presId="urn:microsoft.com/office/officeart/2008/layout/LinedList"/>
    <dgm:cxn modelId="{5AB9666C-84DC-3F44-9C8C-65BDF597FDA1}" type="presParOf" srcId="{4B804124-4156-B749-BB45-569FC78F3A2F}" destId="{20830A9D-C15E-274A-AB31-8F2BFCDDA8E1}" srcOrd="0" destOrd="0" presId="urn:microsoft.com/office/officeart/2008/layout/LinedList"/>
    <dgm:cxn modelId="{B6FDF79C-5673-284E-A553-3861D9933B38}" type="presParOf" srcId="{4B804124-4156-B749-BB45-569FC78F3A2F}" destId="{40857445-4DF7-2246-9034-B58FC6B4740D}" srcOrd="1" destOrd="0" presId="urn:microsoft.com/office/officeart/2008/layout/LinedList"/>
    <dgm:cxn modelId="{6E755EB0-B57E-5047-BB05-14B5D252F456}" type="presParOf" srcId="{05E0EB99-EA65-F849-83E1-F0E3D11924E0}" destId="{6047CBAD-BACB-9F46-9EAF-75729135302C}" srcOrd="6" destOrd="0" presId="urn:microsoft.com/office/officeart/2008/layout/LinedList"/>
    <dgm:cxn modelId="{149649D6-9E24-7A43-9475-357E48883782}" type="presParOf" srcId="{05E0EB99-EA65-F849-83E1-F0E3D11924E0}" destId="{3E16EEE6-8900-EF46-9319-48428F91AC60}" srcOrd="7" destOrd="0" presId="urn:microsoft.com/office/officeart/2008/layout/LinedList"/>
    <dgm:cxn modelId="{7D6F156E-F97A-D845-90A8-2D43E613616E}" type="presParOf" srcId="{3E16EEE6-8900-EF46-9319-48428F91AC60}" destId="{944E6348-7A5D-1944-B16A-92E1C86C58E6}" srcOrd="0" destOrd="0" presId="urn:microsoft.com/office/officeart/2008/layout/LinedList"/>
    <dgm:cxn modelId="{4B85C31A-328A-3E4F-B6B5-A0C7C8F3A6F3}" type="presParOf" srcId="{3E16EEE6-8900-EF46-9319-48428F91AC60}" destId="{27F5EA3E-7065-1848-BEEE-7A6194CA1A1C}" srcOrd="1" destOrd="0" presId="urn:microsoft.com/office/officeart/2008/layout/LinedList"/>
    <dgm:cxn modelId="{E47B696C-5943-0344-93B8-B092469949E4}" type="presParOf" srcId="{05E0EB99-EA65-F849-83E1-F0E3D11924E0}" destId="{35A719C0-24E3-6547-A2B2-8A69FAE6571E}" srcOrd="8" destOrd="0" presId="urn:microsoft.com/office/officeart/2008/layout/LinedList"/>
    <dgm:cxn modelId="{BABEF50B-6F12-5E4F-B0B0-9875B62BE7F1}" type="presParOf" srcId="{05E0EB99-EA65-F849-83E1-F0E3D11924E0}" destId="{50BC866F-2397-FD48-A168-3292752AD845}" srcOrd="9" destOrd="0" presId="urn:microsoft.com/office/officeart/2008/layout/LinedList"/>
    <dgm:cxn modelId="{8DD65894-FBA2-DE4F-9CC5-A6E5C12CF889}" type="presParOf" srcId="{50BC866F-2397-FD48-A168-3292752AD845}" destId="{75EB4326-EE26-354A-B74A-6D5FFBE7E1CC}" srcOrd="0" destOrd="0" presId="urn:microsoft.com/office/officeart/2008/layout/LinedList"/>
    <dgm:cxn modelId="{F3C95A00-01CF-AB49-A00C-872A70D8D052}" type="presParOf" srcId="{50BC866F-2397-FD48-A168-3292752AD845}" destId="{676F474F-1CF7-4E43-9C76-0D0E29F09B1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7A7B763-9370-4775-BF76-B6ACF160204D}" type="doc">
      <dgm:prSet loTypeId="urn:microsoft.com/office/officeart/2008/layout/LinedList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E61066B9-75CF-4A3F-A6E9-79D9C75F4BB6}">
      <dgm:prSet/>
      <dgm:spPr/>
      <dgm:t>
        <a:bodyPr/>
        <a:lstStyle/>
        <a:p>
          <a:r>
            <a:rPr lang="en-US"/>
            <a:t>Budgets are reverse engineered to solutions</a:t>
          </a:r>
        </a:p>
      </dgm:t>
    </dgm:pt>
    <dgm:pt modelId="{E12EB6F8-7578-47ED-AD5F-3E96516011C1}" type="parTrans" cxnId="{B09134BC-5825-443A-9EC4-DDDAE87323A0}">
      <dgm:prSet/>
      <dgm:spPr/>
      <dgm:t>
        <a:bodyPr/>
        <a:lstStyle/>
        <a:p>
          <a:endParaRPr lang="en-US"/>
        </a:p>
      </dgm:t>
    </dgm:pt>
    <dgm:pt modelId="{1B59CD28-E5DA-4B4E-B20A-F178A3737253}" type="sibTrans" cxnId="{B09134BC-5825-443A-9EC4-DDDAE87323A0}">
      <dgm:prSet/>
      <dgm:spPr/>
      <dgm:t>
        <a:bodyPr/>
        <a:lstStyle/>
        <a:p>
          <a:endParaRPr lang="en-US"/>
        </a:p>
      </dgm:t>
    </dgm:pt>
    <dgm:pt modelId="{AAC0A4AE-C995-45DC-AF96-8CE199E058A1}">
      <dgm:prSet/>
      <dgm:spPr/>
      <dgm:t>
        <a:bodyPr/>
        <a:lstStyle/>
        <a:p>
          <a:r>
            <a:rPr lang="en-US"/>
            <a:t>Hype cycles influence procurement</a:t>
          </a:r>
        </a:p>
      </dgm:t>
    </dgm:pt>
    <dgm:pt modelId="{7952ACB5-3242-47F7-AF62-B9D97F4522C2}" type="parTrans" cxnId="{E64E2801-463F-420D-B431-5079206F5CC9}">
      <dgm:prSet/>
      <dgm:spPr/>
      <dgm:t>
        <a:bodyPr/>
        <a:lstStyle/>
        <a:p>
          <a:endParaRPr lang="en-US"/>
        </a:p>
      </dgm:t>
    </dgm:pt>
    <dgm:pt modelId="{DF64E261-3EDA-4EF9-A745-60E029FD2C53}" type="sibTrans" cxnId="{E64E2801-463F-420D-B431-5079206F5CC9}">
      <dgm:prSet/>
      <dgm:spPr/>
      <dgm:t>
        <a:bodyPr/>
        <a:lstStyle/>
        <a:p>
          <a:endParaRPr lang="en-US"/>
        </a:p>
      </dgm:t>
    </dgm:pt>
    <dgm:pt modelId="{8AE7A4B2-577F-47DA-B361-9392E6D803D1}">
      <dgm:prSet/>
      <dgm:spPr/>
      <dgm:t>
        <a:bodyPr/>
        <a:lstStyle/>
        <a:p>
          <a:r>
            <a:rPr lang="en-US"/>
            <a:t>Who has stronger personal relationship with budget holder</a:t>
          </a:r>
        </a:p>
      </dgm:t>
    </dgm:pt>
    <dgm:pt modelId="{DC8B2EB3-AF82-4CA1-A7F4-EF915CDDE2D6}" type="parTrans" cxnId="{4AAFE7C6-DC7A-4B3D-8F0B-3F6581BF11B1}">
      <dgm:prSet/>
      <dgm:spPr/>
      <dgm:t>
        <a:bodyPr/>
        <a:lstStyle/>
        <a:p>
          <a:endParaRPr lang="en-US"/>
        </a:p>
      </dgm:t>
    </dgm:pt>
    <dgm:pt modelId="{3204B905-C25C-4793-8639-DA17145A590B}" type="sibTrans" cxnId="{4AAFE7C6-DC7A-4B3D-8F0B-3F6581BF11B1}">
      <dgm:prSet/>
      <dgm:spPr/>
      <dgm:t>
        <a:bodyPr/>
        <a:lstStyle/>
        <a:p>
          <a:endParaRPr lang="en-US"/>
        </a:p>
      </dgm:t>
    </dgm:pt>
    <dgm:pt modelId="{35B79131-7377-4C8B-BAE9-95C01250E6C2}">
      <dgm:prSet/>
      <dgm:spPr/>
      <dgm:t>
        <a:bodyPr/>
        <a:lstStyle/>
        <a:p>
          <a:r>
            <a:rPr lang="en-US"/>
            <a:t>Use it or lose it motivational spending</a:t>
          </a:r>
        </a:p>
      </dgm:t>
    </dgm:pt>
    <dgm:pt modelId="{D06EE71B-EE81-4F09-AB17-9AE7A840AE67}" type="parTrans" cxnId="{B477B612-C768-4164-9CAD-D80D00D5CCC8}">
      <dgm:prSet/>
      <dgm:spPr/>
      <dgm:t>
        <a:bodyPr/>
        <a:lstStyle/>
        <a:p>
          <a:endParaRPr lang="en-US"/>
        </a:p>
      </dgm:t>
    </dgm:pt>
    <dgm:pt modelId="{EB04F13A-EA57-4056-AE8A-7809E01BA438}" type="sibTrans" cxnId="{B477B612-C768-4164-9CAD-D80D00D5CCC8}">
      <dgm:prSet/>
      <dgm:spPr/>
      <dgm:t>
        <a:bodyPr/>
        <a:lstStyle/>
        <a:p>
          <a:endParaRPr lang="en-US"/>
        </a:p>
      </dgm:t>
    </dgm:pt>
    <dgm:pt modelId="{6E51923D-0E4E-7D44-9BBC-A0DACC2E139E}" type="pres">
      <dgm:prSet presAssocID="{17A7B763-9370-4775-BF76-B6ACF160204D}" presName="vert0" presStyleCnt="0">
        <dgm:presLayoutVars>
          <dgm:dir/>
          <dgm:animOne val="branch"/>
          <dgm:animLvl val="lvl"/>
        </dgm:presLayoutVars>
      </dgm:prSet>
      <dgm:spPr/>
    </dgm:pt>
    <dgm:pt modelId="{7063D6FC-9068-2E41-9A1D-20DA4C9F1B2E}" type="pres">
      <dgm:prSet presAssocID="{E61066B9-75CF-4A3F-A6E9-79D9C75F4BB6}" presName="thickLine" presStyleLbl="alignNode1" presStyleIdx="0" presStyleCnt="4"/>
      <dgm:spPr/>
    </dgm:pt>
    <dgm:pt modelId="{65C797C3-7846-F84B-89AA-787BBDAEC530}" type="pres">
      <dgm:prSet presAssocID="{E61066B9-75CF-4A3F-A6E9-79D9C75F4BB6}" presName="horz1" presStyleCnt="0"/>
      <dgm:spPr/>
    </dgm:pt>
    <dgm:pt modelId="{6498558A-656A-8846-9CFC-BADAE7F84121}" type="pres">
      <dgm:prSet presAssocID="{E61066B9-75CF-4A3F-A6E9-79D9C75F4BB6}" presName="tx1" presStyleLbl="revTx" presStyleIdx="0" presStyleCnt="4"/>
      <dgm:spPr/>
    </dgm:pt>
    <dgm:pt modelId="{7324EA0E-107B-1245-877A-F6FE1A7773AE}" type="pres">
      <dgm:prSet presAssocID="{E61066B9-75CF-4A3F-A6E9-79D9C75F4BB6}" presName="vert1" presStyleCnt="0"/>
      <dgm:spPr/>
    </dgm:pt>
    <dgm:pt modelId="{8563BE04-A836-BA44-8F97-B7CAF08AD138}" type="pres">
      <dgm:prSet presAssocID="{AAC0A4AE-C995-45DC-AF96-8CE199E058A1}" presName="thickLine" presStyleLbl="alignNode1" presStyleIdx="1" presStyleCnt="4"/>
      <dgm:spPr/>
    </dgm:pt>
    <dgm:pt modelId="{C37A2F9E-00B5-354C-A365-0A46C58500D4}" type="pres">
      <dgm:prSet presAssocID="{AAC0A4AE-C995-45DC-AF96-8CE199E058A1}" presName="horz1" presStyleCnt="0"/>
      <dgm:spPr/>
    </dgm:pt>
    <dgm:pt modelId="{8649A92B-6EA0-CF4C-8588-D30B7869F866}" type="pres">
      <dgm:prSet presAssocID="{AAC0A4AE-C995-45DC-AF96-8CE199E058A1}" presName="tx1" presStyleLbl="revTx" presStyleIdx="1" presStyleCnt="4"/>
      <dgm:spPr/>
    </dgm:pt>
    <dgm:pt modelId="{0BB09C20-F5EB-DA4B-8D04-825D367370F7}" type="pres">
      <dgm:prSet presAssocID="{AAC0A4AE-C995-45DC-AF96-8CE199E058A1}" presName="vert1" presStyleCnt="0"/>
      <dgm:spPr/>
    </dgm:pt>
    <dgm:pt modelId="{9E1DD1DA-7A9D-0343-806B-1F74A061FA11}" type="pres">
      <dgm:prSet presAssocID="{8AE7A4B2-577F-47DA-B361-9392E6D803D1}" presName="thickLine" presStyleLbl="alignNode1" presStyleIdx="2" presStyleCnt="4"/>
      <dgm:spPr/>
    </dgm:pt>
    <dgm:pt modelId="{649ADCE8-6C79-E74C-8BB8-36C26E5F6117}" type="pres">
      <dgm:prSet presAssocID="{8AE7A4B2-577F-47DA-B361-9392E6D803D1}" presName="horz1" presStyleCnt="0"/>
      <dgm:spPr/>
    </dgm:pt>
    <dgm:pt modelId="{3C2BF20B-98D0-0546-BF89-3BF63556938C}" type="pres">
      <dgm:prSet presAssocID="{8AE7A4B2-577F-47DA-B361-9392E6D803D1}" presName="tx1" presStyleLbl="revTx" presStyleIdx="2" presStyleCnt="4"/>
      <dgm:spPr/>
    </dgm:pt>
    <dgm:pt modelId="{991BAF9A-EA70-C748-AA8D-677754D3B881}" type="pres">
      <dgm:prSet presAssocID="{8AE7A4B2-577F-47DA-B361-9392E6D803D1}" presName="vert1" presStyleCnt="0"/>
      <dgm:spPr/>
    </dgm:pt>
    <dgm:pt modelId="{AE7D0CBE-F214-E645-962F-0371CD50A7F4}" type="pres">
      <dgm:prSet presAssocID="{35B79131-7377-4C8B-BAE9-95C01250E6C2}" presName="thickLine" presStyleLbl="alignNode1" presStyleIdx="3" presStyleCnt="4"/>
      <dgm:spPr/>
    </dgm:pt>
    <dgm:pt modelId="{CD545521-8EC3-7F4E-8C78-FD00AB6C0001}" type="pres">
      <dgm:prSet presAssocID="{35B79131-7377-4C8B-BAE9-95C01250E6C2}" presName="horz1" presStyleCnt="0"/>
      <dgm:spPr/>
    </dgm:pt>
    <dgm:pt modelId="{EB267107-CBD6-454F-848A-010DE329365E}" type="pres">
      <dgm:prSet presAssocID="{35B79131-7377-4C8B-BAE9-95C01250E6C2}" presName="tx1" presStyleLbl="revTx" presStyleIdx="3" presStyleCnt="4"/>
      <dgm:spPr/>
    </dgm:pt>
    <dgm:pt modelId="{CF55DC1F-E6EF-604B-8064-2BFF75246834}" type="pres">
      <dgm:prSet presAssocID="{35B79131-7377-4C8B-BAE9-95C01250E6C2}" presName="vert1" presStyleCnt="0"/>
      <dgm:spPr/>
    </dgm:pt>
  </dgm:ptLst>
  <dgm:cxnLst>
    <dgm:cxn modelId="{E64E2801-463F-420D-B431-5079206F5CC9}" srcId="{17A7B763-9370-4775-BF76-B6ACF160204D}" destId="{AAC0A4AE-C995-45DC-AF96-8CE199E058A1}" srcOrd="1" destOrd="0" parTransId="{7952ACB5-3242-47F7-AF62-B9D97F4522C2}" sibTransId="{DF64E261-3EDA-4EF9-A745-60E029FD2C53}"/>
    <dgm:cxn modelId="{CCD8970E-B628-F043-BC80-D6796FC0F9FB}" type="presOf" srcId="{8AE7A4B2-577F-47DA-B361-9392E6D803D1}" destId="{3C2BF20B-98D0-0546-BF89-3BF63556938C}" srcOrd="0" destOrd="0" presId="urn:microsoft.com/office/officeart/2008/layout/LinedList"/>
    <dgm:cxn modelId="{B477B612-C768-4164-9CAD-D80D00D5CCC8}" srcId="{17A7B763-9370-4775-BF76-B6ACF160204D}" destId="{35B79131-7377-4C8B-BAE9-95C01250E6C2}" srcOrd="3" destOrd="0" parTransId="{D06EE71B-EE81-4F09-AB17-9AE7A840AE67}" sibTransId="{EB04F13A-EA57-4056-AE8A-7809E01BA438}"/>
    <dgm:cxn modelId="{4A4FF36D-B6DB-1744-B9F1-D6428197E78B}" type="presOf" srcId="{AAC0A4AE-C995-45DC-AF96-8CE199E058A1}" destId="{8649A92B-6EA0-CF4C-8588-D30B7869F866}" srcOrd="0" destOrd="0" presId="urn:microsoft.com/office/officeart/2008/layout/LinedList"/>
    <dgm:cxn modelId="{1CA78382-48D4-9240-BFA3-66181F4DFC7E}" type="presOf" srcId="{17A7B763-9370-4775-BF76-B6ACF160204D}" destId="{6E51923D-0E4E-7D44-9BBC-A0DACC2E139E}" srcOrd="0" destOrd="0" presId="urn:microsoft.com/office/officeart/2008/layout/LinedList"/>
    <dgm:cxn modelId="{9BB4EF91-A8E3-CD47-A17F-7162CA878089}" type="presOf" srcId="{E61066B9-75CF-4A3F-A6E9-79D9C75F4BB6}" destId="{6498558A-656A-8846-9CFC-BADAE7F84121}" srcOrd="0" destOrd="0" presId="urn:microsoft.com/office/officeart/2008/layout/LinedList"/>
    <dgm:cxn modelId="{B09134BC-5825-443A-9EC4-DDDAE87323A0}" srcId="{17A7B763-9370-4775-BF76-B6ACF160204D}" destId="{E61066B9-75CF-4A3F-A6E9-79D9C75F4BB6}" srcOrd="0" destOrd="0" parTransId="{E12EB6F8-7578-47ED-AD5F-3E96516011C1}" sibTransId="{1B59CD28-E5DA-4B4E-B20A-F178A3737253}"/>
    <dgm:cxn modelId="{4AAFE7C6-DC7A-4B3D-8F0B-3F6581BF11B1}" srcId="{17A7B763-9370-4775-BF76-B6ACF160204D}" destId="{8AE7A4B2-577F-47DA-B361-9392E6D803D1}" srcOrd="2" destOrd="0" parTransId="{DC8B2EB3-AF82-4CA1-A7F4-EF915CDDE2D6}" sibTransId="{3204B905-C25C-4793-8639-DA17145A590B}"/>
    <dgm:cxn modelId="{437630F0-4077-C942-8DA4-B491FF2C5DAE}" type="presOf" srcId="{35B79131-7377-4C8B-BAE9-95C01250E6C2}" destId="{EB267107-CBD6-454F-848A-010DE329365E}" srcOrd="0" destOrd="0" presId="urn:microsoft.com/office/officeart/2008/layout/LinedList"/>
    <dgm:cxn modelId="{CCBF5BB2-52AF-684D-8FE8-C5A110C0502F}" type="presParOf" srcId="{6E51923D-0E4E-7D44-9BBC-A0DACC2E139E}" destId="{7063D6FC-9068-2E41-9A1D-20DA4C9F1B2E}" srcOrd="0" destOrd="0" presId="urn:microsoft.com/office/officeart/2008/layout/LinedList"/>
    <dgm:cxn modelId="{A19A2E6D-D6BC-5F4F-A693-FDF51F86F3BD}" type="presParOf" srcId="{6E51923D-0E4E-7D44-9BBC-A0DACC2E139E}" destId="{65C797C3-7846-F84B-89AA-787BBDAEC530}" srcOrd="1" destOrd="0" presId="urn:microsoft.com/office/officeart/2008/layout/LinedList"/>
    <dgm:cxn modelId="{B93DE1F0-1BD2-7445-A080-5CAECA7357E6}" type="presParOf" srcId="{65C797C3-7846-F84B-89AA-787BBDAEC530}" destId="{6498558A-656A-8846-9CFC-BADAE7F84121}" srcOrd="0" destOrd="0" presId="urn:microsoft.com/office/officeart/2008/layout/LinedList"/>
    <dgm:cxn modelId="{375A9C7D-407F-4C47-B72C-E811168BF2B6}" type="presParOf" srcId="{65C797C3-7846-F84B-89AA-787BBDAEC530}" destId="{7324EA0E-107B-1245-877A-F6FE1A7773AE}" srcOrd="1" destOrd="0" presId="urn:microsoft.com/office/officeart/2008/layout/LinedList"/>
    <dgm:cxn modelId="{54BC5B5E-2DDE-C94B-A047-ADB203246080}" type="presParOf" srcId="{6E51923D-0E4E-7D44-9BBC-A0DACC2E139E}" destId="{8563BE04-A836-BA44-8F97-B7CAF08AD138}" srcOrd="2" destOrd="0" presId="urn:microsoft.com/office/officeart/2008/layout/LinedList"/>
    <dgm:cxn modelId="{A2D3AC3F-1470-4147-BF49-07027D1B0E4A}" type="presParOf" srcId="{6E51923D-0E4E-7D44-9BBC-A0DACC2E139E}" destId="{C37A2F9E-00B5-354C-A365-0A46C58500D4}" srcOrd="3" destOrd="0" presId="urn:microsoft.com/office/officeart/2008/layout/LinedList"/>
    <dgm:cxn modelId="{379E44BC-D8DB-CF44-89F7-D53660A62FEC}" type="presParOf" srcId="{C37A2F9E-00B5-354C-A365-0A46C58500D4}" destId="{8649A92B-6EA0-CF4C-8588-D30B7869F866}" srcOrd="0" destOrd="0" presId="urn:microsoft.com/office/officeart/2008/layout/LinedList"/>
    <dgm:cxn modelId="{33729E94-2B38-FB4F-BCDB-DE393B08B409}" type="presParOf" srcId="{C37A2F9E-00B5-354C-A365-0A46C58500D4}" destId="{0BB09C20-F5EB-DA4B-8D04-825D367370F7}" srcOrd="1" destOrd="0" presId="urn:microsoft.com/office/officeart/2008/layout/LinedList"/>
    <dgm:cxn modelId="{C8AC0F82-D3BB-2648-A3D1-A21446ACAACF}" type="presParOf" srcId="{6E51923D-0E4E-7D44-9BBC-A0DACC2E139E}" destId="{9E1DD1DA-7A9D-0343-806B-1F74A061FA11}" srcOrd="4" destOrd="0" presId="urn:microsoft.com/office/officeart/2008/layout/LinedList"/>
    <dgm:cxn modelId="{F66174C8-357F-E24D-99B2-E0F67255FB7A}" type="presParOf" srcId="{6E51923D-0E4E-7D44-9BBC-A0DACC2E139E}" destId="{649ADCE8-6C79-E74C-8BB8-36C26E5F6117}" srcOrd="5" destOrd="0" presId="urn:microsoft.com/office/officeart/2008/layout/LinedList"/>
    <dgm:cxn modelId="{687FA558-C9A8-C34B-8202-752D0EDB19C6}" type="presParOf" srcId="{649ADCE8-6C79-E74C-8BB8-36C26E5F6117}" destId="{3C2BF20B-98D0-0546-BF89-3BF63556938C}" srcOrd="0" destOrd="0" presId="urn:microsoft.com/office/officeart/2008/layout/LinedList"/>
    <dgm:cxn modelId="{BCD0ECF8-095E-7942-AC4E-0E9C42583567}" type="presParOf" srcId="{649ADCE8-6C79-E74C-8BB8-36C26E5F6117}" destId="{991BAF9A-EA70-C748-AA8D-677754D3B881}" srcOrd="1" destOrd="0" presId="urn:microsoft.com/office/officeart/2008/layout/LinedList"/>
    <dgm:cxn modelId="{E5C88639-2A28-C846-9F93-EE9DE80C8EF9}" type="presParOf" srcId="{6E51923D-0E4E-7D44-9BBC-A0DACC2E139E}" destId="{AE7D0CBE-F214-E645-962F-0371CD50A7F4}" srcOrd="6" destOrd="0" presId="urn:microsoft.com/office/officeart/2008/layout/LinedList"/>
    <dgm:cxn modelId="{DB99E303-1D82-AC4E-BD2D-CE39A99DBACB}" type="presParOf" srcId="{6E51923D-0E4E-7D44-9BBC-A0DACC2E139E}" destId="{CD545521-8EC3-7F4E-8C78-FD00AB6C0001}" srcOrd="7" destOrd="0" presId="urn:microsoft.com/office/officeart/2008/layout/LinedList"/>
    <dgm:cxn modelId="{46ED27A9-2591-8C4B-9EA1-840630A6258B}" type="presParOf" srcId="{CD545521-8EC3-7F4E-8C78-FD00AB6C0001}" destId="{EB267107-CBD6-454F-848A-010DE329365E}" srcOrd="0" destOrd="0" presId="urn:microsoft.com/office/officeart/2008/layout/LinedList"/>
    <dgm:cxn modelId="{8B48066F-F4B4-6E44-99FA-7CC831C548C2}" type="presParOf" srcId="{CD545521-8EC3-7F4E-8C78-FD00AB6C0001}" destId="{CF55DC1F-E6EF-604B-8064-2BFF7524683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8072CC7-15CB-4E66-A53C-F8548333A04F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3A795FC-4E83-47A0-A965-EFDD8D6E7F73}">
      <dgm:prSet/>
      <dgm:spPr/>
      <dgm:t>
        <a:bodyPr/>
        <a:lstStyle/>
        <a:p>
          <a:r>
            <a:rPr lang="en-US"/>
            <a:t>Business Metrics vs Cyber KPI</a:t>
          </a:r>
        </a:p>
      </dgm:t>
    </dgm:pt>
    <dgm:pt modelId="{0C9C9498-BCD1-42BD-B3B5-8685CB6DACC7}" type="parTrans" cxnId="{A746B97F-2D4C-4271-8A1D-6DFC8BC6048B}">
      <dgm:prSet/>
      <dgm:spPr/>
      <dgm:t>
        <a:bodyPr/>
        <a:lstStyle/>
        <a:p>
          <a:endParaRPr lang="en-US"/>
        </a:p>
      </dgm:t>
    </dgm:pt>
    <dgm:pt modelId="{8FC9C171-9BF2-4C08-9508-BC5B5B82A389}" type="sibTrans" cxnId="{A746B97F-2D4C-4271-8A1D-6DFC8BC6048B}">
      <dgm:prSet/>
      <dgm:spPr/>
      <dgm:t>
        <a:bodyPr/>
        <a:lstStyle/>
        <a:p>
          <a:endParaRPr lang="en-US"/>
        </a:p>
      </dgm:t>
    </dgm:pt>
    <dgm:pt modelId="{7A85E4EA-D3BA-47F9-9837-1B2329C9A696}">
      <dgm:prSet/>
      <dgm:spPr/>
      <dgm:t>
        <a:bodyPr/>
        <a:lstStyle/>
        <a:p>
          <a:r>
            <a:rPr lang="en-US" dirty="0"/>
            <a:t>Productivity Improvements</a:t>
          </a:r>
        </a:p>
      </dgm:t>
    </dgm:pt>
    <dgm:pt modelId="{042E6740-AD14-4302-A32C-7FC3C65BF51A}" type="parTrans" cxnId="{0A95247C-77B3-4FA5-A894-580E981431F2}">
      <dgm:prSet/>
      <dgm:spPr/>
      <dgm:t>
        <a:bodyPr/>
        <a:lstStyle/>
        <a:p>
          <a:endParaRPr lang="en-US"/>
        </a:p>
      </dgm:t>
    </dgm:pt>
    <dgm:pt modelId="{DF547D79-A84C-4094-93CB-31BB57F02A29}" type="sibTrans" cxnId="{0A95247C-77B3-4FA5-A894-580E981431F2}">
      <dgm:prSet/>
      <dgm:spPr/>
      <dgm:t>
        <a:bodyPr/>
        <a:lstStyle/>
        <a:p>
          <a:endParaRPr lang="en-US"/>
        </a:p>
      </dgm:t>
    </dgm:pt>
    <dgm:pt modelId="{5DC9D6BF-AC73-4F1F-A1A5-12A64BF4CBED}">
      <dgm:prSet/>
      <dgm:spPr/>
      <dgm:t>
        <a:bodyPr/>
        <a:lstStyle/>
        <a:p>
          <a:r>
            <a:rPr lang="en-US" dirty="0"/>
            <a:t>Outage Costs</a:t>
          </a:r>
        </a:p>
      </dgm:t>
    </dgm:pt>
    <dgm:pt modelId="{59C50946-FC8F-4C11-80E1-C62C91E1B643}" type="parTrans" cxnId="{2333B896-1888-4762-8F28-49261A3A67EA}">
      <dgm:prSet/>
      <dgm:spPr/>
      <dgm:t>
        <a:bodyPr/>
        <a:lstStyle/>
        <a:p>
          <a:endParaRPr lang="en-US"/>
        </a:p>
      </dgm:t>
    </dgm:pt>
    <dgm:pt modelId="{C562DA80-7D23-481D-9451-69C98C7F99DD}" type="sibTrans" cxnId="{2333B896-1888-4762-8F28-49261A3A67EA}">
      <dgm:prSet/>
      <dgm:spPr/>
      <dgm:t>
        <a:bodyPr/>
        <a:lstStyle/>
        <a:p>
          <a:endParaRPr lang="en-US"/>
        </a:p>
      </dgm:t>
    </dgm:pt>
    <dgm:pt modelId="{B7C01A96-D28D-4838-88A5-E1A5DF8BC17B}">
      <dgm:prSet/>
      <dgm:spPr/>
      <dgm:t>
        <a:bodyPr/>
        <a:lstStyle/>
        <a:p>
          <a:r>
            <a:rPr lang="en-US"/>
            <a:t>Stock Impact</a:t>
          </a:r>
        </a:p>
      </dgm:t>
    </dgm:pt>
    <dgm:pt modelId="{6F2B2D2C-9BC9-41DA-ADB4-4378E8BA7D9C}" type="parTrans" cxnId="{83FD551A-1F2F-4377-B54B-26F40F6FEE37}">
      <dgm:prSet/>
      <dgm:spPr/>
      <dgm:t>
        <a:bodyPr/>
        <a:lstStyle/>
        <a:p>
          <a:endParaRPr lang="en-US"/>
        </a:p>
      </dgm:t>
    </dgm:pt>
    <dgm:pt modelId="{682167D5-E012-42CE-89A0-9EB54A237525}" type="sibTrans" cxnId="{83FD551A-1F2F-4377-B54B-26F40F6FEE37}">
      <dgm:prSet/>
      <dgm:spPr/>
      <dgm:t>
        <a:bodyPr/>
        <a:lstStyle/>
        <a:p>
          <a:endParaRPr lang="en-US"/>
        </a:p>
      </dgm:t>
    </dgm:pt>
    <dgm:pt modelId="{ACF7BE3E-DA4B-4102-8D7A-9812D9587E33}">
      <dgm:prSet/>
      <dgm:spPr/>
      <dgm:t>
        <a:bodyPr/>
        <a:lstStyle/>
        <a:p>
          <a:r>
            <a:rPr lang="en-US"/>
            <a:t>Personal Liability (CEO, Board, CISO)</a:t>
          </a:r>
        </a:p>
      </dgm:t>
    </dgm:pt>
    <dgm:pt modelId="{6D7D3B5C-E9BB-42B4-B56B-B3D55D2B9E2D}" type="parTrans" cxnId="{DAD7B91A-A568-4054-8AA0-7A8EF6674F92}">
      <dgm:prSet/>
      <dgm:spPr/>
      <dgm:t>
        <a:bodyPr/>
        <a:lstStyle/>
        <a:p>
          <a:endParaRPr lang="en-US"/>
        </a:p>
      </dgm:t>
    </dgm:pt>
    <dgm:pt modelId="{80A1521C-E7CF-4A0E-927B-7454E98E1810}" type="sibTrans" cxnId="{DAD7B91A-A568-4054-8AA0-7A8EF6674F92}">
      <dgm:prSet/>
      <dgm:spPr/>
      <dgm:t>
        <a:bodyPr/>
        <a:lstStyle/>
        <a:p>
          <a:endParaRPr lang="en-US"/>
        </a:p>
      </dgm:t>
    </dgm:pt>
    <dgm:pt modelId="{1BA630F2-E58D-E141-8A5A-6DE2A4E34AF8}" type="pres">
      <dgm:prSet presAssocID="{A8072CC7-15CB-4E66-A53C-F8548333A04F}" presName="vert0" presStyleCnt="0">
        <dgm:presLayoutVars>
          <dgm:dir/>
          <dgm:animOne val="branch"/>
          <dgm:animLvl val="lvl"/>
        </dgm:presLayoutVars>
      </dgm:prSet>
      <dgm:spPr/>
    </dgm:pt>
    <dgm:pt modelId="{D28DBD76-AC44-A743-9644-6B4A1C6DC3A8}" type="pres">
      <dgm:prSet presAssocID="{43A795FC-4E83-47A0-A965-EFDD8D6E7F73}" presName="thickLine" presStyleLbl="alignNode1" presStyleIdx="0" presStyleCnt="5"/>
      <dgm:spPr/>
    </dgm:pt>
    <dgm:pt modelId="{C75AC0AE-59D4-B041-8FF0-DDE864714E32}" type="pres">
      <dgm:prSet presAssocID="{43A795FC-4E83-47A0-A965-EFDD8D6E7F73}" presName="horz1" presStyleCnt="0"/>
      <dgm:spPr/>
    </dgm:pt>
    <dgm:pt modelId="{CFA8171B-D379-B24E-BEC0-DA8327DDFA5E}" type="pres">
      <dgm:prSet presAssocID="{43A795FC-4E83-47A0-A965-EFDD8D6E7F73}" presName="tx1" presStyleLbl="revTx" presStyleIdx="0" presStyleCnt="5"/>
      <dgm:spPr/>
    </dgm:pt>
    <dgm:pt modelId="{A6ACEF95-F0CB-2240-9163-B7D568634349}" type="pres">
      <dgm:prSet presAssocID="{43A795FC-4E83-47A0-A965-EFDD8D6E7F73}" presName="vert1" presStyleCnt="0"/>
      <dgm:spPr/>
    </dgm:pt>
    <dgm:pt modelId="{3164B1CB-DE90-EF4F-9DE6-66C624A63145}" type="pres">
      <dgm:prSet presAssocID="{7A85E4EA-D3BA-47F9-9837-1B2329C9A696}" presName="thickLine" presStyleLbl="alignNode1" presStyleIdx="1" presStyleCnt="5"/>
      <dgm:spPr/>
    </dgm:pt>
    <dgm:pt modelId="{3A224F68-B745-C342-93BA-E2EB5C8C65D6}" type="pres">
      <dgm:prSet presAssocID="{7A85E4EA-D3BA-47F9-9837-1B2329C9A696}" presName="horz1" presStyleCnt="0"/>
      <dgm:spPr/>
    </dgm:pt>
    <dgm:pt modelId="{206AC1E5-7238-3748-BEE2-DEC4DEE80A00}" type="pres">
      <dgm:prSet presAssocID="{7A85E4EA-D3BA-47F9-9837-1B2329C9A696}" presName="tx1" presStyleLbl="revTx" presStyleIdx="1" presStyleCnt="5"/>
      <dgm:spPr/>
    </dgm:pt>
    <dgm:pt modelId="{2F0CF650-5C3B-FB42-920E-59225144FAE2}" type="pres">
      <dgm:prSet presAssocID="{7A85E4EA-D3BA-47F9-9837-1B2329C9A696}" presName="vert1" presStyleCnt="0"/>
      <dgm:spPr/>
    </dgm:pt>
    <dgm:pt modelId="{D8B1FF50-13E0-194B-99AE-2BB6CAD252E4}" type="pres">
      <dgm:prSet presAssocID="{5DC9D6BF-AC73-4F1F-A1A5-12A64BF4CBED}" presName="thickLine" presStyleLbl="alignNode1" presStyleIdx="2" presStyleCnt="5"/>
      <dgm:spPr/>
    </dgm:pt>
    <dgm:pt modelId="{FE45AF1B-A083-0D49-BA8C-A8CF12E8DF47}" type="pres">
      <dgm:prSet presAssocID="{5DC9D6BF-AC73-4F1F-A1A5-12A64BF4CBED}" presName="horz1" presStyleCnt="0"/>
      <dgm:spPr/>
    </dgm:pt>
    <dgm:pt modelId="{3A5B5106-CCD5-EB41-9430-2A327548C6A9}" type="pres">
      <dgm:prSet presAssocID="{5DC9D6BF-AC73-4F1F-A1A5-12A64BF4CBED}" presName="tx1" presStyleLbl="revTx" presStyleIdx="2" presStyleCnt="5"/>
      <dgm:spPr/>
    </dgm:pt>
    <dgm:pt modelId="{EF667818-3377-6C49-9CD0-5DC208407653}" type="pres">
      <dgm:prSet presAssocID="{5DC9D6BF-AC73-4F1F-A1A5-12A64BF4CBED}" presName="vert1" presStyleCnt="0"/>
      <dgm:spPr/>
    </dgm:pt>
    <dgm:pt modelId="{34CE5ABB-740A-C74F-ABDE-5CA2319173AE}" type="pres">
      <dgm:prSet presAssocID="{B7C01A96-D28D-4838-88A5-E1A5DF8BC17B}" presName="thickLine" presStyleLbl="alignNode1" presStyleIdx="3" presStyleCnt="5"/>
      <dgm:spPr/>
    </dgm:pt>
    <dgm:pt modelId="{7407D5A2-6BD8-2C43-8E58-54E30580CC7D}" type="pres">
      <dgm:prSet presAssocID="{B7C01A96-D28D-4838-88A5-E1A5DF8BC17B}" presName="horz1" presStyleCnt="0"/>
      <dgm:spPr/>
    </dgm:pt>
    <dgm:pt modelId="{9BB0E5CF-4A7C-2741-99E1-643C1443283C}" type="pres">
      <dgm:prSet presAssocID="{B7C01A96-D28D-4838-88A5-E1A5DF8BC17B}" presName="tx1" presStyleLbl="revTx" presStyleIdx="3" presStyleCnt="5"/>
      <dgm:spPr/>
    </dgm:pt>
    <dgm:pt modelId="{AAC80563-94A3-2E4B-A63F-A9AD0DADCEA6}" type="pres">
      <dgm:prSet presAssocID="{B7C01A96-D28D-4838-88A5-E1A5DF8BC17B}" presName="vert1" presStyleCnt="0"/>
      <dgm:spPr/>
    </dgm:pt>
    <dgm:pt modelId="{F2B49CB9-CC72-C445-8D9E-46511EED1D6E}" type="pres">
      <dgm:prSet presAssocID="{ACF7BE3E-DA4B-4102-8D7A-9812D9587E33}" presName="thickLine" presStyleLbl="alignNode1" presStyleIdx="4" presStyleCnt="5"/>
      <dgm:spPr/>
    </dgm:pt>
    <dgm:pt modelId="{2E40880B-638F-1141-B61A-091E592DC70F}" type="pres">
      <dgm:prSet presAssocID="{ACF7BE3E-DA4B-4102-8D7A-9812D9587E33}" presName="horz1" presStyleCnt="0"/>
      <dgm:spPr/>
    </dgm:pt>
    <dgm:pt modelId="{DB493603-2483-5A4A-A05E-A34689A88A38}" type="pres">
      <dgm:prSet presAssocID="{ACF7BE3E-DA4B-4102-8D7A-9812D9587E33}" presName="tx1" presStyleLbl="revTx" presStyleIdx="4" presStyleCnt="5"/>
      <dgm:spPr/>
    </dgm:pt>
    <dgm:pt modelId="{F50516A6-9F19-B645-8D7A-C1A382EE6F2A}" type="pres">
      <dgm:prSet presAssocID="{ACF7BE3E-DA4B-4102-8D7A-9812D9587E33}" presName="vert1" presStyleCnt="0"/>
      <dgm:spPr/>
    </dgm:pt>
  </dgm:ptLst>
  <dgm:cxnLst>
    <dgm:cxn modelId="{83FD551A-1F2F-4377-B54B-26F40F6FEE37}" srcId="{A8072CC7-15CB-4E66-A53C-F8548333A04F}" destId="{B7C01A96-D28D-4838-88A5-E1A5DF8BC17B}" srcOrd="3" destOrd="0" parTransId="{6F2B2D2C-9BC9-41DA-ADB4-4378E8BA7D9C}" sibTransId="{682167D5-E012-42CE-89A0-9EB54A237525}"/>
    <dgm:cxn modelId="{DAD7B91A-A568-4054-8AA0-7A8EF6674F92}" srcId="{A8072CC7-15CB-4E66-A53C-F8548333A04F}" destId="{ACF7BE3E-DA4B-4102-8D7A-9812D9587E33}" srcOrd="4" destOrd="0" parTransId="{6D7D3B5C-E9BB-42B4-B56B-B3D55D2B9E2D}" sibTransId="{80A1521C-E7CF-4A0E-927B-7454E98E1810}"/>
    <dgm:cxn modelId="{D6879D2A-08EE-4B47-9BFD-EC509164D999}" type="presOf" srcId="{B7C01A96-D28D-4838-88A5-E1A5DF8BC17B}" destId="{9BB0E5CF-4A7C-2741-99E1-643C1443283C}" srcOrd="0" destOrd="0" presId="urn:microsoft.com/office/officeart/2008/layout/LinedList"/>
    <dgm:cxn modelId="{68348674-F005-7348-97A8-0EEF2A78963D}" type="presOf" srcId="{ACF7BE3E-DA4B-4102-8D7A-9812D9587E33}" destId="{DB493603-2483-5A4A-A05E-A34689A88A38}" srcOrd="0" destOrd="0" presId="urn:microsoft.com/office/officeart/2008/layout/LinedList"/>
    <dgm:cxn modelId="{52BB9079-4C5B-774B-AD86-8AC9A087F3C2}" type="presOf" srcId="{43A795FC-4E83-47A0-A965-EFDD8D6E7F73}" destId="{CFA8171B-D379-B24E-BEC0-DA8327DDFA5E}" srcOrd="0" destOrd="0" presId="urn:microsoft.com/office/officeart/2008/layout/LinedList"/>
    <dgm:cxn modelId="{0A95247C-77B3-4FA5-A894-580E981431F2}" srcId="{A8072CC7-15CB-4E66-A53C-F8548333A04F}" destId="{7A85E4EA-D3BA-47F9-9837-1B2329C9A696}" srcOrd="1" destOrd="0" parTransId="{042E6740-AD14-4302-A32C-7FC3C65BF51A}" sibTransId="{DF547D79-A84C-4094-93CB-31BB57F02A29}"/>
    <dgm:cxn modelId="{A746B97F-2D4C-4271-8A1D-6DFC8BC6048B}" srcId="{A8072CC7-15CB-4E66-A53C-F8548333A04F}" destId="{43A795FC-4E83-47A0-A965-EFDD8D6E7F73}" srcOrd="0" destOrd="0" parTransId="{0C9C9498-BCD1-42BD-B3B5-8685CB6DACC7}" sibTransId="{8FC9C171-9BF2-4C08-9508-BC5B5B82A389}"/>
    <dgm:cxn modelId="{2333B896-1888-4762-8F28-49261A3A67EA}" srcId="{A8072CC7-15CB-4E66-A53C-F8548333A04F}" destId="{5DC9D6BF-AC73-4F1F-A1A5-12A64BF4CBED}" srcOrd="2" destOrd="0" parTransId="{59C50946-FC8F-4C11-80E1-C62C91E1B643}" sibTransId="{C562DA80-7D23-481D-9451-69C98C7F99DD}"/>
    <dgm:cxn modelId="{1B0A1AA2-0A70-5348-B67F-B61CA91CFC9A}" type="presOf" srcId="{5DC9D6BF-AC73-4F1F-A1A5-12A64BF4CBED}" destId="{3A5B5106-CCD5-EB41-9430-2A327548C6A9}" srcOrd="0" destOrd="0" presId="urn:microsoft.com/office/officeart/2008/layout/LinedList"/>
    <dgm:cxn modelId="{503C6FC3-2B8E-604B-891D-6BB0F1933405}" type="presOf" srcId="{7A85E4EA-D3BA-47F9-9837-1B2329C9A696}" destId="{206AC1E5-7238-3748-BEE2-DEC4DEE80A00}" srcOrd="0" destOrd="0" presId="urn:microsoft.com/office/officeart/2008/layout/LinedList"/>
    <dgm:cxn modelId="{140E07F2-31AA-2944-B434-A139CF1D17D7}" type="presOf" srcId="{A8072CC7-15CB-4E66-A53C-F8548333A04F}" destId="{1BA630F2-E58D-E141-8A5A-6DE2A4E34AF8}" srcOrd="0" destOrd="0" presId="urn:microsoft.com/office/officeart/2008/layout/LinedList"/>
    <dgm:cxn modelId="{2F67FD38-5CB4-9041-9C72-BF7DD3405593}" type="presParOf" srcId="{1BA630F2-E58D-E141-8A5A-6DE2A4E34AF8}" destId="{D28DBD76-AC44-A743-9644-6B4A1C6DC3A8}" srcOrd="0" destOrd="0" presId="urn:microsoft.com/office/officeart/2008/layout/LinedList"/>
    <dgm:cxn modelId="{2FC2AD74-042F-B343-A519-E4DD6603D02A}" type="presParOf" srcId="{1BA630F2-E58D-E141-8A5A-6DE2A4E34AF8}" destId="{C75AC0AE-59D4-B041-8FF0-DDE864714E32}" srcOrd="1" destOrd="0" presId="urn:microsoft.com/office/officeart/2008/layout/LinedList"/>
    <dgm:cxn modelId="{98DB62D2-BD65-1E49-9C48-F016BA605960}" type="presParOf" srcId="{C75AC0AE-59D4-B041-8FF0-DDE864714E32}" destId="{CFA8171B-D379-B24E-BEC0-DA8327DDFA5E}" srcOrd="0" destOrd="0" presId="urn:microsoft.com/office/officeart/2008/layout/LinedList"/>
    <dgm:cxn modelId="{61851C09-A1C1-C549-B8EF-39371A094B5B}" type="presParOf" srcId="{C75AC0AE-59D4-B041-8FF0-DDE864714E32}" destId="{A6ACEF95-F0CB-2240-9163-B7D568634349}" srcOrd="1" destOrd="0" presId="urn:microsoft.com/office/officeart/2008/layout/LinedList"/>
    <dgm:cxn modelId="{325C63C2-F4A7-2D44-BF96-7D4C33126C42}" type="presParOf" srcId="{1BA630F2-E58D-E141-8A5A-6DE2A4E34AF8}" destId="{3164B1CB-DE90-EF4F-9DE6-66C624A63145}" srcOrd="2" destOrd="0" presId="urn:microsoft.com/office/officeart/2008/layout/LinedList"/>
    <dgm:cxn modelId="{095DF93B-6231-3149-BA44-8D2C86FD52A9}" type="presParOf" srcId="{1BA630F2-E58D-E141-8A5A-6DE2A4E34AF8}" destId="{3A224F68-B745-C342-93BA-E2EB5C8C65D6}" srcOrd="3" destOrd="0" presId="urn:microsoft.com/office/officeart/2008/layout/LinedList"/>
    <dgm:cxn modelId="{7F256B57-8080-9F44-9DC4-CC2B46639DD0}" type="presParOf" srcId="{3A224F68-B745-C342-93BA-E2EB5C8C65D6}" destId="{206AC1E5-7238-3748-BEE2-DEC4DEE80A00}" srcOrd="0" destOrd="0" presId="urn:microsoft.com/office/officeart/2008/layout/LinedList"/>
    <dgm:cxn modelId="{A8D47DB2-AECC-C847-8A1E-8B459D73BE0D}" type="presParOf" srcId="{3A224F68-B745-C342-93BA-E2EB5C8C65D6}" destId="{2F0CF650-5C3B-FB42-920E-59225144FAE2}" srcOrd="1" destOrd="0" presId="urn:microsoft.com/office/officeart/2008/layout/LinedList"/>
    <dgm:cxn modelId="{9380D9AF-BE98-6649-B1FB-7343A6E1F32E}" type="presParOf" srcId="{1BA630F2-E58D-E141-8A5A-6DE2A4E34AF8}" destId="{D8B1FF50-13E0-194B-99AE-2BB6CAD252E4}" srcOrd="4" destOrd="0" presId="urn:microsoft.com/office/officeart/2008/layout/LinedList"/>
    <dgm:cxn modelId="{993326AF-540A-C449-9611-B7F95671DF85}" type="presParOf" srcId="{1BA630F2-E58D-E141-8A5A-6DE2A4E34AF8}" destId="{FE45AF1B-A083-0D49-BA8C-A8CF12E8DF47}" srcOrd="5" destOrd="0" presId="urn:microsoft.com/office/officeart/2008/layout/LinedList"/>
    <dgm:cxn modelId="{DD026F3D-3C85-6D4F-8F9C-B4D364425856}" type="presParOf" srcId="{FE45AF1B-A083-0D49-BA8C-A8CF12E8DF47}" destId="{3A5B5106-CCD5-EB41-9430-2A327548C6A9}" srcOrd="0" destOrd="0" presId="urn:microsoft.com/office/officeart/2008/layout/LinedList"/>
    <dgm:cxn modelId="{A129872E-0C44-2141-89BA-CD37EA7610FC}" type="presParOf" srcId="{FE45AF1B-A083-0D49-BA8C-A8CF12E8DF47}" destId="{EF667818-3377-6C49-9CD0-5DC208407653}" srcOrd="1" destOrd="0" presId="urn:microsoft.com/office/officeart/2008/layout/LinedList"/>
    <dgm:cxn modelId="{B7C9E6EB-D0BA-0E42-A474-91002228F0FD}" type="presParOf" srcId="{1BA630F2-E58D-E141-8A5A-6DE2A4E34AF8}" destId="{34CE5ABB-740A-C74F-ABDE-5CA2319173AE}" srcOrd="6" destOrd="0" presId="urn:microsoft.com/office/officeart/2008/layout/LinedList"/>
    <dgm:cxn modelId="{05E2033A-EEE3-5843-B168-786233145801}" type="presParOf" srcId="{1BA630F2-E58D-E141-8A5A-6DE2A4E34AF8}" destId="{7407D5A2-6BD8-2C43-8E58-54E30580CC7D}" srcOrd="7" destOrd="0" presId="urn:microsoft.com/office/officeart/2008/layout/LinedList"/>
    <dgm:cxn modelId="{A0B76640-F397-B649-A350-66C86446D917}" type="presParOf" srcId="{7407D5A2-6BD8-2C43-8E58-54E30580CC7D}" destId="{9BB0E5CF-4A7C-2741-99E1-643C1443283C}" srcOrd="0" destOrd="0" presId="urn:microsoft.com/office/officeart/2008/layout/LinedList"/>
    <dgm:cxn modelId="{D9E74601-F83D-F040-B926-7B03C1AD5208}" type="presParOf" srcId="{7407D5A2-6BD8-2C43-8E58-54E30580CC7D}" destId="{AAC80563-94A3-2E4B-A63F-A9AD0DADCEA6}" srcOrd="1" destOrd="0" presId="urn:microsoft.com/office/officeart/2008/layout/LinedList"/>
    <dgm:cxn modelId="{FBF95D5B-9957-624B-B795-3C7153426AE5}" type="presParOf" srcId="{1BA630F2-E58D-E141-8A5A-6DE2A4E34AF8}" destId="{F2B49CB9-CC72-C445-8D9E-46511EED1D6E}" srcOrd="8" destOrd="0" presId="urn:microsoft.com/office/officeart/2008/layout/LinedList"/>
    <dgm:cxn modelId="{0C7EBE26-DF46-F947-8F64-563BDE279F33}" type="presParOf" srcId="{1BA630F2-E58D-E141-8A5A-6DE2A4E34AF8}" destId="{2E40880B-638F-1141-B61A-091E592DC70F}" srcOrd="9" destOrd="0" presId="urn:microsoft.com/office/officeart/2008/layout/LinedList"/>
    <dgm:cxn modelId="{37369987-1EB3-7944-97C8-083A876D3C11}" type="presParOf" srcId="{2E40880B-638F-1141-B61A-091E592DC70F}" destId="{DB493603-2483-5A4A-A05E-A34689A88A38}" srcOrd="0" destOrd="0" presId="urn:microsoft.com/office/officeart/2008/layout/LinedList"/>
    <dgm:cxn modelId="{956EB1C5-2DCA-864F-8333-F789E39A86FB}" type="presParOf" srcId="{2E40880B-638F-1141-B61A-091E592DC70F}" destId="{F50516A6-9F19-B645-8D7A-C1A382EE6F2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03E2F7-3246-404D-8502-6188F093F882}">
      <dsp:nvSpPr>
        <dsp:cNvPr id="0" name=""/>
        <dsp:cNvSpPr/>
      </dsp:nvSpPr>
      <dsp:spPr>
        <a:xfrm>
          <a:off x="0" y="0"/>
          <a:ext cx="972403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D8F532-36BB-4648-BA1A-743697FF33FD}">
      <dsp:nvSpPr>
        <dsp:cNvPr id="0" name=""/>
        <dsp:cNvSpPr/>
      </dsp:nvSpPr>
      <dsp:spPr>
        <a:xfrm>
          <a:off x="0" y="0"/>
          <a:ext cx="9724031" cy="9208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20 Years Cyber Security </a:t>
          </a:r>
        </a:p>
      </dsp:txBody>
      <dsp:txXfrm>
        <a:off x="0" y="0"/>
        <a:ext cx="9724031" cy="920839"/>
      </dsp:txXfrm>
    </dsp:sp>
    <dsp:sp modelId="{46B5832E-8E5F-7643-9F80-2964FA66CE39}">
      <dsp:nvSpPr>
        <dsp:cNvPr id="0" name=""/>
        <dsp:cNvSpPr/>
      </dsp:nvSpPr>
      <dsp:spPr>
        <a:xfrm>
          <a:off x="0" y="920839"/>
          <a:ext cx="972403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65515B-BAA8-D949-8AA8-EB2FC9CD5BC8}">
      <dsp:nvSpPr>
        <dsp:cNvPr id="0" name=""/>
        <dsp:cNvSpPr/>
      </dsp:nvSpPr>
      <dsp:spPr>
        <a:xfrm>
          <a:off x="0" y="920839"/>
          <a:ext cx="9724031" cy="9208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Defense, Critical Infrastructure, Financial, Leadership, Sales </a:t>
          </a:r>
        </a:p>
      </dsp:txBody>
      <dsp:txXfrm>
        <a:off x="0" y="920839"/>
        <a:ext cx="9724031" cy="920839"/>
      </dsp:txXfrm>
    </dsp:sp>
    <dsp:sp modelId="{2BEFB204-351B-0546-92D2-85865CBDFE09}">
      <dsp:nvSpPr>
        <dsp:cNvPr id="0" name=""/>
        <dsp:cNvSpPr/>
      </dsp:nvSpPr>
      <dsp:spPr>
        <a:xfrm>
          <a:off x="0" y="1841678"/>
          <a:ext cx="972403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E9B58B-978F-A540-998F-1C95BAFA1299}">
      <dsp:nvSpPr>
        <dsp:cNvPr id="0" name=""/>
        <dsp:cNvSpPr/>
      </dsp:nvSpPr>
      <dsp:spPr>
        <a:xfrm>
          <a:off x="0" y="1841679"/>
          <a:ext cx="9724031" cy="9208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Presented at Defcon, UNC, JMU, FBI Infragard, RVAsec</a:t>
          </a:r>
        </a:p>
      </dsp:txBody>
      <dsp:txXfrm>
        <a:off x="0" y="1841679"/>
        <a:ext cx="9724031" cy="920839"/>
      </dsp:txXfrm>
    </dsp:sp>
    <dsp:sp modelId="{769321D5-F0D1-0D49-8C9D-1324CB06AE18}">
      <dsp:nvSpPr>
        <dsp:cNvPr id="0" name=""/>
        <dsp:cNvSpPr/>
      </dsp:nvSpPr>
      <dsp:spPr>
        <a:xfrm>
          <a:off x="0" y="2762518"/>
          <a:ext cx="972403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BA3FC2-C8C0-D44D-80A7-55854E3EB14C}">
      <dsp:nvSpPr>
        <dsp:cNvPr id="0" name=""/>
        <dsp:cNvSpPr/>
      </dsp:nvSpPr>
      <dsp:spPr>
        <a:xfrm>
          <a:off x="0" y="2762518"/>
          <a:ext cx="9724031" cy="9208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Currently Client Director at Consortium</a:t>
          </a:r>
        </a:p>
      </dsp:txBody>
      <dsp:txXfrm>
        <a:off x="0" y="2762518"/>
        <a:ext cx="9724031" cy="9208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CD2D21-095C-7C4A-8F67-1FCB622AECA3}">
      <dsp:nvSpPr>
        <dsp:cNvPr id="0" name=""/>
        <dsp:cNvSpPr/>
      </dsp:nvSpPr>
      <dsp:spPr>
        <a:xfrm>
          <a:off x="3091" y="837975"/>
          <a:ext cx="2207619" cy="14018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3E25B1A-7783-7C47-A65A-98F4B27C930B}">
      <dsp:nvSpPr>
        <dsp:cNvPr id="0" name=""/>
        <dsp:cNvSpPr/>
      </dsp:nvSpPr>
      <dsp:spPr>
        <a:xfrm>
          <a:off x="248382" y="1071002"/>
          <a:ext cx="2207619" cy="14018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STUDENT</a:t>
          </a:r>
        </a:p>
      </dsp:txBody>
      <dsp:txXfrm>
        <a:off x="289440" y="1112060"/>
        <a:ext cx="2125503" cy="1319722"/>
      </dsp:txXfrm>
    </dsp:sp>
    <dsp:sp modelId="{3069BA38-96D1-0F44-8E72-390BCBC890E6}">
      <dsp:nvSpPr>
        <dsp:cNvPr id="0" name=""/>
        <dsp:cNvSpPr/>
      </dsp:nvSpPr>
      <dsp:spPr>
        <a:xfrm>
          <a:off x="2701293" y="837975"/>
          <a:ext cx="2207619" cy="14018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715FE8E-9EB6-794B-9578-8825920F7CD6}">
      <dsp:nvSpPr>
        <dsp:cNvPr id="0" name=""/>
        <dsp:cNvSpPr/>
      </dsp:nvSpPr>
      <dsp:spPr>
        <a:xfrm>
          <a:off x="2946584" y="1071002"/>
          <a:ext cx="2207619" cy="14018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ENGINEER</a:t>
          </a:r>
        </a:p>
      </dsp:txBody>
      <dsp:txXfrm>
        <a:off x="2987642" y="1112060"/>
        <a:ext cx="2125503" cy="1319722"/>
      </dsp:txXfrm>
    </dsp:sp>
    <dsp:sp modelId="{E8007C09-C5F8-BA4B-95B1-14ACD848285D}">
      <dsp:nvSpPr>
        <dsp:cNvPr id="0" name=""/>
        <dsp:cNvSpPr/>
      </dsp:nvSpPr>
      <dsp:spPr>
        <a:xfrm>
          <a:off x="5399495" y="837975"/>
          <a:ext cx="2207619" cy="14018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8995E3B-3CC0-D747-8E33-B4795F3FC527}">
      <dsp:nvSpPr>
        <dsp:cNvPr id="0" name=""/>
        <dsp:cNvSpPr/>
      </dsp:nvSpPr>
      <dsp:spPr>
        <a:xfrm>
          <a:off x="5644786" y="1071002"/>
          <a:ext cx="2207619" cy="14018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BUYER</a:t>
          </a:r>
        </a:p>
      </dsp:txBody>
      <dsp:txXfrm>
        <a:off x="5685844" y="1112060"/>
        <a:ext cx="2125503" cy="1319722"/>
      </dsp:txXfrm>
    </dsp:sp>
    <dsp:sp modelId="{58249D04-47DF-514F-8355-0D9D3DDE03DB}">
      <dsp:nvSpPr>
        <dsp:cNvPr id="0" name=""/>
        <dsp:cNvSpPr/>
      </dsp:nvSpPr>
      <dsp:spPr>
        <a:xfrm>
          <a:off x="8097697" y="837975"/>
          <a:ext cx="2207619" cy="14018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D78EFA2-25E7-A247-A409-3C51F7065725}">
      <dsp:nvSpPr>
        <dsp:cNvPr id="0" name=""/>
        <dsp:cNvSpPr/>
      </dsp:nvSpPr>
      <dsp:spPr>
        <a:xfrm>
          <a:off x="8342988" y="1071002"/>
          <a:ext cx="2207619" cy="14018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NEGOTIATOR</a:t>
          </a:r>
        </a:p>
      </dsp:txBody>
      <dsp:txXfrm>
        <a:off x="8384046" y="1112060"/>
        <a:ext cx="2125503" cy="131972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B8DB17-8805-49E7-BBE8-C7F7A68090C9}">
      <dsp:nvSpPr>
        <dsp:cNvPr id="0" name=""/>
        <dsp:cNvSpPr/>
      </dsp:nvSpPr>
      <dsp:spPr>
        <a:xfrm>
          <a:off x="218794" y="34739"/>
          <a:ext cx="1339248" cy="133924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90176C-A753-4795-B727-0C75AD709D3D}">
      <dsp:nvSpPr>
        <dsp:cNvPr id="0" name=""/>
        <dsp:cNvSpPr/>
      </dsp:nvSpPr>
      <dsp:spPr>
        <a:xfrm>
          <a:off x="500036" y="315982"/>
          <a:ext cx="776764" cy="77676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DC0728-08F3-4005-BFFB-3AB11937B023}">
      <dsp:nvSpPr>
        <dsp:cNvPr id="0" name=""/>
        <dsp:cNvSpPr/>
      </dsp:nvSpPr>
      <dsp:spPr>
        <a:xfrm>
          <a:off x="1845025" y="34739"/>
          <a:ext cx="3156800" cy="1339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What is the problem? Who cares?</a:t>
          </a:r>
        </a:p>
      </dsp:txBody>
      <dsp:txXfrm>
        <a:off x="1845025" y="34739"/>
        <a:ext cx="3156800" cy="1339248"/>
      </dsp:txXfrm>
    </dsp:sp>
    <dsp:sp modelId="{41221513-006B-42BF-9B4C-E7A78AE49B53}">
      <dsp:nvSpPr>
        <dsp:cNvPr id="0" name=""/>
        <dsp:cNvSpPr/>
      </dsp:nvSpPr>
      <dsp:spPr>
        <a:xfrm>
          <a:off x="5551874" y="34739"/>
          <a:ext cx="1339248" cy="133924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3A6BD8-D3E5-4E25-861A-3D09ACFEA5FE}">
      <dsp:nvSpPr>
        <dsp:cNvPr id="0" name=""/>
        <dsp:cNvSpPr/>
      </dsp:nvSpPr>
      <dsp:spPr>
        <a:xfrm>
          <a:off x="5833116" y="315982"/>
          <a:ext cx="776764" cy="77676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58F094-DA4D-4415-9BE7-D9A29B65B51A}">
      <dsp:nvSpPr>
        <dsp:cNvPr id="0" name=""/>
        <dsp:cNvSpPr/>
      </dsp:nvSpPr>
      <dsp:spPr>
        <a:xfrm>
          <a:off x="7178104" y="34739"/>
          <a:ext cx="3156800" cy="1339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How most organizations are currently operating</a:t>
          </a:r>
        </a:p>
      </dsp:txBody>
      <dsp:txXfrm>
        <a:off x="7178104" y="34739"/>
        <a:ext cx="3156800" cy="1339248"/>
      </dsp:txXfrm>
    </dsp:sp>
    <dsp:sp modelId="{F8D5E1AF-3F43-4E60-B1E4-F3601758FE73}">
      <dsp:nvSpPr>
        <dsp:cNvPr id="0" name=""/>
        <dsp:cNvSpPr/>
      </dsp:nvSpPr>
      <dsp:spPr>
        <a:xfrm>
          <a:off x="218794" y="1936827"/>
          <a:ext cx="1339248" cy="133924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1AF807-F284-4FE5-9FC1-C0BA8B3C2124}">
      <dsp:nvSpPr>
        <dsp:cNvPr id="0" name=""/>
        <dsp:cNvSpPr/>
      </dsp:nvSpPr>
      <dsp:spPr>
        <a:xfrm>
          <a:off x="500036" y="2218069"/>
          <a:ext cx="776764" cy="77676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4449E8-D120-4EF9-A9A0-097D0EF21E66}">
      <dsp:nvSpPr>
        <dsp:cNvPr id="0" name=""/>
        <dsp:cNvSpPr/>
      </dsp:nvSpPr>
      <dsp:spPr>
        <a:xfrm>
          <a:off x="1845025" y="1936827"/>
          <a:ext cx="3156800" cy="1339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How we as Cyber professionals can improve</a:t>
          </a:r>
        </a:p>
      </dsp:txBody>
      <dsp:txXfrm>
        <a:off x="1845025" y="1936827"/>
        <a:ext cx="3156800" cy="1339248"/>
      </dsp:txXfrm>
    </dsp:sp>
    <dsp:sp modelId="{E2514071-AD85-4C69-9A91-036BE5C3B34B}">
      <dsp:nvSpPr>
        <dsp:cNvPr id="0" name=""/>
        <dsp:cNvSpPr/>
      </dsp:nvSpPr>
      <dsp:spPr>
        <a:xfrm>
          <a:off x="5551874" y="1936827"/>
          <a:ext cx="1339248" cy="1339248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AC5D73-3E01-473B-9A23-6885FFD1694D}">
      <dsp:nvSpPr>
        <dsp:cNvPr id="0" name=""/>
        <dsp:cNvSpPr/>
      </dsp:nvSpPr>
      <dsp:spPr>
        <a:xfrm>
          <a:off x="5833116" y="2218069"/>
          <a:ext cx="776764" cy="77676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79930F-A400-4268-ABDA-32E74B16995C}">
      <dsp:nvSpPr>
        <dsp:cNvPr id="0" name=""/>
        <dsp:cNvSpPr/>
      </dsp:nvSpPr>
      <dsp:spPr>
        <a:xfrm>
          <a:off x="7178104" y="1936827"/>
          <a:ext cx="3156800" cy="1339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Tools/Services to help us achieve better outcomes</a:t>
          </a:r>
        </a:p>
      </dsp:txBody>
      <dsp:txXfrm>
        <a:off x="7178104" y="1936827"/>
        <a:ext cx="3156800" cy="133924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F9D331-49DE-43FB-8B94-69C1DEF75F72}">
      <dsp:nvSpPr>
        <dsp:cNvPr id="0" name=""/>
        <dsp:cNvSpPr/>
      </dsp:nvSpPr>
      <dsp:spPr>
        <a:xfrm>
          <a:off x="1156045" y="845742"/>
          <a:ext cx="933111" cy="93311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9A239B-7F00-46EC-A22F-9E6DE2D8CA0C}">
      <dsp:nvSpPr>
        <dsp:cNvPr id="0" name=""/>
        <dsp:cNvSpPr/>
      </dsp:nvSpPr>
      <dsp:spPr>
        <a:xfrm>
          <a:off x="585811" y="2070768"/>
          <a:ext cx="207358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Cyber professionals speak a different language </a:t>
          </a:r>
        </a:p>
      </dsp:txBody>
      <dsp:txXfrm>
        <a:off x="585811" y="2070768"/>
        <a:ext cx="2073580" cy="720000"/>
      </dsp:txXfrm>
    </dsp:sp>
    <dsp:sp modelId="{736049A8-AA7E-4E59-812A-031A6EA99D09}">
      <dsp:nvSpPr>
        <dsp:cNvPr id="0" name=""/>
        <dsp:cNvSpPr/>
      </dsp:nvSpPr>
      <dsp:spPr>
        <a:xfrm>
          <a:off x="3592502" y="845742"/>
          <a:ext cx="933111" cy="93311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1D8174-F3F7-4142-8C66-EBC45886D441}">
      <dsp:nvSpPr>
        <dsp:cNvPr id="0" name=""/>
        <dsp:cNvSpPr/>
      </dsp:nvSpPr>
      <dsp:spPr>
        <a:xfrm>
          <a:off x="3022268" y="2070768"/>
          <a:ext cx="207358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Priorities often don’t align to business requirements</a:t>
          </a:r>
        </a:p>
      </dsp:txBody>
      <dsp:txXfrm>
        <a:off x="3022268" y="2070768"/>
        <a:ext cx="2073580" cy="720000"/>
      </dsp:txXfrm>
    </dsp:sp>
    <dsp:sp modelId="{0A2F75F7-4EC0-4532-88F6-1666C7AD54C5}">
      <dsp:nvSpPr>
        <dsp:cNvPr id="0" name=""/>
        <dsp:cNvSpPr/>
      </dsp:nvSpPr>
      <dsp:spPr>
        <a:xfrm>
          <a:off x="6028959" y="845742"/>
          <a:ext cx="933111" cy="93311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C1A40E-ED00-4320-9DA5-39E1EC00CDB2}">
      <dsp:nvSpPr>
        <dsp:cNvPr id="0" name=""/>
        <dsp:cNvSpPr/>
      </dsp:nvSpPr>
      <dsp:spPr>
        <a:xfrm>
          <a:off x="5458725" y="2070768"/>
          <a:ext cx="207358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Red, Yellow, Green and 1-5 </a:t>
          </a:r>
        </a:p>
      </dsp:txBody>
      <dsp:txXfrm>
        <a:off x="5458725" y="2070768"/>
        <a:ext cx="2073580" cy="720000"/>
      </dsp:txXfrm>
    </dsp:sp>
    <dsp:sp modelId="{4EF768A6-B239-436B-8ECC-F9CA1435D875}">
      <dsp:nvSpPr>
        <dsp:cNvPr id="0" name=""/>
        <dsp:cNvSpPr/>
      </dsp:nvSpPr>
      <dsp:spPr>
        <a:xfrm>
          <a:off x="8465416" y="845742"/>
          <a:ext cx="933111" cy="93311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06E346-F17D-431A-8EAD-CA9733852712}">
      <dsp:nvSpPr>
        <dsp:cNvPr id="0" name=""/>
        <dsp:cNvSpPr/>
      </dsp:nvSpPr>
      <dsp:spPr>
        <a:xfrm>
          <a:off x="7895182" y="2070768"/>
          <a:ext cx="207358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Measuring Cyber risk is hard</a:t>
          </a:r>
        </a:p>
      </dsp:txBody>
      <dsp:txXfrm>
        <a:off x="7895182" y="2070768"/>
        <a:ext cx="2073580" cy="7200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486FDB-EA04-3A4D-B282-094E77D9DD65}">
      <dsp:nvSpPr>
        <dsp:cNvPr id="0" name=""/>
        <dsp:cNvSpPr/>
      </dsp:nvSpPr>
      <dsp:spPr>
        <a:xfrm>
          <a:off x="0" y="443"/>
          <a:ext cx="1055457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79AC6D-BA8A-5349-8DC1-36EB6A481CFE}">
      <dsp:nvSpPr>
        <dsp:cNvPr id="0" name=""/>
        <dsp:cNvSpPr/>
      </dsp:nvSpPr>
      <dsp:spPr>
        <a:xfrm>
          <a:off x="0" y="443"/>
          <a:ext cx="10554574" cy="7271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CVE-2014-0160</a:t>
          </a:r>
        </a:p>
      </dsp:txBody>
      <dsp:txXfrm>
        <a:off x="0" y="443"/>
        <a:ext cx="10554574" cy="727124"/>
      </dsp:txXfrm>
    </dsp:sp>
    <dsp:sp modelId="{CEB8EFD3-784F-6449-A625-A4333BC889B4}">
      <dsp:nvSpPr>
        <dsp:cNvPr id="0" name=""/>
        <dsp:cNvSpPr/>
      </dsp:nvSpPr>
      <dsp:spPr>
        <a:xfrm>
          <a:off x="0" y="727568"/>
          <a:ext cx="1055457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CD292B-4BBF-5B4C-8737-F2471B0D1BD5}">
      <dsp:nvSpPr>
        <dsp:cNvPr id="0" name=""/>
        <dsp:cNvSpPr/>
      </dsp:nvSpPr>
      <dsp:spPr>
        <a:xfrm>
          <a:off x="0" y="727568"/>
          <a:ext cx="10554574" cy="7271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CVE-2017-0147</a:t>
          </a:r>
        </a:p>
      </dsp:txBody>
      <dsp:txXfrm>
        <a:off x="0" y="727568"/>
        <a:ext cx="10554574" cy="727124"/>
      </dsp:txXfrm>
    </dsp:sp>
    <dsp:sp modelId="{27773683-D377-0A4F-A618-18BD1EF70022}">
      <dsp:nvSpPr>
        <dsp:cNvPr id="0" name=""/>
        <dsp:cNvSpPr/>
      </dsp:nvSpPr>
      <dsp:spPr>
        <a:xfrm>
          <a:off x="0" y="1454693"/>
          <a:ext cx="1055457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830A9D-C15E-274A-AB31-8F2BFCDDA8E1}">
      <dsp:nvSpPr>
        <dsp:cNvPr id="0" name=""/>
        <dsp:cNvSpPr/>
      </dsp:nvSpPr>
      <dsp:spPr>
        <a:xfrm>
          <a:off x="0" y="1454693"/>
          <a:ext cx="10554574" cy="7271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CVE-2017-0144</a:t>
          </a:r>
        </a:p>
      </dsp:txBody>
      <dsp:txXfrm>
        <a:off x="0" y="1454693"/>
        <a:ext cx="10554574" cy="727124"/>
      </dsp:txXfrm>
    </dsp:sp>
    <dsp:sp modelId="{6047CBAD-BACB-9F46-9EAF-75729135302C}">
      <dsp:nvSpPr>
        <dsp:cNvPr id="0" name=""/>
        <dsp:cNvSpPr/>
      </dsp:nvSpPr>
      <dsp:spPr>
        <a:xfrm>
          <a:off x="0" y="2181817"/>
          <a:ext cx="1055457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4E6348-7A5D-1944-B16A-92E1C86C58E6}">
      <dsp:nvSpPr>
        <dsp:cNvPr id="0" name=""/>
        <dsp:cNvSpPr/>
      </dsp:nvSpPr>
      <dsp:spPr>
        <a:xfrm>
          <a:off x="0" y="2181817"/>
          <a:ext cx="10554574" cy="7271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CVE-2021-44228</a:t>
          </a:r>
        </a:p>
      </dsp:txBody>
      <dsp:txXfrm>
        <a:off x="0" y="2181817"/>
        <a:ext cx="10554574" cy="727124"/>
      </dsp:txXfrm>
    </dsp:sp>
    <dsp:sp modelId="{35A719C0-24E3-6547-A2B2-8A69FAE6571E}">
      <dsp:nvSpPr>
        <dsp:cNvPr id="0" name=""/>
        <dsp:cNvSpPr/>
      </dsp:nvSpPr>
      <dsp:spPr>
        <a:xfrm>
          <a:off x="0" y="2908942"/>
          <a:ext cx="1055457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EB4326-EE26-354A-B74A-6D5FFBE7E1CC}">
      <dsp:nvSpPr>
        <dsp:cNvPr id="0" name=""/>
        <dsp:cNvSpPr/>
      </dsp:nvSpPr>
      <dsp:spPr>
        <a:xfrm>
          <a:off x="0" y="2908942"/>
          <a:ext cx="10554574" cy="7271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CVE-2023-34362</a:t>
          </a:r>
        </a:p>
      </dsp:txBody>
      <dsp:txXfrm>
        <a:off x="0" y="2908942"/>
        <a:ext cx="10554574" cy="72712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486FDB-EA04-3A4D-B282-094E77D9DD65}">
      <dsp:nvSpPr>
        <dsp:cNvPr id="0" name=""/>
        <dsp:cNvSpPr/>
      </dsp:nvSpPr>
      <dsp:spPr>
        <a:xfrm>
          <a:off x="0" y="443"/>
          <a:ext cx="1055457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79AC6D-BA8A-5349-8DC1-36EB6A481CFE}">
      <dsp:nvSpPr>
        <dsp:cNvPr id="0" name=""/>
        <dsp:cNvSpPr/>
      </dsp:nvSpPr>
      <dsp:spPr>
        <a:xfrm>
          <a:off x="0" y="443"/>
          <a:ext cx="10554574" cy="7271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Heartbleed</a:t>
          </a:r>
        </a:p>
      </dsp:txBody>
      <dsp:txXfrm>
        <a:off x="0" y="443"/>
        <a:ext cx="10554574" cy="727124"/>
      </dsp:txXfrm>
    </dsp:sp>
    <dsp:sp modelId="{CEB8EFD3-784F-6449-A625-A4333BC889B4}">
      <dsp:nvSpPr>
        <dsp:cNvPr id="0" name=""/>
        <dsp:cNvSpPr/>
      </dsp:nvSpPr>
      <dsp:spPr>
        <a:xfrm>
          <a:off x="0" y="727568"/>
          <a:ext cx="1055457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CD292B-4BBF-5B4C-8737-F2471B0D1BD5}">
      <dsp:nvSpPr>
        <dsp:cNvPr id="0" name=""/>
        <dsp:cNvSpPr/>
      </dsp:nvSpPr>
      <dsp:spPr>
        <a:xfrm>
          <a:off x="0" y="727568"/>
          <a:ext cx="10554574" cy="7271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WannaCry</a:t>
          </a:r>
        </a:p>
      </dsp:txBody>
      <dsp:txXfrm>
        <a:off x="0" y="727568"/>
        <a:ext cx="10554574" cy="727124"/>
      </dsp:txXfrm>
    </dsp:sp>
    <dsp:sp modelId="{27773683-D377-0A4F-A618-18BD1EF70022}">
      <dsp:nvSpPr>
        <dsp:cNvPr id="0" name=""/>
        <dsp:cNvSpPr/>
      </dsp:nvSpPr>
      <dsp:spPr>
        <a:xfrm>
          <a:off x="0" y="1454693"/>
          <a:ext cx="1055457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830A9D-C15E-274A-AB31-8F2BFCDDA8E1}">
      <dsp:nvSpPr>
        <dsp:cNvPr id="0" name=""/>
        <dsp:cNvSpPr/>
      </dsp:nvSpPr>
      <dsp:spPr>
        <a:xfrm>
          <a:off x="0" y="1454693"/>
          <a:ext cx="10554574" cy="7271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 err="1"/>
            <a:t>EternalBlue</a:t>
          </a:r>
          <a:endParaRPr lang="en-US" sz="3300" kern="1200" dirty="0"/>
        </a:p>
      </dsp:txBody>
      <dsp:txXfrm>
        <a:off x="0" y="1454693"/>
        <a:ext cx="10554574" cy="727124"/>
      </dsp:txXfrm>
    </dsp:sp>
    <dsp:sp modelId="{6047CBAD-BACB-9F46-9EAF-75729135302C}">
      <dsp:nvSpPr>
        <dsp:cNvPr id="0" name=""/>
        <dsp:cNvSpPr/>
      </dsp:nvSpPr>
      <dsp:spPr>
        <a:xfrm>
          <a:off x="0" y="2181817"/>
          <a:ext cx="1055457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4E6348-7A5D-1944-B16A-92E1C86C58E6}">
      <dsp:nvSpPr>
        <dsp:cNvPr id="0" name=""/>
        <dsp:cNvSpPr/>
      </dsp:nvSpPr>
      <dsp:spPr>
        <a:xfrm>
          <a:off x="0" y="2181817"/>
          <a:ext cx="10554574" cy="7271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Log4Shell/Log4j</a:t>
          </a:r>
        </a:p>
      </dsp:txBody>
      <dsp:txXfrm>
        <a:off x="0" y="2181817"/>
        <a:ext cx="10554574" cy="727124"/>
      </dsp:txXfrm>
    </dsp:sp>
    <dsp:sp modelId="{35A719C0-24E3-6547-A2B2-8A69FAE6571E}">
      <dsp:nvSpPr>
        <dsp:cNvPr id="0" name=""/>
        <dsp:cNvSpPr/>
      </dsp:nvSpPr>
      <dsp:spPr>
        <a:xfrm>
          <a:off x="0" y="2908942"/>
          <a:ext cx="1055457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EB4326-EE26-354A-B74A-6D5FFBE7E1CC}">
      <dsp:nvSpPr>
        <dsp:cNvPr id="0" name=""/>
        <dsp:cNvSpPr/>
      </dsp:nvSpPr>
      <dsp:spPr>
        <a:xfrm>
          <a:off x="0" y="2908942"/>
          <a:ext cx="10554574" cy="7271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 err="1"/>
            <a:t>MOVEit</a:t>
          </a:r>
          <a:endParaRPr lang="en-US" sz="3300" kern="1200" dirty="0"/>
        </a:p>
      </dsp:txBody>
      <dsp:txXfrm>
        <a:off x="0" y="2908942"/>
        <a:ext cx="10554574" cy="72712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63D6FC-9068-2E41-9A1D-20DA4C9F1B2E}">
      <dsp:nvSpPr>
        <dsp:cNvPr id="0" name=""/>
        <dsp:cNvSpPr/>
      </dsp:nvSpPr>
      <dsp:spPr>
        <a:xfrm>
          <a:off x="0" y="0"/>
          <a:ext cx="5728344" cy="0"/>
        </a:xfrm>
        <a:prstGeom prst="line">
          <a:avLst/>
        </a:prstGeom>
        <a:blipFill rotWithShape="1"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tint val="98000"/>
                <a:lumMod val="102000"/>
              </a:schemeClr>
              <a:schemeClr val="accent2">
                <a:hueOff val="0"/>
                <a:satOff val="0"/>
                <a:lumOff val="0"/>
                <a:alphaOff val="0"/>
                <a:shade val="98000"/>
                <a:lumMod val="98000"/>
              </a:schemeClr>
            </a:duotone>
          </a:blip>
          <a:tile tx="0" ty="0" sx="100000" sy="100000" flip="none" algn="tl"/>
        </a:blip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498558A-656A-8846-9CFC-BADAE7F84121}">
      <dsp:nvSpPr>
        <dsp:cNvPr id="0" name=""/>
        <dsp:cNvSpPr/>
      </dsp:nvSpPr>
      <dsp:spPr>
        <a:xfrm>
          <a:off x="0" y="0"/>
          <a:ext cx="5728344" cy="12257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Budgets are reverse engineered to solutions</a:t>
          </a:r>
        </a:p>
      </dsp:txBody>
      <dsp:txXfrm>
        <a:off x="0" y="0"/>
        <a:ext cx="5728344" cy="1225747"/>
      </dsp:txXfrm>
    </dsp:sp>
    <dsp:sp modelId="{8563BE04-A836-BA44-8F97-B7CAF08AD138}">
      <dsp:nvSpPr>
        <dsp:cNvPr id="0" name=""/>
        <dsp:cNvSpPr/>
      </dsp:nvSpPr>
      <dsp:spPr>
        <a:xfrm>
          <a:off x="0" y="1225747"/>
          <a:ext cx="5728344" cy="0"/>
        </a:xfrm>
        <a:prstGeom prst="line">
          <a:avLst/>
        </a:prstGeom>
        <a:blipFill rotWithShape="1">
          <a:blip xmlns:r="http://schemas.openxmlformats.org/officeDocument/2006/relationships" r:embed="rId1">
            <a:duotone>
              <a:schemeClr val="accent2">
                <a:hueOff val="-1292792"/>
                <a:satOff val="-2924"/>
                <a:lumOff val="-1895"/>
                <a:alphaOff val="0"/>
                <a:tint val="98000"/>
                <a:lumMod val="102000"/>
              </a:schemeClr>
              <a:schemeClr val="accent2">
                <a:hueOff val="-1292792"/>
                <a:satOff val="-2924"/>
                <a:lumOff val="-1895"/>
                <a:alphaOff val="0"/>
                <a:shade val="98000"/>
                <a:lumMod val="98000"/>
              </a:schemeClr>
            </a:duotone>
          </a:blip>
          <a:tile tx="0" ty="0" sx="100000" sy="100000" flip="none" algn="tl"/>
        </a:blipFill>
        <a:ln w="9525" cap="rnd" cmpd="sng" algn="ctr">
          <a:solidFill>
            <a:schemeClr val="accent2">
              <a:hueOff val="-1292792"/>
              <a:satOff val="-2924"/>
              <a:lumOff val="-189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649A92B-6EA0-CF4C-8588-D30B7869F866}">
      <dsp:nvSpPr>
        <dsp:cNvPr id="0" name=""/>
        <dsp:cNvSpPr/>
      </dsp:nvSpPr>
      <dsp:spPr>
        <a:xfrm>
          <a:off x="0" y="1225747"/>
          <a:ext cx="5728344" cy="12257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Hype cycles influence procurement</a:t>
          </a:r>
        </a:p>
      </dsp:txBody>
      <dsp:txXfrm>
        <a:off x="0" y="1225747"/>
        <a:ext cx="5728344" cy="1225747"/>
      </dsp:txXfrm>
    </dsp:sp>
    <dsp:sp modelId="{9E1DD1DA-7A9D-0343-806B-1F74A061FA11}">
      <dsp:nvSpPr>
        <dsp:cNvPr id="0" name=""/>
        <dsp:cNvSpPr/>
      </dsp:nvSpPr>
      <dsp:spPr>
        <a:xfrm>
          <a:off x="0" y="2451495"/>
          <a:ext cx="5728344" cy="0"/>
        </a:xfrm>
        <a:prstGeom prst="line">
          <a:avLst/>
        </a:prstGeom>
        <a:blipFill rotWithShape="1">
          <a:blip xmlns:r="http://schemas.openxmlformats.org/officeDocument/2006/relationships" r:embed="rId1">
            <a:duotone>
              <a:schemeClr val="accent2">
                <a:hueOff val="-2585584"/>
                <a:satOff val="-5847"/>
                <a:lumOff val="-3791"/>
                <a:alphaOff val="0"/>
                <a:tint val="98000"/>
                <a:lumMod val="102000"/>
              </a:schemeClr>
              <a:schemeClr val="accent2">
                <a:hueOff val="-2585584"/>
                <a:satOff val="-5847"/>
                <a:lumOff val="-3791"/>
                <a:alphaOff val="0"/>
                <a:shade val="98000"/>
                <a:lumMod val="98000"/>
              </a:schemeClr>
            </a:duotone>
          </a:blip>
          <a:tile tx="0" ty="0" sx="100000" sy="100000" flip="none" algn="tl"/>
        </a:blipFill>
        <a:ln w="9525" cap="rnd" cmpd="sng" algn="ctr">
          <a:solidFill>
            <a:schemeClr val="accent2">
              <a:hueOff val="-2585584"/>
              <a:satOff val="-5847"/>
              <a:lumOff val="-379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C2BF20B-98D0-0546-BF89-3BF63556938C}">
      <dsp:nvSpPr>
        <dsp:cNvPr id="0" name=""/>
        <dsp:cNvSpPr/>
      </dsp:nvSpPr>
      <dsp:spPr>
        <a:xfrm>
          <a:off x="0" y="2451495"/>
          <a:ext cx="5728344" cy="12257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Who has stronger personal relationship with budget holder</a:t>
          </a:r>
        </a:p>
      </dsp:txBody>
      <dsp:txXfrm>
        <a:off x="0" y="2451495"/>
        <a:ext cx="5728344" cy="1225747"/>
      </dsp:txXfrm>
    </dsp:sp>
    <dsp:sp modelId="{AE7D0CBE-F214-E645-962F-0371CD50A7F4}">
      <dsp:nvSpPr>
        <dsp:cNvPr id="0" name=""/>
        <dsp:cNvSpPr/>
      </dsp:nvSpPr>
      <dsp:spPr>
        <a:xfrm>
          <a:off x="0" y="3677242"/>
          <a:ext cx="5728344" cy="0"/>
        </a:xfrm>
        <a:prstGeom prst="line">
          <a:avLst/>
        </a:prstGeom>
        <a:blipFill rotWithShape="1">
          <a:blip xmlns:r="http://schemas.openxmlformats.org/officeDocument/2006/relationships" r:embed="rId1">
            <a:duotone>
              <a:schemeClr val="accent2">
                <a:hueOff val="-3878375"/>
                <a:satOff val="-8771"/>
                <a:lumOff val="-5686"/>
                <a:alphaOff val="0"/>
                <a:tint val="98000"/>
                <a:lumMod val="102000"/>
              </a:schemeClr>
              <a:schemeClr val="accent2">
                <a:hueOff val="-3878375"/>
                <a:satOff val="-8771"/>
                <a:lumOff val="-5686"/>
                <a:alphaOff val="0"/>
                <a:shade val="98000"/>
                <a:lumMod val="98000"/>
              </a:schemeClr>
            </a:duotone>
          </a:blip>
          <a:tile tx="0" ty="0" sx="100000" sy="100000" flip="none" algn="tl"/>
        </a:blipFill>
        <a:ln w="9525" cap="rnd" cmpd="sng" algn="ctr">
          <a:solidFill>
            <a:schemeClr val="accent2">
              <a:hueOff val="-3878375"/>
              <a:satOff val="-8771"/>
              <a:lumOff val="-568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B267107-CBD6-454F-848A-010DE329365E}">
      <dsp:nvSpPr>
        <dsp:cNvPr id="0" name=""/>
        <dsp:cNvSpPr/>
      </dsp:nvSpPr>
      <dsp:spPr>
        <a:xfrm>
          <a:off x="0" y="3677242"/>
          <a:ext cx="5728344" cy="12257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Use it or lose it motivational spending</a:t>
          </a:r>
        </a:p>
      </dsp:txBody>
      <dsp:txXfrm>
        <a:off x="0" y="3677242"/>
        <a:ext cx="5728344" cy="122574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8DBD76-AC44-A743-9644-6B4A1C6DC3A8}">
      <dsp:nvSpPr>
        <dsp:cNvPr id="0" name=""/>
        <dsp:cNvSpPr/>
      </dsp:nvSpPr>
      <dsp:spPr>
        <a:xfrm>
          <a:off x="0" y="443"/>
          <a:ext cx="1055457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A8171B-D379-B24E-BEC0-DA8327DDFA5E}">
      <dsp:nvSpPr>
        <dsp:cNvPr id="0" name=""/>
        <dsp:cNvSpPr/>
      </dsp:nvSpPr>
      <dsp:spPr>
        <a:xfrm>
          <a:off x="0" y="443"/>
          <a:ext cx="10554574" cy="7271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Business Metrics vs Cyber KPI</a:t>
          </a:r>
        </a:p>
      </dsp:txBody>
      <dsp:txXfrm>
        <a:off x="0" y="443"/>
        <a:ext cx="10554574" cy="727124"/>
      </dsp:txXfrm>
    </dsp:sp>
    <dsp:sp modelId="{3164B1CB-DE90-EF4F-9DE6-66C624A63145}">
      <dsp:nvSpPr>
        <dsp:cNvPr id="0" name=""/>
        <dsp:cNvSpPr/>
      </dsp:nvSpPr>
      <dsp:spPr>
        <a:xfrm>
          <a:off x="0" y="727568"/>
          <a:ext cx="1055457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6AC1E5-7238-3748-BEE2-DEC4DEE80A00}">
      <dsp:nvSpPr>
        <dsp:cNvPr id="0" name=""/>
        <dsp:cNvSpPr/>
      </dsp:nvSpPr>
      <dsp:spPr>
        <a:xfrm>
          <a:off x="0" y="727568"/>
          <a:ext cx="10554574" cy="7271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Productivity Improvements</a:t>
          </a:r>
        </a:p>
      </dsp:txBody>
      <dsp:txXfrm>
        <a:off x="0" y="727568"/>
        <a:ext cx="10554574" cy="727124"/>
      </dsp:txXfrm>
    </dsp:sp>
    <dsp:sp modelId="{D8B1FF50-13E0-194B-99AE-2BB6CAD252E4}">
      <dsp:nvSpPr>
        <dsp:cNvPr id="0" name=""/>
        <dsp:cNvSpPr/>
      </dsp:nvSpPr>
      <dsp:spPr>
        <a:xfrm>
          <a:off x="0" y="1454693"/>
          <a:ext cx="1055457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5B5106-CCD5-EB41-9430-2A327548C6A9}">
      <dsp:nvSpPr>
        <dsp:cNvPr id="0" name=""/>
        <dsp:cNvSpPr/>
      </dsp:nvSpPr>
      <dsp:spPr>
        <a:xfrm>
          <a:off x="0" y="1454693"/>
          <a:ext cx="10554574" cy="7271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Outage Costs</a:t>
          </a:r>
        </a:p>
      </dsp:txBody>
      <dsp:txXfrm>
        <a:off x="0" y="1454693"/>
        <a:ext cx="10554574" cy="727124"/>
      </dsp:txXfrm>
    </dsp:sp>
    <dsp:sp modelId="{34CE5ABB-740A-C74F-ABDE-5CA2319173AE}">
      <dsp:nvSpPr>
        <dsp:cNvPr id="0" name=""/>
        <dsp:cNvSpPr/>
      </dsp:nvSpPr>
      <dsp:spPr>
        <a:xfrm>
          <a:off x="0" y="2181817"/>
          <a:ext cx="1055457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B0E5CF-4A7C-2741-99E1-643C1443283C}">
      <dsp:nvSpPr>
        <dsp:cNvPr id="0" name=""/>
        <dsp:cNvSpPr/>
      </dsp:nvSpPr>
      <dsp:spPr>
        <a:xfrm>
          <a:off x="0" y="2181817"/>
          <a:ext cx="10554574" cy="7271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Stock Impact</a:t>
          </a:r>
        </a:p>
      </dsp:txBody>
      <dsp:txXfrm>
        <a:off x="0" y="2181817"/>
        <a:ext cx="10554574" cy="727124"/>
      </dsp:txXfrm>
    </dsp:sp>
    <dsp:sp modelId="{F2B49CB9-CC72-C445-8D9E-46511EED1D6E}">
      <dsp:nvSpPr>
        <dsp:cNvPr id="0" name=""/>
        <dsp:cNvSpPr/>
      </dsp:nvSpPr>
      <dsp:spPr>
        <a:xfrm>
          <a:off x="0" y="2908942"/>
          <a:ext cx="1055457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493603-2483-5A4A-A05E-A34689A88A38}">
      <dsp:nvSpPr>
        <dsp:cNvPr id="0" name=""/>
        <dsp:cNvSpPr/>
      </dsp:nvSpPr>
      <dsp:spPr>
        <a:xfrm>
          <a:off x="0" y="2908942"/>
          <a:ext cx="10554574" cy="7271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Personal Liability (CEO, Board, CISO)</a:t>
          </a:r>
        </a:p>
      </dsp:txBody>
      <dsp:txXfrm>
        <a:off x="0" y="2908942"/>
        <a:ext cx="10554574" cy="7271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F2D60B-5DE8-2C42-8E6F-D8D95696BFA0}" type="datetimeFigureOut">
              <a:rPr lang="en-US" smtClean="0"/>
              <a:t>6/5/25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739FF0-A8E1-7E4F-A650-17E4AD898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4853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739FF0-A8E1-7E4F-A650-17E4AD89803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8793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36,619,000</a:t>
            </a:r>
          </a:p>
          <a:p>
            <a:r>
              <a:rPr lang="en-US" dirty="0"/>
              <a:t>$64/day</a:t>
            </a:r>
          </a:p>
          <a:p>
            <a:r>
              <a:rPr lang="en-US" b="0" i="0" dirty="0">
                <a:solidFill>
                  <a:srgbClr val="ECECEC"/>
                </a:solidFill>
                <a:effectLst/>
                <a:latin typeface="Google Sans"/>
              </a:rPr>
              <a:t>Fiduciary duty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739FF0-A8E1-7E4F-A650-17E4AD89803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9898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&gt;260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739FF0-A8E1-7E4F-A650-17E4AD89803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741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Target CEO, HIPPA and GDPR board responsibility, CISO </a:t>
            </a:r>
            <a:r>
              <a:rPr lang="en-US" dirty="0" err="1"/>
              <a:t>Solarwinds</a:t>
            </a:r>
            <a:r>
              <a:rPr lang="en-US" dirty="0"/>
              <a:t> and Uber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739FF0-A8E1-7E4F-A650-17E4AD89803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8886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6E818-8259-5049-9888-D7EC9BA59F39}" type="datetimeFigureOut">
              <a:rPr lang="en-US" smtClean="0"/>
              <a:t>6/5/25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3BDA6-B64E-5045-BEE2-BF9C78257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130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6E818-8259-5049-9888-D7EC9BA59F39}" type="datetimeFigureOut">
              <a:rPr lang="en-US" smtClean="0"/>
              <a:t>6/5/25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3BDA6-B64E-5045-BEE2-BF9C78257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82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6E818-8259-5049-9888-D7EC9BA59F39}" type="datetimeFigureOut">
              <a:rPr lang="en-US" smtClean="0"/>
              <a:t>6/5/25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3BDA6-B64E-5045-BEE2-BF9C78257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8202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6E818-8259-5049-9888-D7EC9BA59F39}" type="datetimeFigureOut">
              <a:rPr lang="en-US" smtClean="0"/>
              <a:t>6/5/25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3BDA6-B64E-5045-BEE2-BF9C78257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7073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6E818-8259-5049-9888-D7EC9BA59F39}" type="datetimeFigureOut">
              <a:rPr lang="en-US" smtClean="0"/>
              <a:t>6/5/25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3BDA6-B64E-5045-BEE2-BF9C78257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6573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6E818-8259-5049-9888-D7EC9BA59F39}" type="datetimeFigureOut">
              <a:rPr lang="en-US" smtClean="0"/>
              <a:t>6/5/25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3BDA6-B64E-5045-BEE2-BF9C78257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143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6E818-8259-5049-9888-D7EC9BA59F39}" type="datetimeFigureOut">
              <a:rPr lang="en-US" smtClean="0"/>
              <a:t>6/5/25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3BDA6-B64E-5045-BEE2-BF9C78257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700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6E818-8259-5049-9888-D7EC9BA59F39}" type="datetimeFigureOut">
              <a:rPr lang="en-US" smtClean="0"/>
              <a:t>6/5/25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3BDA6-B64E-5045-BEE2-BF9C78257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690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6E818-8259-5049-9888-D7EC9BA59F39}" type="datetimeFigureOut">
              <a:rPr lang="en-US" smtClean="0"/>
              <a:t>6/5/25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3BDA6-B64E-5045-BEE2-BF9C78257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061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6E818-8259-5049-9888-D7EC9BA59F39}" type="datetimeFigureOut">
              <a:rPr lang="en-US" smtClean="0"/>
              <a:t>6/5/25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3BDA6-B64E-5045-BEE2-BF9C78257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118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6E818-8259-5049-9888-D7EC9BA59F39}" type="datetimeFigureOut">
              <a:rPr lang="en-US" smtClean="0"/>
              <a:t>6/5/25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3BDA6-B64E-5045-BEE2-BF9C78257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179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6E818-8259-5049-9888-D7EC9BA59F39}" type="datetimeFigureOut">
              <a:rPr lang="en-US" smtClean="0"/>
              <a:t>6/5/25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3BDA6-B64E-5045-BEE2-BF9C78257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959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6E818-8259-5049-9888-D7EC9BA59F39}" type="datetimeFigureOut">
              <a:rPr lang="en-US" smtClean="0"/>
              <a:t>6/5/25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3BDA6-B64E-5045-BEE2-BF9C78257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728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9356E818-8259-5049-9888-D7EC9BA59F39}" type="datetimeFigureOut">
              <a:rPr lang="en-US" smtClean="0"/>
              <a:t>6/5/25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FE53BDA6-B64E-5045-BEE2-BF9C78257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60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9356E818-8259-5049-9888-D7EC9BA59F39}" type="datetimeFigureOut">
              <a:rPr lang="en-US" smtClean="0"/>
              <a:t>6/5/25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FE53BDA6-B64E-5045-BEE2-BF9C78257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53571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  <p:sldLayoutId id="2147483783" r:id="rId12"/>
    <p:sldLayoutId id="2147483784" r:id="rId13"/>
    <p:sldLayoutId id="2147483785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op shot of a representation of networks with stick figures.">
            <a:extLst>
              <a:ext uri="{FF2B5EF4-FFF2-40B4-BE49-F238E27FC236}">
                <a16:creationId xmlns:a16="http://schemas.microsoft.com/office/drawing/2014/main" id="{642FC14F-C9C8-8B05-A413-4D0A8279127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8480" b="7011"/>
          <a:stretch/>
        </p:blipFill>
        <p:spPr>
          <a:xfrm>
            <a:off x="-1" y="-1"/>
            <a:ext cx="12203151" cy="6858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A6DCB648-5207-43C1-A5E9-AA0E6F6D27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9" y="0"/>
            <a:ext cx="12192001" cy="6880304"/>
          </a:xfrm>
          <a:prstGeom prst="rect">
            <a:avLst/>
          </a:prstGeom>
          <a:solidFill>
            <a:schemeClr val="accent1">
              <a:alpha val="6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22">
            <a:extLst>
              <a:ext uri="{FF2B5EF4-FFF2-40B4-BE49-F238E27FC236}">
                <a16:creationId xmlns:a16="http://schemas.microsoft.com/office/drawing/2014/main" id="{5C834E9A-5D73-4D16-A65C-0638CA2E7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25094"/>
            <a:ext cx="12192000" cy="2332906"/>
          </a:xfrm>
          <a:custGeom>
            <a:avLst/>
            <a:gdLst>
              <a:gd name="connsiteX0" fmla="*/ 0 w 12192000"/>
              <a:gd name="connsiteY0" fmla="*/ 0 h 2332906"/>
              <a:gd name="connsiteX1" fmla="*/ 1996017 w 12192000"/>
              <a:gd name="connsiteY1" fmla="*/ 0 h 2332906"/>
              <a:gd name="connsiteX2" fmla="*/ 2377017 w 12192000"/>
              <a:gd name="connsiteY2" fmla="*/ 263783 h 2332906"/>
              <a:gd name="connsiteX3" fmla="*/ 2385484 w 12192000"/>
              <a:gd name="connsiteY3" fmla="*/ 266713 h 2332906"/>
              <a:gd name="connsiteX4" fmla="*/ 2398184 w 12192000"/>
              <a:gd name="connsiteY4" fmla="*/ 271110 h 2332906"/>
              <a:gd name="connsiteX5" fmla="*/ 2410883 w 12192000"/>
              <a:gd name="connsiteY5" fmla="*/ 275506 h 2332906"/>
              <a:gd name="connsiteX6" fmla="*/ 2421467 w 12192000"/>
              <a:gd name="connsiteY6" fmla="*/ 275506 h 2332906"/>
              <a:gd name="connsiteX7" fmla="*/ 2434167 w 12192000"/>
              <a:gd name="connsiteY7" fmla="*/ 275506 h 2332906"/>
              <a:gd name="connsiteX8" fmla="*/ 2444750 w 12192000"/>
              <a:gd name="connsiteY8" fmla="*/ 271110 h 2332906"/>
              <a:gd name="connsiteX9" fmla="*/ 2457450 w 12192000"/>
              <a:gd name="connsiteY9" fmla="*/ 266713 h 2332906"/>
              <a:gd name="connsiteX10" fmla="*/ 2465917 w 12192000"/>
              <a:gd name="connsiteY10" fmla="*/ 263783 h 2332906"/>
              <a:gd name="connsiteX11" fmla="*/ 2846917 w 12192000"/>
              <a:gd name="connsiteY11" fmla="*/ 0 h 2332906"/>
              <a:gd name="connsiteX12" fmla="*/ 12192000 w 12192000"/>
              <a:gd name="connsiteY12" fmla="*/ 0 h 2332906"/>
              <a:gd name="connsiteX13" fmla="*/ 12192000 w 12192000"/>
              <a:gd name="connsiteY13" fmla="*/ 2332906 h 2332906"/>
              <a:gd name="connsiteX14" fmla="*/ 0 w 12192000"/>
              <a:gd name="connsiteY14" fmla="*/ 2332906 h 2332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00" h="2332906">
                <a:moveTo>
                  <a:pt x="0" y="0"/>
                </a:moveTo>
                <a:lnTo>
                  <a:pt x="1996017" y="0"/>
                </a:lnTo>
                <a:lnTo>
                  <a:pt x="2377017" y="263783"/>
                </a:lnTo>
                <a:lnTo>
                  <a:pt x="2385484" y="266713"/>
                </a:lnTo>
                <a:lnTo>
                  <a:pt x="2398184" y="271110"/>
                </a:lnTo>
                <a:lnTo>
                  <a:pt x="2410883" y="275506"/>
                </a:lnTo>
                <a:lnTo>
                  <a:pt x="2421467" y="275506"/>
                </a:lnTo>
                <a:lnTo>
                  <a:pt x="2434167" y="275506"/>
                </a:lnTo>
                <a:lnTo>
                  <a:pt x="2444750" y="271110"/>
                </a:lnTo>
                <a:lnTo>
                  <a:pt x="2457450" y="266713"/>
                </a:lnTo>
                <a:lnTo>
                  <a:pt x="2465917" y="263783"/>
                </a:lnTo>
                <a:lnTo>
                  <a:pt x="2846917" y="0"/>
                </a:lnTo>
                <a:lnTo>
                  <a:pt x="12192000" y="0"/>
                </a:lnTo>
                <a:lnTo>
                  <a:pt x="12192000" y="2332906"/>
                </a:lnTo>
                <a:lnTo>
                  <a:pt x="0" y="2332906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9D6940-72FB-84B8-0DE1-5077602BA8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0001" y="4902200"/>
            <a:ext cx="10572000" cy="69486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900"/>
              <a:t>How to Win Budgets and Influence Stakeholders: Articulate Cyber Value to Non Technical Audiences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C5830D-D690-666F-67CB-BD13FF5F0D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0001" y="5594110"/>
            <a:ext cx="10572000" cy="434974"/>
          </a:xfrm>
        </p:spPr>
        <p:txBody>
          <a:bodyPr>
            <a:normAutofit/>
          </a:bodyPr>
          <a:lstStyle/>
          <a:p>
            <a:r>
              <a:rPr lang="en-US" dirty="0"/>
              <a:t>Jeremy Dorrough- </a:t>
            </a:r>
            <a:r>
              <a:rPr lang="en-US" dirty="0" err="1"/>
              <a:t>RVAsec</a:t>
            </a:r>
            <a:r>
              <a:rPr lang="en-US" dirty="0"/>
              <a:t> 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126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174890-E0FA-89DA-0F1A-8B35F7506F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DFBAAA-7BCF-FC4E-9626-134F15617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Vernacular Matters</a:t>
            </a:r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9606D574-86F5-7416-D5A3-0E2EBE23971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1501013"/>
              </p:ext>
            </p:extLst>
          </p:nvPr>
        </p:nvGraphicFramePr>
        <p:xfrm>
          <a:off x="818712" y="2222287"/>
          <a:ext cx="10554574" cy="36365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586042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Freeform 6">
            <a:extLst>
              <a:ext uri="{FF2B5EF4-FFF2-40B4-BE49-F238E27FC236}">
                <a16:creationId xmlns:a16="http://schemas.microsoft.com/office/drawing/2014/main" id="{133F8CB7-795C-4272-9073-64D8CF97F2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:p14="http://schemas.microsoft.com/office/powerpoint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057" name="Rectangle 2056">
            <a:extLst>
              <a:ext uri="{FF2B5EF4-FFF2-40B4-BE49-F238E27FC236}">
                <a16:creationId xmlns:a16="http://schemas.microsoft.com/office/drawing/2014/main" id="{B7743172-17A8-4FA4-8434-B813E03B7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9" name="Freeform 23">
            <a:extLst>
              <a:ext uri="{FF2B5EF4-FFF2-40B4-BE49-F238E27FC236}">
                <a16:creationId xmlns:a16="http://schemas.microsoft.com/office/drawing/2014/main" id="{4CE1233C-FD2F-489E-BFDE-086F5FED64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637005" cy="68580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2">
              <a:duotone>
                <a:schemeClr val="accent1">
                  <a:tint val="98000"/>
                  <a:lumMod val="102000"/>
                </a:schemeClr>
                <a:schemeClr val="accent1">
                  <a:shade val="98000"/>
                  <a:lumMod val="98000"/>
                </a:schemeClr>
              </a:duotone>
            </a:blip>
            <a:tile tx="0" ty="0" sx="100000" sy="100000" flip="none" algn="tl"/>
          </a:blip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67CD91-9D3E-DD3C-6F86-F6A3F157A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514" y="1800225"/>
            <a:ext cx="3444211" cy="424113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400"/>
              <a:t>Red cost how much?</a:t>
            </a:r>
          </a:p>
        </p:txBody>
      </p:sp>
      <p:pic>
        <p:nvPicPr>
          <p:cNvPr id="2050" name="Picture 2" descr="Updated NIST Cybersecurity Framework (CSF) Tool Released | Chronicles of a  CISO">
            <a:extLst>
              <a:ext uri="{FF2B5EF4-FFF2-40B4-BE49-F238E27FC236}">
                <a16:creationId xmlns:a16="http://schemas.microsoft.com/office/drawing/2014/main" id="{A38F1271-D096-11CA-D040-54F4B3EF22F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92259" y="147321"/>
            <a:ext cx="5644486" cy="6563358"/>
          </a:xfrm>
          <a:prstGeom prst="roundRect">
            <a:avLst>
              <a:gd name="adj" fmla="val 3876"/>
            </a:avLst>
          </a:prstGeom>
          <a:noFill/>
          <a:ln>
            <a:solidFill>
              <a:schemeClr val="accent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04542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789AB25-CA0D-BA8A-D511-4F5C9AEB68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6">
            <a:extLst>
              <a:ext uri="{FF2B5EF4-FFF2-40B4-BE49-F238E27FC236}">
                <a16:creationId xmlns:a16="http://schemas.microsoft.com/office/drawing/2014/main" id="{E446B7E6-8568-417F-959E-DB3D1E70F6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:p14="http://schemas.microsoft.com/office/powerpoint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3E4479-D297-6D7A-9012-C4785E47176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485" b="22358"/>
          <a:stretch/>
        </p:blipFill>
        <p:spPr>
          <a:xfrm>
            <a:off x="-1" y="-1"/>
            <a:ext cx="12192001" cy="4883281"/>
          </a:xfrm>
          <a:prstGeom prst="rect">
            <a:avLst/>
          </a:prstGeom>
        </p:spPr>
      </p:pic>
      <p:sp>
        <p:nvSpPr>
          <p:cNvPr id="14" name="Freeform 9">
            <a:extLst>
              <a:ext uri="{FF2B5EF4-FFF2-40B4-BE49-F238E27FC236}">
                <a16:creationId xmlns:a16="http://schemas.microsoft.com/office/drawing/2014/main" id="{AFB83730-58A8-42CA-90B3-5D5D2D1B0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4547642"/>
            <a:ext cx="12192000" cy="2332906"/>
          </a:xfrm>
          <a:custGeom>
            <a:avLst/>
            <a:gdLst>
              <a:gd name="connsiteX0" fmla="*/ 0 w 12192000"/>
              <a:gd name="connsiteY0" fmla="*/ 0 h 2332906"/>
              <a:gd name="connsiteX1" fmla="*/ 1996017 w 12192000"/>
              <a:gd name="connsiteY1" fmla="*/ 0 h 2332906"/>
              <a:gd name="connsiteX2" fmla="*/ 2377017 w 12192000"/>
              <a:gd name="connsiteY2" fmla="*/ 263783 h 2332906"/>
              <a:gd name="connsiteX3" fmla="*/ 2385484 w 12192000"/>
              <a:gd name="connsiteY3" fmla="*/ 266713 h 2332906"/>
              <a:gd name="connsiteX4" fmla="*/ 2398184 w 12192000"/>
              <a:gd name="connsiteY4" fmla="*/ 271110 h 2332906"/>
              <a:gd name="connsiteX5" fmla="*/ 2410883 w 12192000"/>
              <a:gd name="connsiteY5" fmla="*/ 275506 h 2332906"/>
              <a:gd name="connsiteX6" fmla="*/ 2421467 w 12192000"/>
              <a:gd name="connsiteY6" fmla="*/ 275506 h 2332906"/>
              <a:gd name="connsiteX7" fmla="*/ 2434167 w 12192000"/>
              <a:gd name="connsiteY7" fmla="*/ 275506 h 2332906"/>
              <a:gd name="connsiteX8" fmla="*/ 2444750 w 12192000"/>
              <a:gd name="connsiteY8" fmla="*/ 271110 h 2332906"/>
              <a:gd name="connsiteX9" fmla="*/ 2457450 w 12192000"/>
              <a:gd name="connsiteY9" fmla="*/ 266713 h 2332906"/>
              <a:gd name="connsiteX10" fmla="*/ 2465917 w 12192000"/>
              <a:gd name="connsiteY10" fmla="*/ 263783 h 2332906"/>
              <a:gd name="connsiteX11" fmla="*/ 2846917 w 12192000"/>
              <a:gd name="connsiteY11" fmla="*/ 0 h 2332906"/>
              <a:gd name="connsiteX12" fmla="*/ 12192000 w 12192000"/>
              <a:gd name="connsiteY12" fmla="*/ 0 h 2332906"/>
              <a:gd name="connsiteX13" fmla="*/ 12192000 w 12192000"/>
              <a:gd name="connsiteY13" fmla="*/ 2332906 h 2332906"/>
              <a:gd name="connsiteX14" fmla="*/ 0 w 12192000"/>
              <a:gd name="connsiteY14" fmla="*/ 2332906 h 2332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00" h="2332906">
                <a:moveTo>
                  <a:pt x="0" y="0"/>
                </a:moveTo>
                <a:lnTo>
                  <a:pt x="1996017" y="0"/>
                </a:lnTo>
                <a:lnTo>
                  <a:pt x="2377017" y="263783"/>
                </a:lnTo>
                <a:lnTo>
                  <a:pt x="2385484" y="266713"/>
                </a:lnTo>
                <a:lnTo>
                  <a:pt x="2398184" y="271110"/>
                </a:lnTo>
                <a:lnTo>
                  <a:pt x="2410883" y="275506"/>
                </a:lnTo>
                <a:lnTo>
                  <a:pt x="2421467" y="275506"/>
                </a:lnTo>
                <a:lnTo>
                  <a:pt x="2434167" y="275506"/>
                </a:lnTo>
                <a:lnTo>
                  <a:pt x="2444750" y="271110"/>
                </a:lnTo>
                <a:lnTo>
                  <a:pt x="2457450" y="266713"/>
                </a:lnTo>
                <a:lnTo>
                  <a:pt x="2465917" y="263783"/>
                </a:lnTo>
                <a:lnTo>
                  <a:pt x="2846917" y="0"/>
                </a:lnTo>
                <a:lnTo>
                  <a:pt x="12192000" y="0"/>
                </a:lnTo>
                <a:lnTo>
                  <a:pt x="12192000" y="2332906"/>
                </a:lnTo>
                <a:lnTo>
                  <a:pt x="0" y="2332906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07D922-F871-7D40-F6D4-8039C9379C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788" y="4895558"/>
            <a:ext cx="10572000" cy="77952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Is Medium High Better than High Medium?</a:t>
            </a:r>
          </a:p>
        </p:txBody>
      </p:sp>
    </p:spTree>
    <p:extLst>
      <p:ext uri="{BB962C8B-B14F-4D97-AF65-F5344CB8AC3E}">
        <p14:creationId xmlns:p14="http://schemas.microsoft.com/office/powerpoint/2010/main" val="546015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180E1D6-9A98-52A8-B8BE-B5F66AC6D7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F5724B-B8EE-BF83-07CF-28DE87055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Best Cyber Investment?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BBCABE0-E069-FC49-7C9D-132C0EB2CEBB}"/>
              </a:ext>
            </a:extLst>
          </p:cNvPr>
          <p:cNvSpPr txBox="1"/>
          <p:nvPr/>
        </p:nvSpPr>
        <p:spPr>
          <a:xfrm>
            <a:off x="810000" y="2393118"/>
            <a:ext cx="16811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Identity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A83C3E5-F809-D84A-AFFF-412C13BF6D3D}"/>
              </a:ext>
            </a:extLst>
          </p:cNvPr>
          <p:cNvSpPr txBox="1"/>
          <p:nvPr/>
        </p:nvSpPr>
        <p:spPr>
          <a:xfrm>
            <a:off x="810000" y="3659762"/>
            <a:ext cx="16811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App Sec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2B0A1B-3F2B-EEEC-1F2B-FB60503804D8}"/>
              </a:ext>
            </a:extLst>
          </p:cNvPr>
          <p:cNvSpPr txBox="1"/>
          <p:nvPr/>
        </p:nvSpPr>
        <p:spPr>
          <a:xfrm>
            <a:off x="810000" y="3026440"/>
            <a:ext cx="16811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Endpoint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B58D63-A266-48EB-23C0-32DAC02D2792}"/>
              </a:ext>
            </a:extLst>
          </p:cNvPr>
          <p:cNvSpPr txBox="1"/>
          <p:nvPr/>
        </p:nvSpPr>
        <p:spPr>
          <a:xfrm>
            <a:off x="810000" y="4926406"/>
            <a:ext cx="16811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SOC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74C404-BCE0-024B-0CA3-F5A9C161FF5B}"/>
              </a:ext>
            </a:extLst>
          </p:cNvPr>
          <p:cNvSpPr txBox="1"/>
          <p:nvPr/>
        </p:nvSpPr>
        <p:spPr>
          <a:xfrm>
            <a:off x="810000" y="4293084"/>
            <a:ext cx="16811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Network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3B15CE-6792-6797-4880-72A2B38A3085}"/>
              </a:ext>
            </a:extLst>
          </p:cNvPr>
          <p:cNvSpPr txBox="1"/>
          <p:nvPr/>
        </p:nvSpPr>
        <p:spPr>
          <a:xfrm>
            <a:off x="810000" y="5559726"/>
            <a:ext cx="17852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Risk MGMT</a:t>
            </a:r>
          </a:p>
        </p:txBody>
      </p:sp>
      <p:pic>
        <p:nvPicPr>
          <p:cNvPr id="9" name="Graphic 8" descr="Merger outline">
            <a:extLst>
              <a:ext uri="{FF2B5EF4-FFF2-40B4-BE49-F238E27FC236}">
                <a16:creationId xmlns:a16="http://schemas.microsoft.com/office/drawing/2014/main" id="{A368AF98-77D1-7EEB-E88B-0B2A151E90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03124" y="3576272"/>
            <a:ext cx="1392958" cy="170842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1E97F47-CDCD-489E-F5F0-36EE8E5A9D62}"/>
              </a:ext>
            </a:extLst>
          </p:cNvPr>
          <p:cNvSpPr txBox="1"/>
          <p:nvPr/>
        </p:nvSpPr>
        <p:spPr>
          <a:xfrm>
            <a:off x="9504955" y="2393116"/>
            <a:ext cx="16811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Tool 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1A85A1-7C48-EE82-D04D-0D20F93E4073}"/>
              </a:ext>
            </a:extLst>
          </p:cNvPr>
          <p:cNvSpPr txBox="1"/>
          <p:nvPr/>
        </p:nvSpPr>
        <p:spPr>
          <a:xfrm>
            <a:off x="9504955" y="3659760"/>
            <a:ext cx="16811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Tool 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9DD9FBA-2E01-DD03-04C4-A07D3EC642DD}"/>
              </a:ext>
            </a:extLst>
          </p:cNvPr>
          <p:cNvSpPr txBox="1"/>
          <p:nvPr/>
        </p:nvSpPr>
        <p:spPr>
          <a:xfrm>
            <a:off x="9504955" y="3026438"/>
            <a:ext cx="16811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Tool 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2FCA7BC-AAAE-52A7-DE0B-7D728683E809}"/>
              </a:ext>
            </a:extLst>
          </p:cNvPr>
          <p:cNvSpPr txBox="1"/>
          <p:nvPr/>
        </p:nvSpPr>
        <p:spPr>
          <a:xfrm>
            <a:off x="9504955" y="4926404"/>
            <a:ext cx="16811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Tool 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9EF0688-444D-AE56-A28B-ECE4D9D4D09F}"/>
              </a:ext>
            </a:extLst>
          </p:cNvPr>
          <p:cNvSpPr txBox="1"/>
          <p:nvPr/>
        </p:nvSpPr>
        <p:spPr>
          <a:xfrm>
            <a:off x="9504955" y="4293082"/>
            <a:ext cx="2193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Grumpy Look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D439CEA-9D78-73F9-817F-AA4D21A3B7C4}"/>
              </a:ext>
            </a:extLst>
          </p:cNvPr>
          <p:cNvSpPr txBox="1"/>
          <p:nvPr/>
        </p:nvSpPr>
        <p:spPr>
          <a:xfrm>
            <a:off x="9504955" y="5559726"/>
            <a:ext cx="17852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Tool 5</a:t>
            </a:r>
          </a:p>
        </p:txBody>
      </p:sp>
      <p:pic>
        <p:nvPicPr>
          <p:cNvPr id="16" name="Content Placeholder 17" descr="Children with solid fill">
            <a:extLst>
              <a:ext uri="{FF2B5EF4-FFF2-40B4-BE49-F238E27FC236}">
                <a16:creationId xmlns:a16="http://schemas.microsoft.com/office/drawing/2014/main" id="{B8054EAE-4216-49CB-E2A3-7FD0A84E7F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24942" y="2038795"/>
            <a:ext cx="4901573" cy="4901573"/>
          </a:xfrm>
        </p:spPr>
      </p:pic>
    </p:spTree>
    <p:extLst>
      <p:ext uri="{BB962C8B-B14F-4D97-AF65-F5344CB8AC3E}">
        <p14:creationId xmlns:p14="http://schemas.microsoft.com/office/powerpoint/2010/main" val="35524571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9A69AF-D57B-49B4-886C-D4A5DC1944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ABDC08D-6093-4397-92D4-54D00E2BB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-650724" y="650724"/>
            <a:ext cx="6858000" cy="5556552"/>
          </a:xfrm>
          <a:custGeom>
            <a:avLst/>
            <a:gdLst>
              <a:gd name="connsiteX0" fmla="*/ 6858000 w 6858000"/>
              <a:gd name="connsiteY0" fmla="*/ 3445704 h 5556552"/>
              <a:gd name="connsiteX1" fmla="*/ 3829242 w 6858000"/>
              <a:gd name="connsiteY1" fmla="*/ 5433322 h 5556552"/>
              <a:gd name="connsiteX2" fmla="*/ 3827369 w 6858000"/>
              <a:gd name="connsiteY2" fmla="*/ 5434867 h 5556552"/>
              <a:gd name="connsiteX3" fmla="*/ 3824583 w 6858000"/>
              <a:gd name="connsiteY3" fmla="*/ 5436378 h 5556552"/>
              <a:gd name="connsiteX4" fmla="*/ 3798693 w 6858000"/>
              <a:gd name="connsiteY4" fmla="*/ 5453370 h 5556552"/>
              <a:gd name="connsiteX5" fmla="*/ 3785011 w 6858000"/>
              <a:gd name="connsiteY5" fmla="*/ 5457858 h 5556552"/>
              <a:gd name="connsiteX6" fmla="*/ 3706339 w 6858000"/>
              <a:gd name="connsiteY6" fmla="*/ 5500559 h 5556552"/>
              <a:gd name="connsiteX7" fmla="*/ 3428998 w 6858000"/>
              <a:gd name="connsiteY7" fmla="*/ 5556552 h 5556552"/>
              <a:gd name="connsiteX8" fmla="*/ 3151658 w 6858000"/>
              <a:gd name="connsiteY8" fmla="*/ 5500559 h 5556552"/>
              <a:gd name="connsiteX9" fmla="*/ 3072996 w 6858000"/>
              <a:gd name="connsiteY9" fmla="*/ 5457863 h 5556552"/>
              <a:gd name="connsiteX10" fmla="*/ 3059298 w 6858000"/>
              <a:gd name="connsiteY10" fmla="*/ 5453370 h 5556552"/>
              <a:gd name="connsiteX11" fmla="*/ 3033383 w 6858000"/>
              <a:gd name="connsiteY11" fmla="*/ 5436362 h 5556552"/>
              <a:gd name="connsiteX12" fmla="*/ 3030627 w 6858000"/>
              <a:gd name="connsiteY12" fmla="*/ 5434867 h 5556552"/>
              <a:gd name="connsiteX13" fmla="*/ 3028775 w 6858000"/>
              <a:gd name="connsiteY13" fmla="*/ 5433338 h 5556552"/>
              <a:gd name="connsiteX14" fmla="*/ 0 w 6858000"/>
              <a:gd name="connsiteY14" fmla="*/ 3445704 h 5556552"/>
              <a:gd name="connsiteX15" fmla="*/ 6858000 w 6858000"/>
              <a:gd name="connsiteY15" fmla="*/ 0 h 5556552"/>
              <a:gd name="connsiteX16" fmla="*/ 6858000 w 6858000"/>
              <a:gd name="connsiteY16" fmla="*/ 349336 h 5556552"/>
              <a:gd name="connsiteX17" fmla="*/ 6858000 w 6858000"/>
              <a:gd name="connsiteY17" fmla="*/ 3445703 h 5556552"/>
              <a:gd name="connsiteX18" fmla="*/ 0 w 6858000"/>
              <a:gd name="connsiteY18" fmla="*/ 3445703 h 5556552"/>
              <a:gd name="connsiteX19" fmla="*/ 0 w 6858000"/>
              <a:gd name="connsiteY19" fmla="*/ 0 h 5556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858000" h="5556552">
                <a:moveTo>
                  <a:pt x="6858000" y="3445704"/>
                </a:moveTo>
                <a:lnTo>
                  <a:pt x="3829242" y="5433322"/>
                </a:lnTo>
                <a:lnTo>
                  <a:pt x="3827369" y="5434867"/>
                </a:lnTo>
                <a:lnTo>
                  <a:pt x="3824583" y="5436378"/>
                </a:lnTo>
                <a:lnTo>
                  <a:pt x="3798693" y="5453370"/>
                </a:lnTo>
                <a:lnTo>
                  <a:pt x="3785011" y="5457858"/>
                </a:lnTo>
                <a:lnTo>
                  <a:pt x="3706339" y="5500559"/>
                </a:lnTo>
                <a:cubicBezTo>
                  <a:pt x="3621096" y="5536614"/>
                  <a:pt x="3527375" y="5556552"/>
                  <a:pt x="3428998" y="5556552"/>
                </a:cubicBezTo>
                <a:cubicBezTo>
                  <a:pt x="3330621" y="5556552"/>
                  <a:pt x="3236901" y="5536614"/>
                  <a:pt x="3151658" y="5500559"/>
                </a:cubicBezTo>
                <a:lnTo>
                  <a:pt x="3072996" y="5457863"/>
                </a:lnTo>
                <a:lnTo>
                  <a:pt x="3059298" y="5453370"/>
                </a:lnTo>
                <a:lnTo>
                  <a:pt x="3033383" y="5436362"/>
                </a:lnTo>
                <a:lnTo>
                  <a:pt x="3030627" y="5434867"/>
                </a:lnTo>
                <a:lnTo>
                  <a:pt x="3028775" y="5433338"/>
                </a:lnTo>
                <a:lnTo>
                  <a:pt x="0" y="3445704"/>
                </a:lnTo>
                <a:close/>
                <a:moveTo>
                  <a:pt x="6858000" y="0"/>
                </a:moveTo>
                <a:lnTo>
                  <a:pt x="6858000" y="349336"/>
                </a:lnTo>
                <a:lnTo>
                  <a:pt x="6858000" y="3445703"/>
                </a:lnTo>
                <a:lnTo>
                  <a:pt x="0" y="344570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/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264D3F-384C-E813-CE1C-C5AA720E09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8068" y="978993"/>
            <a:ext cx="5365218" cy="4900014"/>
          </a:xfrm>
          <a:effectLst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i="1" dirty="0"/>
              <a:t>“It is true you are interested in what you want. But no one else is. The rest of us are just like you: interested in what we want.” Dale Carnegie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637633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2B82547-2424-4E7A-A98B-75206EE730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23">
            <a:extLst>
              <a:ext uri="{FF2B5EF4-FFF2-40B4-BE49-F238E27FC236}">
                <a16:creationId xmlns:a16="http://schemas.microsoft.com/office/drawing/2014/main" id="{5109BC2F-9616-4D7D-9E98-57898009A8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637005" cy="68580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2">
              <a:duotone>
                <a:schemeClr val="accent1">
                  <a:tint val="98000"/>
                  <a:lumMod val="102000"/>
                </a:schemeClr>
                <a:schemeClr val="accent1">
                  <a:shade val="98000"/>
                  <a:lumMod val="98000"/>
                </a:schemeClr>
              </a:duotone>
            </a:blip>
            <a:tile tx="0" ty="0" sx="100000" sy="100000" flip="none" algn="tl"/>
          </a:blip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CF286C-3AF1-B8B1-E303-9F12C0EE0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754" y="1687286"/>
            <a:ext cx="3269463" cy="3978017"/>
          </a:xfrm>
        </p:spPr>
        <p:txBody>
          <a:bodyPr anchor="t">
            <a:normAutofit/>
          </a:bodyPr>
          <a:lstStyle/>
          <a:p>
            <a:r>
              <a:rPr lang="en-US" sz="4400"/>
              <a:t>How are decisions made today?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2034BB3-3E69-7384-A887-6BD5F6D60A9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5972056"/>
              </p:ext>
            </p:extLst>
          </p:nvPr>
        </p:nvGraphicFramePr>
        <p:xfrm>
          <a:off x="5508820" y="965200"/>
          <a:ext cx="5728344" cy="49029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415387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B8D01-554F-AF7B-D9CF-90EA465216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Chicken Little</a:t>
            </a:r>
          </a:p>
        </p:txBody>
      </p:sp>
      <p:pic>
        <p:nvPicPr>
          <p:cNvPr id="5122" name="Picture 2" descr="The Sky is Falling!!”. That's what Chicken Little said. | by Rachelle Irene  | Medium">
            <a:extLst>
              <a:ext uri="{FF2B5EF4-FFF2-40B4-BE49-F238E27FC236}">
                <a16:creationId xmlns:a16="http://schemas.microsoft.com/office/drawing/2014/main" id="{A0979172-A170-BB90-7408-C0B8D98AB2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13"/>
            <a:ext cx="12192000" cy="681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63122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778DFE6-7FC1-40EE-4144-86CF073948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9A69AF-D57B-49B4-886C-D4A5DC1944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ABDC08D-6093-4397-92D4-54D00E2BB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-650724" y="650724"/>
            <a:ext cx="6858000" cy="5556552"/>
          </a:xfrm>
          <a:custGeom>
            <a:avLst/>
            <a:gdLst>
              <a:gd name="connsiteX0" fmla="*/ 6858000 w 6858000"/>
              <a:gd name="connsiteY0" fmla="*/ 3445704 h 5556552"/>
              <a:gd name="connsiteX1" fmla="*/ 3829242 w 6858000"/>
              <a:gd name="connsiteY1" fmla="*/ 5433322 h 5556552"/>
              <a:gd name="connsiteX2" fmla="*/ 3827369 w 6858000"/>
              <a:gd name="connsiteY2" fmla="*/ 5434867 h 5556552"/>
              <a:gd name="connsiteX3" fmla="*/ 3824583 w 6858000"/>
              <a:gd name="connsiteY3" fmla="*/ 5436378 h 5556552"/>
              <a:gd name="connsiteX4" fmla="*/ 3798693 w 6858000"/>
              <a:gd name="connsiteY4" fmla="*/ 5453370 h 5556552"/>
              <a:gd name="connsiteX5" fmla="*/ 3785011 w 6858000"/>
              <a:gd name="connsiteY5" fmla="*/ 5457858 h 5556552"/>
              <a:gd name="connsiteX6" fmla="*/ 3706339 w 6858000"/>
              <a:gd name="connsiteY6" fmla="*/ 5500559 h 5556552"/>
              <a:gd name="connsiteX7" fmla="*/ 3428998 w 6858000"/>
              <a:gd name="connsiteY7" fmla="*/ 5556552 h 5556552"/>
              <a:gd name="connsiteX8" fmla="*/ 3151658 w 6858000"/>
              <a:gd name="connsiteY8" fmla="*/ 5500559 h 5556552"/>
              <a:gd name="connsiteX9" fmla="*/ 3072996 w 6858000"/>
              <a:gd name="connsiteY9" fmla="*/ 5457863 h 5556552"/>
              <a:gd name="connsiteX10" fmla="*/ 3059298 w 6858000"/>
              <a:gd name="connsiteY10" fmla="*/ 5453370 h 5556552"/>
              <a:gd name="connsiteX11" fmla="*/ 3033383 w 6858000"/>
              <a:gd name="connsiteY11" fmla="*/ 5436362 h 5556552"/>
              <a:gd name="connsiteX12" fmla="*/ 3030627 w 6858000"/>
              <a:gd name="connsiteY12" fmla="*/ 5434867 h 5556552"/>
              <a:gd name="connsiteX13" fmla="*/ 3028775 w 6858000"/>
              <a:gd name="connsiteY13" fmla="*/ 5433338 h 5556552"/>
              <a:gd name="connsiteX14" fmla="*/ 0 w 6858000"/>
              <a:gd name="connsiteY14" fmla="*/ 3445704 h 5556552"/>
              <a:gd name="connsiteX15" fmla="*/ 6858000 w 6858000"/>
              <a:gd name="connsiteY15" fmla="*/ 0 h 5556552"/>
              <a:gd name="connsiteX16" fmla="*/ 6858000 w 6858000"/>
              <a:gd name="connsiteY16" fmla="*/ 349336 h 5556552"/>
              <a:gd name="connsiteX17" fmla="*/ 6858000 w 6858000"/>
              <a:gd name="connsiteY17" fmla="*/ 3445703 h 5556552"/>
              <a:gd name="connsiteX18" fmla="*/ 0 w 6858000"/>
              <a:gd name="connsiteY18" fmla="*/ 3445703 h 5556552"/>
              <a:gd name="connsiteX19" fmla="*/ 0 w 6858000"/>
              <a:gd name="connsiteY19" fmla="*/ 0 h 5556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858000" h="5556552">
                <a:moveTo>
                  <a:pt x="6858000" y="3445704"/>
                </a:moveTo>
                <a:lnTo>
                  <a:pt x="3829242" y="5433322"/>
                </a:lnTo>
                <a:lnTo>
                  <a:pt x="3827369" y="5434867"/>
                </a:lnTo>
                <a:lnTo>
                  <a:pt x="3824583" y="5436378"/>
                </a:lnTo>
                <a:lnTo>
                  <a:pt x="3798693" y="5453370"/>
                </a:lnTo>
                <a:lnTo>
                  <a:pt x="3785011" y="5457858"/>
                </a:lnTo>
                <a:lnTo>
                  <a:pt x="3706339" y="5500559"/>
                </a:lnTo>
                <a:cubicBezTo>
                  <a:pt x="3621096" y="5536614"/>
                  <a:pt x="3527375" y="5556552"/>
                  <a:pt x="3428998" y="5556552"/>
                </a:cubicBezTo>
                <a:cubicBezTo>
                  <a:pt x="3330621" y="5556552"/>
                  <a:pt x="3236901" y="5536614"/>
                  <a:pt x="3151658" y="5500559"/>
                </a:cubicBezTo>
                <a:lnTo>
                  <a:pt x="3072996" y="5457863"/>
                </a:lnTo>
                <a:lnTo>
                  <a:pt x="3059298" y="5453370"/>
                </a:lnTo>
                <a:lnTo>
                  <a:pt x="3033383" y="5436362"/>
                </a:lnTo>
                <a:lnTo>
                  <a:pt x="3030627" y="5434867"/>
                </a:lnTo>
                <a:lnTo>
                  <a:pt x="3028775" y="5433338"/>
                </a:lnTo>
                <a:lnTo>
                  <a:pt x="0" y="3445704"/>
                </a:lnTo>
                <a:close/>
                <a:moveTo>
                  <a:pt x="6858000" y="0"/>
                </a:moveTo>
                <a:lnTo>
                  <a:pt x="6858000" y="349336"/>
                </a:lnTo>
                <a:lnTo>
                  <a:pt x="6858000" y="3445703"/>
                </a:lnTo>
                <a:lnTo>
                  <a:pt x="0" y="344570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/>
          <a:extLst>
            <a:ext uri="{91240B29-F687-4f45-9708-019B960494DF}">
              <a14:hiddenLine xmlns:a14="http://schemas.microsoft.com/office/drawing/2010/main" xmlns:p14="http://schemas.microsoft.com/office/powerpoint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237F4D-A440-633B-F7B0-CFA238F60A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8068" y="978993"/>
            <a:ext cx="5365218" cy="4900014"/>
          </a:xfrm>
          <a:effectLst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i="1" dirty="0"/>
              <a:t>“Do the hard jobs first. The easy jobs will take care of themselves”</a:t>
            </a:r>
          </a:p>
          <a:p>
            <a:pPr marL="0" indent="0">
              <a:buNone/>
            </a:pPr>
            <a:r>
              <a:rPr lang="en-US" sz="2000" b="1" i="1" dirty="0"/>
              <a:t>Dale Carnegie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995934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BC86A6F-AA4B-C2CF-6DDE-6A4BE1C653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9A69AF-D57B-49B4-886C-D4A5DC1944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ABDC08D-6093-4397-92D4-54D00E2BB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-650724" y="650724"/>
            <a:ext cx="6858000" cy="5556552"/>
          </a:xfrm>
          <a:custGeom>
            <a:avLst/>
            <a:gdLst>
              <a:gd name="connsiteX0" fmla="*/ 6858000 w 6858000"/>
              <a:gd name="connsiteY0" fmla="*/ 3445704 h 5556552"/>
              <a:gd name="connsiteX1" fmla="*/ 3829242 w 6858000"/>
              <a:gd name="connsiteY1" fmla="*/ 5433322 h 5556552"/>
              <a:gd name="connsiteX2" fmla="*/ 3827369 w 6858000"/>
              <a:gd name="connsiteY2" fmla="*/ 5434867 h 5556552"/>
              <a:gd name="connsiteX3" fmla="*/ 3824583 w 6858000"/>
              <a:gd name="connsiteY3" fmla="*/ 5436378 h 5556552"/>
              <a:gd name="connsiteX4" fmla="*/ 3798693 w 6858000"/>
              <a:gd name="connsiteY4" fmla="*/ 5453370 h 5556552"/>
              <a:gd name="connsiteX5" fmla="*/ 3785011 w 6858000"/>
              <a:gd name="connsiteY5" fmla="*/ 5457858 h 5556552"/>
              <a:gd name="connsiteX6" fmla="*/ 3706339 w 6858000"/>
              <a:gd name="connsiteY6" fmla="*/ 5500559 h 5556552"/>
              <a:gd name="connsiteX7" fmla="*/ 3428998 w 6858000"/>
              <a:gd name="connsiteY7" fmla="*/ 5556552 h 5556552"/>
              <a:gd name="connsiteX8" fmla="*/ 3151658 w 6858000"/>
              <a:gd name="connsiteY8" fmla="*/ 5500559 h 5556552"/>
              <a:gd name="connsiteX9" fmla="*/ 3072996 w 6858000"/>
              <a:gd name="connsiteY9" fmla="*/ 5457863 h 5556552"/>
              <a:gd name="connsiteX10" fmla="*/ 3059298 w 6858000"/>
              <a:gd name="connsiteY10" fmla="*/ 5453370 h 5556552"/>
              <a:gd name="connsiteX11" fmla="*/ 3033383 w 6858000"/>
              <a:gd name="connsiteY11" fmla="*/ 5436362 h 5556552"/>
              <a:gd name="connsiteX12" fmla="*/ 3030627 w 6858000"/>
              <a:gd name="connsiteY12" fmla="*/ 5434867 h 5556552"/>
              <a:gd name="connsiteX13" fmla="*/ 3028775 w 6858000"/>
              <a:gd name="connsiteY13" fmla="*/ 5433338 h 5556552"/>
              <a:gd name="connsiteX14" fmla="*/ 0 w 6858000"/>
              <a:gd name="connsiteY14" fmla="*/ 3445704 h 5556552"/>
              <a:gd name="connsiteX15" fmla="*/ 6858000 w 6858000"/>
              <a:gd name="connsiteY15" fmla="*/ 0 h 5556552"/>
              <a:gd name="connsiteX16" fmla="*/ 6858000 w 6858000"/>
              <a:gd name="connsiteY16" fmla="*/ 349336 h 5556552"/>
              <a:gd name="connsiteX17" fmla="*/ 6858000 w 6858000"/>
              <a:gd name="connsiteY17" fmla="*/ 3445703 h 5556552"/>
              <a:gd name="connsiteX18" fmla="*/ 0 w 6858000"/>
              <a:gd name="connsiteY18" fmla="*/ 3445703 h 5556552"/>
              <a:gd name="connsiteX19" fmla="*/ 0 w 6858000"/>
              <a:gd name="connsiteY19" fmla="*/ 0 h 5556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858000" h="5556552">
                <a:moveTo>
                  <a:pt x="6858000" y="3445704"/>
                </a:moveTo>
                <a:lnTo>
                  <a:pt x="3829242" y="5433322"/>
                </a:lnTo>
                <a:lnTo>
                  <a:pt x="3827369" y="5434867"/>
                </a:lnTo>
                <a:lnTo>
                  <a:pt x="3824583" y="5436378"/>
                </a:lnTo>
                <a:lnTo>
                  <a:pt x="3798693" y="5453370"/>
                </a:lnTo>
                <a:lnTo>
                  <a:pt x="3785011" y="5457858"/>
                </a:lnTo>
                <a:lnTo>
                  <a:pt x="3706339" y="5500559"/>
                </a:lnTo>
                <a:cubicBezTo>
                  <a:pt x="3621096" y="5536614"/>
                  <a:pt x="3527375" y="5556552"/>
                  <a:pt x="3428998" y="5556552"/>
                </a:cubicBezTo>
                <a:cubicBezTo>
                  <a:pt x="3330621" y="5556552"/>
                  <a:pt x="3236901" y="5536614"/>
                  <a:pt x="3151658" y="5500559"/>
                </a:cubicBezTo>
                <a:lnTo>
                  <a:pt x="3072996" y="5457863"/>
                </a:lnTo>
                <a:lnTo>
                  <a:pt x="3059298" y="5453370"/>
                </a:lnTo>
                <a:lnTo>
                  <a:pt x="3033383" y="5436362"/>
                </a:lnTo>
                <a:lnTo>
                  <a:pt x="3030627" y="5434867"/>
                </a:lnTo>
                <a:lnTo>
                  <a:pt x="3028775" y="5433338"/>
                </a:lnTo>
                <a:lnTo>
                  <a:pt x="0" y="3445704"/>
                </a:lnTo>
                <a:close/>
                <a:moveTo>
                  <a:pt x="6858000" y="0"/>
                </a:moveTo>
                <a:lnTo>
                  <a:pt x="6858000" y="349336"/>
                </a:lnTo>
                <a:lnTo>
                  <a:pt x="6858000" y="3445703"/>
                </a:lnTo>
                <a:lnTo>
                  <a:pt x="0" y="344570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/>
          <a:extLst>
            <a:ext uri="{91240B29-F687-4f45-9708-019B960494DF}">
              <a14:hiddenLine xmlns:a14="http://schemas.microsoft.com/office/drawing/2010/main" xmlns:p14="http://schemas.microsoft.com/office/powerpoint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192485-7062-949D-C1E3-63B99113E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515" y="1734857"/>
            <a:ext cx="3765483" cy="3388287"/>
          </a:xfrm>
        </p:spPr>
        <p:txBody>
          <a:bodyPr anchor="ctr">
            <a:normAutofit/>
          </a:bodyPr>
          <a:lstStyle/>
          <a:p>
            <a:r>
              <a:rPr lang="en-US" dirty="0"/>
              <a:t>Things to consider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3E3128AE-E315-B8BD-C862-C7B14C2835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1891" y="452582"/>
            <a:ext cx="6078594" cy="6049818"/>
          </a:xfrm>
          <a:effectLst/>
        </p:spPr>
        <p:txBody>
          <a:bodyPr>
            <a:normAutofit/>
          </a:bodyPr>
          <a:lstStyle/>
          <a:p>
            <a:r>
              <a:rPr lang="en-US" sz="2400" dirty="0"/>
              <a:t>Must use a consistent Risk Framework (NIST, ISO27001, </a:t>
            </a:r>
            <a:r>
              <a:rPr lang="en-US" sz="2400" dirty="0" err="1"/>
              <a:t>etc</a:t>
            </a:r>
            <a:r>
              <a:rPr lang="en-US" sz="2400" dirty="0"/>
              <a:t>) </a:t>
            </a:r>
          </a:p>
          <a:p>
            <a:r>
              <a:rPr lang="en-US" sz="2400" dirty="0"/>
              <a:t>Create/Maintain Risk Register</a:t>
            </a:r>
          </a:p>
          <a:p>
            <a:r>
              <a:rPr lang="en-US" sz="2400" dirty="0"/>
              <a:t>Know your audience and adapt messaging accordingly </a:t>
            </a:r>
          </a:p>
          <a:p>
            <a:r>
              <a:rPr lang="en-US" sz="2400" dirty="0"/>
              <a:t>Cyber practitioners must learn business mechanics and true value drivers </a:t>
            </a:r>
          </a:p>
          <a:p>
            <a:r>
              <a:rPr lang="en-US" sz="2400" dirty="0"/>
              <a:t>There will always be residual risks</a:t>
            </a:r>
          </a:p>
        </p:txBody>
      </p:sp>
    </p:spTree>
    <p:extLst>
      <p:ext uri="{BB962C8B-B14F-4D97-AF65-F5344CB8AC3E}">
        <p14:creationId xmlns:p14="http://schemas.microsoft.com/office/powerpoint/2010/main" val="19865084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FEB441-FFDB-04FD-9089-A19B9A97C5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DAB1B-DFED-2A38-522A-2F9012D4F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Financial Fundamentals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844F61-713F-7A65-F382-7D391DE422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Capital Expense (</a:t>
            </a:r>
            <a:r>
              <a:rPr lang="en-US" dirty="0" err="1"/>
              <a:t>CapEx</a:t>
            </a:r>
            <a:r>
              <a:rPr lang="en-US" dirty="0"/>
              <a:t>) vs Operational Expense (</a:t>
            </a:r>
            <a:r>
              <a:rPr lang="en-US" dirty="0" err="1"/>
              <a:t>OpEx</a:t>
            </a:r>
            <a:r>
              <a:rPr lang="en-US" dirty="0"/>
              <a:t>)</a:t>
            </a:r>
          </a:p>
          <a:p>
            <a:r>
              <a:rPr lang="en-US" dirty="0"/>
              <a:t>Depreciation lifecycle </a:t>
            </a:r>
          </a:p>
          <a:p>
            <a:r>
              <a:rPr lang="en-US" dirty="0"/>
              <a:t>Financing terms</a:t>
            </a:r>
          </a:p>
          <a:p>
            <a:r>
              <a:rPr lang="en-US" dirty="0"/>
              <a:t>Payment terms (Net 90, Annual, Balloon)</a:t>
            </a:r>
          </a:p>
          <a:p>
            <a:r>
              <a:rPr lang="en-US" dirty="0"/>
              <a:t>License terms (Perpetual, Annual, SAAS)</a:t>
            </a:r>
          </a:p>
          <a:p>
            <a:r>
              <a:rPr lang="en-US" dirty="0"/>
              <a:t>Budget Delta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9823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9A69AF-D57B-49B4-886C-D4A5DC1944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ABDC08D-6093-4397-92D4-54D00E2BB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-650724" y="650724"/>
            <a:ext cx="6858000" cy="5556552"/>
          </a:xfrm>
          <a:custGeom>
            <a:avLst/>
            <a:gdLst>
              <a:gd name="connsiteX0" fmla="*/ 6858000 w 6858000"/>
              <a:gd name="connsiteY0" fmla="*/ 3445704 h 5556552"/>
              <a:gd name="connsiteX1" fmla="*/ 3829242 w 6858000"/>
              <a:gd name="connsiteY1" fmla="*/ 5433322 h 5556552"/>
              <a:gd name="connsiteX2" fmla="*/ 3827369 w 6858000"/>
              <a:gd name="connsiteY2" fmla="*/ 5434867 h 5556552"/>
              <a:gd name="connsiteX3" fmla="*/ 3824583 w 6858000"/>
              <a:gd name="connsiteY3" fmla="*/ 5436378 h 5556552"/>
              <a:gd name="connsiteX4" fmla="*/ 3798693 w 6858000"/>
              <a:gd name="connsiteY4" fmla="*/ 5453370 h 5556552"/>
              <a:gd name="connsiteX5" fmla="*/ 3785011 w 6858000"/>
              <a:gd name="connsiteY5" fmla="*/ 5457858 h 5556552"/>
              <a:gd name="connsiteX6" fmla="*/ 3706339 w 6858000"/>
              <a:gd name="connsiteY6" fmla="*/ 5500559 h 5556552"/>
              <a:gd name="connsiteX7" fmla="*/ 3428998 w 6858000"/>
              <a:gd name="connsiteY7" fmla="*/ 5556552 h 5556552"/>
              <a:gd name="connsiteX8" fmla="*/ 3151658 w 6858000"/>
              <a:gd name="connsiteY8" fmla="*/ 5500559 h 5556552"/>
              <a:gd name="connsiteX9" fmla="*/ 3072996 w 6858000"/>
              <a:gd name="connsiteY9" fmla="*/ 5457863 h 5556552"/>
              <a:gd name="connsiteX10" fmla="*/ 3059298 w 6858000"/>
              <a:gd name="connsiteY10" fmla="*/ 5453370 h 5556552"/>
              <a:gd name="connsiteX11" fmla="*/ 3033383 w 6858000"/>
              <a:gd name="connsiteY11" fmla="*/ 5436362 h 5556552"/>
              <a:gd name="connsiteX12" fmla="*/ 3030627 w 6858000"/>
              <a:gd name="connsiteY12" fmla="*/ 5434867 h 5556552"/>
              <a:gd name="connsiteX13" fmla="*/ 3028775 w 6858000"/>
              <a:gd name="connsiteY13" fmla="*/ 5433338 h 5556552"/>
              <a:gd name="connsiteX14" fmla="*/ 0 w 6858000"/>
              <a:gd name="connsiteY14" fmla="*/ 3445704 h 5556552"/>
              <a:gd name="connsiteX15" fmla="*/ 6858000 w 6858000"/>
              <a:gd name="connsiteY15" fmla="*/ 0 h 5556552"/>
              <a:gd name="connsiteX16" fmla="*/ 6858000 w 6858000"/>
              <a:gd name="connsiteY16" fmla="*/ 349336 h 5556552"/>
              <a:gd name="connsiteX17" fmla="*/ 6858000 w 6858000"/>
              <a:gd name="connsiteY17" fmla="*/ 3445703 h 5556552"/>
              <a:gd name="connsiteX18" fmla="*/ 0 w 6858000"/>
              <a:gd name="connsiteY18" fmla="*/ 3445703 h 5556552"/>
              <a:gd name="connsiteX19" fmla="*/ 0 w 6858000"/>
              <a:gd name="connsiteY19" fmla="*/ 0 h 5556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858000" h="5556552">
                <a:moveTo>
                  <a:pt x="6858000" y="3445704"/>
                </a:moveTo>
                <a:lnTo>
                  <a:pt x="3829242" y="5433322"/>
                </a:lnTo>
                <a:lnTo>
                  <a:pt x="3827369" y="5434867"/>
                </a:lnTo>
                <a:lnTo>
                  <a:pt x="3824583" y="5436378"/>
                </a:lnTo>
                <a:lnTo>
                  <a:pt x="3798693" y="5453370"/>
                </a:lnTo>
                <a:lnTo>
                  <a:pt x="3785011" y="5457858"/>
                </a:lnTo>
                <a:lnTo>
                  <a:pt x="3706339" y="5500559"/>
                </a:lnTo>
                <a:cubicBezTo>
                  <a:pt x="3621096" y="5536614"/>
                  <a:pt x="3527375" y="5556552"/>
                  <a:pt x="3428998" y="5556552"/>
                </a:cubicBezTo>
                <a:cubicBezTo>
                  <a:pt x="3330621" y="5556552"/>
                  <a:pt x="3236901" y="5536614"/>
                  <a:pt x="3151658" y="5500559"/>
                </a:cubicBezTo>
                <a:lnTo>
                  <a:pt x="3072996" y="5457863"/>
                </a:lnTo>
                <a:lnTo>
                  <a:pt x="3059298" y="5453370"/>
                </a:lnTo>
                <a:lnTo>
                  <a:pt x="3033383" y="5436362"/>
                </a:lnTo>
                <a:lnTo>
                  <a:pt x="3030627" y="5434867"/>
                </a:lnTo>
                <a:lnTo>
                  <a:pt x="3028775" y="5433338"/>
                </a:lnTo>
                <a:lnTo>
                  <a:pt x="0" y="3445704"/>
                </a:lnTo>
                <a:close/>
                <a:moveTo>
                  <a:pt x="6858000" y="0"/>
                </a:moveTo>
                <a:lnTo>
                  <a:pt x="6858000" y="349336"/>
                </a:lnTo>
                <a:lnTo>
                  <a:pt x="6858000" y="3445703"/>
                </a:lnTo>
                <a:lnTo>
                  <a:pt x="0" y="344570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/>
          <a:extLst>
            <a:ext uri="{91240B29-F687-4f45-9708-019B960494DF}">
              <a14:hiddenLine xmlns:a14="http://schemas.microsoft.com/office/drawing/2010/main" xmlns:p14="http://schemas.microsoft.com/office/powerpoint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4450B5-6EE7-2BBF-8A0B-2593873EBA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8068" y="978993"/>
            <a:ext cx="5365218" cy="4900014"/>
          </a:xfrm>
          <a:effectLst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i="1" dirty="0"/>
              <a:t>“If you are not in the process of becoming the person you want to be, you are automatically engaged in becoming the person you don't want to be.”</a:t>
            </a:r>
          </a:p>
          <a:p>
            <a:pPr marL="0" indent="0">
              <a:buNone/>
            </a:pPr>
            <a:r>
              <a:rPr lang="en-US" sz="2000" b="1" i="1" dirty="0"/>
              <a:t>Dale Carnegie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832632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3E7CA6-4350-C416-56F6-7877BAEA6E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97BBE-7CF4-3954-E50E-3AA07E343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breakdown the technical divide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F1B2A18-D350-EEF1-92BB-0FD83BCEF95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0183853"/>
              </p:ext>
            </p:extLst>
          </p:nvPr>
        </p:nvGraphicFramePr>
        <p:xfrm>
          <a:off x="818712" y="2222287"/>
          <a:ext cx="10554574" cy="36365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115259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1BFD829-A436-6D97-8C44-75B10E149B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9A69AF-D57B-49B4-886C-D4A5DC1944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ABDC08D-6093-4397-92D4-54D00E2BB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-650724" y="650724"/>
            <a:ext cx="6858000" cy="5556552"/>
          </a:xfrm>
          <a:custGeom>
            <a:avLst/>
            <a:gdLst>
              <a:gd name="connsiteX0" fmla="*/ 6858000 w 6858000"/>
              <a:gd name="connsiteY0" fmla="*/ 3445704 h 5556552"/>
              <a:gd name="connsiteX1" fmla="*/ 3829242 w 6858000"/>
              <a:gd name="connsiteY1" fmla="*/ 5433322 h 5556552"/>
              <a:gd name="connsiteX2" fmla="*/ 3827369 w 6858000"/>
              <a:gd name="connsiteY2" fmla="*/ 5434867 h 5556552"/>
              <a:gd name="connsiteX3" fmla="*/ 3824583 w 6858000"/>
              <a:gd name="connsiteY3" fmla="*/ 5436378 h 5556552"/>
              <a:gd name="connsiteX4" fmla="*/ 3798693 w 6858000"/>
              <a:gd name="connsiteY4" fmla="*/ 5453370 h 5556552"/>
              <a:gd name="connsiteX5" fmla="*/ 3785011 w 6858000"/>
              <a:gd name="connsiteY5" fmla="*/ 5457858 h 5556552"/>
              <a:gd name="connsiteX6" fmla="*/ 3706339 w 6858000"/>
              <a:gd name="connsiteY6" fmla="*/ 5500559 h 5556552"/>
              <a:gd name="connsiteX7" fmla="*/ 3428998 w 6858000"/>
              <a:gd name="connsiteY7" fmla="*/ 5556552 h 5556552"/>
              <a:gd name="connsiteX8" fmla="*/ 3151658 w 6858000"/>
              <a:gd name="connsiteY8" fmla="*/ 5500559 h 5556552"/>
              <a:gd name="connsiteX9" fmla="*/ 3072996 w 6858000"/>
              <a:gd name="connsiteY9" fmla="*/ 5457863 h 5556552"/>
              <a:gd name="connsiteX10" fmla="*/ 3059298 w 6858000"/>
              <a:gd name="connsiteY10" fmla="*/ 5453370 h 5556552"/>
              <a:gd name="connsiteX11" fmla="*/ 3033383 w 6858000"/>
              <a:gd name="connsiteY11" fmla="*/ 5436362 h 5556552"/>
              <a:gd name="connsiteX12" fmla="*/ 3030627 w 6858000"/>
              <a:gd name="connsiteY12" fmla="*/ 5434867 h 5556552"/>
              <a:gd name="connsiteX13" fmla="*/ 3028775 w 6858000"/>
              <a:gd name="connsiteY13" fmla="*/ 5433338 h 5556552"/>
              <a:gd name="connsiteX14" fmla="*/ 0 w 6858000"/>
              <a:gd name="connsiteY14" fmla="*/ 3445704 h 5556552"/>
              <a:gd name="connsiteX15" fmla="*/ 6858000 w 6858000"/>
              <a:gd name="connsiteY15" fmla="*/ 0 h 5556552"/>
              <a:gd name="connsiteX16" fmla="*/ 6858000 w 6858000"/>
              <a:gd name="connsiteY16" fmla="*/ 349336 h 5556552"/>
              <a:gd name="connsiteX17" fmla="*/ 6858000 w 6858000"/>
              <a:gd name="connsiteY17" fmla="*/ 3445703 h 5556552"/>
              <a:gd name="connsiteX18" fmla="*/ 0 w 6858000"/>
              <a:gd name="connsiteY18" fmla="*/ 3445703 h 5556552"/>
              <a:gd name="connsiteX19" fmla="*/ 0 w 6858000"/>
              <a:gd name="connsiteY19" fmla="*/ 0 h 5556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858000" h="5556552">
                <a:moveTo>
                  <a:pt x="6858000" y="3445704"/>
                </a:moveTo>
                <a:lnTo>
                  <a:pt x="3829242" y="5433322"/>
                </a:lnTo>
                <a:lnTo>
                  <a:pt x="3827369" y="5434867"/>
                </a:lnTo>
                <a:lnTo>
                  <a:pt x="3824583" y="5436378"/>
                </a:lnTo>
                <a:lnTo>
                  <a:pt x="3798693" y="5453370"/>
                </a:lnTo>
                <a:lnTo>
                  <a:pt x="3785011" y="5457858"/>
                </a:lnTo>
                <a:lnTo>
                  <a:pt x="3706339" y="5500559"/>
                </a:lnTo>
                <a:cubicBezTo>
                  <a:pt x="3621096" y="5536614"/>
                  <a:pt x="3527375" y="5556552"/>
                  <a:pt x="3428998" y="5556552"/>
                </a:cubicBezTo>
                <a:cubicBezTo>
                  <a:pt x="3330621" y="5556552"/>
                  <a:pt x="3236901" y="5536614"/>
                  <a:pt x="3151658" y="5500559"/>
                </a:cubicBezTo>
                <a:lnTo>
                  <a:pt x="3072996" y="5457863"/>
                </a:lnTo>
                <a:lnTo>
                  <a:pt x="3059298" y="5453370"/>
                </a:lnTo>
                <a:lnTo>
                  <a:pt x="3033383" y="5436362"/>
                </a:lnTo>
                <a:lnTo>
                  <a:pt x="3030627" y="5434867"/>
                </a:lnTo>
                <a:lnTo>
                  <a:pt x="3028775" y="5433338"/>
                </a:lnTo>
                <a:lnTo>
                  <a:pt x="0" y="3445704"/>
                </a:lnTo>
                <a:close/>
                <a:moveTo>
                  <a:pt x="6858000" y="0"/>
                </a:moveTo>
                <a:lnTo>
                  <a:pt x="6858000" y="349336"/>
                </a:lnTo>
                <a:lnTo>
                  <a:pt x="6858000" y="3445703"/>
                </a:lnTo>
                <a:lnTo>
                  <a:pt x="0" y="344570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/>
          <a:extLst>
            <a:ext uri="{91240B29-F687-4f45-9708-019B960494DF}">
              <a14:hiddenLine xmlns:a14="http://schemas.microsoft.com/office/drawing/2010/main" xmlns:p14="http://schemas.microsoft.com/office/powerpoint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761B04-2313-4658-F008-BDFCFEC4E1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8068" y="978993"/>
            <a:ext cx="5365218" cy="4900014"/>
          </a:xfrm>
          <a:effectLst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i="1" dirty="0"/>
              <a:t>“An hour of planning can save you 10 hours of doing”</a:t>
            </a:r>
          </a:p>
          <a:p>
            <a:pPr marL="0" indent="0">
              <a:buNone/>
            </a:pPr>
            <a:r>
              <a:rPr lang="en-US" sz="2000" b="1" i="1" dirty="0"/>
              <a:t>Dale Carnegie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595043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CAA8C43-30DB-CC3D-F226-A89B5EA95B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alculator, pen, compass, money and a paper with graphs printed on it">
            <a:extLst>
              <a:ext uri="{FF2B5EF4-FFF2-40B4-BE49-F238E27FC236}">
                <a16:creationId xmlns:a16="http://schemas.microsoft.com/office/drawing/2014/main" id="{13952613-3FD1-81C3-FF08-D0AC1EF34CF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25340" r="21117" b="-2"/>
          <a:stretch/>
        </p:blipFill>
        <p:spPr>
          <a:xfrm>
            <a:off x="6108700" y="-1"/>
            <a:ext cx="6094450" cy="6858001"/>
          </a:xfrm>
          <a:prstGeom prst="rect">
            <a:avLst/>
          </a:prstGeom>
        </p:spPr>
      </p:pic>
      <p:sp>
        <p:nvSpPr>
          <p:cNvPr id="9" name="Freeform 16">
            <a:extLst>
              <a:ext uri="{FF2B5EF4-FFF2-40B4-BE49-F238E27FC236}">
                <a16:creationId xmlns:a16="http://schemas.microsoft.com/office/drawing/2014/main" id="{3994EE40-F54F-48E5-826B-B45158209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6485467" cy="6858000"/>
          </a:xfrm>
          <a:custGeom>
            <a:avLst/>
            <a:gdLst>
              <a:gd name="connsiteX0" fmla="*/ 0 w 6485467"/>
              <a:gd name="connsiteY0" fmla="*/ 0 h 6858000"/>
              <a:gd name="connsiteX1" fmla="*/ 6485467 w 6485467"/>
              <a:gd name="connsiteY1" fmla="*/ 0 h 6858000"/>
              <a:gd name="connsiteX2" fmla="*/ 6485467 w 6485467"/>
              <a:gd name="connsiteY2" fmla="*/ 1900238 h 6858000"/>
              <a:gd name="connsiteX3" fmla="*/ 6115051 w 6485467"/>
              <a:gd name="connsiteY3" fmla="*/ 2178050 h 6858000"/>
              <a:gd name="connsiteX4" fmla="*/ 6110817 w 6485467"/>
              <a:gd name="connsiteY4" fmla="*/ 2184400 h 6858000"/>
              <a:gd name="connsiteX5" fmla="*/ 6104467 w 6485467"/>
              <a:gd name="connsiteY5" fmla="*/ 2193925 h 6858000"/>
              <a:gd name="connsiteX6" fmla="*/ 6098117 w 6485467"/>
              <a:gd name="connsiteY6" fmla="*/ 2201863 h 6858000"/>
              <a:gd name="connsiteX7" fmla="*/ 6098117 w 6485467"/>
              <a:gd name="connsiteY7" fmla="*/ 2211388 h 6858000"/>
              <a:gd name="connsiteX8" fmla="*/ 6098117 w 6485467"/>
              <a:gd name="connsiteY8" fmla="*/ 2220913 h 6858000"/>
              <a:gd name="connsiteX9" fmla="*/ 6104467 w 6485467"/>
              <a:gd name="connsiteY9" fmla="*/ 2228850 h 6858000"/>
              <a:gd name="connsiteX10" fmla="*/ 6110817 w 6485467"/>
              <a:gd name="connsiteY10" fmla="*/ 2238375 h 6858000"/>
              <a:gd name="connsiteX11" fmla="*/ 6115051 w 6485467"/>
              <a:gd name="connsiteY11" fmla="*/ 2244725 h 6858000"/>
              <a:gd name="connsiteX12" fmla="*/ 6485467 w 6485467"/>
              <a:gd name="connsiteY12" fmla="*/ 2522538 h 6858000"/>
              <a:gd name="connsiteX13" fmla="*/ 6485467 w 6485467"/>
              <a:gd name="connsiteY13" fmla="*/ 6858000 h 6858000"/>
              <a:gd name="connsiteX14" fmla="*/ 0 w 6485467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485467" h="6858000">
                <a:moveTo>
                  <a:pt x="0" y="0"/>
                </a:moveTo>
                <a:lnTo>
                  <a:pt x="6485467" y="0"/>
                </a:lnTo>
                <a:lnTo>
                  <a:pt x="6485467" y="1900238"/>
                </a:lnTo>
                <a:lnTo>
                  <a:pt x="6115051" y="2178050"/>
                </a:lnTo>
                <a:lnTo>
                  <a:pt x="6110817" y="2184400"/>
                </a:lnTo>
                <a:lnTo>
                  <a:pt x="6104467" y="2193925"/>
                </a:lnTo>
                <a:lnTo>
                  <a:pt x="6098117" y="2201863"/>
                </a:lnTo>
                <a:lnTo>
                  <a:pt x="6098117" y="2211388"/>
                </a:lnTo>
                <a:lnTo>
                  <a:pt x="6098117" y="2220913"/>
                </a:lnTo>
                <a:lnTo>
                  <a:pt x="6104467" y="2228850"/>
                </a:lnTo>
                <a:lnTo>
                  <a:pt x="6110817" y="2238375"/>
                </a:lnTo>
                <a:lnTo>
                  <a:pt x="6115051" y="2244725"/>
                </a:lnTo>
                <a:lnTo>
                  <a:pt x="6485467" y="2522538"/>
                </a:lnTo>
                <a:lnTo>
                  <a:pt x="648546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975F86-00F0-5D59-E70A-98D9438B0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5070100" cy="1559412"/>
          </a:xfrm>
        </p:spPr>
        <p:txBody>
          <a:bodyPr>
            <a:normAutofit/>
          </a:bodyPr>
          <a:lstStyle/>
          <a:p>
            <a:r>
              <a:rPr lang="en-US" dirty="0"/>
              <a:t>Defensible data &gt; Subjective feelings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73975D-2626-66EC-08C5-71E03A7291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413000"/>
            <a:ext cx="5055923" cy="3632200"/>
          </a:xfrm>
        </p:spPr>
        <p:txBody>
          <a:bodyPr>
            <a:normAutofit/>
          </a:bodyPr>
          <a:lstStyle/>
          <a:p>
            <a:r>
              <a:rPr lang="en-US" dirty="0"/>
              <a:t>Cost?</a:t>
            </a:r>
          </a:p>
          <a:p>
            <a:r>
              <a:rPr lang="en-US" dirty="0"/>
              <a:t>Reduce risk? ($$$)</a:t>
            </a:r>
          </a:p>
          <a:p>
            <a:r>
              <a:rPr lang="en-US" dirty="0"/>
              <a:t>Proof of Metrics?</a:t>
            </a:r>
          </a:p>
          <a:p>
            <a:r>
              <a:rPr lang="en-US" dirty="0"/>
              <a:t>Best use of budget?</a:t>
            </a:r>
          </a:p>
        </p:txBody>
      </p:sp>
    </p:spTree>
    <p:extLst>
      <p:ext uri="{BB962C8B-B14F-4D97-AF65-F5344CB8AC3E}">
        <p14:creationId xmlns:p14="http://schemas.microsoft.com/office/powerpoint/2010/main" val="16144768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2A84556-C338-A379-4137-DA7EF0301E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5" name="Rectangle 1034">
            <a:extLst>
              <a:ext uri="{FF2B5EF4-FFF2-40B4-BE49-F238E27FC236}">
                <a16:creationId xmlns:a16="http://schemas.microsoft.com/office/drawing/2014/main" id="{A1DFCBE5-52C1-48A9-89CF-E7D68CCA16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7" name="Freeform: Shape 1036">
            <a:extLst>
              <a:ext uri="{FF2B5EF4-FFF2-40B4-BE49-F238E27FC236}">
                <a16:creationId xmlns:a16="http://schemas.microsoft.com/office/drawing/2014/main" id="{06AB74CA-E76D-4922-91FE-A4AAF0487C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647203"/>
            <a:ext cx="11707367" cy="2572622"/>
          </a:xfrm>
          <a:custGeom>
            <a:avLst/>
            <a:gdLst>
              <a:gd name="connsiteX0" fmla="*/ 0 w 11707367"/>
              <a:gd name="connsiteY0" fmla="*/ 0 h 2572622"/>
              <a:gd name="connsiteX1" fmla="*/ 1888420 w 11707367"/>
              <a:gd name="connsiteY1" fmla="*/ 0 h 2572622"/>
              <a:gd name="connsiteX2" fmla="*/ 2198560 w 11707367"/>
              <a:gd name="connsiteY2" fmla="*/ 310139 h 2572622"/>
              <a:gd name="connsiteX3" fmla="*/ 2425431 w 11707367"/>
              <a:gd name="connsiteY3" fmla="*/ 310139 h 2572622"/>
              <a:gd name="connsiteX4" fmla="*/ 2735570 w 11707367"/>
              <a:gd name="connsiteY4" fmla="*/ 0 h 2572622"/>
              <a:gd name="connsiteX5" fmla="*/ 11707367 w 11707367"/>
              <a:gd name="connsiteY5" fmla="*/ 0 h 2572622"/>
              <a:gd name="connsiteX6" fmla="*/ 11707367 w 11707367"/>
              <a:gd name="connsiteY6" fmla="*/ 2572622 h 2572622"/>
              <a:gd name="connsiteX7" fmla="*/ 0 w 11707367"/>
              <a:gd name="connsiteY7" fmla="*/ 2572622 h 2572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707367" h="2572622">
                <a:moveTo>
                  <a:pt x="0" y="0"/>
                </a:moveTo>
                <a:lnTo>
                  <a:pt x="1888420" y="0"/>
                </a:lnTo>
                <a:lnTo>
                  <a:pt x="2198560" y="310139"/>
                </a:lnTo>
                <a:cubicBezTo>
                  <a:pt x="2261209" y="372788"/>
                  <a:pt x="2362782" y="372788"/>
                  <a:pt x="2425431" y="310139"/>
                </a:cubicBezTo>
                <a:lnTo>
                  <a:pt x="2735570" y="0"/>
                </a:lnTo>
                <a:lnTo>
                  <a:pt x="11707367" y="0"/>
                </a:lnTo>
                <a:lnTo>
                  <a:pt x="11707367" y="2572622"/>
                </a:lnTo>
                <a:lnTo>
                  <a:pt x="0" y="2572622"/>
                </a:lnTo>
                <a:close/>
              </a:path>
            </a:pathLst>
          </a:custGeom>
          <a:solidFill>
            <a:srgbClr val="595959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C877C6-7EAA-CC94-F20F-8C690408C7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691" y="4049486"/>
            <a:ext cx="4825480" cy="1883228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200" dirty="0">
                <a:solidFill>
                  <a:srgbClr val="FFFFFF"/>
                </a:solidFill>
              </a:rPr>
              <a:t>Resources to help measure Risk/Effectiveness</a:t>
            </a: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746AEE8B-C13B-752C-F88A-6ECB11BD18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54661" y="484633"/>
            <a:ext cx="1940935" cy="2875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7E06F2E5-E21A-B351-06EB-0F6064A941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67677" y="484633"/>
            <a:ext cx="2307556" cy="2875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10B798DE-B1CD-4348-86DD-1E35D41159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314" y="484633"/>
            <a:ext cx="1940935" cy="2875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E9293D-1701-6093-E04C-38402F6F77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8316" y="4049485"/>
            <a:ext cx="4846151" cy="188322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500">
                <a:solidFill>
                  <a:srgbClr val="FFFFFF"/>
                </a:solidFill>
              </a:rPr>
              <a:t>Gordon and Loeb Model (GL Model)</a:t>
            </a:r>
          </a:p>
          <a:p>
            <a:pPr>
              <a:lnSpc>
                <a:spcPct val="90000"/>
              </a:lnSpc>
            </a:pPr>
            <a:r>
              <a:rPr lang="en-US" sz="1500">
                <a:solidFill>
                  <a:srgbClr val="FFFFFF"/>
                </a:solidFill>
              </a:rPr>
              <a:t>FAIR Institute training</a:t>
            </a:r>
          </a:p>
          <a:p>
            <a:pPr>
              <a:lnSpc>
                <a:spcPct val="90000"/>
              </a:lnSpc>
            </a:pPr>
            <a:r>
              <a:rPr lang="en-US" sz="1500">
                <a:solidFill>
                  <a:srgbClr val="FFFFFF"/>
                </a:solidFill>
              </a:rPr>
              <a:t>Modify Risk Framework to include custom costs categories </a:t>
            </a:r>
          </a:p>
          <a:p>
            <a:pPr>
              <a:lnSpc>
                <a:spcPct val="90000"/>
              </a:lnSpc>
            </a:pPr>
            <a:r>
              <a:rPr lang="en-US" sz="1500">
                <a:solidFill>
                  <a:srgbClr val="FFFFFF"/>
                </a:solidFill>
              </a:rPr>
              <a:t>Cyber event cost spreadsheets (Outage, remediation, brand impact)</a:t>
            </a:r>
          </a:p>
          <a:p>
            <a:pPr>
              <a:lnSpc>
                <a:spcPct val="90000"/>
              </a:lnSpc>
            </a:pPr>
            <a:endParaRPr lang="en-US" sz="15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0463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0659EA4-B0B6-D8C5-73D6-3B68181C6C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B1BF9B-C8BA-B576-CB3B-F8E08FD3E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>
            <a:normAutofit/>
          </a:bodyPr>
          <a:lstStyle/>
          <a:p>
            <a:r>
              <a:rPr lang="en-US"/>
              <a:t>3</a:t>
            </a:r>
            <a:r>
              <a:rPr lang="en-US" baseline="30000"/>
              <a:t>rd</a:t>
            </a:r>
            <a:r>
              <a:rPr lang="en-US"/>
              <a:t> Party Tools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8D9CE1-FFF0-3E1D-C109-1DF4746CF0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3" y="2413000"/>
            <a:ext cx="3835583" cy="3632200"/>
          </a:xfrm>
        </p:spPr>
        <p:txBody>
          <a:bodyPr>
            <a:normAutofit/>
          </a:bodyPr>
          <a:lstStyle/>
          <a:p>
            <a:r>
              <a:rPr lang="en-US" sz="2000" dirty="0"/>
              <a:t>Vendor Tools</a:t>
            </a:r>
          </a:p>
          <a:p>
            <a:r>
              <a:rPr lang="en-US" sz="2000" dirty="0"/>
              <a:t>Risk Assessment, FAIR, Tools Rationalization</a:t>
            </a:r>
          </a:p>
          <a:p>
            <a:r>
              <a:rPr lang="en-US" sz="2000" dirty="0" err="1"/>
              <a:t>PenTests</a:t>
            </a:r>
            <a:r>
              <a:rPr lang="en-US" sz="2000" dirty="0"/>
              <a:t> / Tabletop Services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5E7FBB-E025-D874-9912-E8EAB5BFD7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1851" y="2639058"/>
            <a:ext cx="6277349" cy="3264221"/>
          </a:xfrm>
          <a:prstGeom prst="roundRect">
            <a:avLst>
              <a:gd name="adj" fmla="val 3876"/>
            </a:avLst>
          </a:prstGeom>
          <a:ln>
            <a:solidFill>
              <a:schemeClr val="accent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28760490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93948E-AFFE-175D-EEB3-A63AF20B4F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3D0E2-8E34-E279-051B-CAA0D735B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Closing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42676D-EE27-859E-0CEC-C83537B246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Align closer to business objectives</a:t>
            </a:r>
          </a:p>
          <a:p>
            <a:r>
              <a:rPr lang="en-US" dirty="0"/>
              <a:t>Speak in universally understood vernacular </a:t>
            </a:r>
          </a:p>
          <a:p>
            <a:r>
              <a:rPr lang="en-US" dirty="0"/>
              <a:t>Understand the limitations of Cyber Risk Frameworks</a:t>
            </a:r>
          </a:p>
          <a:p>
            <a:r>
              <a:rPr lang="en-US" dirty="0"/>
              <a:t>Make decisions based on defensible data </a:t>
            </a:r>
          </a:p>
          <a:p>
            <a:r>
              <a:rPr lang="en-US" dirty="0"/>
              <a:t>Develop internal or leverage vendor tools to measure cost effectiveness</a:t>
            </a:r>
          </a:p>
        </p:txBody>
      </p:sp>
    </p:spTree>
    <p:extLst>
      <p:ext uri="{BB962C8B-B14F-4D97-AF65-F5344CB8AC3E}">
        <p14:creationId xmlns:p14="http://schemas.microsoft.com/office/powerpoint/2010/main" val="94629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A6B4DA3-EC0F-E53A-20B0-22CB9B0781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9A69AF-D57B-49B4-886C-D4A5DC1944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ABDC08D-6093-4397-92D4-54D00E2BB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-650724" y="650724"/>
            <a:ext cx="6858000" cy="5556552"/>
          </a:xfrm>
          <a:custGeom>
            <a:avLst/>
            <a:gdLst>
              <a:gd name="connsiteX0" fmla="*/ 6858000 w 6858000"/>
              <a:gd name="connsiteY0" fmla="*/ 3445704 h 5556552"/>
              <a:gd name="connsiteX1" fmla="*/ 3829242 w 6858000"/>
              <a:gd name="connsiteY1" fmla="*/ 5433322 h 5556552"/>
              <a:gd name="connsiteX2" fmla="*/ 3827369 w 6858000"/>
              <a:gd name="connsiteY2" fmla="*/ 5434867 h 5556552"/>
              <a:gd name="connsiteX3" fmla="*/ 3824583 w 6858000"/>
              <a:gd name="connsiteY3" fmla="*/ 5436378 h 5556552"/>
              <a:gd name="connsiteX4" fmla="*/ 3798693 w 6858000"/>
              <a:gd name="connsiteY4" fmla="*/ 5453370 h 5556552"/>
              <a:gd name="connsiteX5" fmla="*/ 3785011 w 6858000"/>
              <a:gd name="connsiteY5" fmla="*/ 5457858 h 5556552"/>
              <a:gd name="connsiteX6" fmla="*/ 3706339 w 6858000"/>
              <a:gd name="connsiteY6" fmla="*/ 5500559 h 5556552"/>
              <a:gd name="connsiteX7" fmla="*/ 3428998 w 6858000"/>
              <a:gd name="connsiteY7" fmla="*/ 5556552 h 5556552"/>
              <a:gd name="connsiteX8" fmla="*/ 3151658 w 6858000"/>
              <a:gd name="connsiteY8" fmla="*/ 5500559 h 5556552"/>
              <a:gd name="connsiteX9" fmla="*/ 3072996 w 6858000"/>
              <a:gd name="connsiteY9" fmla="*/ 5457863 h 5556552"/>
              <a:gd name="connsiteX10" fmla="*/ 3059298 w 6858000"/>
              <a:gd name="connsiteY10" fmla="*/ 5453370 h 5556552"/>
              <a:gd name="connsiteX11" fmla="*/ 3033383 w 6858000"/>
              <a:gd name="connsiteY11" fmla="*/ 5436362 h 5556552"/>
              <a:gd name="connsiteX12" fmla="*/ 3030627 w 6858000"/>
              <a:gd name="connsiteY12" fmla="*/ 5434867 h 5556552"/>
              <a:gd name="connsiteX13" fmla="*/ 3028775 w 6858000"/>
              <a:gd name="connsiteY13" fmla="*/ 5433338 h 5556552"/>
              <a:gd name="connsiteX14" fmla="*/ 0 w 6858000"/>
              <a:gd name="connsiteY14" fmla="*/ 3445704 h 5556552"/>
              <a:gd name="connsiteX15" fmla="*/ 6858000 w 6858000"/>
              <a:gd name="connsiteY15" fmla="*/ 0 h 5556552"/>
              <a:gd name="connsiteX16" fmla="*/ 6858000 w 6858000"/>
              <a:gd name="connsiteY16" fmla="*/ 349336 h 5556552"/>
              <a:gd name="connsiteX17" fmla="*/ 6858000 w 6858000"/>
              <a:gd name="connsiteY17" fmla="*/ 3445703 h 5556552"/>
              <a:gd name="connsiteX18" fmla="*/ 0 w 6858000"/>
              <a:gd name="connsiteY18" fmla="*/ 3445703 h 5556552"/>
              <a:gd name="connsiteX19" fmla="*/ 0 w 6858000"/>
              <a:gd name="connsiteY19" fmla="*/ 0 h 5556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858000" h="5556552">
                <a:moveTo>
                  <a:pt x="6858000" y="3445704"/>
                </a:moveTo>
                <a:lnTo>
                  <a:pt x="3829242" y="5433322"/>
                </a:lnTo>
                <a:lnTo>
                  <a:pt x="3827369" y="5434867"/>
                </a:lnTo>
                <a:lnTo>
                  <a:pt x="3824583" y="5436378"/>
                </a:lnTo>
                <a:lnTo>
                  <a:pt x="3798693" y="5453370"/>
                </a:lnTo>
                <a:lnTo>
                  <a:pt x="3785011" y="5457858"/>
                </a:lnTo>
                <a:lnTo>
                  <a:pt x="3706339" y="5500559"/>
                </a:lnTo>
                <a:cubicBezTo>
                  <a:pt x="3621096" y="5536614"/>
                  <a:pt x="3527375" y="5556552"/>
                  <a:pt x="3428998" y="5556552"/>
                </a:cubicBezTo>
                <a:cubicBezTo>
                  <a:pt x="3330621" y="5556552"/>
                  <a:pt x="3236901" y="5536614"/>
                  <a:pt x="3151658" y="5500559"/>
                </a:cubicBezTo>
                <a:lnTo>
                  <a:pt x="3072996" y="5457863"/>
                </a:lnTo>
                <a:lnTo>
                  <a:pt x="3059298" y="5453370"/>
                </a:lnTo>
                <a:lnTo>
                  <a:pt x="3033383" y="5436362"/>
                </a:lnTo>
                <a:lnTo>
                  <a:pt x="3030627" y="5434867"/>
                </a:lnTo>
                <a:lnTo>
                  <a:pt x="3028775" y="5433338"/>
                </a:lnTo>
                <a:lnTo>
                  <a:pt x="0" y="3445704"/>
                </a:lnTo>
                <a:close/>
                <a:moveTo>
                  <a:pt x="6858000" y="0"/>
                </a:moveTo>
                <a:lnTo>
                  <a:pt x="6858000" y="349336"/>
                </a:lnTo>
                <a:lnTo>
                  <a:pt x="6858000" y="3445703"/>
                </a:lnTo>
                <a:lnTo>
                  <a:pt x="0" y="344570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/>
          <a:extLst>
            <a:ext uri="{91240B29-F687-4f45-9708-019B960494DF}">
              <a14:hiddenLine xmlns:a14="http://schemas.microsoft.com/office/drawing/2010/main" xmlns:p14="http://schemas.microsoft.com/office/powerpoint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09F10E-B6FE-388C-2F47-26E5AE9155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8068" y="978993"/>
            <a:ext cx="5365218" cy="4900014"/>
          </a:xfrm>
          <a:effectLst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i="1" dirty="0"/>
              <a:t>“Knowledge isn’t power until it is applied”</a:t>
            </a:r>
          </a:p>
          <a:p>
            <a:pPr marL="0" indent="0">
              <a:buNone/>
            </a:pPr>
            <a:r>
              <a:rPr lang="en-US" sz="2000" b="1" i="1" dirty="0"/>
              <a:t>Dale Carnegie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914462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51B7194-0F85-3B7F-3EA0-184564D722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>
            <a:extLst>
              <a:ext uri="{FF2B5EF4-FFF2-40B4-BE49-F238E27FC236}">
                <a16:creationId xmlns:a16="http://schemas.microsoft.com/office/drawing/2014/main" id="{133F8CB7-795C-4272-9073-64D8CF97F2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7743172-17A8-4FA4-8434-B813E03B7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23">
            <a:extLst>
              <a:ext uri="{FF2B5EF4-FFF2-40B4-BE49-F238E27FC236}">
                <a16:creationId xmlns:a16="http://schemas.microsoft.com/office/drawing/2014/main" id="{4CE1233C-FD2F-489E-BFDE-086F5FED64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637005" cy="68580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2">
              <a:duotone>
                <a:schemeClr val="accent1">
                  <a:tint val="98000"/>
                  <a:lumMod val="102000"/>
                </a:schemeClr>
                <a:schemeClr val="accent1">
                  <a:shade val="98000"/>
                  <a:lumMod val="98000"/>
                </a:schemeClr>
              </a:duotone>
            </a:blip>
            <a:tile tx="0" ty="0" sx="100000" sy="100000" flip="none" algn="tl"/>
          </a:blip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39F77D-76F9-C2D6-3853-4411D0505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514" y="1800225"/>
            <a:ext cx="3444211" cy="424113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400"/>
              <a:t>Questions</a:t>
            </a:r>
          </a:p>
        </p:txBody>
      </p:sp>
      <p:pic>
        <p:nvPicPr>
          <p:cNvPr id="7" name="Graphic 6" descr="Help">
            <a:extLst>
              <a:ext uri="{FF2B5EF4-FFF2-40B4-BE49-F238E27FC236}">
                <a16:creationId xmlns:a16="http://schemas.microsoft.com/office/drawing/2014/main" id="{82EA1BF0-268E-8C01-4909-C6B22F1A23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15554" y="643465"/>
            <a:ext cx="5397897" cy="5397897"/>
          </a:xfrm>
          <a:prstGeom prst="roundRect">
            <a:avLst>
              <a:gd name="adj" fmla="val 3876"/>
            </a:avLst>
          </a:prstGeom>
          <a:ln>
            <a:solidFill>
              <a:schemeClr val="accent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34695931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543138-E5B9-011D-4C9A-361D943B2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About Me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42D939A-8FAC-91EA-1C49-36009954EAA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0438543"/>
              </p:ext>
            </p:extLst>
          </p:nvPr>
        </p:nvGraphicFramePr>
        <p:xfrm>
          <a:off x="1371599" y="2318197"/>
          <a:ext cx="9724031" cy="36833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578373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E4CF93-0296-F7CC-3597-1BB5F4DE0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>
            <a:normAutofit/>
          </a:bodyPr>
          <a:lstStyle/>
          <a:p>
            <a:r>
              <a:rPr lang="en-US" dirty="0"/>
              <a:t>My Perspective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72B956E-4B45-F33F-EA02-6AEE3E9ED4B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420434"/>
              </p:ext>
            </p:extLst>
          </p:nvPr>
        </p:nvGraphicFramePr>
        <p:xfrm>
          <a:off x="819150" y="2548647"/>
          <a:ext cx="10553700" cy="33108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368664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4DECBF-8D2A-137C-69E5-DFCD7A83C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>
            <a:normAutofit/>
          </a:bodyPr>
          <a:lstStyle/>
          <a:p>
            <a:r>
              <a:rPr lang="en-US" dirty="0"/>
              <a:t>Overview of what I am going to cover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ED45203-5732-DBAA-0A90-28B2F2547A3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3786443"/>
              </p:ext>
            </p:extLst>
          </p:nvPr>
        </p:nvGraphicFramePr>
        <p:xfrm>
          <a:off x="819150" y="2548647"/>
          <a:ext cx="10553700" cy="33108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539330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9799E9-629D-60CC-5679-7F082CE58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Financial Reality Check</a:t>
            </a:r>
          </a:p>
        </p:txBody>
      </p:sp>
      <p:pic>
        <p:nvPicPr>
          <p:cNvPr id="1026" name="Picture 2" descr="images of 3d icons with shadows ">
            <a:extLst>
              <a:ext uri="{FF2B5EF4-FFF2-40B4-BE49-F238E27FC236}">
                <a16:creationId xmlns:a16="http://schemas.microsoft.com/office/drawing/2014/main" id="{97C1110A-46BA-B8FD-DA0F-8C64E976F1A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098"/>
          <a:stretch/>
        </p:blipFill>
        <p:spPr bwMode="auto">
          <a:xfrm>
            <a:off x="9276637" y="2588372"/>
            <a:ext cx="2473623" cy="2343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825DDFC-7033-4066-92AB-D732E8E7103D}"/>
              </a:ext>
            </a:extLst>
          </p:cNvPr>
          <p:cNvSpPr txBox="1"/>
          <p:nvPr/>
        </p:nvSpPr>
        <p:spPr>
          <a:xfrm>
            <a:off x="9450452" y="4764904"/>
            <a:ext cx="22411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license.conf</a:t>
            </a:r>
            <a:endParaRPr lang="en-US" sz="2400" dirty="0"/>
          </a:p>
        </p:txBody>
      </p:sp>
      <p:pic>
        <p:nvPicPr>
          <p:cNvPr id="1028" name="Picture 4" descr="Photo">
            <a:extLst>
              <a:ext uri="{FF2B5EF4-FFF2-40B4-BE49-F238E27FC236}">
                <a16:creationId xmlns:a16="http://schemas.microsoft.com/office/drawing/2014/main" id="{98277608-5879-F22F-F3F7-254DC91E55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355" y="2470778"/>
            <a:ext cx="3086486" cy="2301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Breakfast Lunch Dinner Stock Illustrations – 226,630 Breakfast Lunch Dinner  Stock Illustrations, Vectors &amp; Clipart - Dreamstime">
            <a:extLst>
              <a:ext uri="{FF2B5EF4-FFF2-40B4-BE49-F238E27FC236}">
                <a16:creationId xmlns:a16="http://schemas.microsoft.com/office/drawing/2014/main" id="{D06DBAEC-AC2D-4AE0-22E5-D434258F71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9438" y="2481160"/>
            <a:ext cx="2990101" cy="1681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708FD4E-1B91-0B09-3506-3F265F8624BC}"/>
              </a:ext>
            </a:extLst>
          </p:cNvPr>
          <p:cNvSpPr txBox="1"/>
          <p:nvPr/>
        </p:nvSpPr>
        <p:spPr>
          <a:xfrm>
            <a:off x="5667960" y="4811070"/>
            <a:ext cx="22411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…575,000</a:t>
            </a:r>
          </a:p>
          <a:p>
            <a:r>
              <a:rPr lang="en-US" sz="2400" dirty="0"/>
              <a:t>…1575 Years</a:t>
            </a:r>
          </a:p>
        </p:txBody>
      </p:sp>
      <p:pic>
        <p:nvPicPr>
          <p:cNvPr id="7" name="Picture 6" descr="Breakfast Lunch Dinner Stock Illustrations – 226,630 Breakfast Lunch Dinner  Stock Illustrations, Vectors &amp; Clipart - Dreamstime">
            <a:extLst>
              <a:ext uri="{FF2B5EF4-FFF2-40B4-BE49-F238E27FC236}">
                <a16:creationId xmlns:a16="http://schemas.microsoft.com/office/drawing/2014/main" id="{722B8386-5478-ED28-6274-80C3C3049B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1838" y="2633560"/>
            <a:ext cx="2990101" cy="1681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Breakfast Lunch Dinner Stock Illustrations – 226,630 Breakfast Lunch Dinner  Stock Illustrations, Vectors &amp; Clipart - Dreamstime">
            <a:extLst>
              <a:ext uri="{FF2B5EF4-FFF2-40B4-BE49-F238E27FC236}">
                <a16:creationId xmlns:a16="http://schemas.microsoft.com/office/drawing/2014/main" id="{8420084A-4DC4-5D2E-D14B-B9C22D3287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238" y="2785960"/>
            <a:ext cx="2990101" cy="1681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Breakfast Lunch Dinner Stock Illustrations – 226,630 Breakfast Lunch Dinner  Stock Illustrations, Vectors &amp; Clipart - Dreamstime">
            <a:extLst>
              <a:ext uri="{FF2B5EF4-FFF2-40B4-BE49-F238E27FC236}">
                <a16:creationId xmlns:a16="http://schemas.microsoft.com/office/drawing/2014/main" id="{2C7F48BB-C143-DCB3-90D5-037CC18A37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6638" y="2938360"/>
            <a:ext cx="2990101" cy="1681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Breakfast Lunch Dinner Stock Illustrations – 226,630 Breakfast Lunch Dinner  Stock Illustrations, Vectors &amp; Clipart - Dreamstime">
            <a:extLst>
              <a:ext uri="{FF2B5EF4-FFF2-40B4-BE49-F238E27FC236}">
                <a16:creationId xmlns:a16="http://schemas.microsoft.com/office/drawing/2014/main" id="{BB07B875-0F2A-2718-3D4F-24B138C07F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038" y="3090760"/>
            <a:ext cx="2990101" cy="1681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B1D5D87-EC8A-DAF1-6E0F-C05021C5D966}"/>
              </a:ext>
            </a:extLst>
          </p:cNvPr>
          <p:cNvSpPr txBox="1"/>
          <p:nvPr/>
        </p:nvSpPr>
        <p:spPr>
          <a:xfrm>
            <a:off x="1190662" y="4811069"/>
            <a:ext cx="22411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…$36,619,000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28E2E52-6BA9-4381-8F87-2653417A97D3}"/>
              </a:ext>
            </a:extLst>
          </p:cNvPr>
          <p:cNvSpPr txBox="1"/>
          <p:nvPr/>
        </p:nvSpPr>
        <p:spPr>
          <a:xfrm>
            <a:off x="8302512" y="3411281"/>
            <a:ext cx="6366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/>
              <a:t>&lt;</a:t>
            </a:r>
          </a:p>
        </p:txBody>
      </p:sp>
    </p:spTree>
    <p:extLst>
      <p:ext uri="{BB962C8B-B14F-4D97-AF65-F5344CB8AC3E}">
        <p14:creationId xmlns:p14="http://schemas.microsoft.com/office/powerpoint/2010/main" val="32362284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B35F0-56F1-481E-8623-BB7DDAA7D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the problem?</a:t>
            </a:r>
          </a:p>
        </p:txBody>
      </p:sp>
      <p:graphicFrame>
        <p:nvGraphicFramePr>
          <p:cNvPr id="13" name="Content Placeholder 2">
            <a:extLst>
              <a:ext uri="{FF2B5EF4-FFF2-40B4-BE49-F238E27FC236}">
                <a16:creationId xmlns:a16="http://schemas.microsoft.com/office/drawing/2014/main" id="{5BDB391A-B1BD-BFA3-BBC0-BDDFB201A23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18712" y="2222287"/>
          <a:ext cx="10554574" cy="36365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258704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54595D8-26BC-684C-AB09-F376C0EE19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9A69AF-D57B-49B4-886C-D4A5DC1944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ABDC08D-6093-4397-92D4-54D00E2BB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-650724" y="650724"/>
            <a:ext cx="6858000" cy="5556552"/>
          </a:xfrm>
          <a:custGeom>
            <a:avLst/>
            <a:gdLst>
              <a:gd name="connsiteX0" fmla="*/ 6858000 w 6858000"/>
              <a:gd name="connsiteY0" fmla="*/ 3445704 h 5556552"/>
              <a:gd name="connsiteX1" fmla="*/ 3829242 w 6858000"/>
              <a:gd name="connsiteY1" fmla="*/ 5433322 h 5556552"/>
              <a:gd name="connsiteX2" fmla="*/ 3827369 w 6858000"/>
              <a:gd name="connsiteY2" fmla="*/ 5434867 h 5556552"/>
              <a:gd name="connsiteX3" fmla="*/ 3824583 w 6858000"/>
              <a:gd name="connsiteY3" fmla="*/ 5436378 h 5556552"/>
              <a:gd name="connsiteX4" fmla="*/ 3798693 w 6858000"/>
              <a:gd name="connsiteY4" fmla="*/ 5453370 h 5556552"/>
              <a:gd name="connsiteX5" fmla="*/ 3785011 w 6858000"/>
              <a:gd name="connsiteY5" fmla="*/ 5457858 h 5556552"/>
              <a:gd name="connsiteX6" fmla="*/ 3706339 w 6858000"/>
              <a:gd name="connsiteY6" fmla="*/ 5500559 h 5556552"/>
              <a:gd name="connsiteX7" fmla="*/ 3428998 w 6858000"/>
              <a:gd name="connsiteY7" fmla="*/ 5556552 h 5556552"/>
              <a:gd name="connsiteX8" fmla="*/ 3151658 w 6858000"/>
              <a:gd name="connsiteY8" fmla="*/ 5500559 h 5556552"/>
              <a:gd name="connsiteX9" fmla="*/ 3072996 w 6858000"/>
              <a:gd name="connsiteY9" fmla="*/ 5457863 h 5556552"/>
              <a:gd name="connsiteX10" fmla="*/ 3059298 w 6858000"/>
              <a:gd name="connsiteY10" fmla="*/ 5453370 h 5556552"/>
              <a:gd name="connsiteX11" fmla="*/ 3033383 w 6858000"/>
              <a:gd name="connsiteY11" fmla="*/ 5436362 h 5556552"/>
              <a:gd name="connsiteX12" fmla="*/ 3030627 w 6858000"/>
              <a:gd name="connsiteY12" fmla="*/ 5434867 h 5556552"/>
              <a:gd name="connsiteX13" fmla="*/ 3028775 w 6858000"/>
              <a:gd name="connsiteY13" fmla="*/ 5433338 h 5556552"/>
              <a:gd name="connsiteX14" fmla="*/ 0 w 6858000"/>
              <a:gd name="connsiteY14" fmla="*/ 3445704 h 5556552"/>
              <a:gd name="connsiteX15" fmla="*/ 6858000 w 6858000"/>
              <a:gd name="connsiteY15" fmla="*/ 0 h 5556552"/>
              <a:gd name="connsiteX16" fmla="*/ 6858000 w 6858000"/>
              <a:gd name="connsiteY16" fmla="*/ 349336 h 5556552"/>
              <a:gd name="connsiteX17" fmla="*/ 6858000 w 6858000"/>
              <a:gd name="connsiteY17" fmla="*/ 3445703 h 5556552"/>
              <a:gd name="connsiteX18" fmla="*/ 0 w 6858000"/>
              <a:gd name="connsiteY18" fmla="*/ 3445703 h 5556552"/>
              <a:gd name="connsiteX19" fmla="*/ 0 w 6858000"/>
              <a:gd name="connsiteY19" fmla="*/ 0 h 5556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858000" h="5556552">
                <a:moveTo>
                  <a:pt x="6858000" y="3445704"/>
                </a:moveTo>
                <a:lnTo>
                  <a:pt x="3829242" y="5433322"/>
                </a:lnTo>
                <a:lnTo>
                  <a:pt x="3827369" y="5434867"/>
                </a:lnTo>
                <a:lnTo>
                  <a:pt x="3824583" y="5436378"/>
                </a:lnTo>
                <a:lnTo>
                  <a:pt x="3798693" y="5453370"/>
                </a:lnTo>
                <a:lnTo>
                  <a:pt x="3785011" y="5457858"/>
                </a:lnTo>
                <a:lnTo>
                  <a:pt x="3706339" y="5500559"/>
                </a:lnTo>
                <a:cubicBezTo>
                  <a:pt x="3621096" y="5536614"/>
                  <a:pt x="3527375" y="5556552"/>
                  <a:pt x="3428998" y="5556552"/>
                </a:cubicBezTo>
                <a:cubicBezTo>
                  <a:pt x="3330621" y="5556552"/>
                  <a:pt x="3236901" y="5536614"/>
                  <a:pt x="3151658" y="5500559"/>
                </a:cubicBezTo>
                <a:lnTo>
                  <a:pt x="3072996" y="5457863"/>
                </a:lnTo>
                <a:lnTo>
                  <a:pt x="3059298" y="5453370"/>
                </a:lnTo>
                <a:lnTo>
                  <a:pt x="3033383" y="5436362"/>
                </a:lnTo>
                <a:lnTo>
                  <a:pt x="3030627" y="5434867"/>
                </a:lnTo>
                <a:lnTo>
                  <a:pt x="3028775" y="5433338"/>
                </a:lnTo>
                <a:lnTo>
                  <a:pt x="0" y="3445704"/>
                </a:lnTo>
                <a:close/>
                <a:moveTo>
                  <a:pt x="6858000" y="0"/>
                </a:moveTo>
                <a:lnTo>
                  <a:pt x="6858000" y="349336"/>
                </a:lnTo>
                <a:lnTo>
                  <a:pt x="6858000" y="3445703"/>
                </a:lnTo>
                <a:lnTo>
                  <a:pt x="0" y="344570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/>
          <a:extLst>
            <a:ext uri="{91240B29-F687-4f45-9708-019B960494DF}">
              <a14:hiddenLine xmlns:a14="http://schemas.microsoft.com/office/drawing/2010/main" xmlns:p14="http://schemas.microsoft.com/office/powerpoint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BF5CC1-7AA6-4685-D726-45A3632D4F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8068" y="978993"/>
            <a:ext cx="5365218" cy="4900014"/>
          </a:xfrm>
          <a:effectLst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i="1" dirty="0"/>
              <a:t>“The only way to influence people is to talk in terms of what the other person wants” </a:t>
            </a:r>
          </a:p>
          <a:p>
            <a:pPr marL="0" indent="0">
              <a:buNone/>
            </a:pPr>
            <a:r>
              <a:rPr lang="en-US" sz="2000" b="1" i="1" dirty="0"/>
              <a:t>Dale Carnegie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95466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E89EA7-BEF1-BBCA-BFD0-040E737DDE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5DFAB5-4C60-E769-4DED-1D987E5BC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Vernacular Matters</a:t>
            </a:r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D4618BDE-17EF-D2C2-5090-DDBACB8E88B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18712" y="2222287"/>
          <a:ext cx="10554574" cy="36365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2648740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Quotable</Template>
  <TotalTime>29023</TotalTime>
  <Words>602</Words>
  <Application>Microsoft Macintosh PowerPoint</Application>
  <PresentationFormat>Widescreen</PresentationFormat>
  <Paragraphs>121</Paragraphs>
  <Slides>27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Aptos</vt:lpstr>
      <vt:lpstr>Century Gothic</vt:lpstr>
      <vt:lpstr>Google Sans</vt:lpstr>
      <vt:lpstr>Wingdings 2</vt:lpstr>
      <vt:lpstr>Quotable</vt:lpstr>
      <vt:lpstr>How to Win Budgets and Influence Stakeholders: Articulate Cyber Value to Non Technical Audiences</vt:lpstr>
      <vt:lpstr>PowerPoint Presentation</vt:lpstr>
      <vt:lpstr>About Me</vt:lpstr>
      <vt:lpstr>My Perspective</vt:lpstr>
      <vt:lpstr>Overview of what I am going to cover</vt:lpstr>
      <vt:lpstr>Financial Reality Check</vt:lpstr>
      <vt:lpstr>What’s the problem?</vt:lpstr>
      <vt:lpstr>PowerPoint Presentation</vt:lpstr>
      <vt:lpstr>Vernacular Matters</vt:lpstr>
      <vt:lpstr>Vernacular Matters</vt:lpstr>
      <vt:lpstr>Red cost how much?</vt:lpstr>
      <vt:lpstr>Is Medium High Better than High Medium?</vt:lpstr>
      <vt:lpstr>Best Cyber Investment? </vt:lpstr>
      <vt:lpstr>PowerPoint Presentation</vt:lpstr>
      <vt:lpstr>How are decisions made today?</vt:lpstr>
      <vt:lpstr>Chicken Little</vt:lpstr>
      <vt:lpstr>PowerPoint Presentation</vt:lpstr>
      <vt:lpstr>Things to consider</vt:lpstr>
      <vt:lpstr>Financial Fundamentals</vt:lpstr>
      <vt:lpstr>How to breakdown the technical divide</vt:lpstr>
      <vt:lpstr>PowerPoint Presentation</vt:lpstr>
      <vt:lpstr>Defensible data &gt; Subjective feelings</vt:lpstr>
      <vt:lpstr>Resources to help measure Risk/Effectiveness</vt:lpstr>
      <vt:lpstr>3rd Party Tools</vt:lpstr>
      <vt:lpstr>Closing Summary</vt:lpstr>
      <vt:lpstr>PowerPoint Presentation</vt:lpstr>
      <vt:lpstr>Questions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Jeremy Dorrough</dc:creator>
  <cp:keywords/>
  <dc:description/>
  <cp:lastModifiedBy>Jeremy Dorrough</cp:lastModifiedBy>
  <cp:revision>10</cp:revision>
  <dcterms:created xsi:type="dcterms:W3CDTF">2025-04-28T11:17:12Z</dcterms:created>
  <dcterms:modified xsi:type="dcterms:W3CDTF">2025-06-05T20:25:12Z</dcterms:modified>
  <cp:category/>
</cp:coreProperties>
</file>