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2" r:id="rId3"/>
    <p:sldMasterId id="2147483716" r:id="rId4"/>
    <p:sldMasterId id="2147483728" r:id="rId5"/>
  </p:sldMasterIdLst>
  <p:notesMasterIdLst>
    <p:notesMasterId r:id="rId44"/>
  </p:notesMasterIdLst>
  <p:sldIdLst>
    <p:sldId id="283" r:id="rId6"/>
    <p:sldId id="2076137611" r:id="rId7"/>
    <p:sldId id="2147479972" r:id="rId8"/>
    <p:sldId id="1929" r:id="rId9"/>
    <p:sldId id="4209" r:id="rId10"/>
    <p:sldId id="2147479969" r:id="rId11"/>
    <p:sldId id="2147479962" r:id="rId12"/>
    <p:sldId id="2147479964" r:id="rId13"/>
    <p:sldId id="2147479963" r:id="rId14"/>
    <p:sldId id="2147479968" r:id="rId15"/>
    <p:sldId id="2147479971" r:id="rId16"/>
    <p:sldId id="2147479965" r:id="rId17"/>
    <p:sldId id="2147479961" r:id="rId18"/>
    <p:sldId id="261" r:id="rId19"/>
    <p:sldId id="257" r:id="rId20"/>
    <p:sldId id="258" r:id="rId21"/>
    <p:sldId id="262" r:id="rId22"/>
    <p:sldId id="263" r:id="rId23"/>
    <p:sldId id="2147479956" r:id="rId24"/>
    <p:sldId id="271" r:id="rId25"/>
    <p:sldId id="2147479957" r:id="rId26"/>
    <p:sldId id="2147479960" r:id="rId27"/>
    <p:sldId id="2147479959" r:id="rId28"/>
    <p:sldId id="272" r:id="rId29"/>
    <p:sldId id="273" r:id="rId30"/>
    <p:sldId id="270" r:id="rId31"/>
    <p:sldId id="284" r:id="rId32"/>
    <p:sldId id="2147479955" r:id="rId33"/>
    <p:sldId id="2147479967" r:id="rId34"/>
    <p:sldId id="264" r:id="rId35"/>
    <p:sldId id="265" r:id="rId36"/>
    <p:sldId id="290" r:id="rId37"/>
    <p:sldId id="279" r:id="rId38"/>
    <p:sldId id="269" r:id="rId39"/>
    <p:sldId id="2147479966" r:id="rId40"/>
    <p:sldId id="266" r:id="rId41"/>
    <p:sldId id="268" r:id="rId42"/>
    <p:sldId id="214747997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EEF"/>
    <a:srgbClr val="B07B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55B31E-C0E6-4CA5-AB81-7DCF3E77794E}" v="1257" dt="2023-06-13T11:01:56.7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7125" autoAdjust="0"/>
  </p:normalViewPr>
  <p:slideViewPr>
    <p:cSldViewPr snapToGrid="0">
      <p:cViewPr>
        <p:scale>
          <a:sx n="67" d="100"/>
          <a:sy n="67" d="100"/>
        </p:scale>
        <p:origin x="2220" y="2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Amos" userId="655c3593-1bd7-4e5b-9c36-bf6f0543b38c" providerId="ADAL" clId="{5855B31E-C0E6-4CA5-AB81-7DCF3E77794E}"/>
    <pc:docChg chg="undo redo custSel addSld delSld modSld sldOrd">
      <pc:chgData name="Adrian Amos" userId="655c3593-1bd7-4e5b-9c36-bf6f0543b38c" providerId="ADAL" clId="{5855B31E-C0E6-4CA5-AB81-7DCF3E77794E}" dt="2023-06-13T11:09:13.379" v="60497" actId="20577"/>
      <pc:docMkLst>
        <pc:docMk/>
      </pc:docMkLst>
      <pc:sldChg chg="del mod modShow">
        <pc:chgData name="Adrian Amos" userId="655c3593-1bd7-4e5b-9c36-bf6f0543b38c" providerId="ADAL" clId="{5855B31E-C0E6-4CA5-AB81-7DCF3E77794E}" dt="2023-06-12T03:40:14.506" v="11064" actId="2696"/>
        <pc:sldMkLst>
          <pc:docMk/>
          <pc:sldMk cId="3780762032" sldId="256"/>
        </pc:sldMkLst>
      </pc:sldChg>
      <pc:sldChg chg="addSp delSp modSp mod ord modClrScheme chgLayout modNotesTx">
        <pc:chgData name="Adrian Amos" userId="655c3593-1bd7-4e5b-9c36-bf6f0543b38c" providerId="ADAL" clId="{5855B31E-C0E6-4CA5-AB81-7DCF3E77794E}" dt="2023-06-13T03:06:42.656" v="56779" actId="20577"/>
        <pc:sldMkLst>
          <pc:docMk/>
          <pc:sldMk cId="4248953485" sldId="257"/>
        </pc:sldMkLst>
        <pc:spChg chg="mod ord">
          <ac:chgData name="Adrian Amos" userId="655c3593-1bd7-4e5b-9c36-bf6f0543b38c" providerId="ADAL" clId="{5855B31E-C0E6-4CA5-AB81-7DCF3E77794E}" dt="2023-06-08T20:22:31.061" v="2131" actId="20577"/>
          <ac:spMkLst>
            <pc:docMk/>
            <pc:sldMk cId="4248953485" sldId="257"/>
            <ac:spMk id="2" creationId="{FBB4D4D8-16A2-A816-9779-94108986B826}"/>
          </ac:spMkLst>
        </pc:spChg>
        <pc:spChg chg="del">
          <ac:chgData name="Adrian Amos" userId="655c3593-1bd7-4e5b-9c36-bf6f0543b38c" providerId="ADAL" clId="{5855B31E-C0E6-4CA5-AB81-7DCF3E77794E}" dt="2023-06-08T20:10:39.427" v="1505"/>
          <ac:spMkLst>
            <pc:docMk/>
            <pc:sldMk cId="4248953485" sldId="257"/>
            <ac:spMk id="3" creationId="{4CABD87F-9B75-BE6E-3460-E80CF3C04DE5}"/>
          </ac:spMkLst>
        </pc:spChg>
        <pc:spChg chg="add del mod">
          <ac:chgData name="Adrian Amos" userId="655c3593-1bd7-4e5b-9c36-bf6f0543b38c" providerId="ADAL" clId="{5855B31E-C0E6-4CA5-AB81-7DCF3E77794E}" dt="2023-06-08T20:13:58.658" v="1738"/>
          <ac:spMkLst>
            <pc:docMk/>
            <pc:sldMk cId="4248953485" sldId="257"/>
            <ac:spMk id="7" creationId="{B5164957-2C7E-D1F6-66AD-E4409F872E89}"/>
          </ac:spMkLst>
        </pc:spChg>
        <pc:graphicFrameChg chg="add del mod modGraphic">
          <ac:chgData name="Adrian Amos" userId="655c3593-1bd7-4e5b-9c36-bf6f0543b38c" providerId="ADAL" clId="{5855B31E-C0E6-4CA5-AB81-7DCF3E77794E}" dt="2023-06-08T20:13:46.521" v="1733" actId="478"/>
          <ac:graphicFrameMkLst>
            <pc:docMk/>
            <pc:sldMk cId="4248953485" sldId="257"/>
            <ac:graphicFrameMk id="4" creationId="{6D137447-01D8-A0B9-A897-56A46ACC8A8D}"/>
          </ac:graphicFrameMkLst>
        </pc:graphicFrameChg>
        <pc:graphicFrameChg chg="add mod">
          <ac:chgData name="Adrian Amos" userId="655c3593-1bd7-4e5b-9c36-bf6f0543b38c" providerId="ADAL" clId="{5855B31E-C0E6-4CA5-AB81-7DCF3E77794E}" dt="2023-06-08T20:13:56.972" v="1736"/>
          <ac:graphicFrameMkLst>
            <pc:docMk/>
            <pc:sldMk cId="4248953485" sldId="257"/>
            <ac:graphicFrameMk id="8" creationId="{A5EDA4F4-DB56-F61F-1085-8819E96AF47D}"/>
          </ac:graphicFrameMkLst>
        </pc:graphicFrameChg>
        <pc:graphicFrameChg chg="add mod ord">
          <ac:chgData name="Adrian Amos" userId="655c3593-1bd7-4e5b-9c36-bf6f0543b38c" providerId="ADAL" clId="{5855B31E-C0E6-4CA5-AB81-7DCF3E77794E}" dt="2023-06-12T17:02:03.387" v="18407" actId="2711"/>
          <ac:graphicFrameMkLst>
            <pc:docMk/>
            <pc:sldMk cId="4248953485" sldId="257"/>
            <ac:graphicFrameMk id="9" creationId="{A5EDA4F4-DB56-F61F-1085-8819E96AF47D}"/>
          </ac:graphicFrameMkLst>
        </pc:graphicFrameChg>
        <pc:picChg chg="del">
          <ac:chgData name="Adrian Amos" userId="655c3593-1bd7-4e5b-9c36-bf6f0543b38c" providerId="ADAL" clId="{5855B31E-C0E6-4CA5-AB81-7DCF3E77794E}" dt="2023-06-08T20:11:27.956" v="1723" actId="478"/>
          <ac:picMkLst>
            <pc:docMk/>
            <pc:sldMk cId="4248953485" sldId="257"/>
            <ac:picMk id="5" creationId="{642B1384-1685-EBC6-6B54-3A58B259F047}"/>
          </ac:picMkLst>
        </pc:picChg>
      </pc:sldChg>
      <pc:sldChg chg="addSp delSp modSp mod ord modNotesTx">
        <pc:chgData name="Adrian Amos" userId="655c3593-1bd7-4e5b-9c36-bf6f0543b38c" providerId="ADAL" clId="{5855B31E-C0E6-4CA5-AB81-7DCF3E77794E}" dt="2023-06-13T03:08:15.414" v="56852" actId="20577"/>
        <pc:sldMkLst>
          <pc:docMk/>
          <pc:sldMk cId="1786924454" sldId="258"/>
        </pc:sldMkLst>
        <pc:spChg chg="mod">
          <ac:chgData name="Adrian Amos" userId="655c3593-1bd7-4e5b-9c36-bf6f0543b38c" providerId="ADAL" clId="{5855B31E-C0E6-4CA5-AB81-7DCF3E77794E}" dt="2023-06-08T17:12:52.970" v="666" actId="20577"/>
          <ac:spMkLst>
            <pc:docMk/>
            <pc:sldMk cId="1786924454" sldId="258"/>
            <ac:spMk id="2" creationId="{98F8A8AB-FE01-B03D-FB49-29AC36064EEB}"/>
          </ac:spMkLst>
        </pc:spChg>
        <pc:spChg chg="del">
          <ac:chgData name="Adrian Amos" userId="655c3593-1bd7-4e5b-9c36-bf6f0543b38c" providerId="ADAL" clId="{5855B31E-C0E6-4CA5-AB81-7DCF3E77794E}" dt="2023-06-08T17:12:04.183" v="551" actId="478"/>
          <ac:spMkLst>
            <pc:docMk/>
            <pc:sldMk cId="1786924454" sldId="258"/>
            <ac:spMk id="3" creationId="{62186DCD-FD66-8614-65F4-1954FEA33269}"/>
          </ac:spMkLst>
        </pc:spChg>
        <pc:spChg chg="add mod">
          <ac:chgData name="Adrian Amos" userId="655c3593-1bd7-4e5b-9c36-bf6f0543b38c" providerId="ADAL" clId="{5855B31E-C0E6-4CA5-AB81-7DCF3E77794E}" dt="2023-06-08T17:22:27.968" v="1115" actId="1076"/>
          <ac:spMkLst>
            <pc:docMk/>
            <pc:sldMk cId="1786924454" sldId="258"/>
            <ac:spMk id="6" creationId="{B0FE6A09-F094-C25C-4A7E-E793F6722D0A}"/>
          </ac:spMkLst>
        </pc:spChg>
        <pc:graphicFrameChg chg="add mod">
          <ac:chgData name="Adrian Amos" userId="655c3593-1bd7-4e5b-9c36-bf6f0543b38c" providerId="ADAL" clId="{5855B31E-C0E6-4CA5-AB81-7DCF3E77794E}" dt="2023-06-08T17:23:27.920" v="1125" actId="404"/>
          <ac:graphicFrameMkLst>
            <pc:docMk/>
            <pc:sldMk cId="1786924454" sldId="258"/>
            <ac:graphicFrameMk id="4" creationId="{833C7141-58A8-690A-21A1-7FFD13512B43}"/>
          </ac:graphicFrameMkLst>
        </pc:graphicFrameChg>
        <pc:picChg chg="del mod modCrop">
          <ac:chgData name="Adrian Amos" userId="655c3593-1bd7-4e5b-9c36-bf6f0543b38c" providerId="ADAL" clId="{5855B31E-C0E6-4CA5-AB81-7DCF3E77794E}" dt="2023-06-08T17:21:41.804" v="1112" actId="478"/>
          <ac:picMkLst>
            <pc:docMk/>
            <pc:sldMk cId="1786924454" sldId="258"/>
            <ac:picMk id="5" creationId="{58863BD8-4B55-B88A-E9C7-21636ACE585E}"/>
          </ac:picMkLst>
        </pc:picChg>
      </pc:sldChg>
      <pc:sldChg chg="del ord modNotesTx">
        <pc:chgData name="Adrian Amos" userId="655c3593-1bd7-4e5b-9c36-bf6f0543b38c" providerId="ADAL" clId="{5855B31E-C0E6-4CA5-AB81-7DCF3E77794E}" dt="2023-06-12T03:40:06.392" v="11063" actId="2696"/>
        <pc:sldMkLst>
          <pc:docMk/>
          <pc:sldMk cId="2557676764" sldId="259"/>
        </pc:sldMkLst>
      </pc:sldChg>
      <pc:sldChg chg="del mod modShow">
        <pc:chgData name="Adrian Amos" userId="655c3593-1bd7-4e5b-9c36-bf6f0543b38c" providerId="ADAL" clId="{5855B31E-C0E6-4CA5-AB81-7DCF3E77794E}" dt="2023-06-09T18:27:19.977" v="2288" actId="2696"/>
        <pc:sldMkLst>
          <pc:docMk/>
          <pc:sldMk cId="2617137158" sldId="260"/>
        </pc:sldMkLst>
      </pc:sldChg>
      <pc:sldChg chg="addSp delSp modSp mod ord modClrScheme chgLayout modNotesTx">
        <pc:chgData name="Adrian Amos" userId="655c3593-1bd7-4e5b-9c36-bf6f0543b38c" providerId="ADAL" clId="{5855B31E-C0E6-4CA5-AB81-7DCF3E77794E}" dt="2023-06-12T21:35:00.407" v="32397" actId="20577"/>
        <pc:sldMkLst>
          <pc:docMk/>
          <pc:sldMk cId="4122466201" sldId="261"/>
        </pc:sldMkLst>
        <pc:spChg chg="mod ord">
          <ac:chgData name="Adrian Amos" userId="655c3593-1bd7-4e5b-9c36-bf6f0543b38c" providerId="ADAL" clId="{5855B31E-C0E6-4CA5-AB81-7DCF3E77794E}" dt="2023-06-12T02:06:56.129" v="4299" actId="122"/>
          <ac:spMkLst>
            <pc:docMk/>
            <pc:sldMk cId="4122466201" sldId="261"/>
            <ac:spMk id="2" creationId="{5F0D20C8-0EDD-9E0A-08A3-1B6F8FE50B65}"/>
          </ac:spMkLst>
        </pc:spChg>
        <pc:spChg chg="add del mod">
          <ac:chgData name="Adrian Amos" userId="655c3593-1bd7-4e5b-9c36-bf6f0543b38c" providerId="ADAL" clId="{5855B31E-C0E6-4CA5-AB81-7DCF3E77794E}" dt="2023-06-12T02:05:28.804" v="4263" actId="478"/>
          <ac:spMkLst>
            <pc:docMk/>
            <pc:sldMk cId="4122466201" sldId="261"/>
            <ac:spMk id="4" creationId="{DF527F03-0B0B-D10E-47CC-FA756F64E8CE}"/>
          </ac:spMkLst>
        </pc:spChg>
        <pc:spChg chg="add del mod ord">
          <ac:chgData name="Adrian Amos" userId="655c3593-1bd7-4e5b-9c36-bf6f0543b38c" providerId="ADAL" clId="{5855B31E-C0E6-4CA5-AB81-7DCF3E77794E}" dt="2023-06-12T02:06:32.251" v="4289" actId="478"/>
          <ac:spMkLst>
            <pc:docMk/>
            <pc:sldMk cId="4122466201" sldId="261"/>
            <ac:spMk id="6" creationId="{C9110A96-61AB-66C4-BCB3-0A7133D1B939}"/>
          </ac:spMkLst>
        </pc:spChg>
        <pc:spChg chg="add del mod ord">
          <ac:chgData name="Adrian Amos" userId="655c3593-1bd7-4e5b-9c36-bf6f0543b38c" providerId="ADAL" clId="{5855B31E-C0E6-4CA5-AB81-7DCF3E77794E}" dt="2023-06-12T02:06:34.831" v="4290" actId="478"/>
          <ac:spMkLst>
            <pc:docMk/>
            <pc:sldMk cId="4122466201" sldId="261"/>
            <ac:spMk id="7" creationId="{912A6891-3E89-94DF-7F76-D329649CA2D2}"/>
          </ac:spMkLst>
        </pc:spChg>
        <pc:spChg chg="add del mod ord">
          <ac:chgData name="Adrian Amos" userId="655c3593-1bd7-4e5b-9c36-bf6f0543b38c" providerId="ADAL" clId="{5855B31E-C0E6-4CA5-AB81-7DCF3E77794E}" dt="2023-06-12T02:09:59.299" v="4487" actId="478"/>
          <ac:spMkLst>
            <pc:docMk/>
            <pc:sldMk cId="4122466201" sldId="261"/>
            <ac:spMk id="8" creationId="{91130E6C-2F16-FA51-0917-C70BED74FA0F}"/>
          </ac:spMkLst>
        </pc:spChg>
        <pc:spChg chg="add mod">
          <ac:chgData name="Adrian Amos" userId="655c3593-1bd7-4e5b-9c36-bf6f0543b38c" providerId="ADAL" clId="{5855B31E-C0E6-4CA5-AB81-7DCF3E77794E}" dt="2023-06-12T02:11:14.528" v="4502" actId="1076"/>
          <ac:spMkLst>
            <pc:docMk/>
            <pc:sldMk cId="4122466201" sldId="261"/>
            <ac:spMk id="9" creationId="{670EA480-9952-AC18-F748-1AB87E7214BF}"/>
          </ac:spMkLst>
        </pc:spChg>
        <pc:picChg chg="del mod">
          <ac:chgData name="Adrian Amos" userId="655c3593-1bd7-4e5b-9c36-bf6f0543b38c" providerId="ADAL" clId="{5855B31E-C0E6-4CA5-AB81-7DCF3E77794E}" dt="2023-06-12T02:05:21.314" v="4262" actId="478"/>
          <ac:picMkLst>
            <pc:docMk/>
            <pc:sldMk cId="4122466201" sldId="261"/>
            <ac:picMk id="5" creationId="{4243D629-75DC-8ACB-70A5-99157A984519}"/>
          </ac:picMkLst>
        </pc:picChg>
      </pc:sldChg>
      <pc:sldChg chg="addSp delSp modSp mod setBg modClrScheme delDesignElem chgLayout modNotesTx">
        <pc:chgData name="Adrian Amos" userId="655c3593-1bd7-4e5b-9c36-bf6f0543b38c" providerId="ADAL" clId="{5855B31E-C0E6-4CA5-AB81-7DCF3E77794E}" dt="2023-06-13T03:09:02.848" v="56855" actId="6549"/>
        <pc:sldMkLst>
          <pc:docMk/>
          <pc:sldMk cId="2513094288" sldId="262"/>
        </pc:sldMkLst>
        <pc:spChg chg="add del">
          <ac:chgData name="Adrian Amos" userId="655c3593-1bd7-4e5b-9c36-bf6f0543b38c" providerId="ADAL" clId="{5855B31E-C0E6-4CA5-AB81-7DCF3E77794E}" dt="2023-06-08T14:15:19.665" v="63" actId="22"/>
          <ac:spMkLst>
            <pc:docMk/>
            <pc:sldMk cId="2513094288" sldId="262"/>
            <ac:spMk id="3" creationId="{EFF8226F-3717-EDB2-CACE-F752C7D51F38}"/>
          </ac:spMkLst>
        </pc:spChg>
        <pc:spChg chg="add del">
          <ac:chgData name="Adrian Amos" userId="655c3593-1bd7-4e5b-9c36-bf6f0543b38c" providerId="ADAL" clId="{5855B31E-C0E6-4CA5-AB81-7DCF3E77794E}" dt="2023-06-09T18:22:15.136" v="2253" actId="700"/>
          <ac:spMkLst>
            <pc:docMk/>
            <pc:sldMk cId="2513094288" sldId="262"/>
            <ac:spMk id="9" creationId="{F3060C83-F051-4F0E-ABAD-AA0DFC48B218}"/>
          </ac:spMkLst>
        </pc:spChg>
        <pc:spChg chg="add del">
          <ac:chgData name="Adrian Amos" userId="655c3593-1bd7-4e5b-9c36-bf6f0543b38c" providerId="ADAL" clId="{5855B31E-C0E6-4CA5-AB81-7DCF3E77794E}" dt="2023-06-09T18:22:15.136" v="2253" actId="700"/>
          <ac:spMkLst>
            <pc:docMk/>
            <pc:sldMk cId="2513094288" sldId="262"/>
            <ac:spMk id="11" creationId="{83C98ABE-055B-441F-B07E-44F97F083C39}"/>
          </ac:spMkLst>
        </pc:spChg>
        <pc:spChg chg="add del">
          <ac:chgData name="Adrian Amos" userId="655c3593-1bd7-4e5b-9c36-bf6f0543b38c" providerId="ADAL" clId="{5855B31E-C0E6-4CA5-AB81-7DCF3E77794E}" dt="2023-06-09T18:22:15.136" v="2253" actId="700"/>
          <ac:spMkLst>
            <pc:docMk/>
            <pc:sldMk cId="2513094288" sldId="262"/>
            <ac:spMk id="13" creationId="{29FDB030-9B49-4CED-8CCD-4D99382388AC}"/>
          </ac:spMkLst>
        </pc:spChg>
        <pc:spChg chg="add del">
          <ac:chgData name="Adrian Amos" userId="655c3593-1bd7-4e5b-9c36-bf6f0543b38c" providerId="ADAL" clId="{5855B31E-C0E6-4CA5-AB81-7DCF3E77794E}" dt="2023-06-09T18:22:15.136" v="2253" actId="700"/>
          <ac:spMkLst>
            <pc:docMk/>
            <pc:sldMk cId="2513094288" sldId="262"/>
            <ac:spMk id="15" creationId="{3783CA14-24A1-485C-8B30-D6A5D87987AD}"/>
          </ac:spMkLst>
        </pc:spChg>
        <pc:spChg chg="add del">
          <ac:chgData name="Adrian Amos" userId="655c3593-1bd7-4e5b-9c36-bf6f0543b38c" providerId="ADAL" clId="{5855B31E-C0E6-4CA5-AB81-7DCF3E77794E}" dt="2023-06-09T18:22:15.136" v="2253" actId="700"/>
          <ac:spMkLst>
            <pc:docMk/>
            <pc:sldMk cId="2513094288" sldId="262"/>
            <ac:spMk id="17" creationId="{9A97C86A-04D6-40F7-AE84-31AB43E6A846}"/>
          </ac:spMkLst>
        </pc:spChg>
        <pc:spChg chg="add del">
          <ac:chgData name="Adrian Amos" userId="655c3593-1bd7-4e5b-9c36-bf6f0543b38c" providerId="ADAL" clId="{5855B31E-C0E6-4CA5-AB81-7DCF3E77794E}" dt="2023-06-09T18:22:15.136" v="2253" actId="700"/>
          <ac:spMkLst>
            <pc:docMk/>
            <pc:sldMk cId="2513094288" sldId="262"/>
            <ac:spMk id="19" creationId="{FF9F2414-84E8-453E-B1F3-389FDE8192D9}"/>
          </ac:spMkLst>
        </pc:spChg>
        <pc:spChg chg="add del">
          <ac:chgData name="Adrian Amos" userId="655c3593-1bd7-4e5b-9c36-bf6f0543b38c" providerId="ADAL" clId="{5855B31E-C0E6-4CA5-AB81-7DCF3E77794E}" dt="2023-06-09T18:22:15.136" v="2253" actId="700"/>
          <ac:spMkLst>
            <pc:docMk/>
            <pc:sldMk cId="2513094288" sldId="262"/>
            <ac:spMk id="21" creationId="{3ECA69A1-7536-43AC-85EF-C7106179F5ED}"/>
          </ac:spMkLst>
        </pc:spChg>
        <pc:graphicFrameChg chg="add mod modGraphic">
          <ac:chgData name="Adrian Amos" userId="655c3593-1bd7-4e5b-9c36-bf6f0543b38c" providerId="ADAL" clId="{5855B31E-C0E6-4CA5-AB81-7DCF3E77794E}" dt="2023-06-09T18:28:32.731" v="2296" actId="404"/>
          <ac:graphicFrameMkLst>
            <pc:docMk/>
            <pc:sldMk cId="2513094288" sldId="262"/>
            <ac:graphicFrameMk id="4" creationId="{DE117726-1C93-26C8-0CF3-AF468A22BEA6}"/>
          </ac:graphicFrameMkLst>
        </pc:graphicFrameChg>
        <pc:picChg chg="del">
          <ac:chgData name="Adrian Amos" userId="655c3593-1bd7-4e5b-9c36-bf6f0543b38c" providerId="ADAL" clId="{5855B31E-C0E6-4CA5-AB81-7DCF3E77794E}" dt="2023-06-09T18:21:57.973" v="2250" actId="478"/>
          <ac:picMkLst>
            <pc:docMk/>
            <pc:sldMk cId="2513094288" sldId="262"/>
            <ac:picMk id="5" creationId="{4E051151-056E-9D50-A43F-533839098B81}"/>
          </ac:picMkLst>
        </pc:picChg>
      </pc:sldChg>
      <pc:sldChg chg="modSp mod modClrScheme chgLayout modNotesTx">
        <pc:chgData name="Adrian Amos" userId="655c3593-1bd7-4e5b-9c36-bf6f0543b38c" providerId="ADAL" clId="{5855B31E-C0E6-4CA5-AB81-7DCF3E77794E}" dt="2023-06-12T22:43:14.893" v="37571" actId="20577"/>
        <pc:sldMkLst>
          <pc:docMk/>
          <pc:sldMk cId="2345501683" sldId="263"/>
        </pc:sldMkLst>
        <pc:spChg chg="mod ord">
          <ac:chgData name="Adrian Amos" userId="655c3593-1bd7-4e5b-9c36-bf6f0543b38c" providerId="ADAL" clId="{5855B31E-C0E6-4CA5-AB81-7DCF3E77794E}" dt="2023-06-12T16:13:31.818" v="17067" actId="1076"/>
          <ac:spMkLst>
            <pc:docMk/>
            <pc:sldMk cId="2345501683" sldId="263"/>
            <ac:spMk id="2" creationId="{E84BD38B-C1D4-3068-C268-1B13FA9F3481}"/>
          </ac:spMkLst>
        </pc:spChg>
        <pc:spChg chg="mod ord">
          <ac:chgData name="Adrian Amos" userId="655c3593-1bd7-4e5b-9c36-bf6f0543b38c" providerId="ADAL" clId="{5855B31E-C0E6-4CA5-AB81-7DCF3E77794E}" dt="2023-06-12T22:33:54.533" v="36477" actId="20577"/>
          <ac:spMkLst>
            <pc:docMk/>
            <pc:sldMk cId="2345501683" sldId="263"/>
            <ac:spMk id="3" creationId="{188CA658-4807-29E6-1CB7-6B48351B1953}"/>
          </ac:spMkLst>
        </pc:spChg>
        <pc:spChg chg="mod">
          <ac:chgData name="Adrian Amos" userId="655c3593-1bd7-4e5b-9c36-bf6f0543b38c" providerId="ADAL" clId="{5855B31E-C0E6-4CA5-AB81-7DCF3E77794E}" dt="2023-06-12T22:39:50.334" v="36786" actId="27636"/>
          <ac:spMkLst>
            <pc:docMk/>
            <pc:sldMk cId="2345501683" sldId="263"/>
            <ac:spMk id="5" creationId="{D1672684-6B6F-CCAE-0BEA-0F5405ED275F}"/>
          </ac:spMkLst>
        </pc:spChg>
      </pc:sldChg>
      <pc:sldChg chg="addSp delSp modSp mod ord setBg modClrScheme chgLayout modNotesTx">
        <pc:chgData name="Adrian Amos" userId="655c3593-1bd7-4e5b-9c36-bf6f0543b38c" providerId="ADAL" clId="{5855B31E-C0E6-4CA5-AB81-7DCF3E77794E}" dt="2023-06-13T03:14:52.817" v="57548" actId="20577"/>
        <pc:sldMkLst>
          <pc:docMk/>
          <pc:sldMk cId="3679692612" sldId="264"/>
        </pc:sldMkLst>
        <pc:spChg chg="add del mod ord">
          <ac:chgData name="Adrian Amos" userId="655c3593-1bd7-4e5b-9c36-bf6f0543b38c" providerId="ADAL" clId="{5855B31E-C0E6-4CA5-AB81-7DCF3E77794E}" dt="2023-06-12T23:32:42.277" v="43766" actId="1076"/>
          <ac:spMkLst>
            <pc:docMk/>
            <pc:sldMk cId="3679692612" sldId="264"/>
            <ac:spMk id="2" creationId="{8E4B3BAE-E52D-C117-ED7E-3323CBB85CFA}"/>
          </ac:spMkLst>
        </pc:spChg>
        <pc:spChg chg="mod">
          <ac:chgData name="Adrian Amos" userId="655c3593-1bd7-4e5b-9c36-bf6f0543b38c" providerId="ADAL" clId="{5855B31E-C0E6-4CA5-AB81-7DCF3E77794E}" dt="2023-06-12T23:33:02.417" v="43774" actId="27636"/>
          <ac:spMkLst>
            <pc:docMk/>
            <pc:sldMk cId="3679692612" sldId="264"/>
            <ac:spMk id="4" creationId="{3AD60221-A81A-55E6-ABF3-A1653EAF7FEB}"/>
          </ac:spMkLst>
        </pc:spChg>
        <pc:picChg chg="add mod">
          <ac:chgData name="Adrian Amos" userId="655c3593-1bd7-4e5b-9c36-bf6f0543b38c" providerId="ADAL" clId="{5855B31E-C0E6-4CA5-AB81-7DCF3E77794E}" dt="2023-06-12T23:32:46.460" v="43767" actId="1076"/>
          <ac:picMkLst>
            <pc:docMk/>
            <pc:sldMk cId="3679692612" sldId="264"/>
            <ac:picMk id="3" creationId="{1CC9B1D4-42AA-10D5-6C6B-A58A1BCA0342}"/>
          </ac:picMkLst>
        </pc:picChg>
      </pc:sldChg>
      <pc:sldChg chg="addSp delSp modSp mod ord modClrScheme chgLayout modNotesTx">
        <pc:chgData name="Adrian Amos" userId="655c3593-1bd7-4e5b-9c36-bf6f0543b38c" providerId="ADAL" clId="{5855B31E-C0E6-4CA5-AB81-7DCF3E77794E}" dt="2023-06-13T00:30:02.873" v="46359" actId="20577"/>
        <pc:sldMkLst>
          <pc:docMk/>
          <pc:sldMk cId="3685080692" sldId="265"/>
        </pc:sldMkLst>
        <pc:spChg chg="del mod ord">
          <ac:chgData name="Adrian Amos" userId="655c3593-1bd7-4e5b-9c36-bf6f0543b38c" providerId="ADAL" clId="{5855B31E-C0E6-4CA5-AB81-7DCF3E77794E}" dt="2023-06-13T00:24:09.194" v="46245" actId="700"/>
          <ac:spMkLst>
            <pc:docMk/>
            <pc:sldMk cId="3685080692" sldId="265"/>
            <ac:spMk id="2" creationId="{7737CF93-3AA3-56B9-133D-6B27F63B3BF3}"/>
          </ac:spMkLst>
        </pc:spChg>
        <pc:spChg chg="del mod ord">
          <ac:chgData name="Adrian Amos" userId="655c3593-1bd7-4e5b-9c36-bf6f0543b38c" providerId="ADAL" clId="{5855B31E-C0E6-4CA5-AB81-7DCF3E77794E}" dt="2023-06-13T00:24:09.194" v="46245" actId="700"/>
          <ac:spMkLst>
            <pc:docMk/>
            <pc:sldMk cId="3685080692" sldId="265"/>
            <ac:spMk id="3" creationId="{A88ECCFC-8F0F-D864-B0F3-2ABC3EB68E8F}"/>
          </ac:spMkLst>
        </pc:spChg>
        <pc:spChg chg="add del mod ord">
          <ac:chgData name="Adrian Amos" userId="655c3593-1bd7-4e5b-9c36-bf6f0543b38c" providerId="ADAL" clId="{5855B31E-C0E6-4CA5-AB81-7DCF3E77794E}" dt="2023-06-13T00:28:37.097" v="46315" actId="478"/>
          <ac:spMkLst>
            <pc:docMk/>
            <pc:sldMk cId="3685080692" sldId="265"/>
            <ac:spMk id="4" creationId="{D6869951-36AB-519E-B2FF-686B73C94213}"/>
          </ac:spMkLst>
        </pc:spChg>
        <pc:spChg chg="add del mod ord">
          <ac:chgData name="Adrian Amos" userId="655c3593-1bd7-4e5b-9c36-bf6f0543b38c" providerId="ADAL" clId="{5855B31E-C0E6-4CA5-AB81-7DCF3E77794E}" dt="2023-06-13T00:28:40.490" v="46316" actId="478"/>
          <ac:spMkLst>
            <pc:docMk/>
            <pc:sldMk cId="3685080692" sldId="265"/>
            <ac:spMk id="6" creationId="{46FFD93A-38E9-1F70-D8FB-C10C7B683660}"/>
          </ac:spMkLst>
        </pc:spChg>
        <pc:spChg chg="add del mod ord">
          <ac:chgData name="Adrian Amos" userId="655c3593-1bd7-4e5b-9c36-bf6f0543b38c" providerId="ADAL" clId="{5855B31E-C0E6-4CA5-AB81-7DCF3E77794E}" dt="2023-06-13T00:28:40.490" v="46316" actId="478"/>
          <ac:spMkLst>
            <pc:docMk/>
            <pc:sldMk cId="3685080692" sldId="265"/>
            <ac:spMk id="7" creationId="{3BA3AD92-4CC2-AE80-3838-AC074310AE21}"/>
          </ac:spMkLst>
        </pc:spChg>
        <pc:spChg chg="add del mod ord">
          <ac:chgData name="Adrian Amos" userId="655c3593-1bd7-4e5b-9c36-bf6f0543b38c" providerId="ADAL" clId="{5855B31E-C0E6-4CA5-AB81-7DCF3E77794E}" dt="2023-06-13T00:24:30.609" v="46246" actId="478"/>
          <ac:spMkLst>
            <pc:docMk/>
            <pc:sldMk cId="3685080692" sldId="265"/>
            <ac:spMk id="8" creationId="{5CAED0A9-76D9-337D-AD5C-0799835D8656}"/>
          </ac:spMkLst>
        </pc:spChg>
        <pc:picChg chg="del">
          <ac:chgData name="Adrian Amos" userId="655c3593-1bd7-4e5b-9c36-bf6f0543b38c" providerId="ADAL" clId="{5855B31E-C0E6-4CA5-AB81-7DCF3E77794E}" dt="2023-06-13T00:23:58.332" v="46244" actId="478"/>
          <ac:picMkLst>
            <pc:docMk/>
            <pc:sldMk cId="3685080692" sldId="265"/>
            <ac:picMk id="5" creationId="{9F8E0854-E6C5-7576-0A67-AC388574356B}"/>
          </ac:picMkLst>
        </pc:picChg>
        <pc:picChg chg="add mod">
          <ac:chgData name="Adrian Amos" userId="655c3593-1bd7-4e5b-9c36-bf6f0543b38c" providerId="ADAL" clId="{5855B31E-C0E6-4CA5-AB81-7DCF3E77794E}" dt="2023-06-13T00:28:48.218" v="46317" actId="1076"/>
          <ac:picMkLst>
            <pc:docMk/>
            <pc:sldMk cId="3685080692" sldId="265"/>
            <ac:picMk id="10" creationId="{15F893AA-EAB1-E37A-9940-2334AD29C26A}"/>
          </ac:picMkLst>
        </pc:picChg>
        <pc:picChg chg="add mod modCrop">
          <ac:chgData name="Adrian Amos" userId="655c3593-1bd7-4e5b-9c36-bf6f0543b38c" providerId="ADAL" clId="{5855B31E-C0E6-4CA5-AB81-7DCF3E77794E}" dt="2023-06-13T00:29:27.309" v="46324" actId="14100"/>
          <ac:picMkLst>
            <pc:docMk/>
            <pc:sldMk cId="3685080692" sldId="265"/>
            <ac:picMk id="12" creationId="{0BC0780D-4CC1-31D5-E851-CD849484C1A5}"/>
          </ac:picMkLst>
        </pc:picChg>
      </pc:sldChg>
      <pc:sldChg chg="addSp delSp modSp mod ord modClrScheme chgLayout modNotesTx">
        <pc:chgData name="Adrian Amos" userId="655c3593-1bd7-4e5b-9c36-bf6f0543b38c" providerId="ADAL" clId="{5855B31E-C0E6-4CA5-AB81-7DCF3E77794E}" dt="2023-06-13T01:19:37.036" v="50049" actId="20577"/>
        <pc:sldMkLst>
          <pc:docMk/>
          <pc:sldMk cId="3874810575" sldId="266"/>
        </pc:sldMkLst>
        <pc:spChg chg="mod ord">
          <ac:chgData name="Adrian Amos" userId="655c3593-1bd7-4e5b-9c36-bf6f0543b38c" providerId="ADAL" clId="{5855B31E-C0E6-4CA5-AB81-7DCF3E77794E}" dt="2023-06-13T00:51:04.622" v="48980" actId="700"/>
          <ac:spMkLst>
            <pc:docMk/>
            <pc:sldMk cId="3874810575" sldId="266"/>
            <ac:spMk id="2" creationId="{15211172-B46E-C276-E2D0-A5D2282DAEA9}"/>
          </ac:spMkLst>
        </pc:spChg>
        <pc:picChg chg="add del mod">
          <ac:chgData name="Adrian Amos" userId="655c3593-1bd7-4e5b-9c36-bf6f0543b38c" providerId="ADAL" clId="{5855B31E-C0E6-4CA5-AB81-7DCF3E77794E}" dt="2023-06-13T01:15:58.258" v="49839" actId="21"/>
          <ac:picMkLst>
            <pc:docMk/>
            <pc:sldMk cId="3874810575" sldId="266"/>
            <ac:picMk id="3" creationId="{98F723E8-6D68-CA5B-FDBF-70DBFDAC0C7A}"/>
          </ac:picMkLst>
        </pc:picChg>
        <pc:picChg chg="mod modCrop">
          <ac:chgData name="Adrian Amos" userId="655c3593-1bd7-4e5b-9c36-bf6f0543b38c" providerId="ADAL" clId="{5855B31E-C0E6-4CA5-AB81-7DCF3E77794E}" dt="2023-06-13T01:19:22.777" v="50038" actId="1076"/>
          <ac:picMkLst>
            <pc:docMk/>
            <pc:sldMk cId="3874810575" sldId="266"/>
            <ac:picMk id="5" creationId="{A448597B-C559-805F-150E-5AD3A8BD40AF}"/>
          </ac:picMkLst>
        </pc:picChg>
        <pc:picChg chg="mod modCrop">
          <ac:chgData name="Adrian Amos" userId="655c3593-1bd7-4e5b-9c36-bf6f0543b38c" providerId="ADAL" clId="{5855B31E-C0E6-4CA5-AB81-7DCF3E77794E}" dt="2023-06-13T01:19:22.777" v="50038" actId="1076"/>
          <ac:picMkLst>
            <pc:docMk/>
            <pc:sldMk cId="3874810575" sldId="266"/>
            <ac:picMk id="7" creationId="{49AFD14B-0896-C37F-05CD-759E0093645D}"/>
          </ac:picMkLst>
        </pc:picChg>
      </pc:sldChg>
      <pc:sldChg chg="delSp del mod ord">
        <pc:chgData name="Adrian Amos" userId="655c3593-1bd7-4e5b-9c36-bf6f0543b38c" providerId="ADAL" clId="{5855B31E-C0E6-4CA5-AB81-7DCF3E77794E}" dt="2023-06-13T00:50:33.516" v="48974" actId="2696"/>
        <pc:sldMkLst>
          <pc:docMk/>
          <pc:sldMk cId="169285117" sldId="267"/>
        </pc:sldMkLst>
        <pc:picChg chg="del">
          <ac:chgData name="Adrian Amos" userId="655c3593-1bd7-4e5b-9c36-bf6f0543b38c" providerId="ADAL" clId="{5855B31E-C0E6-4CA5-AB81-7DCF3E77794E}" dt="2023-06-13T00:50:28.485" v="48973" actId="21"/>
          <ac:picMkLst>
            <pc:docMk/>
            <pc:sldMk cId="169285117" sldId="267"/>
            <ac:picMk id="5" creationId="{DEF95A87-CEAC-EECF-A521-E72AC9D569EE}"/>
          </ac:picMkLst>
        </pc:picChg>
      </pc:sldChg>
      <pc:sldChg chg="addSp delSp modSp mod ord modClrScheme chgLayout modNotesTx">
        <pc:chgData name="Adrian Amos" userId="655c3593-1bd7-4e5b-9c36-bf6f0543b38c" providerId="ADAL" clId="{5855B31E-C0E6-4CA5-AB81-7DCF3E77794E}" dt="2023-06-13T01:52:43.794" v="54108" actId="14100"/>
        <pc:sldMkLst>
          <pc:docMk/>
          <pc:sldMk cId="1603040464" sldId="268"/>
        </pc:sldMkLst>
        <pc:spChg chg="mod ord">
          <ac:chgData name="Adrian Amos" userId="655c3593-1bd7-4e5b-9c36-bf6f0543b38c" providerId="ADAL" clId="{5855B31E-C0E6-4CA5-AB81-7DCF3E77794E}" dt="2023-06-13T01:52:43.794" v="54108" actId="14100"/>
          <ac:spMkLst>
            <pc:docMk/>
            <pc:sldMk cId="1603040464" sldId="268"/>
            <ac:spMk id="2" creationId="{BAB22F19-52D6-15DD-6921-6C471D0039A4}"/>
          </ac:spMkLst>
        </pc:spChg>
        <pc:spChg chg="add mod ord">
          <ac:chgData name="Adrian Amos" userId="655c3593-1bd7-4e5b-9c36-bf6f0543b38c" providerId="ADAL" clId="{5855B31E-C0E6-4CA5-AB81-7DCF3E77794E}" dt="2023-06-13T01:52:13.705" v="54103" actId="20577"/>
          <ac:spMkLst>
            <pc:docMk/>
            <pc:sldMk cId="1603040464" sldId="268"/>
            <ac:spMk id="4" creationId="{EB39937D-69B7-EE54-1C5D-6426F96F01C2}"/>
          </ac:spMkLst>
        </pc:spChg>
        <pc:spChg chg="del mod">
          <ac:chgData name="Adrian Amos" userId="655c3593-1bd7-4e5b-9c36-bf6f0543b38c" providerId="ADAL" clId="{5855B31E-C0E6-4CA5-AB81-7DCF3E77794E}" dt="2023-06-13T01:15:43.328" v="49837" actId="478"/>
          <ac:spMkLst>
            <pc:docMk/>
            <pc:sldMk cId="1603040464" sldId="268"/>
            <ac:spMk id="7" creationId="{73F59FE3-5383-3940-B717-700B1FD1E607}"/>
          </ac:spMkLst>
        </pc:spChg>
        <pc:spChg chg="del mod">
          <ac:chgData name="Adrian Amos" userId="655c3593-1bd7-4e5b-9c36-bf6f0543b38c" providerId="ADAL" clId="{5855B31E-C0E6-4CA5-AB81-7DCF3E77794E}" dt="2023-06-13T01:15:43.328" v="49837" actId="478"/>
          <ac:spMkLst>
            <pc:docMk/>
            <pc:sldMk cId="1603040464" sldId="268"/>
            <ac:spMk id="8" creationId="{78E343AA-D0F8-673A-A48F-FC35A64BE5B2}"/>
          </ac:spMkLst>
        </pc:spChg>
        <pc:spChg chg="add mod">
          <ac:chgData name="Adrian Amos" userId="655c3593-1bd7-4e5b-9c36-bf6f0543b38c" providerId="ADAL" clId="{5855B31E-C0E6-4CA5-AB81-7DCF3E77794E}" dt="2023-06-13T01:52:05.740" v="54093" actId="403"/>
          <ac:spMkLst>
            <pc:docMk/>
            <pc:sldMk cId="1603040464" sldId="268"/>
            <ac:spMk id="19" creationId="{B6C79F70-CDF5-6BEB-7099-075D9F2AA6DF}"/>
          </ac:spMkLst>
        </pc:spChg>
        <pc:spChg chg="add mod">
          <ac:chgData name="Adrian Amos" userId="655c3593-1bd7-4e5b-9c36-bf6f0543b38c" providerId="ADAL" clId="{5855B31E-C0E6-4CA5-AB81-7DCF3E77794E}" dt="2023-06-13T01:51:53.985" v="54089" actId="14100"/>
          <ac:spMkLst>
            <pc:docMk/>
            <pc:sldMk cId="1603040464" sldId="268"/>
            <ac:spMk id="21" creationId="{98B5FA52-020B-A4D2-99C4-4EBB7D484163}"/>
          </ac:spMkLst>
        </pc:spChg>
        <pc:picChg chg="add del mod modCrop">
          <ac:chgData name="Adrian Amos" userId="655c3593-1bd7-4e5b-9c36-bf6f0543b38c" providerId="ADAL" clId="{5855B31E-C0E6-4CA5-AB81-7DCF3E77794E}" dt="2023-06-13T01:15:43.328" v="49837" actId="478"/>
          <ac:picMkLst>
            <pc:docMk/>
            <pc:sldMk cId="1603040464" sldId="268"/>
            <ac:picMk id="3" creationId="{3A387C01-B5E1-350C-4DC5-BB1B95DAE0AF}"/>
          </ac:picMkLst>
        </pc:picChg>
        <pc:picChg chg="del mod modCrop">
          <ac:chgData name="Adrian Amos" userId="655c3593-1bd7-4e5b-9c36-bf6f0543b38c" providerId="ADAL" clId="{5855B31E-C0E6-4CA5-AB81-7DCF3E77794E}" dt="2023-06-13T01:15:43.328" v="49837" actId="478"/>
          <ac:picMkLst>
            <pc:docMk/>
            <pc:sldMk cId="1603040464" sldId="268"/>
            <ac:picMk id="5" creationId="{097FF01B-1A30-435F-7A91-753FBD773E2A}"/>
          </ac:picMkLst>
        </pc:picChg>
        <pc:picChg chg="add del mod">
          <ac:chgData name="Adrian Amos" userId="655c3593-1bd7-4e5b-9c36-bf6f0543b38c" providerId="ADAL" clId="{5855B31E-C0E6-4CA5-AB81-7DCF3E77794E}" dt="2023-06-13T01:18:04.354" v="50023" actId="478"/>
          <ac:picMkLst>
            <pc:docMk/>
            <pc:sldMk cId="1603040464" sldId="268"/>
            <ac:picMk id="6" creationId="{B46B680C-CADE-A036-2B7E-1FFC970FBAED}"/>
          </ac:picMkLst>
        </pc:picChg>
        <pc:picChg chg="add mod">
          <ac:chgData name="Adrian Amos" userId="655c3593-1bd7-4e5b-9c36-bf6f0543b38c" providerId="ADAL" clId="{5855B31E-C0E6-4CA5-AB81-7DCF3E77794E}" dt="2023-06-13T01:47:54.739" v="53937" actId="1076"/>
          <ac:picMkLst>
            <pc:docMk/>
            <pc:sldMk cId="1603040464" sldId="268"/>
            <ac:picMk id="10" creationId="{5C8A15BE-4E59-D983-A63A-C51CE98F3F71}"/>
          </ac:picMkLst>
        </pc:picChg>
        <pc:picChg chg="add mod ord">
          <ac:chgData name="Adrian Amos" userId="655c3593-1bd7-4e5b-9c36-bf6f0543b38c" providerId="ADAL" clId="{5855B31E-C0E6-4CA5-AB81-7DCF3E77794E}" dt="2023-06-13T01:50:49.919" v="54063" actId="1582"/>
          <ac:picMkLst>
            <pc:docMk/>
            <pc:sldMk cId="1603040464" sldId="268"/>
            <ac:picMk id="12" creationId="{1B34DFA9-6773-FFB1-B0F5-F9412E657E9C}"/>
          </ac:picMkLst>
        </pc:picChg>
        <pc:picChg chg="add mod">
          <ac:chgData name="Adrian Amos" userId="655c3593-1bd7-4e5b-9c36-bf6f0543b38c" providerId="ADAL" clId="{5855B31E-C0E6-4CA5-AB81-7DCF3E77794E}" dt="2023-06-13T01:51:10.300" v="54066" actId="1582"/>
          <ac:picMkLst>
            <pc:docMk/>
            <pc:sldMk cId="1603040464" sldId="268"/>
            <ac:picMk id="14" creationId="{73BD60C9-8887-8D7C-0813-2E29A45FF198}"/>
          </ac:picMkLst>
        </pc:picChg>
        <pc:cxnChg chg="add mod">
          <ac:chgData name="Adrian Amos" userId="655c3593-1bd7-4e5b-9c36-bf6f0543b38c" providerId="ADAL" clId="{5855B31E-C0E6-4CA5-AB81-7DCF3E77794E}" dt="2023-06-13T01:51:03.330" v="54065" actId="1582"/>
          <ac:cxnSpMkLst>
            <pc:docMk/>
            <pc:sldMk cId="1603040464" sldId="268"/>
            <ac:cxnSpMk id="16" creationId="{27CF4E0E-CE5B-4949-F9C1-3C5088E3CE18}"/>
          </ac:cxnSpMkLst>
        </pc:cxnChg>
      </pc:sldChg>
      <pc:sldChg chg="addSp modSp mod ord modClrScheme chgLayout modNotesTx">
        <pc:chgData name="Adrian Amos" userId="655c3593-1bd7-4e5b-9c36-bf6f0543b38c" providerId="ADAL" clId="{5855B31E-C0E6-4CA5-AB81-7DCF3E77794E}" dt="2023-06-13T01:41:36.622" v="53871" actId="700"/>
        <pc:sldMkLst>
          <pc:docMk/>
          <pc:sldMk cId="3367019896" sldId="269"/>
        </pc:sldMkLst>
        <pc:spChg chg="add mod">
          <ac:chgData name="Adrian Amos" userId="655c3593-1bd7-4e5b-9c36-bf6f0543b38c" providerId="ADAL" clId="{5855B31E-C0E6-4CA5-AB81-7DCF3E77794E}" dt="2023-06-13T01:41:24.439" v="53870" actId="208"/>
          <ac:spMkLst>
            <pc:docMk/>
            <pc:sldMk cId="3367019896" sldId="269"/>
            <ac:spMk id="2" creationId="{7C5BBCE7-D4AA-E6DF-9745-4E108AC7E4A9}"/>
          </ac:spMkLst>
        </pc:spChg>
      </pc:sldChg>
      <pc:sldChg chg="addSp delSp modSp new mod modAnim modNotesTx">
        <pc:chgData name="Adrian Amos" userId="655c3593-1bd7-4e5b-9c36-bf6f0543b38c" providerId="ADAL" clId="{5855B31E-C0E6-4CA5-AB81-7DCF3E77794E}" dt="2023-06-13T03:11:13.125" v="56875" actId="113"/>
        <pc:sldMkLst>
          <pc:docMk/>
          <pc:sldMk cId="1401005027" sldId="270"/>
        </pc:sldMkLst>
        <pc:spChg chg="mod">
          <ac:chgData name="Adrian Amos" userId="655c3593-1bd7-4e5b-9c36-bf6f0543b38c" providerId="ADAL" clId="{5855B31E-C0E6-4CA5-AB81-7DCF3E77794E}" dt="2023-06-12T23:02:51.877" v="40241" actId="14100"/>
          <ac:spMkLst>
            <pc:docMk/>
            <pc:sldMk cId="1401005027" sldId="270"/>
            <ac:spMk id="2" creationId="{891A963C-7636-39EA-FC11-837F746F8457}"/>
          </ac:spMkLst>
        </pc:spChg>
        <pc:spChg chg="del">
          <ac:chgData name="Adrian Amos" userId="655c3593-1bd7-4e5b-9c36-bf6f0543b38c" providerId="ADAL" clId="{5855B31E-C0E6-4CA5-AB81-7DCF3E77794E}" dt="2023-06-08T14:09:53.684" v="59" actId="478"/>
          <ac:spMkLst>
            <pc:docMk/>
            <pc:sldMk cId="1401005027" sldId="270"/>
            <ac:spMk id="3" creationId="{D78C3351-C149-6400-C4FA-B09229A411F3}"/>
          </ac:spMkLst>
        </pc:spChg>
        <pc:spChg chg="add mod">
          <ac:chgData name="Adrian Amos" userId="655c3593-1bd7-4e5b-9c36-bf6f0543b38c" providerId="ADAL" clId="{5855B31E-C0E6-4CA5-AB81-7DCF3E77794E}" dt="2023-06-12T23:03:22.133" v="40245" actId="1582"/>
          <ac:spMkLst>
            <pc:docMk/>
            <pc:sldMk cId="1401005027" sldId="270"/>
            <ac:spMk id="8" creationId="{D913B6E0-92B3-F636-832F-F2009970FF22}"/>
          </ac:spMkLst>
        </pc:spChg>
        <pc:picChg chg="add del mod">
          <ac:chgData name="Adrian Amos" userId="655c3593-1bd7-4e5b-9c36-bf6f0543b38c" providerId="ADAL" clId="{5855B31E-C0E6-4CA5-AB81-7DCF3E77794E}" dt="2023-06-12T23:01:09.926" v="40225" actId="478"/>
          <ac:picMkLst>
            <pc:docMk/>
            <pc:sldMk cId="1401005027" sldId="270"/>
            <ac:picMk id="4" creationId="{AAFE3FEB-6604-F91D-2871-D3FCE7D73718}"/>
          </ac:picMkLst>
        </pc:picChg>
        <pc:picChg chg="add mod modCrop">
          <ac:chgData name="Adrian Amos" userId="655c3593-1bd7-4e5b-9c36-bf6f0543b38c" providerId="ADAL" clId="{5855B31E-C0E6-4CA5-AB81-7DCF3E77794E}" dt="2023-06-12T23:02:15.905" v="40236" actId="732"/>
          <ac:picMkLst>
            <pc:docMk/>
            <pc:sldMk cId="1401005027" sldId="270"/>
            <ac:picMk id="5" creationId="{93B17CD0-431B-2A5D-5CB7-E0B955C72EAC}"/>
          </ac:picMkLst>
        </pc:picChg>
        <pc:picChg chg="add mod modCrop">
          <ac:chgData name="Adrian Amos" userId="655c3593-1bd7-4e5b-9c36-bf6f0543b38c" providerId="ADAL" clId="{5855B31E-C0E6-4CA5-AB81-7DCF3E77794E}" dt="2023-06-12T23:02:47.048" v="40240" actId="732"/>
          <ac:picMkLst>
            <pc:docMk/>
            <pc:sldMk cId="1401005027" sldId="270"/>
            <ac:picMk id="7" creationId="{0AA0AC0D-D333-6450-560B-A2F3192F817C}"/>
          </ac:picMkLst>
        </pc:picChg>
        <pc:picChg chg="add del">
          <ac:chgData name="Adrian Amos" userId="655c3593-1bd7-4e5b-9c36-bf6f0543b38c" providerId="ADAL" clId="{5855B31E-C0E6-4CA5-AB81-7DCF3E77794E}" dt="2023-06-08T14:45:07.088" v="436" actId="22"/>
          <ac:picMkLst>
            <pc:docMk/>
            <pc:sldMk cId="1401005027" sldId="270"/>
            <ac:picMk id="7" creationId="{ED59D464-DEB4-B610-BD65-BA78A69F4458}"/>
          </ac:picMkLst>
        </pc:picChg>
      </pc:sldChg>
      <pc:sldChg chg="addSp delSp modSp new mod ord setBg modNotesTx">
        <pc:chgData name="Adrian Amos" userId="655c3593-1bd7-4e5b-9c36-bf6f0543b38c" providerId="ADAL" clId="{5855B31E-C0E6-4CA5-AB81-7DCF3E77794E}" dt="2023-06-12T22:49:42.693" v="38825" actId="20577"/>
        <pc:sldMkLst>
          <pc:docMk/>
          <pc:sldMk cId="3406332700" sldId="271"/>
        </pc:sldMkLst>
        <pc:spChg chg="mod ord">
          <ac:chgData name="Adrian Amos" userId="655c3593-1bd7-4e5b-9c36-bf6f0543b38c" providerId="ADAL" clId="{5855B31E-C0E6-4CA5-AB81-7DCF3E77794E}" dt="2023-06-08T14:45:52.933" v="469" actId="26606"/>
          <ac:spMkLst>
            <pc:docMk/>
            <pc:sldMk cId="3406332700" sldId="271"/>
            <ac:spMk id="2" creationId="{32492740-5E2E-E9BE-BF7D-BA853BBF099F}"/>
          </ac:spMkLst>
        </pc:spChg>
        <pc:spChg chg="del">
          <ac:chgData name="Adrian Amos" userId="655c3593-1bd7-4e5b-9c36-bf6f0543b38c" providerId="ADAL" clId="{5855B31E-C0E6-4CA5-AB81-7DCF3E77794E}" dt="2023-06-08T14:45:25.049" v="466"/>
          <ac:spMkLst>
            <pc:docMk/>
            <pc:sldMk cId="3406332700" sldId="271"/>
            <ac:spMk id="3" creationId="{C9CAC261-B8E4-5384-E38D-6939DA385C52}"/>
          </ac:spMkLst>
        </pc:spChg>
        <pc:spChg chg="add">
          <ac:chgData name="Adrian Amos" userId="655c3593-1bd7-4e5b-9c36-bf6f0543b38c" providerId="ADAL" clId="{5855B31E-C0E6-4CA5-AB81-7DCF3E77794E}" dt="2023-06-08T14:45:52.933" v="469" actId="26606"/>
          <ac:spMkLst>
            <pc:docMk/>
            <pc:sldMk cId="3406332700" sldId="271"/>
            <ac:spMk id="1031" creationId="{E8D41CF8-5232-42BC-8D05-AFEDE215398E}"/>
          </ac:spMkLst>
        </pc:spChg>
        <pc:spChg chg="add">
          <ac:chgData name="Adrian Amos" userId="655c3593-1bd7-4e5b-9c36-bf6f0543b38c" providerId="ADAL" clId="{5855B31E-C0E6-4CA5-AB81-7DCF3E77794E}" dt="2023-06-08T14:45:52.933" v="469" actId="26606"/>
          <ac:spMkLst>
            <pc:docMk/>
            <pc:sldMk cId="3406332700" sldId="271"/>
            <ac:spMk id="1033" creationId="{49237091-E62C-4878-AA4C-0B9995ADB28F}"/>
          </ac:spMkLst>
        </pc:spChg>
        <pc:picChg chg="add del">
          <ac:chgData name="Adrian Amos" userId="655c3593-1bd7-4e5b-9c36-bf6f0543b38c" providerId="ADAL" clId="{5855B31E-C0E6-4CA5-AB81-7DCF3E77794E}" dt="2023-06-08T14:45:20.970" v="465" actId="21"/>
          <ac:picMkLst>
            <pc:docMk/>
            <pc:sldMk cId="3406332700" sldId="271"/>
            <ac:picMk id="5" creationId="{20E34D97-C3F3-6A2F-32EF-13EDE1387094}"/>
          </ac:picMkLst>
        </pc:picChg>
        <pc:picChg chg="add mod ord">
          <ac:chgData name="Adrian Amos" userId="655c3593-1bd7-4e5b-9c36-bf6f0543b38c" providerId="ADAL" clId="{5855B31E-C0E6-4CA5-AB81-7DCF3E77794E}" dt="2023-06-08T14:45:52.933" v="469" actId="26606"/>
          <ac:picMkLst>
            <pc:docMk/>
            <pc:sldMk cId="3406332700" sldId="271"/>
            <ac:picMk id="6" creationId="{62618E29-977D-46B2-E61C-20B2F235EBCE}"/>
          </ac:picMkLst>
        </pc:picChg>
        <pc:picChg chg="add mod">
          <ac:chgData name="Adrian Amos" userId="655c3593-1bd7-4e5b-9c36-bf6f0543b38c" providerId="ADAL" clId="{5855B31E-C0E6-4CA5-AB81-7DCF3E77794E}" dt="2023-06-08T14:45:52.933" v="469" actId="26606"/>
          <ac:picMkLst>
            <pc:docMk/>
            <pc:sldMk cId="3406332700" sldId="271"/>
            <ac:picMk id="1026" creationId="{354BA65C-0EA4-6CA3-946E-8F3594F0D357}"/>
          </ac:picMkLst>
        </pc:picChg>
      </pc:sldChg>
      <pc:sldChg chg="addSp delSp modSp new mod ord modNotesTx">
        <pc:chgData name="Adrian Amos" userId="655c3593-1bd7-4e5b-9c36-bf6f0543b38c" providerId="ADAL" clId="{5855B31E-C0E6-4CA5-AB81-7DCF3E77794E}" dt="2023-06-12T22:57:26.597" v="40040" actId="20577"/>
        <pc:sldMkLst>
          <pc:docMk/>
          <pc:sldMk cId="2851772488" sldId="272"/>
        </pc:sldMkLst>
        <pc:spChg chg="mod">
          <ac:chgData name="Adrian Amos" userId="655c3593-1bd7-4e5b-9c36-bf6f0543b38c" providerId="ADAL" clId="{5855B31E-C0E6-4CA5-AB81-7DCF3E77794E}" dt="2023-06-08T14:49:31.010" v="496" actId="20577"/>
          <ac:spMkLst>
            <pc:docMk/>
            <pc:sldMk cId="2851772488" sldId="272"/>
            <ac:spMk id="2" creationId="{40206565-64DF-0B32-07B3-11AC06788F6F}"/>
          </ac:spMkLst>
        </pc:spChg>
        <pc:spChg chg="add del">
          <ac:chgData name="Adrian Amos" userId="655c3593-1bd7-4e5b-9c36-bf6f0543b38c" providerId="ADAL" clId="{5855B31E-C0E6-4CA5-AB81-7DCF3E77794E}" dt="2023-06-08T14:51:42.922" v="501" actId="22"/>
          <ac:spMkLst>
            <pc:docMk/>
            <pc:sldMk cId="2851772488" sldId="272"/>
            <ac:spMk id="3" creationId="{CA52FEBE-CA14-EE4A-8A4F-A4C6CAD86686}"/>
          </ac:spMkLst>
        </pc:spChg>
        <pc:picChg chg="add del mod ord">
          <ac:chgData name="Adrian Amos" userId="655c3593-1bd7-4e5b-9c36-bf6f0543b38c" providerId="ADAL" clId="{5855B31E-C0E6-4CA5-AB81-7DCF3E77794E}" dt="2023-06-08T14:49:39.938" v="500" actId="22"/>
          <ac:picMkLst>
            <pc:docMk/>
            <pc:sldMk cId="2851772488" sldId="272"/>
            <ac:picMk id="5" creationId="{6D218826-CDB6-280B-46EC-821D2DCAB2C9}"/>
          </ac:picMkLst>
        </pc:picChg>
        <pc:picChg chg="add mod ord">
          <ac:chgData name="Adrian Amos" userId="655c3593-1bd7-4e5b-9c36-bf6f0543b38c" providerId="ADAL" clId="{5855B31E-C0E6-4CA5-AB81-7DCF3E77794E}" dt="2023-06-08T14:52:11.480" v="507" actId="14100"/>
          <ac:picMkLst>
            <pc:docMk/>
            <pc:sldMk cId="2851772488" sldId="272"/>
            <ac:picMk id="7" creationId="{63BC362C-B097-FDB6-1EC9-F31ECFB373EB}"/>
          </ac:picMkLst>
        </pc:picChg>
      </pc:sldChg>
      <pc:sldChg chg="addSp delSp modSp new mod ord setBg modNotesTx">
        <pc:chgData name="Adrian Amos" userId="655c3593-1bd7-4e5b-9c36-bf6f0543b38c" providerId="ADAL" clId="{5855B31E-C0E6-4CA5-AB81-7DCF3E77794E}" dt="2023-06-12T22:58:14.237" v="40216" actId="20577"/>
        <pc:sldMkLst>
          <pc:docMk/>
          <pc:sldMk cId="3813181238" sldId="273"/>
        </pc:sldMkLst>
        <pc:spChg chg="mod">
          <ac:chgData name="Adrian Amos" userId="655c3593-1bd7-4e5b-9c36-bf6f0543b38c" providerId="ADAL" clId="{5855B31E-C0E6-4CA5-AB81-7DCF3E77794E}" dt="2023-06-08T14:58:01.818" v="549" actId="26606"/>
          <ac:spMkLst>
            <pc:docMk/>
            <pc:sldMk cId="3813181238" sldId="273"/>
            <ac:spMk id="2" creationId="{35BAD1D2-217A-F643-A2D1-CDE783800DC5}"/>
          </ac:spMkLst>
        </pc:spChg>
        <pc:spChg chg="del">
          <ac:chgData name="Adrian Amos" userId="655c3593-1bd7-4e5b-9c36-bf6f0543b38c" providerId="ADAL" clId="{5855B31E-C0E6-4CA5-AB81-7DCF3E77794E}" dt="2023-06-08T14:56:53.155" v="534" actId="22"/>
          <ac:spMkLst>
            <pc:docMk/>
            <pc:sldMk cId="3813181238" sldId="273"/>
            <ac:spMk id="3" creationId="{138EEC00-440D-34D3-29F5-EF37A1199AA5}"/>
          </ac:spMkLst>
        </pc:spChg>
        <pc:spChg chg="add">
          <ac:chgData name="Adrian Amos" userId="655c3593-1bd7-4e5b-9c36-bf6f0543b38c" providerId="ADAL" clId="{5855B31E-C0E6-4CA5-AB81-7DCF3E77794E}" dt="2023-06-08T14:58:01.818" v="549" actId="26606"/>
          <ac:spMkLst>
            <pc:docMk/>
            <pc:sldMk cId="3813181238" sldId="273"/>
            <ac:spMk id="10" creationId="{6753252F-4873-4F63-801D-CC719279A7D5}"/>
          </ac:spMkLst>
        </pc:spChg>
        <pc:spChg chg="add">
          <ac:chgData name="Adrian Amos" userId="655c3593-1bd7-4e5b-9c36-bf6f0543b38c" providerId="ADAL" clId="{5855B31E-C0E6-4CA5-AB81-7DCF3E77794E}" dt="2023-06-08T14:58:01.818" v="549" actId="26606"/>
          <ac:spMkLst>
            <pc:docMk/>
            <pc:sldMk cId="3813181238" sldId="273"/>
            <ac:spMk id="12" creationId="{047C8CCB-F95D-4249-92DD-651249D3535A}"/>
          </ac:spMkLst>
        </pc:spChg>
        <pc:picChg chg="add mod ord">
          <ac:chgData name="Adrian Amos" userId="655c3593-1bd7-4e5b-9c36-bf6f0543b38c" providerId="ADAL" clId="{5855B31E-C0E6-4CA5-AB81-7DCF3E77794E}" dt="2023-06-08T14:58:01.818" v="549" actId="26606"/>
          <ac:picMkLst>
            <pc:docMk/>
            <pc:sldMk cId="3813181238" sldId="273"/>
            <ac:picMk id="5" creationId="{6D534DE0-1CAB-BC88-A61F-E73AA7E6DD9C}"/>
          </ac:picMkLst>
        </pc:picChg>
      </pc:sldChg>
      <pc:sldChg chg="addSp delSp modSp mod modAnim modNotesTx">
        <pc:chgData name="Adrian Amos" userId="655c3593-1bd7-4e5b-9c36-bf6f0543b38c" providerId="ADAL" clId="{5855B31E-C0E6-4CA5-AB81-7DCF3E77794E}" dt="2023-06-13T03:16:22.791" v="57566" actId="113"/>
        <pc:sldMkLst>
          <pc:docMk/>
          <pc:sldMk cId="0" sldId="279"/>
        </pc:sldMkLst>
        <pc:spChg chg="mod">
          <ac:chgData name="Adrian Amos" userId="655c3593-1bd7-4e5b-9c36-bf6f0543b38c" providerId="ADAL" clId="{5855B31E-C0E6-4CA5-AB81-7DCF3E77794E}" dt="2023-06-13T03:15:51.102" v="57555" actId="20577"/>
          <ac:spMkLst>
            <pc:docMk/>
            <pc:sldMk cId="0" sldId="279"/>
            <ac:spMk id="7" creationId="{00000000-0000-0000-0000-000000000000}"/>
          </ac:spMkLst>
        </pc:spChg>
        <pc:spChg chg="del">
          <ac:chgData name="Adrian Amos" userId="655c3593-1bd7-4e5b-9c36-bf6f0543b38c" providerId="ADAL" clId="{5855B31E-C0E6-4CA5-AB81-7DCF3E77794E}" dt="2023-06-12T18:04:06.138" v="20973" actId="478"/>
          <ac:spMkLst>
            <pc:docMk/>
            <pc:sldMk cId="0" sldId="279"/>
            <ac:spMk id="16" creationId="{00000000-0000-0000-0000-000000000000}"/>
          </ac:spMkLst>
        </pc:spChg>
        <pc:picChg chg="add mod">
          <ac:chgData name="Adrian Amos" userId="655c3593-1bd7-4e5b-9c36-bf6f0543b38c" providerId="ADAL" clId="{5855B31E-C0E6-4CA5-AB81-7DCF3E77794E}" dt="2023-06-13T00:32:13.531" v="46368" actId="1440"/>
          <ac:picMkLst>
            <pc:docMk/>
            <pc:sldMk cId="0" sldId="279"/>
            <ac:picMk id="6" creationId="{FE0CB617-7D81-F5FD-7DB0-85A6E55AFE46}"/>
          </ac:picMkLst>
        </pc:picChg>
      </pc:sldChg>
      <pc:sldChg chg="modSp mod modNotesTx">
        <pc:chgData name="Adrian Amos" userId="655c3593-1bd7-4e5b-9c36-bf6f0543b38c" providerId="ADAL" clId="{5855B31E-C0E6-4CA5-AB81-7DCF3E77794E}" dt="2023-06-12T20:08:35.939" v="23421" actId="20577"/>
        <pc:sldMkLst>
          <pc:docMk/>
          <pc:sldMk cId="706232995" sldId="283"/>
        </pc:sldMkLst>
        <pc:spChg chg="mod">
          <ac:chgData name="Adrian Amos" userId="655c3593-1bd7-4e5b-9c36-bf6f0543b38c" providerId="ADAL" clId="{5855B31E-C0E6-4CA5-AB81-7DCF3E77794E}" dt="2023-06-08T19:05:14.813" v="1503" actId="403"/>
          <ac:spMkLst>
            <pc:docMk/>
            <pc:sldMk cId="706232995" sldId="283"/>
            <ac:spMk id="2" creationId="{9912112B-DFEB-DA4F-AA6B-3759CE63AAE1}"/>
          </ac:spMkLst>
        </pc:spChg>
        <pc:spChg chg="mod">
          <ac:chgData name="Adrian Amos" userId="655c3593-1bd7-4e5b-9c36-bf6f0543b38c" providerId="ADAL" clId="{5855B31E-C0E6-4CA5-AB81-7DCF3E77794E}" dt="2023-06-08T19:06:04.861" v="1504" actId="242"/>
          <ac:spMkLst>
            <pc:docMk/>
            <pc:sldMk cId="706232995" sldId="283"/>
            <ac:spMk id="4" creationId="{A6355B3B-E661-4A7C-2298-5F12DE650A04}"/>
          </ac:spMkLst>
        </pc:spChg>
      </pc:sldChg>
      <pc:sldChg chg="addSp delSp modSp new mod modAnim modNotesTx">
        <pc:chgData name="Adrian Amos" userId="655c3593-1bd7-4e5b-9c36-bf6f0543b38c" providerId="ADAL" clId="{5855B31E-C0E6-4CA5-AB81-7DCF3E77794E}" dt="2023-06-13T03:11:24.169" v="56884" actId="113"/>
        <pc:sldMkLst>
          <pc:docMk/>
          <pc:sldMk cId="2845984818" sldId="284"/>
        </pc:sldMkLst>
        <pc:spChg chg="mod">
          <ac:chgData name="Adrian Amos" userId="655c3593-1bd7-4e5b-9c36-bf6f0543b38c" providerId="ADAL" clId="{5855B31E-C0E6-4CA5-AB81-7DCF3E77794E}" dt="2023-06-08T17:29:25.453" v="1252" actId="20577"/>
          <ac:spMkLst>
            <pc:docMk/>
            <pc:sldMk cId="2845984818" sldId="284"/>
            <ac:spMk id="2" creationId="{C56808C6-200A-4255-CEBC-18A8CE21408A}"/>
          </ac:spMkLst>
        </pc:spChg>
        <pc:spChg chg="del">
          <ac:chgData name="Adrian Amos" userId="655c3593-1bd7-4e5b-9c36-bf6f0543b38c" providerId="ADAL" clId="{5855B31E-C0E6-4CA5-AB81-7DCF3E77794E}" dt="2023-06-08T17:48:03.687" v="1254"/>
          <ac:spMkLst>
            <pc:docMk/>
            <pc:sldMk cId="2845984818" sldId="284"/>
            <ac:spMk id="3" creationId="{FF3261C2-4B0C-A139-C3AD-6D9EC59C797F}"/>
          </ac:spMkLst>
        </pc:spChg>
        <pc:spChg chg="add del mod">
          <ac:chgData name="Adrian Amos" userId="655c3593-1bd7-4e5b-9c36-bf6f0543b38c" providerId="ADAL" clId="{5855B31E-C0E6-4CA5-AB81-7DCF3E77794E}" dt="2023-06-08T17:52:59.988" v="1273"/>
          <ac:spMkLst>
            <pc:docMk/>
            <pc:sldMk cId="2845984818" sldId="284"/>
            <ac:spMk id="5" creationId="{F135BFE8-6715-9EE8-5102-048573574E22}"/>
          </ac:spMkLst>
        </pc:spChg>
        <pc:spChg chg="add del mod">
          <ac:chgData name="Adrian Amos" userId="655c3593-1bd7-4e5b-9c36-bf6f0543b38c" providerId="ADAL" clId="{5855B31E-C0E6-4CA5-AB81-7DCF3E77794E}" dt="2023-06-08T17:53:07.988" v="1276" actId="21"/>
          <ac:spMkLst>
            <pc:docMk/>
            <pc:sldMk cId="2845984818" sldId="284"/>
            <ac:spMk id="7" creationId="{FA54B703-3A7D-B003-4705-3C2705BA442A}"/>
          </ac:spMkLst>
        </pc:spChg>
        <pc:spChg chg="add del mod">
          <ac:chgData name="Adrian Amos" userId="655c3593-1bd7-4e5b-9c36-bf6f0543b38c" providerId="ADAL" clId="{5855B31E-C0E6-4CA5-AB81-7DCF3E77794E}" dt="2023-06-08T17:54:22.121" v="1282" actId="478"/>
          <ac:spMkLst>
            <pc:docMk/>
            <pc:sldMk cId="2845984818" sldId="284"/>
            <ac:spMk id="8" creationId="{639D1C22-A344-DB3A-35AA-F6D0AFADD3E1}"/>
          </ac:spMkLst>
        </pc:spChg>
        <pc:spChg chg="add mod">
          <ac:chgData name="Adrian Amos" userId="655c3593-1bd7-4e5b-9c36-bf6f0543b38c" providerId="ADAL" clId="{5855B31E-C0E6-4CA5-AB81-7DCF3E77794E}" dt="2023-06-08T17:57:24.210" v="1390" actId="1076"/>
          <ac:spMkLst>
            <pc:docMk/>
            <pc:sldMk cId="2845984818" sldId="284"/>
            <ac:spMk id="11" creationId="{E3C79019-6EBB-6FCF-5F92-AB9105E3EC92}"/>
          </ac:spMkLst>
        </pc:spChg>
        <pc:spChg chg="add mod">
          <ac:chgData name="Adrian Amos" userId="655c3593-1bd7-4e5b-9c36-bf6f0543b38c" providerId="ADAL" clId="{5855B31E-C0E6-4CA5-AB81-7DCF3E77794E}" dt="2023-06-08T17:58:53.774" v="1401" actId="1037"/>
          <ac:spMkLst>
            <pc:docMk/>
            <pc:sldMk cId="2845984818" sldId="284"/>
            <ac:spMk id="12" creationId="{05F0CC02-BE89-BE40-864F-B486E17D76FD}"/>
          </ac:spMkLst>
        </pc:spChg>
        <pc:graphicFrameChg chg="add del mod modGraphic">
          <ac:chgData name="Adrian Amos" userId="655c3593-1bd7-4e5b-9c36-bf6f0543b38c" providerId="ADAL" clId="{5855B31E-C0E6-4CA5-AB81-7DCF3E77794E}" dt="2023-06-08T17:57:10.169" v="1389" actId="207"/>
          <ac:graphicFrameMkLst>
            <pc:docMk/>
            <pc:sldMk cId="2845984818" sldId="284"/>
            <ac:graphicFrameMk id="4" creationId="{04DB643F-6402-6D45-0B8D-9FC6FFC16507}"/>
          </ac:graphicFrameMkLst>
        </pc:graphicFrameChg>
        <pc:graphicFrameChg chg="add del mod">
          <ac:chgData name="Adrian Amos" userId="655c3593-1bd7-4e5b-9c36-bf6f0543b38c" providerId="ADAL" clId="{5855B31E-C0E6-4CA5-AB81-7DCF3E77794E}" dt="2023-06-08T17:53:18.187" v="1280"/>
          <ac:graphicFrameMkLst>
            <pc:docMk/>
            <pc:sldMk cId="2845984818" sldId="284"/>
            <ac:graphicFrameMk id="9" creationId="{A9C5AAFF-E628-F9ED-9AF3-7B311CB11F7C}"/>
          </ac:graphicFrameMkLst>
        </pc:graphicFrameChg>
      </pc:sldChg>
      <pc:sldChg chg="addSp delSp modSp add del mod ord modNotesTx">
        <pc:chgData name="Adrian Amos" userId="655c3593-1bd7-4e5b-9c36-bf6f0543b38c" providerId="ADAL" clId="{5855B31E-C0E6-4CA5-AB81-7DCF3E77794E}" dt="2023-06-13T03:15:41.386" v="57554" actId="20577"/>
        <pc:sldMkLst>
          <pc:docMk/>
          <pc:sldMk cId="0" sldId="290"/>
        </pc:sldMkLst>
        <pc:spChg chg="del">
          <ac:chgData name="Adrian Amos" userId="655c3593-1bd7-4e5b-9c36-bf6f0543b38c" providerId="ADAL" clId="{5855B31E-C0E6-4CA5-AB81-7DCF3E77794E}" dt="2023-06-12T17:43:50.462" v="20273" actId="478"/>
          <ac:spMkLst>
            <pc:docMk/>
            <pc:sldMk cId="0" sldId="290"/>
            <ac:spMk id="6" creationId="{00000000-0000-0000-0000-000000000000}"/>
          </ac:spMkLst>
        </pc:spChg>
        <pc:spChg chg="mod">
          <ac:chgData name="Adrian Amos" userId="655c3593-1bd7-4e5b-9c36-bf6f0543b38c" providerId="ADAL" clId="{5855B31E-C0E6-4CA5-AB81-7DCF3E77794E}" dt="2023-06-13T03:15:35.207" v="57553" actId="20577"/>
          <ac:spMkLst>
            <pc:docMk/>
            <pc:sldMk cId="0" sldId="290"/>
            <ac:spMk id="7" creationId="{00000000-0000-0000-0000-000000000000}"/>
          </ac:spMkLst>
        </pc:spChg>
        <pc:spChg chg="add mod ord">
          <ac:chgData name="Adrian Amos" userId="655c3593-1bd7-4e5b-9c36-bf6f0543b38c" providerId="ADAL" clId="{5855B31E-C0E6-4CA5-AB81-7DCF3E77794E}" dt="2023-06-12T17:43:48.508" v="20272" actId="167"/>
          <ac:spMkLst>
            <pc:docMk/>
            <pc:sldMk cId="0" sldId="290"/>
            <ac:spMk id="8" creationId="{CD35FF5A-B715-3AF0-A512-FE9389D9E5DA}"/>
          </ac:spMkLst>
        </pc:spChg>
        <pc:spChg chg="del">
          <ac:chgData name="Adrian Amos" userId="655c3593-1bd7-4e5b-9c36-bf6f0543b38c" providerId="ADAL" clId="{5855B31E-C0E6-4CA5-AB81-7DCF3E77794E}" dt="2023-06-12T18:04:02.198" v="20972" actId="478"/>
          <ac:spMkLst>
            <pc:docMk/>
            <pc:sldMk cId="0" sldId="290"/>
            <ac:spMk id="16" creationId="{00000000-0000-0000-0000-000000000000}"/>
          </ac:spMkLst>
        </pc:spChg>
      </pc:sldChg>
      <pc:sldChg chg="modTransition modNotesTx">
        <pc:chgData name="Adrian Amos" userId="655c3593-1bd7-4e5b-9c36-bf6f0543b38c" providerId="ADAL" clId="{5855B31E-C0E6-4CA5-AB81-7DCF3E77794E}" dt="2023-06-13T02:29:30.748" v="54109"/>
        <pc:sldMkLst>
          <pc:docMk/>
          <pc:sldMk cId="1130699838" sldId="1929"/>
        </pc:sldMkLst>
      </pc:sldChg>
      <pc:sldChg chg="addSp modSp mod modAnim modNotesTx">
        <pc:chgData name="Adrian Amos" userId="655c3593-1bd7-4e5b-9c36-bf6f0543b38c" providerId="ADAL" clId="{5855B31E-C0E6-4CA5-AB81-7DCF3E77794E}" dt="2023-06-13T02:35:27.462" v="54504" actId="113"/>
        <pc:sldMkLst>
          <pc:docMk/>
          <pc:sldMk cId="3533398352" sldId="4209"/>
        </pc:sldMkLst>
        <pc:spChg chg="add mod">
          <ac:chgData name="Adrian Amos" userId="655c3593-1bd7-4e5b-9c36-bf6f0543b38c" providerId="ADAL" clId="{5855B31E-C0E6-4CA5-AB81-7DCF3E77794E}" dt="2023-06-12T12:09:07.070" v="12662" actId="2711"/>
          <ac:spMkLst>
            <pc:docMk/>
            <pc:sldMk cId="3533398352" sldId="4209"/>
            <ac:spMk id="3" creationId="{97D20235-1BA3-3875-AD53-AAD8071C992A}"/>
          </ac:spMkLst>
        </pc:spChg>
        <pc:graphicFrameChg chg="mod">
          <ac:chgData name="Adrian Amos" userId="655c3593-1bd7-4e5b-9c36-bf6f0543b38c" providerId="ADAL" clId="{5855B31E-C0E6-4CA5-AB81-7DCF3E77794E}" dt="2023-06-12T12:45:16.518" v="13357" actId="167"/>
          <ac:graphicFrameMkLst>
            <pc:docMk/>
            <pc:sldMk cId="3533398352" sldId="4209"/>
            <ac:graphicFrameMk id="2" creationId="{CADF694E-EA0C-4280-958D-51E3095A6058}"/>
          </ac:graphicFrameMkLst>
        </pc:graphicFrameChg>
        <pc:graphicFrameChg chg="add mod">
          <ac:chgData name="Adrian Amos" userId="655c3593-1bd7-4e5b-9c36-bf6f0543b38c" providerId="ADAL" clId="{5855B31E-C0E6-4CA5-AB81-7DCF3E77794E}" dt="2023-06-12T21:03:49.640" v="29599" actId="20577"/>
          <ac:graphicFrameMkLst>
            <pc:docMk/>
            <pc:sldMk cId="3533398352" sldId="4209"/>
            <ac:graphicFrameMk id="4" creationId="{50FFE3AE-CCEB-75B5-5AA6-5222DCBEB283}"/>
          </ac:graphicFrameMkLst>
        </pc:graphicFrameChg>
      </pc:sldChg>
      <pc:sldChg chg="add del setBg">
        <pc:chgData name="Adrian Amos" userId="655c3593-1bd7-4e5b-9c36-bf6f0543b38c" providerId="ADAL" clId="{5855B31E-C0E6-4CA5-AB81-7DCF3E77794E}" dt="2023-06-13T10:31:29.267" v="59835"/>
        <pc:sldMkLst>
          <pc:docMk/>
          <pc:sldMk cId="867119607" sldId="2076137611"/>
        </pc:sldMkLst>
      </pc:sldChg>
      <pc:sldChg chg="add modNotesTx">
        <pc:chgData name="Adrian Amos" userId="655c3593-1bd7-4e5b-9c36-bf6f0543b38c" providerId="ADAL" clId="{5855B31E-C0E6-4CA5-AB81-7DCF3E77794E}" dt="2023-06-12T23:17:04.614" v="41996" actId="20577"/>
        <pc:sldMkLst>
          <pc:docMk/>
          <pc:sldMk cId="2216842520" sldId="2147479955"/>
        </pc:sldMkLst>
      </pc:sldChg>
      <pc:sldChg chg="addSp delSp modSp new mod ord modClrScheme modAnim chgLayout modNotesTx">
        <pc:chgData name="Adrian Amos" userId="655c3593-1bd7-4e5b-9c36-bf6f0543b38c" providerId="ADAL" clId="{5855B31E-C0E6-4CA5-AB81-7DCF3E77794E}" dt="2023-06-13T03:10:30.083" v="56864" actId="113"/>
        <pc:sldMkLst>
          <pc:docMk/>
          <pc:sldMk cId="3671211555" sldId="2147479956"/>
        </pc:sldMkLst>
        <pc:spChg chg="del">
          <ac:chgData name="Adrian Amos" userId="655c3593-1bd7-4e5b-9c36-bf6f0543b38c" providerId="ADAL" clId="{5855B31E-C0E6-4CA5-AB81-7DCF3E77794E}" dt="2023-06-09T17:51:15.490" v="2165" actId="700"/>
          <ac:spMkLst>
            <pc:docMk/>
            <pc:sldMk cId="3671211555" sldId="2147479956"/>
            <ac:spMk id="2" creationId="{1BA5C454-63C1-6540-8723-730DA8A8D335}"/>
          </ac:spMkLst>
        </pc:spChg>
        <pc:spChg chg="del">
          <ac:chgData name="Adrian Amos" userId="655c3593-1bd7-4e5b-9c36-bf6f0543b38c" providerId="ADAL" clId="{5855B31E-C0E6-4CA5-AB81-7DCF3E77794E}" dt="2023-06-09T17:51:15.490" v="2165" actId="700"/>
          <ac:spMkLst>
            <pc:docMk/>
            <pc:sldMk cId="3671211555" sldId="2147479956"/>
            <ac:spMk id="3" creationId="{9A2F3189-1298-D25C-848E-9CBE50425178}"/>
          </ac:spMkLst>
        </pc:spChg>
        <pc:spChg chg="add mod">
          <ac:chgData name="Adrian Amos" userId="655c3593-1bd7-4e5b-9c36-bf6f0543b38c" providerId="ADAL" clId="{5855B31E-C0E6-4CA5-AB81-7DCF3E77794E}" dt="2023-06-09T17:56:17.814" v="2207" actId="14100"/>
          <ac:spMkLst>
            <pc:docMk/>
            <pc:sldMk cId="3671211555" sldId="2147479956"/>
            <ac:spMk id="4" creationId="{10E49CA7-6310-2093-B8BD-070BBAEA4365}"/>
          </ac:spMkLst>
        </pc:spChg>
        <pc:spChg chg="add del mod">
          <ac:chgData name="Adrian Amos" userId="655c3593-1bd7-4e5b-9c36-bf6f0543b38c" providerId="ADAL" clId="{5855B31E-C0E6-4CA5-AB81-7DCF3E77794E}" dt="2023-06-09T17:55:55.063" v="2203" actId="22"/>
          <ac:spMkLst>
            <pc:docMk/>
            <pc:sldMk cId="3671211555" sldId="2147479956"/>
            <ac:spMk id="5" creationId="{AE79D185-8FF1-8AB2-6293-D46932C95B53}"/>
          </ac:spMkLst>
        </pc:spChg>
        <pc:picChg chg="add mod">
          <ac:chgData name="Adrian Amos" userId="655c3593-1bd7-4e5b-9c36-bf6f0543b38c" providerId="ADAL" clId="{5855B31E-C0E6-4CA5-AB81-7DCF3E77794E}" dt="2023-06-12T22:09:26.329" v="34638" actId="14100"/>
          <ac:picMkLst>
            <pc:docMk/>
            <pc:sldMk cId="3671211555" sldId="2147479956"/>
            <ac:picMk id="3" creationId="{50418855-4811-0C60-3F71-213C294873F1}"/>
          </ac:picMkLst>
        </pc:picChg>
        <pc:picChg chg="add mod ord modCrop">
          <ac:chgData name="Adrian Amos" userId="655c3593-1bd7-4e5b-9c36-bf6f0543b38c" providerId="ADAL" clId="{5855B31E-C0E6-4CA5-AB81-7DCF3E77794E}" dt="2023-06-09T17:56:28.422" v="2209" actId="1076"/>
          <ac:picMkLst>
            <pc:docMk/>
            <pc:sldMk cId="3671211555" sldId="2147479956"/>
            <ac:picMk id="7" creationId="{A9994349-D988-94BD-4E55-352FA30EA543}"/>
          </ac:picMkLst>
        </pc:picChg>
      </pc:sldChg>
      <pc:sldChg chg="addSp delSp modSp new mod ord modTransition modNotesTx">
        <pc:chgData name="Adrian Amos" userId="655c3593-1bd7-4e5b-9c36-bf6f0543b38c" providerId="ADAL" clId="{5855B31E-C0E6-4CA5-AB81-7DCF3E77794E}" dt="2023-06-13T03:10:42.260" v="56865"/>
        <pc:sldMkLst>
          <pc:docMk/>
          <pc:sldMk cId="2731451541" sldId="2147479957"/>
        </pc:sldMkLst>
        <pc:spChg chg="del mod">
          <ac:chgData name="Adrian Amos" userId="655c3593-1bd7-4e5b-9c36-bf6f0543b38c" providerId="ADAL" clId="{5855B31E-C0E6-4CA5-AB81-7DCF3E77794E}" dt="2023-06-09T18:01:12.692" v="2245" actId="22"/>
          <ac:spMkLst>
            <pc:docMk/>
            <pc:sldMk cId="2731451541" sldId="2147479957"/>
            <ac:spMk id="2" creationId="{41B5E35C-FE96-6DFE-B102-36ADEE10BB4A}"/>
          </ac:spMkLst>
        </pc:spChg>
        <pc:spChg chg="mod">
          <ac:chgData name="Adrian Amos" userId="655c3593-1bd7-4e5b-9c36-bf6f0543b38c" providerId="ADAL" clId="{5855B31E-C0E6-4CA5-AB81-7DCF3E77794E}" dt="2023-06-12T20:05:13.046" v="23237" actId="20577"/>
          <ac:spMkLst>
            <pc:docMk/>
            <pc:sldMk cId="2731451541" sldId="2147479957"/>
            <ac:spMk id="3" creationId="{8545569E-1C19-E3AD-9FD0-A186F62C9A4D}"/>
          </ac:spMkLst>
        </pc:spChg>
        <pc:picChg chg="add mod ord">
          <ac:chgData name="Adrian Amos" userId="655c3593-1bd7-4e5b-9c36-bf6f0543b38c" providerId="ADAL" clId="{5855B31E-C0E6-4CA5-AB81-7DCF3E77794E}" dt="2023-06-09T18:01:20.912" v="2247" actId="1076"/>
          <ac:picMkLst>
            <pc:docMk/>
            <pc:sldMk cId="2731451541" sldId="2147479957"/>
            <ac:picMk id="5" creationId="{D7209104-A640-46AB-5165-7E28E756E3C3}"/>
          </ac:picMkLst>
        </pc:picChg>
      </pc:sldChg>
      <pc:sldChg chg="add del mod modClrScheme chgLayout">
        <pc:chgData name="Adrian Amos" userId="655c3593-1bd7-4e5b-9c36-bf6f0543b38c" providerId="ADAL" clId="{5855B31E-C0E6-4CA5-AB81-7DCF3E77794E}" dt="2023-06-09T18:29:17.944" v="2298" actId="47"/>
        <pc:sldMkLst>
          <pc:docMk/>
          <pc:sldMk cId="771670872" sldId="2147479958"/>
        </pc:sldMkLst>
      </pc:sldChg>
      <pc:sldChg chg="add ord setBg modNotesTx">
        <pc:chgData name="Adrian Amos" userId="655c3593-1bd7-4e5b-9c36-bf6f0543b38c" providerId="ADAL" clId="{5855B31E-C0E6-4CA5-AB81-7DCF3E77794E}" dt="2023-06-12T22:56:22.581" v="39823" actId="20577"/>
        <pc:sldMkLst>
          <pc:docMk/>
          <pc:sldMk cId="3385239013" sldId="2147479959"/>
        </pc:sldMkLst>
      </pc:sldChg>
      <pc:sldChg chg="addSp delSp modSp new mod ord modTransition modClrScheme chgLayout modNotesTx">
        <pc:chgData name="Adrian Amos" userId="655c3593-1bd7-4e5b-9c36-bf6f0543b38c" providerId="ADAL" clId="{5855B31E-C0E6-4CA5-AB81-7DCF3E77794E}" dt="2023-06-13T03:10:48.222" v="56866"/>
        <pc:sldMkLst>
          <pc:docMk/>
          <pc:sldMk cId="335982119" sldId="2147479960"/>
        </pc:sldMkLst>
        <pc:spChg chg="add mod">
          <ac:chgData name="Adrian Amos" userId="655c3593-1bd7-4e5b-9c36-bf6f0543b38c" providerId="ADAL" clId="{5855B31E-C0E6-4CA5-AB81-7DCF3E77794E}" dt="2023-06-12T20:07:20.070" v="23402" actId="27636"/>
          <ac:spMkLst>
            <pc:docMk/>
            <pc:sldMk cId="335982119" sldId="2147479960"/>
            <ac:spMk id="2" creationId="{053449C8-2436-368C-D05B-11780898218C}"/>
          </ac:spMkLst>
        </pc:spChg>
        <pc:spChg chg="add mod ord">
          <ac:chgData name="Adrian Amos" userId="655c3593-1bd7-4e5b-9c36-bf6f0543b38c" providerId="ADAL" clId="{5855B31E-C0E6-4CA5-AB81-7DCF3E77794E}" dt="2023-06-09T18:31:55.355" v="2340" actId="167"/>
          <ac:spMkLst>
            <pc:docMk/>
            <pc:sldMk cId="335982119" sldId="2147479960"/>
            <ac:spMk id="4" creationId="{F01AA5D8-10A1-C576-F7AB-6BC6789560ED}"/>
          </ac:spMkLst>
        </pc:spChg>
        <pc:spChg chg="add del mod ord">
          <ac:chgData name="Adrian Amos" userId="655c3593-1bd7-4e5b-9c36-bf6f0543b38c" providerId="ADAL" clId="{5855B31E-C0E6-4CA5-AB81-7DCF3E77794E}" dt="2023-06-09T18:31:24.512" v="2334" actId="478"/>
          <ac:spMkLst>
            <pc:docMk/>
            <pc:sldMk cId="335982119" sldId="2147479960"/>
            <ac:spMk id="5" creationId="{C963093E-19A9-B4D2-9556-AE7273BCAB3C}"/>
          </ac:spMkLst>
        </pc:spChg>
        <pc:grpChg chg="add mod">
          <ac:chgData name="Adrian Amos" userId="655c3593-1bd7-4e5b-9c36-bf6f0543b38c" providerId="ADAL" clId="{5855B31E-C0E6-4CA5-AB81-7DCF3E77794E}" dt="2023-06-09T18:32:39.562" v="2348" actId="164"/>
          <ac:grpSpMkLst>
            <pc:docMk/>
            <pc:sldMk cId="335982119" sldId="2147479960"/>
            <ac:grpSpMk id="9" creationId="{90428E78-77F2-E1B4-B336-9724BF018A89}"/>
          </ac:grpSpMkLst>
        </pc:grpChg>
        <pc:picChg chg="add mod">
          <ac:chgData name="Adrian Amos" userId="655c3593-1bd7-4e5b-9c36-bf6f0543b38c" providerId="ADAL" clId="{5855B31E-C0E6-4CA5-AB81-7DCF3E77794E}" dt="2023-06-09T18:31:50.484" v="2339" actId="1076"/>
          <ac:picMkLst>
            <pc:docMk/>
            <pc:sldMk cId="335982119" sldId="2147479960"/>
            <ac:picMk id="3" creationId="{FEFA6AA8-0E9B-8EEC-AC56-986CB12D9090}"/>
          </ac:picMkLst>
        </pc:picChg>
        <pc:picChg chg="add mod modCrop">
          <ac:chgData name="Adrian Amos" userId="655c3593-1bd7-4e5b-9c36-bf6f0543b38c" providerId="ADAL" clId="{5855B31E-C0E6-4CA5-AB81-7DCF3E77794E}" dt="2023-06-09T18:32:39.562" v="2348" actId="164"/>
          <ac:picMkLst>
            <pc:docMk/>
            <pc:sldMk cId="335982119" sldId="2147479960"/>
            <ac:picMk id="6" creationId="{349C150D-6490-0BCB-D8D2-6D77336B6117}"/>
          </ac:picMkLst>
        </pc:picChg>
        <pc:picChg chg="add mod">
          <ac:chgData name="Adrian Amos" userId="655c3593-1bd7-4e5b-9c36-bf6f0543b38c" providerId="ADAL" clId="{5855B31E-C0E6-4CA5-AB81-7DCF3E77794E}" dt="2023-06-09T18:32:39.562" v="2348" actId="164"/>
          <ac:picMkLst>
            <pc:docMk/>
            <pc:sldMk cId="335982119" sldId="2147479960"/>
            <ac:picMk id="7" creationId="{CDBEBE38-FB40-504E-9906-76F469AA8EEE}"/>
          </ac:picMkLst>
        </pc:picChg>
        <pc:picChg chg="add mod">
          <ac:chgData name="Adrian Amos" userId="655c3593-1bd7-4e5b-9c36-bf6f0543b38c" providerId="ADAL" clId="{5855B31E-C0E6-4CA5-AB81-7DCF3E77794E}" dt="2023-06-09T18:32:39.562" v="2348" actId="164"/>
          <ac:picMkLst>
            <pc:docMk/>
            <pc:sldMk cId="335982119" sldId="2147479960"/>
            <ac:picMk id="8" creationId="{9BB1033D-5ABE-49B7-7F9C-D861F9CEF307}"/>
          </ac:picMkLst>
        </pc:picChg>
      </pc:sldChg>
      <pc:sldChg chg="addSp delSp modSp new mod ord modClrScheme chgLayout modNotesTx">
        <pc:chgData name="Adrian Amos" userId="655c3593-1bd7-4e5b-9c36-bf6f0543b38c" providerId="ADAL" clId="{5855B31E-C0E6-4CA5-AB81-7DCF3E77794E}" dt="2023-06-13T03:04:19.191" v="56574" actId="313"/>
        <pc:sldMkLst>
          <pc:docMk/>
          <pc:sldMk cId="3883287726" sldId="2147479961"/>
        </pc:sldMkLst>
        <pc:spChg chg="del mod ord">
          <ac:chgData name="Adrian Amos" userId="655c3593-1bd7-4e5b-9c36-bf6f0543b38c" providerId="ADAL" clId="{5855B31E-C0E6-4CA5-AB81-7DCF3E77794E}" dt="2023-06-12T02:15:30.365" v="4714" actId="700"/>
          <ac:spMkLst>
            <pc:docMk/>
            <pc:sldMk cId="3883287726" sldId="2147479961"/>
            <ac:spMk id="2" creationId="{89693747-8FFF-1453-F4B6-B2DB5FCE2DC8}"/>
          </ac:spMkLst>
        </pc:spChg>
        <pc:spChg chg="del mod ord">
          <ac:chgData name="Adrian Amos" userId="655c3593-1bd7-4e5b-9c36-bf6f0543b38c" providerId="ADAL" clId="{5855B31E-C0E6-4CA5-AB81-7DCF3E77794E}" dt="2023-06-12T02:15:30.365" v="4714" actId="700"/>
          <ac:spMkLst>
            <pc:docMk/>
            <pc:sldMk cId="3883287726" sldId="2147479961"/>
            <ac:spMk id="3" creationId="{0C615C72-686A-5841-8F9D-5993E11647EE}"/>
          </ac:spMkLst>
        </pc:spChg>
        <pc:spChg chg="del">
          <ac:chgData name="Adrian Amos" userId="655c3593-1bd7-4e5b-9c36-bf6f0543b38c" providerId="ADAL" clId="{5855B31E-C0E6-4CA5-AB81-7DCF3E77794E}" dt="2023-06-12T02:15:30.365" v="4714" actId="700"/>
          <ac:spMkLst>
            <pc:docMk/>
            <pc:sldMk cId="3883287726" sldId="2147479961"/>
            <ac:spMk id="4" creationId="{CAE2950C-CA93-0567-AF38-AA5D1652B2B6}"/>
          </ac:spMkLst>
        </pc:spChg>
        <pc:spChg chg="del">
          <ac:chgData name="Adrian Amos" userId="655c3593-1bd7-4e5b-9c36-bf6f0543b38c" providerId="ADAL" clId="{5855B31E-C0E6-4CA5-AB81-7DCF3E77794E}" dt="2023-06-12T02:15:30.365" v="4714" actId="700"/>
          <ac:spMkLst>
            <pc:docMk/>
            <pc:sldMk cId="3883287726" sldId="2147479961"/>
            <ac:spMk id="5" creationId="{8CD0BEBF-C79A-C444-1EE1-4A6E7E6D03BB}"/>
          </ac:spMkLst>
        </pc:spChg>
        <pc:spChg chg="add mod ord">
          <ac:chgData name="Adrian Amos" userId="655c3593-1bd7-4e5b-9c36-bf6f0543b38c" providerId="ADAL" clId="{5855B31E-C0E6-4CA5-AB81-7DCF3E77794E}" dt="2023-06-12T20:04:05.054" v="23219" actId="20577"/>
          <ac:spMkLst>
            <pc:docMk/>
            <pc:sldMk cId="3883287726" sldId="2147479961"/>
            <ac:spMk id="6" creationId="{AEF01ACC-FF85-42D8-1B80-4B5387DF97A9}"/>
          </ac:spMkLst>
        </pc:spChg>
        <pc:spChg chg="add mod ord">
          <ac:chgData name="Adrian Amos" userId="655c3593-1bd7-4e5b-9c36-bf6f0543b38c" providerId="ADAL" clId="{5855B31E-C0E6-4CA5-AB81-7DCF3E77794E}" dt="2023-06-12T21:34:36.475" v="32392" actId="20577"/>
          <ac:spMkLst>
            <pc:docMk/>
            <pc:sldMk cId="3883287726" sldId="2147479961"/>
            <ac:spMk id="7" creationId="{733B099B-7060-1DAA-A214-D8DDA183C685}"/>
          </ac:spMkLst>
        </pc:spChg>
      </pc:sldChg>
      <pc:sldChg chg="modSp new mod modNotesTx">
        <pc:chgData name="Adrian Amos" userId="655c3593-1bd7-4e5b-9c36-bf6f0543b38c" providerId="ADAL" clId="{5855B31E-C0E6-4CA5-AB81-7DCF3E77794E}" dt="2023-06-13T02:42:20.246" v="55069" actId="20577"/>
        <pc:sldMkLst>
          <pc:docMk/>
          <pc:sldMk cId="3074632052" sldId="2147479962"/>
        </pc:sldMkLst>
        <pc:spChg chg="mod">
          <ac:chgData name="Adrian Amos" userId="655c3593-1bd7-4e5b-9c36-bf6f0543b38c" providerId="ADAL" clId="{5855B31E-C0E6-4CA5-AB81-7DCF3E77794E}" dt="2023-06-12T03:29:39.681" v="10259" actId="27107"/>
          <ac:spMkLst>
            <pc:docMk/>
            <pc:sldMk cId="3074632052" sldId="2147479962"/>
            <ac:spMk id="2" creationId="{EDFE27FE-3BAD-F57F-0CB0-6111D2DAAE65}"/>
          </ac:spMkLst>
        </pc:spChg>
        <pc:spChg chg="mod">
          <ac:chgData name="Adrian Amos" userId="655c3593-1bd7-4e5b-9c36-bf6f0543b38c" providerId="ADAL" clId="{5855B31E-C0E6-4CA5-AB81-7DCF3E77794E}" dt="2023-06-12T02:53:29.098" v="7799" actId="14100"/>
          <ac:spMkLst>
            <pc:docMk/>
            <pc:sldMk cId="3074632052" sldId="2147479962"/>
            <ac:spMk id="3" creationId="{DA6E8B2D-3B9B-EB44-3166-5FACE5CAA61B}"/>
          </ac:spMkLst>
        </pc:spChg>
      </pc:sldChg>
      <pc:sldChg chg="addSp delSp modSp new mod modAnim modNotesTx">
        <pc:chgData name="Adrian Amos" userId="655c3593-1bd7-4e5b-9c36-bf6f0543b38c" providerId="ADAL" clId="{5855B31E-C0E6-4CA5-AB81-7DCF3E77794E}" dt="2023-06-13T02:45:17.223" v="55225" actId="20577"/>
        <pc:sldMkLst>
          <pc:docMk/>
          <pc:sldMk cId="3603134509" sldId="2147479963"/>
        </pc:sldMkLst>
        <pc:spChg chg="del">
          <ac:chgData name="Adrian Amos" userId="655c3593-1bd7-4e5b-9c36-bf6f0543b38c" providerId="ADAL" clId="{5855B31E-C0E6-4CA5-AB81-7DCF3E77794E}" dt="2023-06-12T03:14:00.144" v="8381" actId="478"/>
          <ac:spMkLst>
            <pc:docMk/>
            <pc:sldMk cId="3603134509" sldId="2147479963"/>
            <ac:spMk id="2" creationId="{95034796-9A93-0FF8-AD4E-C2A7A3678F03}"/>
          </ac:spMkLst>
        </pc:spChg>
        <pc:spChg chg="del">
          <ac:chgData name="Adrian Amos" userId="655c3593-1bd7-4e5b-9c36-bf6f0543b38c" providerId="ADAL" clId="{5855B31E-C0E6-4CA5-AB81-7DCF3E77794E}" dt="2023-06-12T03:13:57.899" v="8380" actId="478"/>
          <ac:spMkLst>
            <pc:docMk/>
            <pc:sldMk cId="3603134509" sldId="2147479963"/>
            <ac:spMk id="3" creationId="{FA43EEE5-9B80-BA56-4D67-CF6E6FCB4945}"/>
          </ac:spMkLst>
        </pc:spChg>
        <pc:spChg chg="add mod">
          <ac:chgData name="Adrian Amos" userId="655c3593-1bd7-4e5b-9c36-bf6f0543b38c" providerId="ADAL" clId="{5855B31E-C0E6-4CA5-AB81-7DCF3E77794E}" dt="2023-06-12T03:20:01.693" v="8556" actId="20577"/>
          <ac:spMkLst>
            <pc:docMk/>
            <pc:sldMk cId="3603134509" sldId="2147479963"/>
            <ac:spMk id="5" creationId="{834214E9-27CB-715A-3459-08B32EB006A0}"/>
          </ac:spMkLst>
        </pc:spChg>
        <pc:spChg chg="add mod">
          <ac:chgData name="Adrian Amos" userId="655c3593-1bd7-4e5b-9c36-bf6f0543b38c" providerId="ADAL" clId="{5855B31E-C0E6-4CA5-AB81-7DCF3E77794E}" dt="2023-06-12T03:20:40.443" v="8557" actId="27107"/>
          <ac:spMkLst>
            <pc:docMk/>
            <pc:sldMk cId="3603134509" sldId="2147479963"/>
            <ac:spMk id="7" creationId="{4FF336EB-8F59-4463-2F0F-A5C76EE8805A}"/>
          </ac:spMkLst>
        </pc:spChg>
        <pc:spChg chg="add del mod">
          <ac:chgData name="Adrian Amos" userId="655c3593-1bd7-4e5b-9c36-bf6f0543b38c" providerId="ADAL" clId="{5855B31E-C0E6-4CA5-AB81-7DCF3E77794E}" dt="2023-06-12T03:18:07.166" v="8531" actId="122"/>
          <ac:spMkLst>
            <pc:docMk/>
            <pc:sldMk cId="3603134509" sldId="2147479963"/>
            <ac:spMk id="8" creationId="{0CCF7B07-C336-9413-DBFF-2E4B75E23E8F}"/>
          </ac:spMkLst>
        </pc:spChg>
        <pc:spChg chg="add mod">
          <ac:chgData name="Adrian Amos" userId="655c3593-1bd7-4e5b-9c36-bf6f0543b38c" providerId="ADAL" clId="{5855B31E-C0E6-4CA5-AB81-7DCF3E77794E}" dt="2023-06-12T03:17:47.941" v="8521" actId="1076"/>
          <ac:spMkLst>
            <pc:docMk/>
            <pc:sldMk cId="3603134509" sldId="2147479963"/>
            <ac:spMk id="10" creationId="{04F7866A-5424-7A54-6C7E-AD40F8A2412E}"/>
          </ac:spMkLst>
        </pc:spChg>
      </pc:sldChg>
      <pc:sldChg chg="addSp delSp modSp new mod modNotesTx">
        <pc:chgData name="Adrian Amos" userId="655c3593-1bd7-4e5b-9c36-bf6f0543b38c" providerId="ADAL" clId="{5855B31E-C0E6-4CA5-AB81-7DCF3E77794E}" dt="2023-06-13T02:43:04.600" v="55108" actId="20577"/>
        <pc:sldMkLst>
          <pc:docMk/>
          <pc:sldMk cId="2582994582" sldId="2147479964"/>
        </pc:sldMkLst>
        <pc:spChg chg="del">
          <ac:chgData name="Adrian Amos" userId="655c3593-1bd7-4e5b-9c36-bf6f0543b38c" providerId="ADAL" clId="{5855B31E-C0E6-4CA5-AB81-7DCF3E77794E}" dt="2023-06-12T03:34:05.020" v="10595" actId="478"/>
          <ac:spMkLst>
            <pc:docMk/>
            <pc:sldMk cId="2582994582" sldId="2147479964"/>
            <ac:spMk id="2" creationId="{014135EC-7D6D-7203-DFFE-71178EF093F9}"/>
          </ac:spMkLst>
        </pc:spChg>
        <pc:spChg chg="del">
          <ac:chgData name="Adrian Amos" userId="655c3593-1bd7-4e5b-9c36-bf6f0543b38c" providerId="ADAL" clId="{5855B31E-C0E6-4CA5-AB81-7DCF3E77794E}" dt="2023-06-12T03:34:01.709" v="10594" actId="478"/>
          <ac:spMkLst>
            <pc:docMk/>
            <pc:sldMk cId="2582994582" sldId="2147479964"/>
            <ac:spMk id="3" creationId="{BBACBCF2-2732-EC17-89F8-6089C4CCB4DC}"/>
          </ac:spMkLst>
        </pc:spChg>
        <pc:picChg chg="add mod">
          <ac:chgData name="Adrian Amos" userId="655c3593-1bd7-4e5b-9c36-bf6f0543b38c" providerId="ADAL" clId="{5855B31E-C0E6-4CA5-AB81-7DCF3E77794E}" dt="2023-06-12T03:34:48.939" v="10603" actId="732"/>
          <ac:picMkLst>
            <pc:docMk/>
            <pc:sldMk cId="2582994582" sldId="2147479964"/>
            <ac:picMk id="7170" creationId="{3A148766-80EF-968B-7260-FE94CBAA7C27}"/>
          </ac:picMkLst>
        </pc:picChg>
      </pc:sldChg>
      <pc:sldChg chg="addSp delSp modSp new del mod modClrScheme chgLayout modNotesTx">
        <pc:chgData name="Adrian Amos" userId="655c3593-1bd7-4e5b-9c36-bf6f0543b38c" providerId="ADAL" clId="{5855B31E-C0E6-4CA5-AB81-7DCF3E77794E}" dt="2023-06-12T12:43:39.318" v="13356" actId="47"/>
        <pc:sldMkLst>
          <pc:docMk/>
          <pc:sldMk cId="987614936" sldId="2147479965"/>
        </pc:sldMkLst>
        <pc:spChg chg="add del mod">
          <ac:chgData name="Adrian Amos" userId="655c3593-1bd7-4e5b-9c36-bf6f0543b38c" providerId="ADAL" clId="{5855B31E-C0E6-4CA5-AB81-7DCF3E77794E}" dt="2023-06-12T12:06:28.145" v="12241" actId="21"/>
          <ac:spMkLst>
            <pc:docMk/>
            <pc:sldMk cId="987614936" sldId="2147479965"/>
            <ac:spMk id="2" creationId="{1AAB4C10-81D9-9DE0-8061-344C5391233D}"/>
          </ac:spMkLst>
        </pc:spChg>
        <pc:spChg chg="add mod">
          <ac:chgData name="Adrian Amos" userId="655c3593-1bd7-4e5b-9c36-bf6f0543b38c" providerId="ADAL" clId="{5855B31E-C0E6-4CA5-AB81-7DCF3E77794E}" dt="2023-06-12T11:52:03.102" v="11066" actId="700"/>
          <ac:spMkLst>
            <pc:docMk/>
            <pc:sldMk cId="987614936" sldId="2147479965"/>
            <ac:spMk id="3" creationId="{741B7B57-67EA-0C24-C9FE-8E2DA512CFDF}"/>
          </ac:spMkLst>
        </pc:spChg>
        <pc:spChg chg="add mod">
          <ac:chgData name="Adrian Amos" userId="655c3593-1bd7-4e5b-9c36-bf6f0543b38c" providerId="ADAL" clId="{5855B31E-C0E6-4CA5-AB81-7DCF3E77794E}" dt="2023-06-12T12:06:28.145" v="12241" actId="21"/>
          <ac:spMkLst>
            <pc:docMk/>
            <pc:sldMk cId="987614936" sldId="2147479965"/>
            <ac:spMk id="5" creationId="{B59B3E7C-D4F2-C929-8EA5-D80362FD77EA}"/>
          </ac:spMkLst>
        </pc:spChg>
      </pc:sldChg>
      <pc:sldChg chg="new del">
        <pc:chgData name="Adrian Amos" userId="655c3593-1bd7-4e5b-9c36-bf6f0543b38c" providerId="ADAL" clId="{5855B31E-C0E6-4CA5-AB81-7DCF3E77794E}" dt="2023-06-12T14:13:26.909" v="13375" actId="2696"/>
        <pc:sldMkLst>
          <pc:docMk/>
          <pc:sldMk cId="1951947077" sldId="2147479965"/>
        </pc:sldMkLst>
      </pc:sldChg>
      <pc:sldChg chg="addSp delSp modSp new mod modClrScheme chgLayout modNotesTx">
        <pc:chgData name="Adrian Amos" userId="655c3593-1bd7-4e5b-9c36-bf6f0543b38c" providerId="ADAL" clId="{5855B31E-C0E6-4CA5-AB81-7DCF3E77794E}" dt="2023-06-13T03:03:16.991" v="56571" actId="20577"/>
        <pc:sldMkLst>
          <pc:docMk/>
          <pc:sldMk cId="2252752252" sldId="2147479965"/>
        </pc:sldMkLst>
        <pc:spChg chg="del">
          <ac:chgData name="Adrian Amos" userId="655c3593-1bd7-4e5b-9c36-bf6f0543b38c" providerId="ADAL" clId="{5855B31E-C0E6-4CA5-AB81-7DCF3E77794E}" dt="2023-06-12T14:20:46.441" v="13377" actId="478"/>
          <ac:spMkLst>
            <pc:docMk/>
            <pc:sldMk cId="2252752252" sldId="2147479965"/>
            <ac:spMk id="2" creationId="{0F8263C0-0441-91E0-7F09-2DFF1EFA6BE3}"/>
          </ac:spMkLst>
        </pc:spChg>
        <pc:spChg chg="del mod">
          <ac:chgData name="Adrian Amos" userId="655c3593-1bd7-4e5b-9c36-bf6f0543b38c" providerId="ADAL" clId="{5855B31E-C0E6-4CA5-AB81-7DCF3E77794E}" dt="2023-06-12T14:21:26.064" v="13382" actId="478"/>
          <ac:spMkLst>
            <pc:docMk/>
            <pc:sldMk cId="2252752252" sldId="2147479965"/>
            <ac:spMk id="3" creationId="{04555D1A-3F4C-843C-3B99-4F2596B5A8C0}"/>
          </ac:spMkLst>
        </pc:spChg>
        <pc:spChg chg="add mod">
          <ac:chgData name="Adrian Amos" userId="655c3593-1bd7-4e5b-9c36-bf6f0543b38c" providerId="ADAL" clId="{5855B31E-C0E6-4CA5-AB81-7DCF3E77794E}" dt="2023-06-12T21:57:25.797" v="34088" actId="20577"/>
          <ac:spMkLst>
            <pc:docMk/>
            <pc:sldMk cId="2252752252" sldId="2147479965"/>
            <ac:spMk id="4" creationId="{6FDAFC96-48B0-02A2-863A-72FD404827FD}"/>
          </ac:spMkLst>
        </pc:spChg>
        <pc:spChg chg="add mod ord">
          <ac:chgData name="Adrian Amos" userId="655c3593-1bd7-4e5b-9c36-bf6f0543b38c" providerId="ADAL" clId="{5855B31E-C0E6-4CA5-AB81-7DCF3E77794E}" dt="2023-06-12T15:31:20.540" v="14236" actId="1076"/>
          <ac:spMkLst>
            <pc:docMk/>
            <pc:sldMk cId="2252752252" sldId="2147479965"/>
            <ac:spMk id="5" creationId="{983CF9E7-BBB2-304B-CA5D-1B3529F7F8E0}"/>
          </ac:spMkLst>
        </pc:spChg>
        <pc:spChg chg="add mod ord">
          <ac:chgData name="Adrian Amos" userId="655c3593-1bd7-4e5b-9c36-bf6f0543b38c" providerId="ADAL" clId="{5855B31E-C0E6-4CA5-AB81-7DCF3E77794E}" dt="2023-06-12T15:31:20.540" v="14236" actId="1076"/>
          <ac:spMkLst>
            <pc:docMk/>
            <pc:sldMk cId="2252752252" sldId="2147479965"/>
            <ac:spMk id="6" creationId="{C182E467-EAA9-3AF3-947E-C2C1FCD66F2E}"/>
          </ac:spMkLst>
        </pc:spChg>
        <pc:spChg chg="add del mod ord">
          <ac:chgData name="Adrian Amos" userId="655c3593-1bd7-4e5b-9c36-bf6f0543b38c" providerId="ADAL" clId="{5855B31E-C0E6-4CA5-AB81-7DCF3E77794E}" dt="2023-06-12T14:50:41.701" v="14082" actId="478"/>
          <ac:spMkLst>
            <pc:docMk/>
            <pc:sldMk cId="2252752252" sldId="2147479965"/>
            <ac:spMk id="7" creationId="{327D432E-E580-E936-F6EB-980E402A3088}"/>
          </ac:spMkLst>
        </pc:spChg>
        <pc:spChg chg="add del mod ord">
          <ac:chgData name="Adrian Amos" userId="655c3593-1bd7-4e5b-9c36-bf6f0543b38c" providerId="ADAL" clId="{5855B31E-C0E6-4CA5-AB81-7DCF3E77794E}" dt="2023-06-12T14:50:52.935" v="14084" actId="478"/>
          <ac:spMkLst>
            <pc:docMk/>
            <pc:sldMk cId="2252752252" sldId="2147479965"/>
            <ac:spMk id="8" creationId="{D2D7DB27-5FC3-4266-1F9E-11D86E42B36B}"/>
          </ac:spMkLst>
        </pc:spChg>
        <pc:spChg chg="add mod">
          <ac:chgData name="Adrian Amos" userId="655c3593-1bd7-4e5b-9c36-bf6f0543b38c" providerId="ADAL" clId="{5855B31E-C0E6-4CA5-AB81-7DCF3E77794E}" dt="2023-06-12T15:31:20.540" v="14236" actId="1076"/>
          <ac:spMkLst>
            <pc:docMk/>
            <pc:sldMk cId="2252752252" sldId="2147479965"/>
            <ac:spMk id="9" creationId="{7F1E7C88-9336-6623-65B9-30CF9E2DEA32}"/>
          </ac:spMkLst>
        </pc:spChg>
        <pc:spChg chg="add del mod">
          <ac:chgData name="Adrian Amos" userId="655c3593-1bd7-4e5b-9c36-bf6f0543b38c" providerId="ADAL" clId="{5855B31E-C0E6-4CA5-AB81-7DCF3E77794E}" dt="2023-06-12T14:51:40.011" v="14108"/>
          <ac:spMkLst>
            <pc:docMk/>
            <pc:sldMk cId="2252752252" sldId="2147479965"/>
            <ac:spMk id="10" creationId="{69AFC95D-B357-5C79-9356-1DD47FE66062}"/>
          </ac:spMkLst>
        </pc:spChg>
        <pc:spChg chg="add mod">
          <ac:chgData name="Adrian Amos" userId="655c3593-1bd7-4e5b-9c36-bf6f0543b38c" providerId="ADAL" clId="{5855B31E-C0E6-4CA5-AB81-7DCF3E77794E}" dt="2023-06-12T15:31:20.540" v="14236" actId="1076"/>
          <ac:spMkLst>
            <pc:docMk/>
            <pc:sldMk cId="2252752252" sldId="2147479965"/>
            <ac:spMk id="11" creationId="{519468C0-63D3-E616-BC51-598AB5D05E3A}"/>
          </ac:spMkLst>
        </pc:spChg>
        <pc:picChg chg="add del mod">
          <ac:chgData name="Adrian Amos" userId="655c3593-1bd7-4e5b-9c36-bf6f0543b38c" providerId="ADAL" clId="{5855B31E-C0E6-4CA5-AB81-7DCF3E77794E}" dt="2023-06-12T14:20:58.014" v="13380"/>
          <ac:picMkLst>
            <pc:docMk/>
            <pc:sldMk cId="2252752252" sldId="2147479965"/>
            <ac:picMk id="8194" creationId="{92FFFE63-2292-2C69-6B7B-5264931FE7A0}"/>
          </ac:picMkLst>
        </pc:picChg>
        <pc:picChg chg="add del mod">
          <ac:chgData name="Adrian Amos" userId="655c3593-1bd7-4e5b-9c36-bf6f0543b38c" providerId="ADAL" clId="{5855B31E-C0E6-4CA5-AB81-7DCF3E77794E}" dt="2023-06-12T14:21:26.064" v="13382" actId="478"/>
          <ac:picMkLst>
            <pc:docMk/>
            <pc:sldMk cId="2252752252" sldId="2147479965"/>
            <ac:picMk id="8196" creationId="{B771315A-D25E-9579-7EAA-58CEA854DC63}"/>
          </ac:picMkLst>
        </pc:picChg>
        <pc:picChg chg="add del mod">
          <ac:chgData name="Adrian Amos" userId="655c3593-1bd7-4e5b-9c36-bf6f0543b38c" providerId="ADAL" clId="{5855B31E-C0E6-4CA5-AB81-7DCF3E77794E}" dt="2023-06-12T14:51:27.646" v="14105" actId="478"/>
          <ac:picMkLst>
            <pc:docMk/>
            <pc:sldMk cId="2252752252" sldId="2147479965"/>
            <ac:picMk id="8198" creationId="{CC390E6D-1A76-2C92-D904-3298BBC1CFA9}"/>
          </ac:picMkLst>
        </pc:picChg>
      </pc:sldChg>
      <pc:sldChg chg="addSp delSp modSp new mod ord modClrScheme modAnim chgLayout modNotesTx">
        <pc:chgData name="Adrian Amos" userId="655c3593-1bd7-4e5b-9c36-bf6f0543b38c" providerId="ADAL" clId="{5855B31E-C0E6-4CA5-AB81-7DCF3E77794E}" dt="2023-06-13T03:27:43.196" v="59579" actId="6549"/>
        <pc:sldMkLst>
          <pc:docMk/>
          <pc:sldMk cId="1320501752" sldId="2147479966"/>
        </pc:sldMkLst>
        <pc:spChg chg="mod ord">
          <ac:chgData name="Adrian Amos" userId="655c3593-1bd7-4e5b-9c36-bf6f0543b38c" providerId="ADAL" clId="{5855B31E-C0E6-4CA5-AB81-7DCF3E77794E}" dt="2023-06-12T15:49:52.811" v="14431" actId="207"/>
          <ac:spMkLst>
            <pc:docMk/>
            <pc:sldMk cId="1320501752" sldId="2147479966"/>
            <ac:spMk id="2" creationId="{F16A672F-92C5-E46A-5001-097780415FE6}"/>
          </ac:spMkLst>
        </pc:spChg>
        <pc:spChg chg="del">
          <ac:chgData name="Adrian Amos" userId="655c3593-1bd7-4e5b-9c36-bf6f0543b38c" providerId="ADAL" clId="{5855B31E-C0E6-4CA5-AB81-7DCF3E77794E}" dt="2023-06-12T15:32:47.403" v="14288" actId="700"/>
          <ac:spMkLst>
            <pc:docMk/>
            <pc:sldMk cId="1320501752" sldId="2147479966"/>
            <ac:spMk id="3" creationId="{7E1A0EF1-F73E-A36C-9D7A-FFD21000E9ED}"/>
          </ac:spMkLst>
        </pc:spChg>
        <pc:spChg chg="add mod">
          <ac:chgData name="Adrian Amos" userId="655c3593-1bd7-4e5b-9c36-bf6f0543b38c" providerId="ADAL" clId="{5855B31E-C0E6-4CA5-AB81-7DCF3E77794E}" dt="2023-06-12T15:33:38.113" v="14300" actId="1076"/>
          <ac:spMkLst>
            <pc:docMk/>
            <pc:sldMk cId="1320501752" sldId="2147479966"/>
            <ac:spMk id="5" creationId="{4057FE71-678C-82BB-0105-84E73D2D91C3}"/>
          </ac:spMkLst>
        </pc:spChg>
        <pc:spChg chg="add mod">
          <ac:chgData name="Adrian Amos" userId="655c3593-1bd7-4e5b-9c36-bf6f0543b38c" providerId="ADAL" clId="{5855B31E-C0E6-4CA5-AB81-7DCF3E77794E}" dt="2023-06-12T15:53:58.061" v="14448" actId="20577"/>
          <ac:spMkLst>
            <pc:docMk/>
            <pc:sldMk cId="1320501752" sldId="2147479966"/>
            <ac:spMk id="7" creationId="{25337793-8170-5591-9A8D-C1C043F28F38}"/>
          </ac:spMkLst>
        </pc:spChg>
        <pc:spChg chg="add mod">
          <ac:chgData name="Adrian Amos" userId="655c3593-1bd7-4e5b-9c36-bf6f0543b38c" providerId="ADAL" clId="{5855B31E-C0E6-4CA5-AB81-7DCF3E77794E}" dt="2023-06-12T15:53:39.373" v="14442" actId="14100"/>
          <ac:spMkLst>
            <pc:docMk/>
            <pc:sldMk cId="1320501752" sldId="2147479966"/>
            <ac:spMk id="8" creationId="{98386249-D417-B843-89F4-CAE2B1C487F7}"/>
          </ac:spMkLst>
        </pc:spChg>
      </pc:sldChg>
      <pc:sldChg chg="addSp delSp modSp new mod ord modClrScheme chgLayout modNotesTx">
        <pc:chgData name="Adrian Amos" userId="655c3593-1bd7-4e5b-9c36-bf6f0543b38c" providerId="ADAL" clId="{5855B31E-C0E6-4CA5-AB81-7DCF3E77794E}" dt="2023-06-12T23:25:06.545" v="43523" actId="20577"/>
        <pc:sldMkLst>
          <pc:docMk/>
          <pc:sldMk cId="3815079408" sldId="2147479967"/>
        </pc:sldMkLst>
        <pc:spChg chg="del">
          <ac:chgData name="Adrian Amos" userId="655c3593-1bd7-4e5b-9c36-bf6f0543b38c" providerId="ADAL" clId="{5855B31E-C0E6-4CA5-AB81-7DCF3E77794E}" dt="2023-06-12T17:04:28.436" v="18414" actId="478"/>
          <ac:spMkLst>
            <pc:docMk/>
            <pc:sldMk cId="3815079408" sldId="2147479967"/>
            <ac:spMk id="2" creationId="{F7D1040C-7804-7553-F4FD-3BDC4D8114BF}"/>
          </ac:spMkLst>
        </pc:spChg>
        <pc:spChg chg="del">
          <ac:chgData name="Adrian Amos" userId="655c3593-1bd7-4e5b-9c36-bf6f0543b38c" providerId="ADAL" clId="{5855B31E-C0E6-4CA5-AB81-7DCF3E77794E}" dt="2023-06-12T17:04:26.260" v="18413" actId="478"/>
          <ac:spMkLst>
            <pc:docMk/>
            <pc:sldMk cId="3815079408" sldId="2147479967"/>
            <ac:spMk id="3" creationId="{6E6CBEC0-8092-7DE3-7F96-6B8396712CE8}"/>
          </ac:spMkLst>
        </pc:spChg>
        <pc:spChg chg="add del mod ord">
          <ac:chgData name="Adrian Amos" userId="655c3593-1bd7-4e5b-9c36-bf6f0543b38c" providerId="ADAL" clId="{5855B31E-C0E6-4CA5-AB81-7DCF3E77794E}" dt="2023-06-12T17:04:46.546" v="18416" actId="478"/>
          <ac:spMkLst>
            <pc:docMk/>
            <pc:sldMk cId="3815079408" sldId="2147479967"/>
            <ac:spMk id="6" creationId="{5215C1CD-B407-9C2C-B9B2-EF4FD5B91C27}"/>
          </ac:spMkLst>
        </pc:spChg>
        <pc:spChg chg="add del mod ord">
          <ac:chgData name="Adrian Amos" userId="655c3593-1bd7-4e5b-9c36-bf6f0543b38c" providerId="ADAL" clId="{5855B31E-C0E6-4CA5-AB81-7DCF3E77794E}" dt="2023-06-12T17:04:48.792" v="18417" actId="478"/>
          <ac:spMkLst>
            <pc:docMk/>
            <pc:sldMk cId="3815079408" sldId="2147479967"/>
            <ac:spMk id="7" creationId="{FD47417D-0095-D9BF-4E1B-0EAE2C6BEE96}"/>
          </ac:spMkLst>
        </pc:spChg>
        <pc:spChg chg="add del mod ord">
          <ac:chgData name="Adrian Amos" userId="655c3593-1bd7-4e5b-9c36-bf6f0543b38c" providerId="ADAL" clId="{5855B31E-C0E6-4CA5-AB81-7DCF3E77794E}" dt="2023-06-12T17:04:51.191" v="18418" actId="478"/>
          <ac:spMkLst>
            <pc:docMk/>
            <pc:sldMk cId="3815079408" sldId="2147479967"/>
            <ac:spMk id="8" creationId="{A1B8E232-2421-DE94-5CE0-71045676A68D}"/>
          </ac:spMkLst>
        </pc:spChg>
        <pc:spChg chg="add del mod ord">
          <ac:chgData name="Adrian Amos" userId="655c3593-1bd7-4e5b-9c36-bf6f0543b38c" providerId="ADAL" clId="{5855B31E-C0E6-4CA5-AB81-7DCF3E77794E}" dt="2023-06-12T17:04:58.470" v="18419" actId="478"/>
          <ac:spMkLst>
            <pc:docMk/>
            <pc:sldMk cId="3815079408" sldId="2147479967"/>
            <ac:spMk id="9" creationId="{3824A4AC-ECD9-D935-9C4C-D4BFD71862C5}"/>
          </ac:spMkLst>
        </pc:spChg>
        <pc:spChg chg="add mod">
          <ac:chgData name="Adrian Amos" userId="655c3593-1bd7-4e5b-9c36-bf6f0543b38c" providerId="ADAL" clId="{5855B31E-C0E6-4CA5-AB81-7DCF3E77794E}" dt="2023-06-12T17:37:05.071" v="20235" actId="2711"/>
          <ac:spMkLst>
            <pc:docMk/>
            <pc:sldMk cId="3815079408" sldId="2147479967"/>
            <ac:spMk id="10" creationId="{C396E21A-1542-A5A5-BFF9-0CE645344659}"/>
          </ac:spMkLst>
        </pc:spChg>
        <pc:spChg chg="add mod">
          <ac:chgData name="Adrian Amos" userId="655c3593-1bd7-4e5b-9c36-bf6f0543b38c" providerId="ADAL" clId="{5855B31E-C0E6-4CA5-AB81-7DCF3E77794E}" dt="2023-06-12T17:37:23.902" v="20249" actId="403"/>
          <ac:spMkLst>
            <pc:docMk/>
            <pc:sldMk cId="3815079408" sldId="2147479967"/>
            <ac:spMk id="11" creationId="{CAC8B6FB-807D-5FE1-93D1-CBF3C442466D}"/>
          </ac:spMkLst>
        </pc:spChg>
        <pc:spChg chg="add del mod">
          <ac:chgData name="Adrian Amos" userId="655c3593-1bd7-4e5b-9c36-bf6f0543b38c" providerId="ADAL" clId="{5855B31E-C0E6-4CA5-AB81-7DCF3E77794E}" dt="2023-06-12T17:33:14.574" v="20158" actId="478"/>
          <ac:spMkLst>
            <pc:docMk/>
            <pc:sldMk cId="3815079408" sldId="2147479967"/>
            <ac:spMk id="12" creationId="{17C97052-4F83-42A6-5926-15242F2AF464}"/>
          </ac:spMkLst>
        </pc:spChg>
        <pc:spChg chg="add del mod">
          <ac:chgData name="Adrian Amos" userId="655c3593-1bd7-4e5b-9c36-bf6f0543b38c" providerId="ADAL" clId="{5855B31E-C0E6-4CA5-AB81-7DCF3E77794E}" dt="2023-06-12T17:33:26.236" v="20160" actId="478"/>
          <ac:spMkLst>
            <pc:docMk/>
            <pc:sldMk cId="3815079408" sldId="2147479967"/>
            <ac:spMk id="13" creationId="{6578B0C9-2944-C22E-77AB-C156C38BD671}"/>
          </ac:spMkLst>
        </pc:spChg>
        <pc:spChg chg="add del mod">
          <ac:chgData name="Adrian Amos" userId="655c3593-1bd7-4e5b-9c36-bf6f0543b38c" providerId="ADAL" clId="{5855B31E-C0E6-4CA5-AB81-7DCF3E77794E}" dt="2023-06-12T17:33:30.082" v="20161" actId="478"/>
          <ac:spMkLst>
            <pc:docMk/>
            <pc:sldMk cId="3815079408" sldId="2147479967"/>
            <ac:spMk id="14" creationId="{64D23EF9-3A3E-2B5A-5390-9CE45B09C89C}"/>
          </ac:spMkLst>
        </pc:spChg>
        <pc:spChg chg="add del mod">
          <ac:chgData name="Adrian Amos" userId="655c3593-1bd7-4e5b-9c36-bf6f0543b38c" providerId="ADAL" clId="{5855B31E-C0E6-4CA5-AB81-7DCF3E77794E}" dt="2023-06-12T17:33:33.026" v="20162" actId="478"/>
          <ac:spMkLst>
            <pc:docMk/>
            <pc:sldMk cId="3815079408" sldId="2147479967"/>
            <ac:spMk id="15" creationId="{25848944-408B-88E9-A825-9A670EFA1339}"/>
          </ac:spMkLst>
        </pc:spChg>
        <pc:spChg chg="add mod">
          <ac:chgData name="Adrian Amos" userId="655c3593-1bd7-4e5b-9c36-bf6f0543b38c" providerId="ADAL" clId="{5855B31E-C0E6-4CA5-AB81-7DCF3E77794E}" dt="2023-06-12T19:09:37.997" v="23114" actId="20577"/>
          <ac:spMkLst>
            <pc:docMk/>
            <pc:sldMk cId="3815079408" sldId="2147479967"/>
            <ac:spMk id="16" creationId="{4A846B31-B80C-C6AC-2DBC-F7A8E9AE215C}"/>
          </ac:spMkLst>
        </pc:spChg>
        <pc:spChg chg="add mod">
          <ac:chgData name="Adrian Amos" userId="655c3593-1bd7-4e5b-9c36-bf6f0543b38c" providerId="ADAL" clId="{5855B31E-C0E6-4CA5-AB81-7DCF3E77794E}" dt="2023-06-12T19:09:42.026" v="23115"/>
          <ac:spMkLst>
            <pc:docMk/>
            <pc:sldMk cId="3815079408" sldId="2147479967"/>
            <ac:spMk id="17" creationId="{48994CB7-2629-7E30-8FDF-ABAE32836236}"/>
          </ac:spMkLst>
        </pc:spChg>
        <pc:spChg chg="add mod">
          <ac:chgData name="Adrian Amos" userId="655c3593-1bd7-4e5b-9c36-bf6f0543b38c" providerId="ADAL" clId="{5855B31E-C0E6-4CA5-AB81-7DCF3E77794E}" dt="2023-06-12T19:14:11.114" v="23179" actId="20577"/>
          <ac:spMkLst>
            <pc:docMk/>
            <pc:sldMk cId="3815079408" sldId="2147479967"/>
            <ac:spMk id="18" creationId="{CDB45F81-0CFD-1AE0-7B9D-2670DCD4DBC0}"/>
          </ac:spMkLst>
        </pc:spChg>
        <pc:spChg chg="add del mod">
          <ac:chgData name="Adrian Amos" userId="655c3593-1bd7-4e5b-9c36-bf6f0543b38c" providerId="ADAL" clId="{5855B31E-C0E6-4CA5-AB81-7DCF3E77794E}" dt="2023-06-12T17:33:17.671" v="20159" actId="478"/>
          <ac:spMkLst>
            <pc:docMk/>
            <pc:sldMk cId="3815079408" sldId="2147479967"/>
            <ac:spMk id="20" creationId="{B11674DB-7807-FE25-65D7-438793594787}"/>
          </ac:spMkLst>
        </pc:spChg>
        <pc:spChg chg="add del">
          <ac:chgData name="Adrian Amos" userId="655c3593-1bd7-4e5b-9c36-bf6f0543b38c" providerId="ADAL" clId="{5855B31E-C0E6-4CA5-AB81-7DCF3E77794E}" dt="2023-06-12T17:50:31.263" v="20473" actId="478"/>
          <ac:spMkLst>
            <pc:docMk/>
            <pc:sldMk cId="3815079408" sldId="2147479967"/>
            <ac:spMk id="26" creationId="{88B96E02-0E06-3DEF-EE67-72D89FFEE099}"/>
          </ac:spMkLst>
        </pc:spChg>
        <pc:spChg chg="add del">
          <ac:chgData name="Adrian Amos" userId="655c3593-1bd7-4e5b-9c36-bf6f0543b38c" providerId="ADAL" clId="{5855B31E-C0E6-4CA5-AB81-7DCF3E77794E}" dt="2023-06-12T17:50:40.041" v="20475"/>
          <ac:spMkLst>
            <pc:docMk/>
            <pc:sldMk cId="3815079408" sldId="2147479967"/>
            <ac:spMk id="27" creationId="{DD770662-B4CF-0044-7261-F4CC87C18252}"/>
          </ac:spMkLst>
        </pc:spChg>
        <pc:spChg chg="add del">
          <ac:chgData name="Adrian Amos" userId="655c3593-1bd7-4e5b-9c36-bf6f0543b38c" providerId="ADAL" clId="{5855B31E-C0E6-4CA5-AB81-7DCF3E77794E}" dt="2023-06-12T17:50:54.455" v="20477" actId="478"/>
          <ac:spMkLst>
            <pc:docMk/>
            <pc:sldMk cId="3815079408" sldId="2147479967"/>
            <ac:spMk id="28" creationId="{D14EA30D-1024-560D-FB6E-B09775DEE880}"/>
          </ac:spMkLst>
        </pc:spChg>
        <pc:spChg chg="add mod topLvl">
          <ac:chgData name="Adrian Amos" userId="655c3593-1bd7-4e5b-9c36-bf6f0543b38c" providerId="ADAL" clId="{5855B31E-C0E6-4CA5-AB81-7DCF3E77794E}" dt="2023-06-12T19:10:08.525" v="23117" actId="165"/>
          <ac:spMkLst>
            <pc:docMk/>
            <pc:sldMk cId="3815079408" sldId="2147479967"/>
            <ac:spMk id="33" creationId="{7ABDFBD7-E2A1-3166-3676-16BA61B34E49}"/>
          </ac:spMkLst>
        </pc:spChg>
        <pc:spChg chg="add mod topLvl">
          <ac:chgData name="Adrian Amos" userId="655c3593-1bd7-4e5b-9c36-bf6f0543b38c" providerId="ADAL" clId="{5855B31E-C0E6-4CA5-AB81-7DCF3E77794E}" dt="2023-06-12T19:10:08.525" v="23117" actId="165"/>
          <ac:spMkLst>
            <pc:docMk/>
            <pc:sldMk cId="3815079408" sldId="2147479967"/>
            <ac:spMk id="34" creationId="{86D83CF5-DE60-91AF-91B7-58C080862092}"/>
          </ac:spMkLst>
        </pc:spChg>
        <pc:spChg chg="add mod">
          <ac:chgData name="Adrian Amos" userId="655c3593-1bd7-4e5b-9c36-bf6f0543b38c" providerId="ADAL" clId="{5855B31E-C0E6-4CA5-AB81-7DCF3E77794E}" dt="2023-06-12T19:13:49.454" v="23152" actId="207"/>
          <ac:spMkLst>
            <pc:docMk/>
            <pc:sldMk cId="3815079408" sldId="2147479967"/>
            <ac:spMk id="39" creationId="{74369D4E-EF80-088D-5131-C4940F9314B5}"/>
          </ac:spMkLst>
        </pc:spChg>
        <pc:grpChg chg="add del mod">
          <ac:chgData name="Adrian Amos" userId="655c3593-1bd7-4e5b-9c36-bf6f0543b38c" providerId="ADAL" clId="{5855B31E-C0E6-4CA5-AB81-7DCF3E77794E}" dt="2023-06-12T19:10:08.525" v="23117" actId="165"/>
          <ac:grpSpMkLst>
            <pc:docMk/>
            <pc:sldMk cId="3815079408" sldId="2147479967"/>
            <ac:grpSpMk id="35" creationId="{95630D12-3902-68D5-CF48-8EE7B74B71BC}"/>
          </ac:grpSpMkLst>
        </pc:grpChg>
        <pc:picChg chg="add del mod">
          <ac:chgData name="Adrian Amos" userId="655c3593-1bd7-4e5b-9c36-bf6f0543b38c" providerId="ADAL" clId="{5855B31E-C0E6-4CA5-AB81-7DCF3E77794E}" dt="2023-06-12T17:06:24.518" v="18421" actId="478"/>
          <ac:picMkLst>
            <pc:docMk/>
            <pc:sldMk cId="3815079408" sldId="2147479967"/>
            <ac:picMk id="5" creationId="{EB7A1E87-E2F3-3621-31ED-945E14FDC832}"/>
          </ac:picMkLst>
        </pc:picChg>
        <pc:picChg chg="add mod topLvl">
          <ac:chgData name="Adrian Amos" userId="655c3593-1bd7-4e5b-9c36-bf6f0543b38c" providerId="ADAL" clId="{5855B31E-C0E6-4CA5-AB81-7DCF3E77794E}" dt="2023-06-12T19:10:08.525" v="23117" actId="165"/>
          <ac:picMkLst>
            <pc:docMk/>
            <pc:sldMk cId="3815079408" sldId="2147479967"/>
            <ac:picMk id="21" creationId="{8F39A73A-3DE6-BCE4-1CBF-A49D5EDF64FA}"/>
          </ac:picMkLst>
        </pc:picChg>
        <pc:picChg chg="add mod">
          <ac:chgData name="Adrian Amos" userId="655c3593-1bd7-4e5b-9c36-bf6f0543b38c" providerId="ADAL" clId="{5855B31E-C0E6-4CA5-AB81-7DCF3E77794E}" dt="2023-06-12T17:41:33.527" v="20261" actId="1076"/>
          <ac:picMkLst>
            <pc:docMk/>
            <pc:sldMk cId="3815079408" sldId="2147479967"/>
            <ac:picMk id="22" creationId="{91D3F763-CF75-73A7-BBE0-7175EE6D821C}"/>
          </ac:picMkLst>
        </pc:picChg>
        <pc:picChg chg="add del mod">
          <ac:chgData name="Adrian Amos" userId="655c3593-1bd7-4e5b-9c36-bf6f0543b38c" providerId="ADAL" clId="{5855B31E-C0E6-4CA5-AB81-7DCF3E77794E}" dt="2023-06-12T19:09:23.968" v="23078" actId="1076"/>
          <ac:picMkLst>
            <pc:docMk/>
            <pc:sldMk cId="3815079408" sldId="2147479967"/>
            <ac:picMk id="30" creationId="{CBAA40AA-8D37-81E5-6695-0796CBFF9FF9}"/>
          </ac:picMkLst>
        </pc:picChg>
        <pc:picChg chg="add del mod modCrop">
          <ac:chgData name="Adrian Amos" userId="655c3593-1bd7-4e5b-9c36-bf6f0543b38c" providerId="ADAL" clId="{5855B31E-C0E6-4CA5-AB81-7DCF3E77794E}" dt="2023-06-12T17:53:47.206" v="20506" actId="478"/>
          <ac:picMkLst>
            <pc:docMk/>
            <pc:sldMk cId="3815079408" sldId="2147479967"/>
            <ac:picMk id="32" creationId="{1B43ACC3-67F4-A078-8BE6-8371D36758BD}"/>
          </ac:picMkLst>
        </pc:picChg>
        <pc:picChg chg="add mod">
          <ac:chgData name="Adrian Amos" userId="655c3593-1bd7-4e5b-9c36-bf6f0543b38c" providerId="ADAL" clId="{5855B31E-C0E6-4CA5-AB81-7DCF3E77794E}" dt="2023-06-12T19:11:15.706" v="23126" actId="207"/>
          <ac:picMkLst>
            <pc:docMk/>
            <pc:sldMk cId="3815079408" sldId="2147479967"/>
            <ac:picMk id="37" creationId="{06CD21AD-6C9C-4CBD-C697-C2C1B902C08F}"/>
          </ac:picMkLst>
        </pc:picChg>
        <pc:picChg chg="add mod">
          <ac:chgData name="Adrian Amos" userId="655c3593-1bd7-4e5b-9c36-bf6f0543b38c" providerId="ADAL" clId="{5855B31E-C0E6-4CA5-AB81-7DCF3E77794E}" dt="2023-06-12T19:11:12.780" v="23125" actId="207"/>
          <ac:picMkLst>
            <pc:docMk/>
            <pc:sldMk cId="3815079408" sldId="2147479967"/>
            <ac:picMk id="38" creationId="{094CD46C-24A8-CDE5-CAE2-ADC28FA5E2C8}"/>
          </ac:picMkLst>
        </pc:picChg>
        <pc:picChg chg="add mod">
          <ac:chgData name="Adrian Amos" userId="655c3593-1bd7-4e5b-9c36-bf6f0543b38c" providerId="ADAL" clId="{5855B31E-C0E6-4CA5-AB81-7DCF3E77794E}" dt="2023-06-12T17:36:49.166" v="20233" actId="1076"/>
          <ac:picMkLst>
            <pc:docMk/>
            <pc:sldMk cId="3815079408" sldId="2147479967"/>
            <ac:picMk id="9218" creationId="{44A0B0E7-864C-A86B-C978-C62BCB16F98F}"/>
          </ac:picMkLst>
        </pc:picChg>
        <pc:picChg chg="add del mod">
          <ac:chgData name="Adrian Amos" userId="655c3593-1bd7-4e5b-9c36-bf6f0543b38c" providerId="ADAL" clId="{5855B31E-C0E6-4CA5-AB81-7DCF3E77794E}" dt="2023-06-12T17:50:22.015" v="20471" actId="478"/>
          <ac:picMkLst>
            <pc:docMk/>
            <pc:sldMk cId="3815079408" sldId="2147479967"/>
            <ac:picMk id="9220" creationId="{2CAC720B-4126-531D-0C62-300408FD5450}"/>
          </ac:picMkLst>
        </pc:picChg>
        <pc:cxnChg chg="add mod">
          <ac:chgData name="Adrian Amos" userId="655c3593-1bd7-4e5b-9c36-bf6f0543b38c" providerId="ADAL" clId="{5855B31E-C0E6-4CA5-AB81-7DCF3E77794E}" dt="2023-06-12T19:11:50.656" v="23130" actId="1035"/>
          <ac:cxnSpMkLst>
            <pc:docMk/>
            <pc:sldMk cId="3815079408" sldId="2147479967"/>
            <ac:cxnSpMk id="24" creationId="{B484AF69-09BC-1908-1FC2-FA20BA321ABB}"/>
          </ac:cxnSpMkLst>
        </pc:cxnChg>
      </pc:sldChg>
      <pc:sldChg chg="add del modNotesTx">
        <pc:chgData name="Adrian Amos" userId="655c3593-1bd7-4e5b-9c36-bf6f0543b38c" providerId="ADAL" clId="{5855B31E-C0E6-4CA5-AB81-7DCF3E77794E}" dt="2023-06-13T02:46:05.133" v="55302" actId="20577"/>
        <pc:sldMkLst>
          <pc:docMk/>
          <pc:sldMk cId="1452022922" sldId="2147479968"/>
        </pc:sldMkLst>
      </pc:sldChg>
      <pc:sldChg chg="addSp modSp new mod modNotesTx">
        <pc:chgData name="Adrian Amos" userId="655c3593-1bd7-4e5b-9c36-bf6f0543b38c" providerId="ADAL" clId="{5855B31E-C0E6-4CA5-AB81-7DCF3E77794E}" dt="2023-06-12T20:17:53.387" v="24241" actId="20577"/>
        <pc:sldMkLst>
          <pc:docMk/>
          <pc:sldMk cId="1452022922" sldId="2147479968"/>
        </pc:sldMkLst>
        <pc:spChg chg="mod">
          <ac:chgData name="Adrian Amos" userId="655c3593-1bd7-4e5b-9c36-bf6f0543b38c" providerId="ADAL" clId="{5855B31E-C0E6-4CA5-AB81-7DCF3E77794E}" dt="2023-06-12T20:14:12.278" v="23870" actId="20577"/>
          <ac:spMkLst>
            <pc:docMk/>
            <pc:sldMk cId="1452022922" sldId="2147479968"/>
            <ac:spMk id="3" creationId="{5F0E2CCD-96CE-56F9-CB34-900A97B322D3}"/>
          </ac:spMkLst>
        </pc:spChg>
        <pc:picChg chg="add mod modCrop">
          <ac:chgData name="Adrian Amos" userId="655c3593-1bd7-4e5b-9c36-bf6f0543b38c" providerId="ADAL" clId="{5855B31E-C0E6-4CA5-AB81-7DCF3E77794E}" dt="2023-06-12T20:15:10.590" v="23874" actId="732"/>
          <ac:picMkLst>
            <pc:docMk/>
            <pc:sldMk cId="1452022922" sldId="2147479968"/>
            <ac:picMk id="5" creationId="{200892A8-AB35-F87A-96A2-68EED12F366B}"/>
          </ac:picMkLst>
        </pc:picChg>
      </pc:sldChg>
      <pc:sldChg chg="addSp delSp modSp new del mod modClrScheme chgLayout">
        <pc:chgData name="Adrian Amos" userId="655c3593-1bd7-4e5b-9c36-bf6f0543b38c" providerId="ADAL" clId="{5855B31E-C0E6-4CA5-AB81-7DCF3E77794E}" dt="2023-06-12T18:03:56.509" v="20971" actId="47"/>
        <pc:sldMkLst>
          <pc:docMk/>
          <pc:sldMk cId="3017885752" sldId="2147479968"/>
        </pc:sldMkLst>
        <pc:spChg chg="del">
          <ac:chgData name="Adrian Amos" userId="655c3593-1bd7-4e5b-9c36-bf6f0543b38c" providerId="ADAL" clId="{5855B31E-C0E6-4CA5-AB81-7DCF3E77794E}" dt="2023-06-12T17:56:56.394" v="20525" actId="700"/>
          <ac:spMkLst>
            <pc:docMk/>
            <pc:sldMk cId="3017885752" sldId="2147479968"/>
            <ac:spMk id="2" creationId="{5C55D972-1CAC-C0B0-C65A-3EF322CEF2BD}"/>
          </ac:spMkLst>
        </pc:spChg>
        <pc:spChg chg="del">
          <ac:chgData name="Adrian Amos" userId="655c3593-1bd7-4e5b-9c36-bf6f0543b38c" providerId="ADAL" clId="{5855B31E-C0E6-4CA5-AB81-7DCF3E77794E}" dt="2023-06-12T17:56:56.394" v="20525" actId="700"/>
          <ac:spMkLst>
            <pc:docMk/>
            <pc:sldMk cId="3017885752" sldId="2147479968"/>
            <ac:spMk id="3" creationId="{473E4E22-3A9B-B0FB-75D5-F87A7C440656}"/>
          </ac:spMkLst>
        </pc:spChg>
        <pc:spChg chg="del">
          <ac:chgData name="Adrian Amos" userId="655c3593-1bd7-4e5b-9c36-bf6f0543b38c" providerId="ADAL" clId="{5855B31E-C0E6-4CA5-AB81-7DCF3E77794E}" dt="2023-06-12T17:56:56.394" v="20525" actId="700"/>
          <ac:spMkLst>
            <pc:docMk/>
            <pc:sldMk cId="3017885752" sldId="2147479968"/>
            <ac:spMk id="4" creationId="{431D6F20-0B72-F6C4-3C53-FE2AEE81E984}"/>
          </ac:spMkLst>
        </pc:spChg>
        <pc:spChg chg="del">
          <ac:chgData name="Adrian Amos" userId="655c3593-1bd7-4e5b-9c36-bf6f0543b38c" providerId="ADAL" clId="{5855B31E-C0E6-4CA5-AB81-7DCF3E77794E}" dt="2023-06-12T17:56:56.394" v="20525" actId="700"/>
          <ac:spMkLst>
            <pc:docMk/>
            <pc:sldMk cId="3017885752" sldId="2147479968"/>
            <ac:spMk id="5" creationId="{51F579DE-14FA-127F-4FAB-9494EC114D6D}"/>
          </ac:spMkLst>
        </pc:spChg>
        <pc:spChg chg="del">
          <ac:chgData name="Adrian Amos" userId="655c3593-1bd7-4e5b-9c36-bf6f0543b38c" providerId="ADAL" clId="{5855B31E-C0E6-4CA5-AB81-7DCF3E77794E}" dt="2023-06-12T17:56:56.394" v="20525" actId="700"/>
          <ac:spMkLst>
            <pc:docMk/>
            <pc:sldMk cId="3017885752" sldId="2147479968"/>
            <ac:spMk id="6" creationId="{B76DE6AC-65E1-8957-5449-FF4DB5D27852}"/>
          </ac:spMkLst>
        </pc:spChg>
        <pc:spChg chg="del">
          <ac:chgData name="Adrian Amos" userId="655c3593-1bd7-4e5b-9c36-bf6f0543b38c" providerId="ADAL" clId="{5855B31E-C0E6-4CA5-AB81-7DCF3E77794E}" dt="2023-06-12T17:56:56.394" v="20525" actId="700"/>
          <ac:spMkLst>
            <pc:docMk/>
            <pc:sldMk cId="3017885752" sldId="2147479968"/>
            <ac:spMk id="7" creationId="{E9792ECE-B9DF-DCB1-8AA8-AAF792DAF6E2}"/>
          </ac:spMkLst>
        </pc:spChg>
        <pc:spChg chg="del">
          <ac:chgData name="Adrian Amos" userId="655c3593-1bd7-4e5b-9c36-bf6f0543b38c" providerId="ADAL" clId="{5855B31E-C0E6-4CA5-AB81-7DCF3E77794E}" dt="2023-06-12T17:56:56.394" v="20525" actId="700"/>
          <ac:spMkLst>
            <pc:docMk/>
            <pc:sldMk cId="3017885752" sldId="2147479968"/>
            <ac:spMk id="8" creationId="{DE6C606C-DC28-6971-329E-7C36AC1AD677}"/>
          </ac:spMkLst>
        </pc:spChg>
        <pc:spChg chg="del">
          <ac:chgData name="Adrian Amos" userId="655c3593-1bd7-4e5b-9c36-bf6f0543b38c" providerId="ADAL" clId="{5855B31E-C0E6-4CA5-AB81-7DCF3E77794E}" dt="2023-06-12T17:56:56.394" v="20525" actId="700"/>
          <ac:spMkLst>
            <pc:docMk/>
            <pc:sldMk cId="3017885752" sldId="2147479968"/>
            <ac:spMk id="9" creationId="{40C3696F-8EDA-4929-7942-95C0DB733298}"/>
          </ac:spMkLst>
        </pc:spChg>
        <pc:spChg chg="del">
          <ac:chgData name="Adrian Amos" userId="655c3593-1bd7-4e5b-9c36-bf6f0543b38c" providerId="ADAL" clId="{5855B31E-C0E6-4CA5-AB81-7DCF3E77794E}" dt="2023-06-12T17:56:56.394" v="20525" actId="700"/>
          <ac:spMkLst>
            <pc:docMk/>
            <pc:sldMk cId="3017885752" sldId="2147479968"/>
            <ac:spMk id="10" creationId="{B864A8D0-B2FE-D08F-48B4-BEB66A3990AF}"/>
          </ac:spMkLst>
        </pc:spChg>
        <pc:picChg chg="add del mod modCrop">
          <ac:chgData name="Adrian Amos" userId="655c3593-1bd7-4e5b-9c36-bf6f0543b38c" providerId="ADAL" clId="{5855B31E-C0E6-4CA5-AB81-7DCF3E77794E}" dt="2023-06-12T17:59:35.817" v="20530" actId="478"/>
          <ac:picMkLst>
            <pc:docMk/>
            <pc:sldMk cId="3017885752" sldId="2147479968"/>
            <ac:picMk id="12" creationId="{EA2985C9-D585-F612-5E77-3D2EE7D815CF}"/>
          </ac:picMkLst>
        </pc:picChg>
        <pc:picChg chg="add mod modCrop">
          <ac:chgData name="Adrian Amos" userId="655c3593-1bd7-4e5b-9c36-bf6f0543b38c" providerId="ADAL" clId="{5855B31E-C0E6-4CA5-AB81-7DCF3E77794E}" dt="2023-06-12T17:59:59.399" v="20534" actId="1076"/>
          <ac:picMkLst>
            <pc:docMk/>
            <pc:sldMk cId="3017885752" sldId="2147479968"/>
            <ac:picMk id="14" creationId="{BB50426D-A783-65D7-28DA-EF73F72E2188}"/>
          </ac:picMkLst>
        </pc:picChg>
      </pc:sldChg>
      <pc:sldChg chg="addSp modSp new mod modNotesTx">
        <pc:chgData name="Adrian Amos" userId="655c3593-1bd7-4e5b-9c36-bf6f0543b38c" providerId="ADAL" clId="{5855B31E-C0E6-4CA5-AB81-7DCF3E77794E}" dt="2023-06-13T02:41:02.547" v="55045" actId="20577"/>
        <pc:sldMkLst>
          <pc:docMk/>
          <pc:sldMk cId="4056663294" sldId="2147479969"/>
        </pc:sldMkLst>
        <pc:spChg chg="add mod">
          <ac:chgData name="Adrian Amos" userId="655c3593-1bd7-4e5b-9c36-bf6f0543b38c" providerId="ADAL" clId="{5855B31E-C0E6-4CA5-AB81-7DCF3E77794E}" dt="2023-06-12T21:18:35.640" v="30774" actId="164"/>
          <ac:spMkLst>
            <pc:docMk/>
            <pc:sldMk cId="4056663294" sldId="2147479969"/>
            <ac:spMk id="4" creationId="{DE9143A7-49B4-1600-A66D-855896CF427D}"/>
          </ac:spMkLst>
        </pc:spChg>
        <pc:grpChg chg="add mod">
          <ac:chgData name="Adrian Amos" userId="655c3593-1bd7-4e5b-9c36-bf6f0543b38c" providerId="ADAL" clId="{5855B31E-C0E6-4CA5-AB81-7DCF3E77794E}" dt="2023-06-12T21:18:35.640" v="30774" actId="164"/>
          <ac:grpSpMkLst>
            <pc:docMk/>
            <pc:sldMk cId="4056663294" sldId="2147479969"/>
            <ac:grpSpMk id="5" creationId="{B1F43AA5-4091-A927-8966-59F980210AB3}"/>
          </ac:grpSpMkLst>
        </pc:grpChg>
        <pc:picChg chg="add mod">
          <ac:chgData name="Adrian Amos" userId="655c3593-1bd7-4e5b-9c36-bf6f0543b38c" providerId="ADAL" clId="{5855B31E-C0E6-4CA5-AB81-7DCF3E77794E}" dt="2023-06-12T21:18:47.592" v="30775" actId="1440"/>
          <ac:picMkLst>
            <pc:docMk/>
            <pc:sldMk cId="4056663294" sldId="2147479969"/>
            <ac:picMk id="3" creationId="{3F459E3B-D278-6D55-4D9C-6C23BB88E5D2}"/>
          </ac:picMkLst>
        </pc:picChg>
      </pc:sldChg>
      <pc:sldChg chg="addSp delSp modSp new del mod modClrScheme chgLayout modNotesTx">
        <pc:chgData name="Adrian Amos" userId="655c3593-1bd7-4e5b-9c36-bf6f0543b38c" providerId="ADAL" clId="{5855B31E-C0E6-4CA5-AB81-7DCF3E77794E}" dt="2023-06-12T18:03:56.509" v="20971" actId="47"/>
        <pc:sldMkLst>
          <pc:docMk/>
          <pc:sldMk cId="4227831648" sldId="2147479969"/>
        </pc:sldMkLst>
        <pc:spChg chg="del">
          <ac:chgData name="Adrian Amos" userId="655c3593-1bd7-4e5b-9c36-bf6f0543b38c" providerId="ADAL" clId="{5855B31E-C0E6-4CA5-AB81-7DCF3E77794E}" dt="2023-06-12T18:00:36.561" v="20536" actId="700"/>
          <ac:spMkLst>
            <pc:docMk/>
            <pc:sldMk cId="4227831648" sldId="2147479969"/>
            <ac:spMk id="2" creationId="{19C0402B-E29E-CA4A-8753-DD343B70020A}"/>
          </ac:spMkLst>
        </pc:spChg>
        <pc:spChg chg="del">
          <ac:chgData name="Adrian Amos" userId="655c3593-1bd7-4e5b-9c36-bf6f0543b38c" providerId="ADAL" clId="{5855B31E-C0E6-4CA5-AB81-7DCF3E77794E}" dt="2023-06-12T18:00:36.561" v="20536" actId="700"/>
          <ac:spMkLst>
            <pc:docMk/>
            <pc:sldMk cId="4227831648" sldId="2147479969"/>
            <ac:spMk id="3" creationId="{6FE3262F-B044-6AB3-6792-C9C32D5330B0}"/>
          </ac:spMkLst>
        </pc:spChg>
        <pc:spChg chg="del">
          <ac:chgData name="Adrian Amos" userId="655c3593-1bd7-4e5b-9c36-bf6f0543b38c" providerId="ADAL" clId="{5855B31E-C0E6-4CA5-AB81-7DCF3E77794E}" dt="2023-06-12T18:00:36.561" v="20536" actId="700"/>
          <ac:spMkLst>
            <pc:docMk/>
            <pc:sldMk cId="4227831648" sldId="2147479969"/>
            <ac:spMk id="4" creationId="{1D995931-BC8E-A18E-7BA7-70F143777E5A}"/>
          </ac:spMkLst>
        </pc:spChg>
        <pc:spChg chg="del">
          <ac:chgData name="Adrian Amos" userId="655c3593-1bd7-4e5b-9c36-bf6f0543b38c" providerId="ADAL" clId="{5855B31E-C0E6-4CA5-AB81-7DCF3E77794E}" dt="2023-06-12T18:00:36.561" v="20536" actId="700"/>
          <ac:spMkLst>
            <pc:docMk/>
            <pc:sldMk cId="4227831648" sldId="2147479969"/>
            <ac:spMk id="5" creationId="{285D0FE0-446F-5721-E034-76C5DA5634BA}"/>
          </ac:spMkLst>
        </pc:spChg>
        <pc:spChg chg="del">
          <ac:chgData name="Adrian Amos" userId="655c3593-1bd7-4e5b-9c36-bf6f0543b38c" providerId="ADAL" clId="{5855B31E-C0E6-4CA5-AB81-7DCF3E77794E}" dt="2023-06-12T18:00:36.561" v="20536" actId="700"/>
          <ac:spMkLst>
            <pc:docMk/>
            <pc:sldMk cId="4227831648" sldId="2147479969"/>
            <ac:spMk id="6" creationId="{227B6C64-F0F4-A190-7B44-6C8E8FD0D4C4}"/>
          </ac:spMkLst>
        </pc:spChg>
        <pc:spChg chg="del">
          <ac:chgData name="Adrian Amos" userId="655c3593-1bd7-4e5b-9c36-bf6f0543b38c" providerId="ADAL" clId="{5855B31E-C0E6-4CA5-AB81-7DCF3E77794E}" dt="2023-06-12T18:00:36.561" v="20536" actId="700"/>
          <ac:spMkLst>
            <pc:docMk/>
            <pc:sldMk cId="4227831648" sldId="2147479969"/>
            <ac:spMk id="7" creationId="{938B334B-707E-A74B-7227-E81D17941122}"/>
          </ac:spMkLst>
        </pc:spChg>
        <pc:spChg chg="del">
          <ac:chgData name="Adrian Amos" userId="655c3593-1bd7-4e5b-9c36-bf6f0543b38c" providerId="ADAL" clId="{5855B31E-C0E6-4CA5-AB81-7DCF3E77794E}" dt="2023-06-12T18:00:36.561" v="20536" actId="700"/>
          <ac:spMkLst>
            <pc:docMk/>
            <pc:sldMk cId="4227831648" sldId="2147479969"/>
            <ac:spMk id="8" creationId="{90AFD55E-6995-F367-A1EB-A3D1463E91C5}"/>
          </ac:spMkLst>
        </pc:spChg>
        <pc:spChg chg="del">
          <ac:chgData name="Adrian Amos" userId="655c3593-1bd7-4e5b-9c36-bf6f0543b38c" providerId="ADAL" clId="{5855B31E-C0E6-4CA5-AB81-7DCF3E77794E}" dt="2023-06-12T18:00:36.561" v="20536" actId="700"/>
          <ac:spMkLst>
            <pc:docMk/>
            <pc:sldMk cId="4227831648" sldId="2147479969"/>
            <ac:spMk id="9" creationId="{923770F7-0661-149B-25C5-7C199C229DC7}"/>
          </ac:spMkLst>
        </pc:spChg>
        <pc:spChg chg="del">
          <ac:chgData name="Adrian Amos" userId="655c3593-1bd7-4e5b-9c36-bf6f0543b38c" providerId="ADAL" clId="{5855B31E-C0E6-4CA5-AB81-7DCF3E77794E}" dt="2023-06-12T18:00:36.561" v="20536" actId="700"/>
          <ac:spMkLst>
            <pc:docMk/>
            <pc:sldMk cId="4227831648" sldId="2147479969"/>
            <ac:spMk id="10" creationId="{F8CBA5C6-77E7-AFDB-9C99-3E53F5609DD8}"/>
          </ac:spMkLst>
        </pc:spChg>
        <pc:picChg chg="add mod">
          <ac:chgData name="Adrian Amos" userId="655c3593-1bd7-4e5b-9c36-bf6f0543b38c" providerId="ADAL" clId="{5855B31E-C0E6-4CA5-AB81-7DCF3E77794E}" dt="2023-06-12T18:02:30.074" v="20718" actId="1076"/>
          <ac:picMkLst>
            <pc:docMk/>
            <pc:sldMk cId="4227831648" sldId="2147479969"/>
            <ac:picMk id="12" creationId="{60CD6580-9523-AB64-4CBE-C2BFFF128F58}"/>
          </ac:picMkLst>
        </pc:picChg>
      </pc:sldChg>
      <pc:sldChg chg="addSp delSp modSp new del mod modNotesTx">
        <pc:chgData name="Adrian Amos" userId="655c3593-1bd7-4e5b-9c36-bf6f0543b38c" providerId="ADAL" clId="{5855B31E-C0E6-4CA5-AB81-7DCF3E77794E}" dt="2023-06-13T00:32:55.432" v="46372" actId="2696"/>
        <pc:sldMkLst>
          <pc:docMk/>
          <pc:sldMk cId="58257777" sldId="2147479970"/>
        </pc:sldMkLst>
        <pc:spChg chg="del">
          <ac:chgData name="Adrian Amos" userId="655c3593-1bd7-4e5b-9c36-bf6f0543b38c" providerId="ADAL" clId="{5855B31E-C0E6-4CA5-AB81-7DCF3E77794E}" dt="2023-06-12T23:44:24.417" v="45461" actId="22"/>
          <ac:spMkLst>
            <pc:docMk/>
            <pc:sldMk cId="58257777" sldId="2147479970"/>
            <ac:spMk id="3" creationId="{1C9ED08A-3A82-1C92-D43B-2E307E88F893}"/>
          </ac:spMkLst>
        </pc:spChg>
        <pc:spChg chg="add mod">
          <ac:chgData name="Adrian Amos" userId="655c3593-1bd7-4e5b-9c36-bf6f0543b38c" providerId="ADAL" clId="{5855B31E-C0E6-4CA5-AB81-7DCF3E77794E}" dt="2023-06-13T00:31:02.352" v="46362" actId="21"/>
          <ac:spMkLst>
            <pc:docMk/>
            <pc:sldMk cId="58257777" sldId="2147479970"/>
            <ac:spMk id="4" creationId="{2F4A7207-F397-96A9-5052-5959BF96A680}"/>
          </ac:spMkLst>
        </pc:spChg>
        <pc:picChg chg="add del mod ord">
          <ac:chgData name="Adrian Amos" userId="655c3593-1bd7-4e5b-9c36-bf6f0543b38c" providerId="ADAL" clId="{5855B31E-C0E6-4CA5-AB81-7DCF3E77794E}" dt="2023-06-13T00:31:02.352" v="46362" actId="21"/>
          <ac:picMkLst>
            <pc:docMk/>
            <pc:sldMk cId="58257777" sldId="2147479970"/>
            <ac:picMk id="5" creationId="{55787BF4-AC99-A57C-0E32-19E492D892BE}"/>
          </ac:picMkLst>
        </pc:picChg>
      </pc:sldChg>
      <pc:sldChg chg="addSp delSp modSp new del mod modClrScheme chgLayout modNotesTx">
        <pc:chgData name="Adrian Amos" userId="655c3593-1bd7-4e5b-9c36-bf6f0543b38c" providerId="ADAL" clId="{5855B31E-C0E6-4CA5-AB81-7DCF3E77794E}" dt="2023-06-12T21:53:52.317" v="33994" actId="47"/>
        <pc:sldMkLst>
          <pc:docMk/>
          <pc:sldMk cId="1831591088" sldId="2147479970"/>
        </pc:sldMkLst>
        <pc:spChg chg="del">
          <ac:chgData name="Adrian Amos" userId="655c3593-1bd7-4e5b-9c36-bf6f0543b38c" providerId="ADAL" clId="{5855B31E-C0E6-4CA5-AB81-7DCF3E77794E}" dt="2023-06-12T21:39:49.184" v="33062" actId="478"/>
          <ac:spMkLst>
            <pc:docMk/>
            <pc:sldMk cId="1831591088" sldId="2147479970"/>
            <ac:spMk id="2" creationId="{CF4179C1-931F-41D6-1F76-8F10CDFF5EA7}"/>
          </ac:spMkLst>
        </pc:spChg>
        <pc:spChg chg="del">
          <ac:chgData name="Adrian Amos" userId="655c3593-1bd7-4e5b-9c36-bf6f0543b38c" providerId="ADAL" clId="{5855B31E-C0E6-4CA5-AB81-7DCF3E77794E}" dt="2023-06-12T21:39:51.162" v="33063" actId="478"/>
          <ac:spMkLst>
            <pc:docMk/>
            <pc:sldMk cId="1831591088" sldId="2147479970"/>
            <ac:spMk id="3" creationId="{765821F6-04A6-6D18-6A87-7B8EC75DAA53}"/>
          </ac:spMkLst>
        </pc:spChg>
        <pc:picChg chg="add mod">
          <ac:chgData name="Adrian Amos" userId="655c3593-1bd7-4e5b-9c36-bf6f0543b38c" providerId="ADAL" clId="{5855B31E-C0E6-4CA5-AB81-7DCF3E77794E}" dt="2023-06-12T21:40:08.711" v="33066" actId="14100"/>
          <ac:picMkLst>
            <pc:docMk/>
            <pc:sldMk cId="1831591088" sldId="2147479970"/>
            <ac:picMk id="1026" creationId="{3BD319A6-A1CB-40D1-8C37-2CAF42FC5D82}"/>
          </ac:picMkLst>
        </pc:picChg>
      </pc:sldChg>
      <pc:sldChg chg="new mod modClrScheme chgLayout modNotesTx">
        <pc:chgData name="Adrian Amos" userId="655c3593-1bd7-4e5b-9c36-bf6f0543b38c" providerId="ADAL" clId="{5855B31E-C0E6-4CA5-AB81-7DCF3E77794E}" dt="2023-06-13T03:29:27.624" v="59833" actId="20577"/>
        <pc:sldMkLst>
          <pc:docMk/>
          <pc:sldMk cId="2464934711" sldId="2147479970"/>
        </pc:sldMkLst>
      </pc:sldChg>
      <pc:sldChg chg="addSp delSp modSp new mod modClrScheme chgLayout modNotesTx">
        <pc:chgData name="Adrian Amos" userId="655c3593-1bd7-4e5b-9c36-bf6f0543b38c" providerId="ADAL" clId="{5855B31E-C0E6-4CA5-AB81-7DCF3E77794E}" dt="2023-06-13T03:00:15.799" v="56354" actId="20577"/>
        <pc:sldMkLst>
          <pc:docMk/>
          <pc:sldMk cId="4162650239" sldId="2147479971"/>
        </pc:sldMkLst>
        <pc:spChg chg="del">
          <ac:chgData name="Adrian Amos" userId="655c3593-1bd7-4e5b-9c36-bf6f0543b38c" providerId="ADAL" clId="{5855B31E-C0E6-4CA5-AB81-7DCF3E77794E}" dt="2023-06-13T02:53:19.108" v="55681" actId="478"/>
          <ac:spMkLst>
            <pc:docMk/>
            <pc:sldMk cId="4162650239" sldId="2147479971"/>
            <ac:spMk id="2" creationId="{CF2FCC8E-2AFF-559D-1CA1-F0AD638C873A}"/>
          </ac:spMkLst>
        </pc:spChg>
        <pc:spChg chg="del">
          <ac:chgData name="Adrian Amos" userId="655c3593-1bd7-4e5b-9c36-bf6f0543b38c" providerId="ADAL" clId="{5855B31E-C0E6-4CA5-AB81-7DCF3E77794E}" dt="2023-06-13T02:53:17.129" v="55680" actId="478"/>
          <ac:spMkLst>
            <pc:docMk/>
            <pc:sldMk cId="4162650239" sldId="2147479971"/>
            <ac:spMk id="3" creationId="{FDCDC7DD-4C26-E86B-CA3A-D0278CDC795B}"/>
          </ac:spMkLst>
        </pc:spChg>
        <pc:spChg chg="add del">
          <ac:chgData name="Adrian Amos" userId="655c3593-1bd7-4e5b-9c36-bf6f0543b38c" providerId="ADAL" clId="{5855B31E-C0E6-4CA5-AB81-7DCF3E77794E}" dt="2023-06-13T02:53:56.501" v="55684" actId="478"/>
          <ac:spMkLst>
            <pc:docMk/>
            <pc:sldMk cId="4162650239" sldId="2147479971"/>
            <ac:spMk id="6" creationId="{4B6F45F8-92F7-E22B-3878-BF98BFAA23A4}"/>
          </ac:spMkLst>
        </pc:spChg>
        <pc:spChg chg="add mod">
          <ac:chgData name="Adrian Amos" userId="655c3593-1bd7-4e5b-9c36-bf6f0543b38c" providerId="ADAL" clId="{5855B31E-C0E6-4CA5-AB81-7DCF3E77794E}" dt="2023-06-13T02:57:01.391" v="55703" actId="1076"/>
          <ac:spMkLst>
            <pc:docMk/>
            <pc:sldMk cId="4162650239" sldId="2147479971"/>
            <ac:spMk id="8" creationId="{BFE19368-2856-C6DF-5E24-AC11B3FD9D33}"/>
          </ac:spMkLst>
        </pc:spChg>
        <pc:picChg chg="add mod modCrop">
          <ac:chgData name="Adrian Amos" userId="655c3593-1bd7-4e5b-9c36-bf6f0543b38c" providerId="ADAL" clId="{5855B31E-C0E6-4CA5-AB81-7DCF3E77794E}" dt="2023-06-13T02:53:12.329" v="55679" actId="732"/>
          <ac:picMkLst>
            <pc:docMk/>
            <pc:sldMk cId="4162650239" sldId="2147479971"/>
            <ac:picMk id="5" creationId="{3CCB1CDA-CA15-B21C-D2A0-C60FEE16D02F}"/>
          </ac:picMkLst>
        </pc:picChg>
        <pc:picChg chg="add del">
          <ac:chgData name="Adrian Amos" userId="655c3593-1bd7-4e5b-9c36-bf6f0543b38c" providerId="ADAL" clId="{5855B31E-C0E6-4CA5-AB81-7DCF3E77794E}" dt="2023-06-13T02:53:41.649" v="55683" actId="478"/>
          <ac:picMkLst>
            <pc:docMk/>
            <pc:sldMk cId="4162650239" sldId="2147479971"/>
            <ac:picMk id="1026" creationId="{A897D809-A7AE-7C8F-D0B4-571295CCA63A}"/>
          </ac:picMkLst>
        </pc:picChg>
      </pc:sldChg>
      <pc:sldChg chg="addSp delSp modSp new mod modClrScheme chgLayout">
        <pc:chgData name="Adrian Amos" userId="655c3593-1bd7-4e5b-9c36-bf6f0543b38c" providerId="ADAL" clId="{5855B31E-C0E6-4CA5-AB81-7DCF3E77794E}" dt="2023-06-13T11:09:13.379" v="60497" actId="20577"/>
        <pc:sldMkLst>
          <pc:docMk/>
          <pc:sldMk cId="338850004" sldId="2147479972"/>
        </pc:sldMkLst>
        <pc:spChg chg="del">
          <ac:chgData name="Adrian Amos" userId="655c3593-1bd7-4e5b-9c36-bf6f0543b38c" providerId="ADAL" clId="{5855B31E-C0E6-4CA5-AB81-7DCF3E77794E}" dt="2023-06-13T10:47:52.388" v="59837" actId="700"/>
          <ac:spMkLst>
            <pc:docMk/>
            <pc:sldMk cId="338850004" sldId="2147479972"/>
            <ac:spMk id="2" creationId="{3147B0B4-15B7-F2FD-CFAD-168B355FBE89}"/>
          </ac:spMkLst>
        </pc:spChg>
        <pc:spChg chg="del">
          <ac:chgData name="Adrian Amos" userId="655c3593-1bd7-4e5b-9c36-bf6f0543b38c" providerId="ADAL" clId="{5855B31E-C0E6-4CA5-AB81-7DCF3E77794E}" dt="2023-06-13T10:47:52.388" v="59837" actId="700"/>
          <ac:spMkLst>
            <pc:docMk/>
            <pc:sldMk cId="338850004" sldId="2147479972"/>
            <ac:spMk id="3" creationId="{5902114C-90A3-7BB4-04FB-93B6A2FE84F2}"/>
          </ac:spMkLst>
        </pc:spChg>
        <pc:spChg chg="add mod">
          <ac:chgData name="Adrian Amos" userId="655c3593-1bd7-4e5b-9c36-bf6f0543b38c" providerId="ADAL" clId="{5855B31E-C0E6-4CA5-AB81-7DCF3E77794E}" dt="2023-06-13T10:48:55.673" v="59856" actId="14100"/>
          <ac:spMkLst>
            <pc:docMk/>
            <pc:sldMk cId="338850004" sldId="2147479972"/>
            <ac:spMk id="4" creationId="{12EC3BB6-C98C-5021-56E4-AA7FB52F34B1}"/>
          </ac:spMkLst>
        </pc:spChg>
        <pc:spChg chg="add mod">
          <ac:chgData name="Adrian Amos" userId="655c3593-1bd7-4e5b-9c36-bf6f0543b38c" providerId="ADAL" clId="{5855B31E-C0E6-4CA5-AB81-7DCF3E77794E}" dt="2023-06-13T11:09:13.379" v="60497" actId="20577"/>
          <ac:spMkLst>
            <pc:docMk/>
            <pc:sldMk cId="338850004" sldId="2147479972"/>
            <ac:spMk id="5" creationId="{F8B237C0-0B79-3B3F-24B3-3B1EB33E9EE5}"/>
          </ac:spMkLst>
        </pc:spChg>
        <pc:spChg chg="add mod">
          <ac:chgData name="Adrian Amos" userId="655c3593-1bd7-4e5b-9c36-bf6f0543b38c" providerId="ADAL" clId="{5855B31E-C0E6-4CA5-AB81-7DCF3E77794E}" dt="2023-06-13T11:05:39.244" v="60301" actId="1035"/>
          <ac:spMkLst>
            <pc:docMk/>
            <pc:sldMk cId="338850004" sldId="2147479972"/>
            <ac:spMk id="6" creationId="{ACCF181E-F693-A439-65F0-3E8225E85BD8}"/>
          </ac:spMkLst>
        </pc:spChg>
        <pc:spChg chg="add del mod">
          <ac:chgData name="Adrian Amos" userId="655c3593-1bd7-4e5b-9c36-bf6f0543b38c" providerId="ADAL" clId="{5855B31E-C0E6-4CA5-AB81-7DCF3E77794E}" dt="2023-06-13T10:48:28.206" v="59839" actId="931"/>
          <ac:spMkLst>
            <pc:docMk/>
            <pc:sldMk cId="338850004" sldId="2147479972"/>
            <ac:spMk id="7" creationId="{B995C35D-FFB9-57F4-5DAC-0C519E65E4C4}"/>
          </ac:spMkLst>
        </pc:spChg>
        <pc:grpChg chg="add mod">
          <ac:chgData name="Adrian Amos" userId="655c3593-1bd7-4e5b-9c36-bf6f0543b38c" providerId="ADAL" clId="{5855B31E-C0E6-4CA5-AB81-7DCF3E77794E}" dt="2023-06-13T11:05:39.244" v="60301" actId="1035"/>
          <ac:grpSpMkLst>
            <pc:docMk/>
            <pc:sldMk cId="338850004" sldId="2147479972"/>
            <ac:grpSpMk id="18" creationId="{7B13FD83-0575-3562-799E-6A89BB7F734D}"/>
          </ac:grpSpMkLst>
        </pc:grpChg>
        <pc:picChg chg="add mod">
          <ac:chgData name="Adrian Amos" userId="655c3593-1bd7-4e5b-9c36-bf6f0543b38c" providerId="ADAL" clId="{5855B31E-C0E6-4CA5-AB81-7DCF3E77794E}" dt="2023-06-13T10:48:34.632" v="59842" actId="27614"/>
          <ac:picMkLst>
            <pc:docMk/>
            <pc:sldMk cId="338850004" sldId="2147479972"/>
            <ac:picMk id="9" creationId="{53D1B159-134D-13FC-97AE-40AE9BF4751E}"/>
          </ac:picMkLst>
        </pc:picChg>
        <pc:picChg chg="add del">
          <ac:chgData name="Adrian Amos" userId="655c3593-1bd7-4e5b-9c36-bf6f0543b38c" providerId="ADAL" clId="{5855B31E-C0E6-4CA5-AB81-7DCF3E77794E}" dt="2023-06-13T10:59:11.430" v="60102" actId="22"/>
          <ac:picMkLst>
            <pc:docMk/>
            <pc:sldMk cId="338850004" sldId="2147479972"/>
            <ac:picMk id="11" creationId="{3C652B43-0D2F-52EE-E0D0-33F184E93410}"/>
          </ac:picMkLst>
        </pc:picChg>
        <pc:picChg chg="add mod modCrop">
          <ac:chgData name="Adrian Amos" userId="655c3593-1bd7-4e5b-9c36-bf6f0543b38c" providerId="ADAL" clId="{5855B31E-C0E6-4CA5-AB81-7DCF3E77794E}" dt="2023-06-13T11:01:56.785" v="60161" actId="164"/>
          <ac:picMkLst>
            <pc:docMk/>
            <pc:sldMk cId="338850004" sldId="2147479972"/>
            <ac:picMk id="13" creationId="{7EEC4F84-0214-05AC-FD1C-55CF33079AF9}"/>
          </ac:picMkLst>
        </pc:picChg>
        <pc:picChg chg="add del mod modCrop">
          <ac:chgData name="Adrian Amos" userId="655c3593-1bd7-4e5b-9c36-bf6f0543b38c" providerId="ADAL" clId="{5855B31E-C0E6-4CA5-AB81-7DCF3E77794E}" dt="2023-06-13T11:02:28.864" v="60172" actId="478"/>
          <ac:picMkLst>
            <pc:docMk/>
            <pc:sldMk cId="338850004" sldId="2147479972"/>
            <ac:picMk id="14" creationId="{37C00324-1D8E-BDE2-CE8F-56417AFDA421}"/>
          </ac:picMkLst>
        </pc:picChg>
        <pc:picChg chg="add del mod modCrop">
          <ac:chgData name="Adrian Amos" userId="655c3593-1bd7-4e5b-9c36-bf6f0543b38c" providerId="ADAL" clId="{5855B31E-C0E6-4CA5-AB81-7DCF3E77794E}" dt="2023-06-13T11:02:31.635" v="60173" actId="478"/>
          <ac:picMkLst>
            <pc:docMk/>
            <pc:sldMk cId="338850004" sldId="2147479972"/>
            <ac:picMk id="15" creationId="{84DB47F6-91C4-9B7F-0FEB-DDDDBD236EC1}"/>
          </ac:picMkLst>
        </pc:picChg>
        <pc:picChg chg="add mod">
          <ac:chgData name="Adrian Amos" userId="655c3593-1bd7-4e5b-9c36-bf6f0543b38c" providerId="ADAL" clId="{5855B31E-C0E6-4CA5-AB81-7DCF3E77794E}" dt="2023-06-13T11:01:56.785" v="60161" actId="164"/>
          <ac:picMkLst>
            <pc:docMk/>
            <pc:sldMk cId="338850004" sldId="2147479972"/>
            <ac:picMk id="16" creationId="{2185A73B-BFF5-9F31-8EB6-118FC837EE36}"/>
          </ac:picMkLst>
        </pc:picChg>
        <pc:picChg chg="add mod">
          <ac:chgData name="Adrian Amos" userId="655c3593-1bd7-4e5b-9c36-bf6f0543b38c" providerId="ADAL" clId="{5855B31E-C0E6-4CA5-AB81-7DCF3E77794E}" dt="2023-06-13T11:01:56.785" v="60161" actId="164"/>
          <ac:picMkLst>
            <pc:docMk/>
            <pc:sldMk cId="338850004" sldId="2147479972"/>
            <ac:picMk id="17" creationId="{244F3591-8A39-DCF8-B547-1FAB966D73FF}"/>
          </ac:picMkLst>
        </pc:picChg>
        <pc:picChg chg="add del">
          <ac:chgData name="Adrian Amos" userId="655c3593-1bd7-4e5b-9c36-bf6f0543b38c" providerId="ADAL" clId="{5855B31E-C0E6-4CA5-AB81-7DCF3E77794E}" dt="2023-06-13T10:56:19.188" v="60100"/>
          <ac:picMkLst>
            <pc:docMk/>
            <pc:sldMk cId="338850004" sldId="2147479972"/>
            <ac:picMk id="2050" creationId="{02B8072C-5ED6-F078-ED04-C04D8AAEB90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315633202099735"/>
          <c:y val="8.2082574153354598E-2"/>
          <c:w val="0.73011712598425182"/>
          <c:h val="0.86657815569102692"/>
        </c:manualLayout>
      </c:layout>
      <c:barChart>
        <c:barDir val="bar"/>
        <c:grouping val="clustered"/>
        <c:varyColors val="0"/>
        <c:ser>
          <c:idx val="0"/>
          <c:order val="0"/>
          <c:tx>
            <c:strRef>
              <c:f>Sheet3!$B$1</c:f>
              <c:strCache>
                <c:ptCount val="1"/>
              </c:strCache>
            </c:strRef>
          </c:tx>
          <c:spPr>
            <a:solidFill>
              <a:schemeClr val="accent1"/>
            </a:solidFill>
            <a:ln>
              <a:noFill/>
            </a:ln>
            <a:effectLst/>
          </c:spPr>
          <c:invertIfNegative val="0"/>
          <c:cat>
            <c:strRef>
              <c:f>Sheet3!$A$2:$A$15</c:f>
              <c:strCache>
                <c:ptCount val="14"/>
                <c:pt idx="0">
                  <c:v>Insecure AD Config</c:v>
                </c:pt>
                <c:pt idx="1">
                  <c:v>Insecure Azure AD Config</c:v>
                </c:pt>
                <c:pt idx="2">
                  <c:v>Legacy Authentication Protocols</c:v>
                </c:pt>
                <c:pt idx="3">
                  <c:v>Legacy hashing algorithms</c:v>
                </c:pt>
                <c:pt idx="4">
                  <c:v>Lack of Privilege Access Management controls</c:v>
                </c:pt>
                <c:pt idx="5">
                  <c:v>Excessive admin creds found</c:v>
                </c:pt>
                <c:pt idx="6">
                  <c:v>No MFA / not enforced for privileged accts</c:v>
                </c:pt>
                <c:pt idx="7">
                  <c:v>No MFA / not enforced for user accts</c:v>
                </c:pt>
                <c:pt idx="8">
                  <c:v>No MFA for VPN access</c:v>
                </c:pt>
                <c:pt idx="9">
                  <c:v>No / limited EDR</c:v>
                </c:pt>
                <c:pt idx="10">
                  <c:v>No SIEM / SOAR</c:v>
                </c:pt>
                <c:pt idx="11">
                  <c:v>No Zero Trust / security framework adoption</c:v>
                </c:pt>
                <c:pt idx="12">
                  <c:v>Insecure design &amp; config across clouds</c:v>
                </c:pt>
                <c:pt idx="13">
                  <c:v>No usable or immutable backups</c:v>
                </c:pt>
              </c:strCache>
            </c:strRef>
          </c:cat>
          <c:val>
            <c:numRef>
              <c:f>Sheet3!$B$2:$B$15</c:f>
              <c:numCache>
                <c:formatCode>0%</c:formatCode>
                <c:ptCount val="14"/>
                <c:pt idx="0">
                  <c:v>0.9</c:v>
                </c:pt>
                <c:pt idx="1">
                  <c:v>0.72</c:v>
                </c:pt>
                <c:pt idx="2">
                  <c:v>0.98</c:v>
                </c:pt>
                <c:pt idx="3">
                  <c:v>0.84</c:v>
                </c:pt>
                <c:pt idx="4">
                  <c:v>0.84</c:v>
                </c:pt>
                <c:pt idx="5">
                  <c:v>0.98</c:v>
                </c:pt>
                <c:pt idx="6">
                  <c:v>0.7</c:v>
                </c:pt>
                <c:pt idx="7">
                  <c:v>0.9</c:v>
                </c:pt>
                <c:pt idx="8">
                  <c:v>0.62</c:v>
                </c:pt>
                <c:pt idx="9">
                  <c:v>0.52</c:v>
                </c:pt>
                <c:pt idx="10">
                  <c:v>0.56000000000000005</c:v>
                </c:pt>
                <c:pt idx="11">
                  <c:v>0.88</c:v>
                </c:pt>
                <c:pt idx="12">
                  <c:v>0.86</c:v>
                </c:pt>
                <c:pt idx="13">
                  <c:v>0.44</c:v>
                </c:pt>
              </c:numCache>
            </c:numRef>
          </c:val>
          <c:extLst>
            <c:ext xmlns:c16="http://schemas.microsoft.com/office/drawing/2014/chart" uri="{C3380CC4-5D6E-409C-BE32-E72D297353CC}">
              <c16:uniqueId val="{00000000-7CD2-44EC-99D5-69B2CE33B6EB}"/>
            </c:ext>
          </c:extLst>
        </c:ser>
        <c:dLbls>
          <c:showLegendKey val="0"/>
          <c:showVal val="0"/>
          <c:showCatName val="0"/>
          <c:showSerName val="0"/>
          <c:showPercent val="0"/>
          <c:showBubbleSize val="0"/>
        </c:dLbls>
        <c:gapWidth val="182"/>
        <c:axId val="1993028383"/>
        <c:axId val="1993050943"/>
      </c:barChart>
      <c:catAx>
        <c:axId val="19930283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1993050943"/>
        <c:crosses val="autoZero"/>
        <c:auto val="1"/>
        <c:lblAlgn val="ctr"/>
        <c:lblOffset val="100"/>
        <c:noMultiLvlLbl val="0"/>
      </c:catAx>
      <c:valAx>
        <c:axId val="1993050943"/>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19930283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Monthly active users leveraging strong</a:t>
            </a:r>
            <a:r>
              <a:rPr lang="en-US" baseline="0" dirty="0"/>
              <a:t> auth</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Sheet1!$A$3</c:f>
              <c:strCache>
                <c:ptCount val="1"/>
                <c:pt idx="0">
                  <c:v>% Admins</c:v>
                </c:pt>
              </c:strCache>
            </c:strRef>
          </c:tx>
          <c:spPr>
            <a:ln w="28575" cap="rnd">
              <a:solidFill>
                <a:schemeClr val="accent1"/>
              </a:solidFill>
              <a:round/>
            </a:ln>
            <a:effectLst/>
          </c:spPr>
          <c:marker>
            <c:symbol val="none"/>
          </c:marker>
          <c:cat>
            <c:strRef>
              <c:f>Sheet1!$B$1:$R$2</c:f>
              <c:strCache>
                <c:ptCount val="17"/>
                <c:pt idx="0">
                  <c:v>Sep-19</c:v>
                </c:pt>
                <c:pt idx="1">
                  <c:v>Nov-19</c:v>
                </c:pt>
                <c:pt idx="2">
                  <c:v>Jan-20</c:v>
                </c:pt>
                <c:pt idx="3">
                  <c:v>Mar-20</c:v>
                </c:pt>
                <c:pt idx="4">
                  <c:v>May-20</c:v>
                </c:pt>
                <c:pt idx="5">
                  <c:v>Jul-20</c:v>
                </c:pt>
                <c:pt idx="6">
                  <c:v>Sep-20</c:v>
                </c:pt>
                <c:pt idx="7">
                  <c:v>Nov-20</c:v>
                </c:pt>
                <c:pt idx="8">
                  <c:v>Jan-21</c:v>
                </c:pt>
                <c:pt idx="9">
                  <c:v>Mar-21</c:v>
                </c:pt>
                <c:pt idx="10">
                  <c:v>May-21</c:v>
                </c:pt>
                <c:pt idx="11">
                  <c:v>Jul-21</c:v>
                </c:pt>
                <c:pt idx="12">
                  <c:v>Sep-21</c:v>
                </c:pt>
                <c:pt idx="13">
                  <c:v>Nov-21</c:v>
                </c:pt>
                <c:pt idx="14">
                  <c:v>Jan-22</c:v>
                </c:pt>
                <c:pt idx="15">
                  <c:v>Mar-22</c:v>
                </c:pt>
                <c:pt idx="16">
                  <c:v>May-22</c:v>
                </c:pt>
              </c:strCache>
            </c:strRef>
          </c:cat>
          <c:val>
            <c:numRef>
              <c:f>Sheet1!$B$3:$R$3</c:f>
              <c:numCache>
                <c:formatCode>General</c:formatCode>
                <c:ptCount val="17"/>
                <c:pt idx="8">
                  <c:v>30</c:v>
                </c:pt>
                <c:pt idx="9">
                  <c:v>30.375</c:v>
                </c:pt>
                <c:pt idx="10">
                  <c:v>30.75</c:v>
                </c:pt>
                <c:pt idx="11">
                  <c:v>31.125</c:v>
                </c:pt>
                <c:pt idx="12">
                  <c:v>31.5</c:v>
                </c:pt>
                <c:pt idx="13">
                  <c:v>31.875</c:v>
                </c:pt>
                <c:pt idx="14">
                  <c:v>32.25</c:v>
                </c:pt>
                <c:pt idx="15">
                  <c:v>32.625</c:v>
                </c:pt>
                <c:pt idx="16">
                  <c:v>33</c:v>
                </c:pt>
              </c:numCache>
            </c:numRef>
          </c:val>
          <c:smooth val="0"/>
          <c:extLst>
            <c:ext xmlns:c16="http://schemas.microsoft.com/office/drawing/2014/chart" uri="{C3380CC4-5D6E-409C-BE32-E72D297353CC}">
              <c16:uniqueId val="{00000000-8057-4AFC-98F2-39777C485848}"/>
            </c:ext>
          </c:extLst>
        </c:ser>
        <c:ser>
          <c:idx val="1"/>
          <c:order val="1"/>
          <c:tx>
            <c:strRef>
              <c:f>Sheet1!$A$4</c:f>
              <c:strCache>
                <c:ptCount val="1"/>
                <c:pt idx="0">
                  <c:v>% Users</c:v>
                </c:pt>
              </c:strCache>
            </c:strRef>
          </c:tx>
          <c:spPr>
            <a:ln w="28575" cap="rnd">
              <a:solidFill>
                <a:schemeClr val="accent2"/>
              </a:solidFill>
              <a:round/>
            </a:ln>
            <a:effectLst/>
          </c:spPr>
          <c:marker>
            <c:symbol val="none"/>
          </c:marker>
          <c:cat>
            <c:strRef>
              <c:f>Sheet1!$B$1:$R$2</c:f>
              <c:strCache>
                <c:ptCount val="17"/>
                <c:pt idx="0">
                  <c:v>Sep-19</c:v>
                </c:pt>
                <c:pt idx="1">
                  <c:v>Nov-19</c:v>
                </c:pt>
                <c:pt idx="2">
                  <c:v>Jan-20</c:v>
                </c:pt>
                <c:pt idx="3">
                  <c:v>Mar-20</c:v>
                </c:pt>
                <c:pt idx="4">
                  <c:v>May-20</c:v>
                </c:pt>
                <c:pt idx="5">
                  <c:v>Jul-20</c:v>
                </c:pt>
                <c:pt idx="6">
                  <c:v>Sep-20</c:v>
                </c:pt>
                <c:pt idx="7">
                  <c:v>Nov-20</c:v>
                </c:pt>
                <c:pt idx="8">
                  <c:v>Jan-21</c:v>
                </c:pt>
                <c:pt idx="9">
                  <c:v>Mar-21</c:v>
                </c:pt>
                <c:pt idx="10">
                  <c:v>May-21</c:v>
                </c:pt>
                <c:pt idx="11">
                  <c:v>Jul-21</c:v>
                </c:pt>
                <c:pt idx="12">
                  <c:v>Sep-21</c:v>
                </c:pt>
                <c:pt idx="13">
                  <c:v>Nov-21</c:v>
                </c:pt>
                <c:pt idx="14">
                  <c:v>Jan-22</c:v>
                </c:pt>
                <c:pt idx="15">
                  <c:v>Mar-22</c:v>
                </c:pt>
                <c:pt idx="16">
                  <c:v>May-22</c:v>
                </c:pt>
              </c:strCache>
            </c:strRef>
          </c:cat>
          <c:val>
            <c:numRef>
              <c:f>Sheet1!$B$4:$R$4</c:f>
              <c:numCache>
                <c:formatCode>General</c:formatCode>
                <c:ptCount val="17"/>
                <c:pt idx="0">
                  <c:v>10</c:v>
                </c:pt>
                <c:pt idx="1">
                  <c:v>14.333333333333332</c:v>
                </c:pt>
                <c:pt idx="2">
                  <c:v>14.906666666666665</c:v>
                </c:pt>
                <c:pt idx="3">
                  <c:v>15.479999999999999</c:v>
                </c:pt>
                <c:pt idx="4">
                  <c:v>16.053333333333331</c:v>
                </c:pt>
                <c:pt idx="5">
                  <c:v>16.626666666666665</c:v>
                </c:pt>
                <c:pt idx="6">
                  <c:v>17.199999999999996</c:v>
                </c:pt>
                <c:pt idx="7">
                  <c:v>18</c:v>
                </c:pt>
                <c:pt idx="8">
                  <c:v>19</c:v>
                </c:pt>
                <c:pt idx="9">
                  <c:v>19.5</c:v>
                </c:pt>
                <c:pt idx="10">
                  <c:v>19.2</c:v>
                </c:pt>
                <c:pt idx="11">
                  <c:v>20.5</c:v>
                </c:pt>
                <c:pt idx="12">
                  <c:v>22</c:v>
                </c:pt>
                <c:pt idx="13">
                  <c:v>23</c:v>
                </c:pt>
                <c:pt idx="14">
                  <c:v>24</c:v>
                </c:pt>
                <c:pt idx="15">
                  <c:v>25</c:v>
                </c:pt>
                <c:pt idx="16">
                  <c:v>26</c:v>
                </c:pt>
              </c:numCache>
            </c:numRef>
          </c:val>
          <c:smooth val="0"/>
          <c:extLst>
            <c:ext xmlns:c16="http://schemas.microsoft.com/office/drawing/2014/chart" uri="{C3380CC4-5D6E-409C-BE32-E72D297353CC}">
              <c16:uniqueId val="{00000001-8057-4AFC-98F2-39777C485848}"/>
            </c:ext>
          </c:extLst>
        </c:ser>
        <c:dLbls>
          <c:showLegendKey val="0"/>
          <c:showVal val="0"/>
          <c:showCatName val="0"/>
          <c:showSerName val="0"/>
          <c:showPercent val="0"/>
          <c:showBubbleSize val="0"/>
        </c:dLbls>
        <c:smooth val="0"/>
        <c:axId val="1993037983"/>
        <c:axId val="1993029823"/>
      </c:lineChart>
      <c:catAx>
        <c:axId val="199303798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3029823"/>
        <c:crosses val="autoZero"/>
        <c:auto val="1"/>
        <c:lblAlgn val="ctr"/>
        <c:lblOffset val="100"/>
        <c:noMultiLvlLbl val="1"/>
      </c:catAx>
      <c:valAx>
        <c:axId val="1993029823"/>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3037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EF4E83-CB1D-435F-9EEB-46ED794DBC34}" type="doc">
      <dgm:prSet loTypeId="urn:microsoft.com/office/officeart/2005/8/layout/hProcess11" loCatId="process" qsTypeId="urn:microsoft.com/office/officeart/2005/8/quickstyle/simple1" qsCatId="simple" csTypeId="urn:microsoft.com/office/officeart/2005/8/colors/accent1_2" csCatId="accent1" phldr="1"/>
      <dgm:spPr/>
    </dgm:pt>
    <dgm:pt modelId="{91495E3A-853A-46AB-95EE-F24B4EA91503}">
      <dgm:prSet phldrT="[Text]"/>
      <dgm:spPr/>
      <dgm:t>
        <a:bodyPr/>
        <a:lstStyle/>
        <a:p>
          <a:r>
            <a:rPr lang="en-US" dirty="0">
              <a:latin typeface="Segoe UI" panose="020B0502040204020203" pitchFamily="34" charset="0"/>
              <a:cs typeface="Segoe UI" panose="020B0502040204020203" pitchFamily="34" charset="0"/>
            </a:rPr>
            <a:t>Ancient Civilizations:</a:t>
          </a: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Visual identification / jewelry / tattoos</a:t>
          </a:r>
        </a:p>
      </dgm:t>
    </dgm:pt>
    <dgm:pt modelId="{E799E65B-69A4-4452-B1CF-1FF53225C830}" type="parTrans" cxnId="{C5B3A6B7-58BD-4924-AF79-CC76338424E5}">
      <dgm:prSet/>
      <dgm:spPr/>
      <dgm:t>
        <a:bodyPr/>
        <a:lstStyle/>
        <a:p>
          <a:endParaRPr lang="en-US">
            <a:latin typeface="Segoe UI" panose="020B0502040204020203" pitchFamily="34" charset="0"/>
            <a:cs typeface="Segoe UI" panose="020B0502040204020203" pitchFamily="34" charset="0"/>
          </a:endParaRPr>
        </a:p>
      </dgm:t>
    </dgm:pt>
    <dgm:pt modelId="{A02A1B77-A087-47D3-AD13-AD93F7DEAABA}" type="sibTrans" cxnId="{C5B3A6B7-58BD-4924-AF79-CC76338424E5}">
      <dgm:prSet/>
      <dgm:spPr/>
      <dgm:t>
        <a:bodyPr/>
        <a:lstStyle/>
        <a:p>
          <a:endParaRPr lang="en-US">
            <a:latin typeface="Segoe UI" panose="020B0502040204020203" pitchFamily="34" charset="0"/>
            <a:cs typeface="Segoe UI" panose="020B0502040204020203" pitchFamily="34" charset="0"/>
          </a:endParaRPr>
        </a:p>
      </dgm:t>
    </dgm:pt>
    <dgm:pt modelId="{1B5650AE-64D7-4E6A-BA55-848736424147}">
      <dgm:prSet phldrT="[Text]"/>
      <dgm:spPr/>
      <dgm:t>
        <a:bodyPr/>
        <a:lstStyle/>
        <a:p>
          <a:r>
            <a:rPr lang="en-US" dirty="0">
              <a:latin typeface="Segoe UI" panose="020B0502040204020203" pitchFamily="34" charset="0"/>
              <a:cs typeface="Segoe UI" panose="020B0502040204020203" pitchFamily="34" charset="0"/>
            </a:rPr>
            <a:t>Babylon: Census data</a:t>
          </a:r>
        </a:p>
      </dgm:t>
    </dgm:pt>
    <dgm:pt modelId="{073B2FE5-7687-432B-83EF-40C2CFC3CEB7}" type="parTrans" cxnId="{8FB123A7-38AD-4F29-8DBA-5A521AA7C410}">
      <dgm:prSet/>
      <dgm:spPr/>
      <dgm:t>
        <a:bodyPr/>
        <a:lstStyle/>
        <a:p>
          <a:endParaRPr lang="en-US">
            <a:latin typeface="Segoe UI" panose="020B0502040204020203" pitchFamily="34" charset="0"/>
            <a:cs typeface="Segoe UI" panose="020B0502040204020203" pitchFamily="34" charset="0"/>
          </a:endParaRPr>
        </a:p>
      </dgm:t>
    </dgm:pt>
    <dgm:pt modelId="{7CDE8D0E-73B3-4BFF-8EF9-FFAAD42FE13A}" type="sibTrans" cxnId="{8FB123A7-38AD-4F29-8DBA-5A521AA7C410}">
      <dgm:prSet/>
      <dgm:spPr/>
      <dgm:t>
        <a:bodyPr/>
        <a:lstStyle/>
        <a:p>
          <a:endParaRPr lang="en-US">
            <a:latin typeface="Segoe UI" panose="020B0502040204020203" pitchFamily="34" charset="0"/>
            <a:cs typeface="Segoe UI" panose="020B0502040204020203" pitchFamily="34" charset="0"/>
          </a:endParaRPr>
        </a:p>
      </dgm:t>
    </dgm:pt>
    <dgm:pt modelId="{6A21D63F-B751-4F67-9B09-D143DC848AFE}">
      <dgm:prSet phldrT="[Text]"/>
      <dgm:spPr/>
      <dgm:t>
        <a:bodyPr/>
        <a:lstStyle/>
        <a:p>
          <a:r>
            <a:rPr lang="en-US" dirty="0">
              <a:latin typeface="Segoe UI" panose="020B0502040204020203" pitchFamily="34" charset="0"/>
              <a:cs typeface="Segoe UI" panose="020B0502040204020203" pitchFamily="34" charset="0"/>
            </a:rPr>
            <a:t>Rome: deeds, birth certificates, citizenship records</a:t>
          </a:r>
        </a:p>
      </dgm:t>
    </dgm:pt>
    <dgm:pt modelId="{39B3C701-3ED0-4430-A930-A3AE0F58318B}" type="parTrans" cxnId="{FD3AABCB-F7C8-4965-AAEF-1A9D31D15FD5}">
      <dgm:prSet/>
      <dgm:spPr/>
      <dgm:t>
        <a:bodyPr/>
        <a:lstStyle/>
        <a:p>
          <a:endParaRPr lang="en-US">
            <a:latin typeface="Segoe UI" panose="020B0502040204020203" pitchFamily="34" charset="0"/>
            <a:cs typeface="Segoe UI" panose="020B0502040204020203" pitchFamily="34" charset="0"/>
          </a:endParaRPr>
        </a:p>
      </dgm:t>
    </dgm:pt>
    <dgm:pt modelId="{AFFA0BD3-52DE-46CD-873A-61C469E9B859}" type="sibTrans" cxnId="{FD3AABCB-F7C8-4965-AAEF-1A9D31D15FD5}">
      <dgm:prSet/>
      <dgm:spPr/>
      <dgm:t>
        <a:bodyPr/>
        <a:lstStyle/>
        <a:p>
          <a:endParaRPr lang="en-US">
            <a:latin typeface="Segoe UI" panose="020B0502040204020203" pitchFamily="34" charset="0"/>
            <a:cs typeface="Segoe UI" panose="020B0502040204020203" pitchFamily="34" charset="0"/>
          </a:endParaRPr>
        </a:p>
      </dgm:t>
    </dgm:pt>
    <dgm:pt modelId="{78BE2F18-DB2F-4A9D-B77C-2883005503EC}">
      <dgm:prSet phldrT="[Text]"/>
      <dgm:spPr/>
      <dgm:t>
        <a:bodyPr/>
        <a:lstStyle/>
        <a:p>
          <a:r>
            <a:rPr lang="en-US" dirty="0">
              <a:latin typeface="Segoe UI" panose="020B0502040204020203" pitchFamily="34" charset="0"/>
              <a:cs typeface="Segoe UI" panose="020B0502040204020203" pitchFamily="34" charset="0"/>
            </a:rPr>
            <a:t>Renaissance: passports</a:t>
          </a:r>
        </a:p>
      </dgm:t>
    </dgm:pt>
    <dgm:pt modelId="{8459BC79-15C8-4BD4-BF2C-40D39AE99CF8}" type="parTrans" cxnId="{4B80019F-6E2B-4094-BEB3-7747164167EA}">
      <dgm:prSet/>
      <dgm:spPr/>
      <dgm:t>
        <a:bodyPr/>
        <a:lstStyle/>
        <a:p>
          <a:endParaRPr lang="en-US">
            <a:latin typeface="Segoe UI" panose="020B0502040204020203" pitchFamily="34" charset="0"/>
            <a:cs typeface="Segoe UI" panose="020B0502040204020203" pitchFamily="34" charset="0"/>
          </a:endParaRPr>
        </a:p>
      </dgm:t>
    </dgm:pt>
    <dgm:pt modelId="{33710436-6CC6-4CA6-BC97-29DA50033242}" type="sibTrans" cxnId="{4B80019F-6E2B-4094-BEB3-7747164167EA}">
      <dgm:prSet/>
      <dgm:spPr/>
      <dgm:t>
        <a:bodyPr/>
        <a:lstStyle/>
        <a:p>
          <a:endParaRPr lang="en-US">
            <a:latin typeface="Segoe UI" panose="020B0502040204020203" pitchFamily="34" charset="0"/>
            <a:cs typeface="Segoe UI" panose="020B0502040204020203" pitchFamily="34" charset="0"/>
          </a:endParaRPr>
        </a:p>
      </dgm:t>
    </dgm:pt>
    <dgm:pt modelId="{C53E9088-C412-4A9D-B175-4863B81490F1}">
      <dgm:prSet phldrT="[Text]"/>
      <dgm:spPr/>
      <dgm:t>
        <a:bodyPr/>
        <a:lstStyle/>
        <a:p>
          <a:r>
            <a:rPr lang="en-US" dirty="0">
              <a:latin typeface="Segoe UI" panose="020B0502040204020203" pitchFamily="34" charset="0"/>
              <a:cs typeface="Segoe UI" panose="020B0502040204020203" pitchFamily="34" charset="0"/>
            </a:rPr>
            <a:t>Victorian Era: personal numbers, photographs, fingerprints</a:t>
          </a:r>
        </a:p>
      </dgm:t>
    </dgm:pt>
    <dgm:pt modelId="{8542A32A-17D5-4235-BB09-F420AB78ECF6}" type="parTrans" cxnId="{8C8F5A82-7F6F-4894-B50E-1A060B7F28A1}">
      <dgm:prSet/>
      <dgm:spPr/>
      <dgm:t>
        <a:bodyPr/>
        <a:lstStyle/>
        <a:p>
          <a:endParaRPr lang="en-US">
            <a:latin typeface="Segoe UI" panose="020B0502040204020203" pitchFamily="34" charset="0"/>
            <a:cs typeface="Segoe UI" panose="020B0502040204020203" pitchFamily="34" charset="0"/>
          </a:endParaRPr>
        </a:p>
      </dgm:t>
    </dgm:pt>
    <dgm:pt modelId="{6146AC22-1AE5-4A73-8E6B-B165EAA513EB}" type="sibTrans" cxnId="{8C8F5A82-7F6F-4894-B50E-1A060B7F28A1}">
      <dgm:prSet/>
      <dgm:spPr/>
      <dgm:t>
        <a:bodyPr/>
        <a:lstStyle/>
        <a:p>
          <a:endParaRPr lang="en-US">
            <a:latin typeface="Segoe UI" panose="020B0502040204020203" pitchFamily="34" charset="0"/>
            <a:cs typeface="Segoe UI" panose="020B0502040204020203" pitchFamily="34" charset="0"/>
          </a:endParaRPr>
        </a:p>
      </dgm:t>
    </dgm:pt>
    <dgm:pt modelId="{78B874D1-5153-4645-85B4-1894A764F9D5}">
      <dgm:prSet phldrT="[Text]"/>
      <dgm:spPr/>
      <dgm:t>
        <a:bodyPr/>
        <a:lstStyle/>
        <a:p>
          <a:r>
            <a:rPr lang="en-US" dirty="0">
              <a:latin typeface="Segoe UI" panose="020B0502040204020203" pitchFamily="34" charset="0"/>
              <a:cs typeface="Segoe UI" panose="020B0502040204020203" pitchFamily="34" charset="0"/>
            </a:rPr>
            <a:t>1936: US distribution of SSN cards</a:t>
          </a:r>
        </a:p>
      </dgm:t>
    </dgm:pt>
    <dgm:pt modelId="{76F28240-38F7-4983-B5DB-17A190D84E70}" type="parTrans" cxnId="{2FA9A115-C64F-4CA9-8116-E661332CC7C7}">
      <dgm:prSet/>
      <dgm:spPr/>
      <dgm:t>
        <a:bodyPr/>
        <a:lstStyle/>
        <a:p>
          <a:endParaRPr lang="en-US">
            <a:latin typeface="Segoe UI" panose="020B0502040204020203" pitchFamily="34" charset="0"/>
            <a:cs typeface="Segoe UI" panose="020B0502040204020203" pitchFamily="34" charset="0"/>
          </a:endParaRPr>
        </a:p>
      </dgm:t>
    </dgm:pt>
    <dgm:pt modelId="{3F9C85B5-7368-4329-ADBA-634FFD7E2EC9}" type="sibTrans" cxnId="{2FA9A115-C64F-4CA9-8116-E661332CC7C7}">
      <dgm:prSet/>
      <dgm:spPr/>
      <dgm:t>
        <a:bodyPr/>
        <a:lstStyle/>
        <a:p>
          <a:endParaRPr lang="en-US">
            <a:latin typeface="Segoe UI" panose="020B0502040204020203" pitchFamily="34" charset="0"/>
            <a:cs typeface="Segoe UI" panose="020B0502040204020203" pitchFamily="34" charset="0"/>
          </a:endParaRPr>
        </a:p>
      </dgm:t>
    </dgm:pt>
    <dgm:pt modelId="{CF877A60-0361-4DEB-A002-D55B26B2FB31}">
      <dgm:prSet phldrT="[Text]"/>
      <dgm:spPr/>
      <dgm:t>
        <a:bodyPr/>
        <a:lstStyle/>
        <a:p>
          <a:r>
            <a:rPr lang="en-US" dirty="0">
              <a:latin typeface="Segoe UI" panose="020B0502040204020203" pitchFamily="34" charset="0"/>
              <a:cs typeface="Segoe UI" panose="020B0502040204020203" pitchFamily="34" charset="0"/>
            </a:rPr>
            <a:t>Post WWII: widespread use of photo ID cards</a:t>
          </a:r>
        </a:p>
      </dgm:t>
    </dgm:pt>
    <dgm:pt modelId="{595C8287-46F1-4F84-B514-DACA6FF30D38}" type="parTrans" cxnId="{7AB878C0-15B0-4954-B29D-B04D7243884B}">
      <dgm:prSet/>
      <dgm:spPr/>
      <dgm:t>
        <a:bodyPr/>
        <a:lstStyle/>
        <a:p>
          <a:endParaRPr lang="en-US">
            <a:latin typeface="Segoe UI" panose="020B0502040204020203" pitchFamily="34" charset="0"/>
            <a:cs typeface="Segoe UI" panose="020B0502040204020203" pitchFamily="34" charset="0"/>
          </a:endParaRPr>
        </a:p>
      </dgm:t>
    </dgm:pt>
    <dgm:pt modelId="{F8161E02-2AD7-4341-B7A9-CE12DA4D7BDE}" type="sibTrans" cxnId="{7AB878C0-15B0-4954-B29D-B04D7243884B}">
      <dgm:prSet/>
      <dgm:spPr/>
      <dgm:t>
        <a:bodyPr/>
        <a:lstStyle/>
        <a:p>
          <a:endParaRPr lang="en-US">
            <a:latin typeface="Segoe UI" panose="020B0502040204020203" pitchFamily="34" charset="0"/>
            <a:cs typeface="Segoe UI" panose="020B0502040204020203" pitchFamily="34" charset="0"/>
          </a:endParaRPr>
        </a:p>
      </dgm:t>
    </dgm:pt>
    <dgm:pt modelId="{F8C84951-AE48-4EA7-8592-6608D7D326A3}">
      <dgm:prSet phldrT="[Text]"/>
      <dgm:spPr/>
      <dgm:t>
        <a:bodyPr/>
        <a:lstStyle/>
        <a:p>
          <a:r>
            <a:rPr lang="en-US" dirty="0">
              <a:latin typeface="Segoe UI" panose="020B0502040204020203" pitchFamily="34" charset="0"/>
              <a:cs typeface="Segoe UI" panose="020B0502040204020203" pitchFamily="34" charset="0"/>
            </a:rPr>
            <a:t>1977: US digitization of paper records</a:t>
          </a:r>
        </a:p>
      </dgm:t>
    </dgm:pt>
    <dgm:pt modelId="{F003DEF8-F2B7-4B3F-A53E-ABC17EEF521A}" type="parTrans" cxnId="{E21FA28B-112E-4ACC-9049-A7772A2D8195}">
      <dgm:prSet/>
      <dgm:spPr/>
      <dgm:t>
        <a:bodyPr/>
        <a:lstStyle/>
        <a:p>
          <a:endParaRPr lang="en-US">
            <a:latin typeface="Segoe UI" panose="020B0502040204020203" pitchFamily="34" charset="0"/>
            <a:cs typeface="Segoe UI" panose="020B0502040204020203" pitchFamily="34" charset="0"/>
          </a:endParaRPr>
        </a:p>
      </dgm:t>
    </dgm:pt>
    <dgm:pt modelId="{52B5B73B-D81E-4C44-B3CE-1FBEA25CCDC3}" type="sibTrans" cxnId="{E21FA28B-112E-4ACC-9049-A7772A2D8195}">
      <dgm:prSet/>
      <dgm:spPr/>
      <dgm:t>
        <a:bodyPr/>
        <a:lstStyle/>
        <a:p>
          <a:endParaRPr lang="en-US">
            <a:latin typeface="Segoe UI" panose="020B0502040204020203" pitchFamily="34" charset="0"/>
            <a:cs typeface="Segoe UI" panose="020B0502040204020203" pitchFamily="34" charset="0"/>
          </a:endParaRPr>
        </a:p>
      </dgm:t>
    </dgm:pt>
    <dgm:pt modelId="{F877DA71-A625-4636-9B9D-7EAAF0D5714D}">
      <dgm:prSet phldrT="[Text]"/>
      <dgm:spPr/>
      <dgm:t>
        <a:bodyPr/>
        <a:lstStyle/>
        <a:p>
          <a:r>
            <a:rPr lang="en-US" dirty="0">
              <a:latin typeface="Segoe UI" panose="020B0502040204020203" pitchFamily="34" charset="0"/>
              <a:cs typeface="Segoe UI" panose="020B0502040204020203" pitchFamily="34" charset="0"/>
            </a:rPr>
            <a:t>1980’s: Automated Fingerprint ID System (international)</a:t>
          </a:r>
        </a:p>
      </dgm:t>
    </dgm:pt>
    <dgm:pt modelId="{C279BA27-6755-47C9-A33D-39B4938EAA21}" type="parTrans" cxnId="{BAA369E1-582D-4755-ACA4-6263CBF7C183}">
      <dgm:prSet/>
      <dgm:spPr/>
      <dgm:t>
        <a:bodyPr/>
        <a:lstStyle/>
        <a:p>
          <a:endParaRPr lang="en-US">
            <a:latin typeface="Segoe UI" panose="020B0502040204020203" pitchFamily="34" charset="0"/>
            <a:cs typeface="Segoe UI" panose="020B0502040204020203" pitchFamily="34" charset="0"/>
          </a:endParaRPr>
        </a:p>
      </dgm:t>
    </dgm:pt>
    <dgm:pt modelId="{27B53DFB-5C99-4414-A130-1907AB0082EB}" type="sibTrans" cxnId="{BAA369E1-582D-4755-ACA4-6263CBF7C183}">
      <dgm:prSet/>
      <dgm:spPr/>
      <dgm:t>
        <a:bodyPr/>
        <a:lstStyle/>
        <a:p>
          <a:endParaRPr lang="en-US">
            <a:latin typeface="Segoe UI" panose="020B0502040204020203" pitchFamily="34" charset="0"/>
            <a:cs typeface="Segoe UI" panose="020B0502040204020203" pitchFamily="34" charset="0"/>
          </a:endParaRPr>
        </a:p>
      </dgm:t>
    </dgm:pt>
    <dgm:pt modelId="{6209A925-81B6-42E2-A3F7-21413129E2BF}">
      <dgm:prSet phldrT="[Text]"/>
      <dgm:spPr/>
      <dgm:t>
        <a:bodyPr/>
        <a:lstStyle/>
        <a:p>
          <a:r>
            <a:rPr lang="en-US" dirty="0">
              <a:latin typeface="Segoe UI" panose="020B0502040204020203" pitchFamily="34" charset="0"/>
              <a:cs typeface="Segoe UI" panose="020B0502040204020203" pitchFamily="34" charset="0"/>
            </a:rPr>
            <a:t>2000’s: EIAM / CIAM; cloud identities</a:t>
          </a:r>
        </a:p>
      </dgm:t>
    </dgm:pt>
    <dgm:pt modelId="{A3C1F0DE-1CAC-48E2-80B0-10FE117A7B57}" type="parTrans" cxnId="{456B8DB8-EB5D-4B06-A26A-89E15C48EDBA}">
      <dgm:prSet/>
      <dgm:spPr/>
      <dgm:t>
        <a:bodyPr/>
        <a:lstStyle/>
        <a:p>
          <a:endParaRPr lang="en-US">
            <a:latin typeface="Segoe UI" panose="020B0502040204020203" pitchFamily="34" charset="0"/>
            <a:cs typeface="Segoe UI" panose="020B0502040204020203" pitchFamily="34" charset="0"/>
          </a:endParaRPr>
        </a:p>
      </dgm:t>
    </dgm:pt>
    <dgm:pt modelId="{C847ADC9-68B1-4FCE-9F9F-5EC8998A7113}" type="sibTrans" cxnId="{456B8DB8-EB5D-4B06-A26A-89E15C48EDBA}">
      <dgm:prSet/>
      <dgm:spPr/>
      <dgm:t>
        <a:bodyPr/>
        <a:lstStyle/>
        <a:p>
          <a:endParaRPr lang="en-US">
            <a:latin typeface="Segoe UI" panose="020B0502040204020203" pitchFamily="34" charset="0"/>
            <a:cs typeface="Segoe UI" panose="020B0502040204020203" pitchFamily="34" charset="0"/>
          </a:endParaRPr>
        </a:p>
      </dgm:t>
    </dgm:pt>
    <dgm:pt modelId="{AFF33504-A393-4E72-AC1D-9289AC1AEADF}" type="pres">
      <dgm:prSet presAssocID="{17EF4E83-CB1D-435F-9EEB-46ED794DBC34}" presName="Name0" presStyleCnt="0">
        <dgm:presLayoutVars>
          <dgm:dir/>
          <dgm:resizeHandles val="exact"/>
        </dgm:presLayoutVars>
      </dgm:prSet>
      <dgm:spPr/>
    </dgm:pt>
    <dgm:pt modelId="{134974B9-D189-4123-8D3C-E63B34D24D2A}" type="pres">
      <dgm:prSet presAssocID="{17EF4E83-CB1D-435F-9EEB-46ED794DBC34}" presName="arrow" presStyleLbl="bgShp" presStyleIdx="0" presStyleCnt="1"/>
      <dgm:spPr/>
    </dgm:pt>
    <dgm:pt modelId="{34E2ADC6-FD64-4394-9799-48D5C56E5205}" type="pres">
      <dgm:prSet presAssocID="{17EF4E83-CB1D-435F-9EEB-46ED794DBC34}" presName="points" presStyleCnt="0"/>
      <dgm:spPr/>
    </dgm:pt>
    <dgm:pt modelId="{3798EFB6-4D5B-4DE4-8633-5041DAAD7970}" type="pres">
      <dgm:prSet presAssocID="{91495E3A-853A-46AB-95EE-F24B4EA91503}" presName="compositeA" presStyleCnt="0"/>
      <dgm:spPr/>
    </dgm:pt>
    <dgm:pt modelId="{29BAEBA5-D72C-46BA-B3C2-32DA410E8409}" type="pres">
      <dgm:prSet presAssocID="{91495E3A-853A-46AB-95EE-F24B4EA91503}" presName="textA" presStyleLbl="revTx" presStyleIdx="0" presStyleCnt="10">
        <dgm:presLayoutVars>
          <dgm:bulletEnabled val="1"/>
        </dgm:presLayoutVars>
      </dgm:prSet>
      <dgm:spPr/>
    </dgm:pt>
    <dgm:pt modelId="{6815218D-A7D8-4862-9905-4E3F3DB0EFAA}" type="pres">
      <dgm:prSet presAssocID="{91495E3A-853A-46AB-95EE-F24B4EA91503}" presName="circleA" presStyleLbl="node1" presStyleIdx="0" presStyleCnt="10"/>
      <dgm:spPr/>
    </dgm:pt>
    <dgm:pt modelId="{2151AC89-BBA0-481E-BDCC-B3C0417A96BD}" type="pres">
      <dgm:prSet presAssocID="{91495E3A-853A-46AB-95EE-F24B4EA91503}" presName="spaceA" presStyleCnt="0"/>
      <dgm:spPr/>
    </dgm:pt>
    <dgm:pt modelId="{851F29A8-EB0F-408C-9084-58E90EB50438}" type="pres">
      <dgm:prSet presAssocID="{A02A1B77-A087-47D3-AD13-AD93F7DEAABA}" presName="space" presStyleCnt="0"/>
      <dgm:spPr/>
    </dgm:pt>
    <dgm:pt modelId="{F941836C-723C-4446-8627-979064555808}" type="pres">
      <dgm:prSet presAssocID="{1B5650AE-64D7-4E6A-BA55-848736424147}" presName="compositeB" presStyleCnt="0"/>
      <dgm:spPr/>
    </dgm:pt>
    <dgm:pt modelId="{6D9F5E09-A6E0-4682-BA90-B6393E4AF8FE}" type="pres">
      <dgm:prSet presAssocID="{1B5650AE-64D7-4E6A-BA55-848736424147}" presName="textB" presStyleLbl="revTx" presStyleIdx="1" presStyleCnt="10">
        <dgm:presLayoutVars>
          <dgm:bulletEnabled val="1"/>
        </dgm:presLayoutVars>
      </dgm:prSet>
      <dgm:spPr/>
    </dgm:pt>
    <dgm:pt modelId="{3199602D-160A-43BF-A101-E1D0E2FFAA04}" type="pres">
      <dgm:prSet presAssocID="{1B5650AE-64D7-4E6A-BA55-848736424147}" presName="circleB" presStyleLbl="node1" presStyleIdx="1" presStyleCnt="10"/>
      <dgm:spPr/>
    </dgm:pt>
    <dgm:pt modelId="{D6F7D8E0-5E02-49D4-AD83-3F2FB2D1C23E}" type="pres">
      <dgm:prSet presAssocID="{1B5650AE-64D7-4E6A-BA55-848736424147}" presName="spaceB" presStyleCnt="0"/>
      <dgm:spPr/>
    </dgm:pt>
    <dgm:pt modelId="{1F2AEED2-D684-4655-9739-4CFA8AF49FAB}" type="pres">
      <dgm:prSet presAssocID="{7CDE8D0E-73B3-4BFF-8EF9-FFAAD42FE13A}" presName="space" presStyleCnt="0"/>
      <dgm:spPr/>
    </dgm:pt>
    <dgm:pt modelId="{90D05C44-10EC-4D66-AA7D-650BADE27C8A}" type="pres">
      <dgm:prSet presAssocID="{6A21D63F-B751-4F67-9B09-D143DC848AFE}" presName="compositeA" presStyleCnt="0"/>
      <dgm:spPr/>
    </dgm:pt>
    <dgm:pt modelId="{1288493B-4EC2-402B-9616-2CB9D71C48C3}" type="pres">
      <dgm:prSet presAssocID="{6A21D63F-B751-4F67-9B09-D143DC848AFE}" presName="textA" presStyleLbl="revTx" presStyleIdx="2" presStyleCnt="10">
        <dgm:presLayoutVars>
          <dgm:bulletEnabled val="1"/>
        </dgm:presLayoutVars>
      </dgm:prSet>
      <dgm:spPr/>
    </dgm:pt>
    <dgm:pt modelId="{EB929FA8-351F-49CC-8B84-4DDCAAB8F396}" type="pres">
      <dgm:prSet presAssocID="{6A21D63F-B751-4F67-9B09-D143DC848AFE}" presName="circleA" presStyleLbl="node1" presStyleIdx="2" presStyleCnt="10"/>
      <dgm:spPr/>
    </dgm:pt>
    <dgm:pt modelId="{E1A4B038-5C1A-4936-9B65-10F7107F6EEF}" type="pres">
      <dgm:prSet presAssocID="{6A21D63F-B751-4F67-9B09-D143DC848AFE}" presName="spaceA" presStyleCnt="0"/>
      <dgm:spPr/>
    </dgm:pt>
    <dgm:pt modelId="{B0A71403-27E4-4BD5-9D71-8AD8D7EEA2CA}" type="pres">
      <dgm:prSet presAssocID="{AFFA0BD3-52DE-46CD-873A-61C469E9B859}" presName="space" presStyleCnt="0"/>
      <dgm:spPr/>
    </dgm:pt>
    <dgm:pt modelId="{1C56D3C6-5153-44E0-BDA1-D2FB46B5D5C3}" type="pres">
      <dgm:prSet presAssocID="{78BE2F18-DB2F-4A9D-B77C-2883005503EC}" presName="compositeB" presStyleCnt="0"/>
      <dgm:spPr/>
    </dgm:pt>
    <dgm:pt modelId="{8BFB1436-0197-4936-90C5-7068A923171B}" type="pres">
      <dgm:prSet presAssocID="{78BE2F18-DB2F-4A9D-B77C-2883005503EC}" presName="textB" presStyleLbl="revTx" presStyleIdx="3" presStyleCnt="10">
        <dgm:presLayoutVars>
          <dgm:bulletEnabled val="1"/>
        </dgm:presLayoutVars>
      </dgm:prSet>
      <dgm:spPr/>
    </dgm:pt>
    <dgm:pt modelId="{5A055A01-6095-420B-BF56-A307E5E5EB33}" type="pres">
      <dgm:prSet presAssocID="{78BE2F18-DB2F-4A9D-B77C-2883005503EC}" presName="circleB" presStyleLbl="node1" presStyleIdx="3" presStyleCnt="10"/>
      <dgm:spPr/>
    </dgm:pt>
    <dgm:pt modelId="{F9C99522-8A7E-4BA8-81DA-72BCE25F5FB1}" type="pres">
      <dgm:prSet presAssocID="{78BE2F18-DB2F-4A9D-B77C-2883005503EC}" presName="spaceB" presStyleCnt="0"/>
      <dgm:spPr/>
    </dgm:pt>
    <dgm:pt modelId="{681380A1-7A80-4446-9392-E8DD2E8649F6}" type="pres">
      <dgm:prSet presAssocID="{33710436-6CC6-4CA6-BC97-29DA50033242}" presName="space" presStyleCnt="0"/>
      <dgm:spPr/>
    </dgm:pt>
    <dgm:pt modelId="{777DA6E9-9DC3-4BA0-A216-569FD51C31BA}" type="pres">
      <dgm:prSet presAssocID="{C53E9088-C412-4A9D-B175-4863B81490F1}" presName="compositeA" presStyleCnt="0"/>
      <dgm:spPr/>
    </dgm:pt>
    <dgm:pt modelId="{547A702E-5DE7-4D82-A1BD-3BF0D4DF2AD7}" type="pres">
      <dgm:prSet presAssocID="{C53E9088-C412-4A9D-B175-4863B81490F1}" presName="textA" presStyleLbl="revTx" presStyleIdx="4" presStyleCnt="10">
        <dgm:presLayoutVars>
          <dgm:bulletEnabled val="1"/>
        </dgm:presLayoutVars>
      </dgm:prSet>
      <dgm:spPr/>
    </dgm:pt>
    <dgm:pt modelId="{085B4F70-1F85-41A7-B531-02F25680FC24}" type="pres">
      <dgm:prSet presAssocID="{C53E9088-C412-4A9D-B175-4863B81490F1}" presName="circleA" presStyleLbl="node1" presStyleIdx="4" presStyleCnt="10"/>
      <dgm:spPr/>
    </dgm:pt>
    <dgm:pt modelId="{5C8BC5BD-09B1-4408-8C31-525292BA0567}" type="pres">
      <dgm:prSet presAssocID="{C53E9088-C412-4A9D-B175-4863B81490F1}" presName="spaceA" presStyleCnt="0"/>
      <dgm:spPr/>
    </dgm:pt>
    <dgm:pt modelId="{BC2FEE18-48B1-4463-94AF-0653DB31C27A}" type="pres">
      <dgm:prSet presAssocID="{6146AC22-1AE5-4A73-8E6B-B165EAA513EB}" presName="space" presStyleCnt="0"/>
      <dgm:spPr/>
    </dgm:pt>
    <dgm:pt modelId="{9B857585-1273-43D9-B7D0-4250F4F8FE72}" type="pres">
      <dgm:prSet presAssocID="{78B874D1-5153-4645-85B4-1894A764F9D5}" presName="compositeB" presStyleCnt="0"/>
      <dgm:spPr/>
    </dgm:pt>
    <dgm:pt modelId="{D759B5A2-1AC2-433E-A363-C4CF22707874}" type="pres">
      <dgm:prSet presAssocID="{78B874D1-5153-4645-85B4-1894A764F9D5}" presName="textB" presStyleLbl="revTx" presStyleIdx="5" presStyleCnt="10">
        <dgm:presLayoutVars>
          <dgm:bulletEnabled val="1"/>
        </dgm:presLayoutVars>
      </dgm:prSet>
      <dgm:spPr/>
    </dgm:pt>
    <dgm:pt modelId="{B019629B-10FF-4340-A071-B1BC8021B34B}" type="pres">
      <dgm:prSet presAssocID="{78B874D1-5153-4645-85B4-1894A764F9D5}" presName="circleB" presStyleLbl="node1" presStyleIdx="5" presStyleCnt="10"/>
      <dgm:spPr/>
    </dgm:pt>
    <dgm:pt modelId="{607CF19B-5A4B-4A01-BC5C-03D34E93A4DB}" type="pres">
      <dgm:prSet presAssocID="{78B874D1-5153-4645-85B4-1894A764F9D5}" presName="spaceB" presStyleCnt="0"/>
      <dgm:spPr/>
    </dgm:pt>
    <dgm:pt modelId="{403A7F0E-3280-49F9-9E34-0506C002B2C5}" type="pres">
      <dgm:prSet presAssocID="{3F9C85B5-7368-4329-ADBA-634FFD7E2EC9}" presName="space" presStyleCnt="0"/>
      <dgm:spPr/>
    </dgm:pt>
    <dgm:pt modelId="{01A42B8A-39CD-40D0-B3BB-4B5E9AA0FF15}" type="pres">
      <dgm:prSet presAssocID="{CF877A60-0361-4DEB-A002-D55B26B2FB31}" presName="compositeA" presStyleCnt="0"/>
      <dgm:spPr/>
    </dgm:pt>
    <dgm:pt modelId="{BF665608-8A78-4A66-B20C-4478E837D733}" type="pres">
      <dgm:prSet presAssocID="{CF877A60-0361-4DEB-A002-D55B26B2FB31}" presName="textA" presStyleLbl="revTx" presStyleIdx="6" presStyleCnt="10">
        <dgm:presLayoutVars>
          <dgm:bulletEnabled val="1"/>
        </dgm:presLayoutVars>
      </dgm:prSet>
      <dgm:spPr/>
    </dgm:pt>
    <dgm:pt modelId="{4E97DBD9-E8A2-4F1A-B65E-F3985C2433C4}" type="pres">
      <dgm:prSet presAssocID="{CF877A60-0361-4DEB-A002-D55B26B2FB31}" presName="circleA" presStyleLbl="node1" presStyleIdx="6" presStyleCnt="10"/>
      <dgm:spPr/>
    </dgm:pt>
    <dgm:pt modelId="{31A7CFB1-2777-4BEA-A8AA-3E08255E12E1}" type="pres">
      <dgm:prSet presAssocID="{CF877A60-0361-4DEB-A002-D55B26B2FB31}" presName="spaceA" presStyleCnt="0"/>
      <dgm:spPr/>
    </dgm:pt>
    <dgm:pt modelId="{3CEDE1BD-95F5-4660-9DE1-D571E63C9650}" type="pres">
      <dgm:prSet presAssocID="{F8161E02-2AD7-4341-B7A9-CE12DA4D7BDE}" presName="space" presStyleCnt="0"/>
      <dgm:spPr/>
    </dgm:pt>
    <dgm:pt modelId="{602C48DE-5500-4A55-A53F-3F02986361DD}" type="pres">
      <dgm:prSet presAssocID="{F8C84951-AE48-4EA7-8592-6608D7D326A3}" presName="compositeB" presStyleCnt="0"/>
      <dgm:spPr/>
    </dgm:pt>
    <dgm:pt modelId="{BF02BAEB-3CD6-484E-8BDE-EAA3BAC0EDCD}" type="pres">
      <dgm:prSet presAssocID="{F8C84951-AE48-4EA7-8592-6608D7D326A3}" presName="textB" presStyleLbl="revTx" presStyleIdx="7" presStyleCnt="10">
        <dgm:presLayoutVars>
          <dgm:bulletEnabled val="1"/>
        </dgm:presLayoutVars>
      </dgm:prSet>
      <dgm:spPr/>
    </dgm:pt>
    <dgm:pt modelId="{21F91AA0-C72A-4B62-AF94-E0FF9AB1E61F}" type="pres">
      <dgm:prSet presAssocID="{F8C84951-AE48-4EA7-8592-6608D7D326A3}" presName="circleB" presStyleLbl="node1" presStyleIdx="7" presStyleCnt="10"/>
      <dgm:spPr/>
    </dgm:pt>
    <dgm:pt modelId="{17E618DA-E649-4265-B3A6-05CCCAF28F73}" type="pres">
      <dgm:prSet presAssocID="{F8C84951-AE48-4EA7-8592-6608D7D326A3}" presName="spaceB" presStyleCnt="0"/>
      <dgm:spPr/>
    </dgm:pt>
    <dgm:pt modelId="{5A834FC7-E07C-4BD7-ABB5-0CEF9CC1C9E5}" type="pres">
      <dgm:prSet presAssocID="{52B5B73B-D81E-4C44-B3CE-1FBEA25CCDC3}" presName="space" presStyleCnt="0"/>
      <dgm:spPr/>
    </dgm:pt>
    <dgm:pt modelId="{0ADC6028-0747-4F3E-B804-E0F77CAC4B56}" type="pres">
      <dgm:prSet presAssocID="{F877DA71-A625-4636-9B9D-7EAAF0D5714D}" presName="compositeA" presStyleCnt="0"/>
      <dgm:spPr/>
    </dgm:pt>
    <dgm:pt modelId="{C739C522-567F-4591-BBEC-B3C67F0D1D42}" type="pres">
      <dgm:prSet presAssocID="{F877DA71-A625-4636-9B9D-7EAAF0D5714D}" presName="textA" presStyleLbl="revTx" presStyleIdx="8" presStyleCnt="10">
        <dgm:presLayoutVars>
          <dgm:bulletEnabled val="1"/>
        </dgm:presLayoutVars>
      </dgm:prSet>
      <dgm:spPr/>
    </dgm:pt>
    <dgm:pt modelId="{7A0FC0D5-A2BE-4C71-988D-31C4E9A02814}" type="pres">
      <dgm:prSet presAssocID="{F877DA71-A625-4636-9B9D-7EAAF0D5714D}" presName="circleA" presStyleLbl="node1" presStyleIdx="8" presStyleCnt="10"/>
      <dgm:spPr/>
    </dgm:pt>
    <dgm:pt modelId="{63F80C56-2E92-47F3-B173-2A1032586A81}" type="pres">
      <dgm:prSet presAssocID="{F877DA71-A625-4636-9B9D-7EAAF0D5714D}" presName="spaceA" presStyleCnt="0"/>
      <dgm:spPr/>
    </dgm:pt>
    <dgm:pt modelId="{E743370D-8546-46E4-A8C6-496A8A2BCC66}" type="pres">
      <dgm:prSet presAssocID="{27B53DFB-5C99-4414-A130-1907AB0082EB}" presName="space" presStyleCnt="0"/>
      <dgm:spPr/>
    </dgm:pt>
    <dgm:pt modelId="{85AF3654-A877-40D2-A41A-B9249B1E4201}" type="pres">
      <dgm:prSet presAssocID="{6209A925-81B6-42E2-A3F7-21413129E2BF}" presName="compositeB" presStyleCnt="0"/>
      <dgm:spPr/>
    </dgm:pt>
    <dgm:pt modelId="{DE496CC9-2EF2-49F4-923D-DC869BA98A57}" type="pres">
      <dgm:prSet presAssocID="{6209A925-81B6-42E2-A3F7-21413129E2BF}" presName="textB" presStyleLbl="revTx" presStyleIdx="9" presStyleCnt="10">
        <dgm:presLayoutVars>
          <dgm:bulletEnabled val="1"/>
        </dgm:presLayoutVars>
      </dgm:prSet>
      <dgm:spPr/>
    </dgm:pt>
    <dgm:pt modelId="{AD61DEA6-9A14-454B-8169-085FAF538AED}" type="pres">
      <dgm:prSet presAssocID="{6209A925-81B6-42E2-A3F7-21413129E2BF}" presName="circleB" presStyleLbl="node1" presStyleIdx="9" presStyleCnt="10"/>
      <dgm:spPr/>
    </dgm:pt>
    <dgm:pt modelId="{B556E639-75DC-4B09-8ABE-19861DAC4341}" type="pres">
      <dgm:prSet presAssocID="{6209A925-81B6-42E2-A3F7-21413129E2BF}" presName="spaceB" presStyleCnt="0"/>
      <dgm:spPr/>
    </dgm:pt>
  </dgm:ptLst>
  <dgm:cxnLst>
    <dgm:cxn modelId="{2FA9A115-C64F-4CA9-8116-E661332CC7C7}" srcId="{17EF4E83-CB1D-435F-9EEB-46ED794DBC34}" destId="{78B874D1-5153-4645-85B4-1894A764F9D5}" srcOrd="5" destOrd="0" parTransId="{76F28240-38F7-4983-B5DB-17A190D84E70}" sibTransId="{3F9C85B5-7368-4329-ADBA-634FFD7E2EC9}"/>
    <dgm:cxn modelId="{32DAEE24-B70B-40C8-BA23-D7BDAB7C4E01}" type="presOf" srcId="{C53E9088-C412-4A9D-B175-4863B81490F1}" destId="{547A702E-5DE7-4D82-A1BD-3BF0D4DF2AD7}" srcOrd="0" destOrd="0" presId="urn:microsoft.com/office/officeart/2005/8/layout/hProcess11"/>
    <dgm:cxn modelId="{09A0AE26-6EBF-4CAB-9CCF-903947645EF7}" type="presOf" srcId="{F8C84951-AE48-4EA7-8592-6608D7D326A3}" destId="{BF02BAEB-3CD6-484E-8BDE-EAA3BAC0EDCD}" srcOrd="0" destOrd="0" presId="urn:microsoft.com/office/officeart/2005/8/layout/hProcess11"/>
    <dgm:cxn modelId="{8618FD29-64B8-4354-A150-CCCFA6E97325}" type="presOf" srcId="{F877DA71-A625-4636-9B9D-7EAAF0D5714D}" destId="{C739C522-567F-4591-BBEC-B3C67F0D1D42}" srcOrd="0" destOrd="0" presId="urn:microsoft.com/office/officeart/2005/8/layout/hProcess11"/>
    <dgm:cxn modelId="{36388B30-0574-4FE6-B867-7CEB50317469}" type="presOf" srcId="{91495E3A-853A-46AB-95EE-F24B4EA91503}" destId="{29BAEBA5-D72C-46BA-B3C2-32DA410E8409}" srcOrd="0" destOrd="0" presId="urn:microsoft.com/office/officeart/2005/8/layout/hProcess11"/>
    <dgm:cxn modelId="{7BC9466C-2AD4-4A1A-B245-AA7192C0437C}" type="presOf" srcId="{17EF4E83-CB1D-435F-9EEB-46ED794DBC34}" destId="{AFF33504-A393-4E72-AC1D-9289AC1AEADF}" srcOrd="0" destOrd="0" presId="urn:microsoft.com/office/officeart/2005/8/layout/hProcess11"/>
    <dgm:cxn modelId="{3F023F57-3DC2-4DD8-972B-086761E0E961}" type="presOf" srcId="{1B5650AE-64D7-4E6A-BA55-848736424147}" destId="{6D9F5E09-A6E0-4682-BA90-B6393E4AF8FE}" srcOrd="0" destOrd="0" presId="urn:microsoft.com/office/officeart/2005/8/layout/hProcess11"/>
    <dgm:cxn modelId="{8C8F5A82-7F6F-4894-B50E-1A060B7F28A1}" srcId="{17EF4E83-CB1D-435F-9EEB-46ED794DBC34}" destId="{C53E9088-C412-4A9D-B175-4863B81490F1}" srcOrd="4" destOrd="0" parTransId="{8542A32A-17D5-4235-BB09-F420AB78ECF6}" sibTransId="{6146AC22-1AE5-4A73-8E6B-B165EAA513EB}"/>
    <dgm:cxn modelId="{E21FA28B-112E-4ACC-9049-A7772A2D8195}" srcId="{17EF4E83-CB1D-435F-9EEB-46ED794DBC34}" destId="{F8C84951-AE48-4EA7-8592-6608D7D326A3}" srcOrd="7" destOrd="0" parTransId="{F003DEF8-F2B7-4B3F-A53E-ABC17EEF521A}" sibTransId="{52B5B73B-D81E-4C44-B3CE-1FBEA25CCDC3}"/>
    <dgm:cxn modelId="{B5D88197-9254-4239-B9EF-E51B39E8DF4A}" type="presOf" srcId="{78BE2F18-DB2F-4A9D-B77C-2883005503EC}" destId="{8BFB1436-0197-4936-90C5-7068A923171B}" srcOrd="0" destOrd="0" presId="urn:microsoft.com/office/officeart/2005/8/layout/hProcess11"/>
    <dgm:cxn modelId="{4B80019F-6E2B-4094-BEB3-7747164167EA}" srcId="{17EF4E83-CB1D-435F-9EEB-46ED794DBC34}" destId="{78BE2F18-DB2F-4A9D-B77C-2883005503EC}" srcOrd="3" destOrd="0" parTransId="{8459BC79-15C8-4BD4-BF2C-40D39AE99CF8}" sibTransId="{33710436-6CC6-4CA6-BC97-29DA50033242}"/>
    <dgm:cxn modelId="{A9F2AEA2-BD20-4D8F-AE69-C34261A03CAD}" type="presOf" srcId="{6A21D63F-B751-4F67-9B09-D143DC848AFE}" destId="{1288493B-4EC2-402B-9616-2CB9D71C48C3}" srcOrd="0" destOrd="0" presId="urn:microsoft.com/office/officeart/2005/8/layout/hProcess11"/>
    <dgm:cxn modelId="{8FB123A7-38AD-4F29-8DBA-5A521AA7C410}" srcId="{17EF4E83-CB1D-435F-9EEB-46ED794DBC34}" destId="{1B5650AE-64D7-4E6A-BA55-848736424147}" srcOrd="1" destOrd="0" parTransId="{073B2FE5-7687-432B-83EF-40C2CFC3CEB7}" sibTransId="{7CDE8D0E-73B3-4BFF-8EF9-FFAAD42FE13A}"/>
    <dgm:cxn modelId="{006EF2AF-8F5B-413C-9F6F-C804BA3388C2}" type="presOf" srcId="{6209A925-81B6-42E2-A3F7-21413129E2BF}" destId="{DE496CC9-2EF2-49F4-923D-DC869BA98A57}" srcOrd="0" destOrd="0" presId="urn:microsoft.com/office/officeart/2005/8/layout/hProcess11"/>
    <dgm:cxn modelId="{C5B3A6B7-58BD-4924-AF79-CC76338424E5}" srcId="{17EF4E83-CB1D-435F-9EEB-46ED794DBC34}" destId="{91495E3A-853A-46AB-95EE-F24B4EA91503}" srcOrd="0" destOrd="0" parTransId="{E799E65B-69A4-4452-B1CF-1FF53225C830}" sibTransId="{A02A1B77-A087-47D3-AD13-AD93F7DEAABA}"/>
    <dgm:cxn modelId="{456B8DB8-EB5D-4B06-A26A-89E15C48EDBA}" srcId="{17EF4E83-CB1D-435F-9EEB-46ED794DBC34}" destId="{6209A925-81B6-42E2-A3F7-21413129E2BF}" srcOrd="9" destOrd="0" parTransId="{A3C1F0DE-1CAC-48E2-80B0-10FE117A7B57}" sibTransId="{C847ADC9-68B1-4FCE-9F9F-5EC8998A7113}"/>
    <dgm:cxn modelId="{7AB878C0-15B0-4954-B29D-B04D7243884B}" srcId="{17EF4E83-CB1D-435F-9EEB-46ED794DBC34}" destId="{CF877A60-0361-4DEB-A002-D55B26B2FB31}" srcOrd="6" destOrd="0" parTransId="{595C8287-46F1-4F84-B514-DACA6FF30D38}" sibTransId="{F8161E02-2AD7-4341-B7A9-CE12DA4D7BDE}"/>
    <dgm:cxn modelId="{6232E8CA-9181-4F8A-8A91-47AB668A4057}" type="presOf" srcId="{CF877A60-0361-4DEB-A002-D55B26B2FB31}" destId="{BF665608-8A78-4A66-B20C-4478E837D733}" srcOrd="0" destOrd="0" presId="urn:microsoft.com/office/officeart/2005/8/layout/hProcess11"/>
    <dgm:cxn modelId="{FD3AABCB-F7C8-4965-AAEF-1A9D31D15FD5}" srcId="{17EF4E83-CB1D-435F-9EEB-46ED794DBC34}" destId="{6A21D63F-B751-4F67-9B09-D143DC848AFE}" srcOrd="2" destOrd="0" parTransId="{39B3C701-3ED0-4430-A930-A3AE0F58318B}" sibTransId="{AFFA0BD3-52DE-46CD-873A-61C469E9B859}"/>
    <dgm:cxn modelId="{57B9FFDD-65B7-4F4C-A6B0-70F3BACCED4A}" type="presOf" srcId="{78B874D1-5153-4645-85B4-1894A764F9D5}" destId="{D759B5A2-1AC2-433E-A363-C4CF22707874}" srcOrd="0" destOrd="0" presId="urn:microsoft.com/office/officeart/2005/8/layout/hProcess11"/>
    <dgm:cxn modelId="{BAA369E1-582D-4755-ACA4-6263CBF7C183}" srcId="{17EF4E83-CB1D-435F-9EEB-46ED794DBC34}" destId="{F877DA71-A625-4636-9B9D-7EAAF0D5714D}" srcOrd="8" destOrd="0" parTransId="{C279BA27-6755-47C9-A33D-39B4938EAA21}" sibTransId="{27B53DFB-5C99-4414-A130-1907AB0082EB}"/>
    <dgm:cxn modelId="{6F876F9F-A339-4328-BE1F-EC69BAEA8551}" type="presParOf" srcId="{AFF33504-A393-4E72-AC1D-9289AC1AEADF}" destId="{134974B9-D189-4123-8D3C-E63B34D24D2A}" srcOrd="0" destOrd="0" presId="urn:microsoft.com/office/officeart/2005/8/layout/hProcess11"/>
    <dgm:cxn modelId="{4C28530B-7255-4415-86A1-1093F3850B1D}" type="presParOf" srcId="{AFF33504-A393-4E72-AC1D-9289AC1AEADF}" destId="{34E2ADC6-FD64-4394-9799-48D5C56E5205}" srcOrd="1" destOrd="0" presId="urn:microsoft.com/office/officeart/2005/8/layout/hProcess11"/>
    <dgm:cxn modelId="{6A131F40-8785-46F1-A4E3-3E4025B098D2}" type="presParOf" srcId="{34E2ADC6-FD64-4394-9799-48D5C56E5205}" destId="{3798EFB6-4D5B-4DE4-8633-5041DAAD7970}" srcOrd="0" destOrd="0" presId="urn:microsoft.com/office/officeart/2005/8/layout/hProcess11"/>
    <dgm:cxn modelId="{7697C8D3-437A-4605-B98F-7F7DFA7C8598}" type="presParOf" srcId="{3798EFB6-4D5B-4DE4-8633-5041DAAD7970}" destId="{29BAEBA5-D72C-46BA-B3C2-32DA410E8409}" srcOrd="0" destOrd="0" presId="urn:microsoft.com/office/officeart/2005/8/layout/hProcess11"/>
    <dgm:cxn modelId="{9DD6F219-238C-4E06-A2FF-DF755352F78E}" type="presParOf" srcId="{3798EFB6-4D5B-4DE4-8633-5041DAAD7970}" destId="{6815218D-A7D8-4862-9905-4E3F3DB0EFAA}" srcOrd="1" destOrd="0" presId="urn:microsoft.com/office/officeart/2005/8/layout/hProcess11"/>
    <dgm:cxn modelId="{FD1C5F04-4978-4210-8905-E3DCD002F0FF}" type="presParOf" srcId="{3798EFB6-4D5B-4DE4-8633-5041DAAD7970}" destId="{2151AC89-BBA0-481E-BDCC-B3C0417A96BD}" srcOrd="2" destOrd="0" presId="urn:microsoft.com/office/officeart/2005/8/layout/hProcess11"/>
    <dgm:cxn modelId="{EBDD01B1-7D8E-4BB0-99CD-E5AA6F638B97}" type="presParOf" srcId="{34E2ADC6-FD64-4394-9799-48D5C56E5205}" destId="{851F29A8-EB0F-408C-9084-58E90EB50438}" srcOrd="1" destOrd="0" presId="urn:microsoft.com/office/officeart/2005/8/layout/hProcess11"/>
    <dgm:cxn modelId="{21B856DE-609E-487F-8009-14BBACB70AA9}" type="presParOf" srcId="{34E2ADC6-FD64-4394-9799-48D5C56E5205}" destId="{F941836C-723C-4446-8627-979064555808}" srcOrd="2" destOrd="0" presId="urn:microsoft.com/office/officeart/2005/8/layout/hProcess11"/>
    <dgm:cxn modelId="{A2CD3786-E3DB-4F85-B360-07A45BD2B318}" type="presParOf" srcId="{F941836C-723C-4446-8627-979064555808}" destId="{6D9F5E09-A6E0-4682-BA90-B6393E4AF8FE}" srcOrd="0" destOrd="0" presId="urn:microsoft.com/office/officeart/2005/8/layout/hProcess11"/>
    <dgm:cxn modelId="{F7006D41-C565-468C-B0D5-E2B0130B8023}" type="presParOf" srcId="{F941836C-723C-4446-8627-979064555808}" destId="{3199602D-160A-43BF-A101-E1D0E2FFAA04}" srcOrd="1" destOrd="0" presId="urn:microsoft.com/office/officeart/2005/8/layout/hProcess11"/>
    <dgm:cxn modelId="{28C9E805-F0B8-4439-9F47-E8F316063512}" type="presParOf" srcId="{F941836C-723C-4446-8627-979064555808}" destId="{D6F7D8E0-5E02-49D4-AD83-3F2FB2D1C23E}" srcOrd="2" destOrd="0" presId="urn:microsoft.com/office/officeart/2005/8/layout/hProcess11"/>
    <dgm:cxn modelId="{AC5585D5-DC83-473C-9052-C4B1E26A6B76}" type="presParOf" srcId="{34E2ADC6-FD64-4394-9799-48D5C56E5205}" destId="{1F2AEED2-D684-4655-9739-4CFA8AF49FAB}" srcOrd="3" destOrd="0" presId="urn:microsoft.com/office/officeart/2005/8/layout/hProcess11"/>
    <dgm:cxn modelId="{F9DB289A-9B84-45D0-9431-12141952A467}" type="presParOf" srcId="{34E2ADC6-FD64-4394-9799-48D5C56E5205}" destId="{90D05C44-10EC-4D66-AA7D-650BADE27C8A}" srcOrd="4" destOrd="0" presId="urn:microsoft.com/office/officeart/2005/8/layout/hProcess11"/>
    <dgm:cxn modelId="{7A6BBD62-983C-4B6A-9FE7-A6B894A62A5D}" type="presParOf" srcId="{90D05C44-10EC-4D66-AA7D-650BADE27C8A}" destId="{1288493B-4EC2-402B-9616-2CB9D71C48C3}" srcOrd="0" destOrd="0" presId="urn:microsoft.com/office/officeart/2005/8/layout/hProcess11"/>
    <dgm:cxn modelId="{D4BBD035-B73B-42C2-A34D-46B847B56062}" type="presParOf" srcId="{90D05C44-10EC-4D66-AA7D-650BADE27C8A}" destId="{EB929FA8-351F-49CC-8B84-4DDCAAB8F396}" srcOrd="1" destOrd="0" presId="urn:microsoft.com/office/officeart/2005/8/layout/hProcess11"/>
    <dgm:cxn modelId="{C7247CB4-6DFB-4018-A0D9-D25EB1DD9514}" type="presParOf" srcId="{90D05C44-10EC-4D66-AA7D-650BADE27C8A}" destId="{E1A4B038-5C1A-4936-9B65-10F7107F6EEF}" srcOrd="2" destOrd="0" presId="urn:microsoft.com/office/officeart/2005/8/layout/hProcess11"/>
    <dgm:cxn modelId="{57D7B32B-8F07-4228-BD6D-3CDDF467B8BD}" type="presParOf" srcId="{34E2ADC6-FD64-4394-9799-48D5C56E5205}" destId="{B0A71403-27E4-4BD5-9D71-8AD8D7EEA2CA}" srcOrd="5" destOrd="0" presId="urn:microsoft.com/office/officeart/2005/8/layout/hProcess11"/>
    <dgm:cxn modelId="{A69F77E8-8C68-456B-ACBC-A3147515452C}" type="presParOf" srcId="{34E2ADC6-FD64-4394-9799-48D5C56E5205}" destId="{1C56D3C6-5153-44E0-BDA1-D2FB46B5D5C3}" srcOrd="6" destOrd="0" presId="urn:microsoft.com/office/officeart/2005/8/layout/hProcess11"/>
    <dgm:cxn modelId="{49A7AD17-E4A2-4000-A5F0-6C95AA93D759}" type="presParOf" srcId="{1C56D3C6-5153-44E0-BDA1-D2FB46B5D5C3}" destId="{8BFB1436-0197-4936-90C5-7068A923171B}" srcOrd="0" destOrd="0" presId="urn:microsoft.com/office/officeart/2005/8/layout/hProcess11"/>
    <dgm:cxn modelId="{D6593479-7EFD-4AC3-A3D1-C9349148C842}" type="presParOf" srcId="{1C56D3C6-5153-44E0-BDA1-D2FB46B5D5C3}" destId="{5A055A01-6095-420B-BF56-A307E5E5EB33}" srcOrd="1" destOrd="0" presId="urn:microsoft.com/office/officeart/2005/8/layout/hProcess11"/>
    <dgm:cxn modelId="{6EB2192F-EBED-4571-B6BE-D2E259684F74}" type="presParOf" srcId="{1C56D3C6-5153-44E0-BDA1-D2FB46B5D5C3}" destId="{F9C99522-8A7E-4BA8-81DA-72BCE25F5FB1}" srcOrd="2" destOrd="0" presId="urn:microsoft.com/office/officeart/2005/8/layout/hProcess11"/>
    <dgm:cxn modelId="{FB31535B-83AB-40DB-A8BE-6C1C7E5BBC5D}" type="presParOf" srcId="{34E2ADC6-FD64-4394-9799-48D5C56E5205}" destId="{681380A1-7A80-4446-9392-E8DD2E8649F6}" srcOrd="7" destOrd="0" presId="urn:microsoft.com/office/officeart/2005/8/layout/hProcess11"/>
    <dgm:cxn modelId="{DD707904-C912-4178-8CD9-5E320F8C82BB}" type="presParOf" srcId="{34E2ADC6-FD64-4394-9799-48D5C56E5205}" destId="{777DA6E9-9DC3-4BA0-A216-569FD51C31BA}" srcOrd="8" destOrd="0" presId="urn:microsoft.com/office/officeart/2005/8/layout/hProcess11"/>
    <dgm:cxn modelId="{FD99DEF3-C8A4-492D-9A7E-56D31D6B5C2F}" type="presParOf" srcId="{777DA6E9-9DC3-4BA0-A216-569FD51C31BA}" destId="{547A702E-5DE7-4D82-A1BD-3BF0D4DF2AD7}" srcOrd="0" destOrd="0" presId="urn:microsoft.com/office/officeart/2005/8/layout/hProcess11"/>
    <dgm:cxn modelId="{E126EFB6-E62C-4A34-83B0-CFA6589D6872}" type="presParOf" srcId="{777DA6E9-9DC3-4BA0-A216-569FD51C31BA}" destId="{085B4F70-1F85-41A7-B531-02F25680FC24}" srcOrd="1" destOrd="0" presId="urn:microsoft.com/office/officeart/2005/8/layout/hProcess11"/>
    <dgm:cxn modelId="{15F1D1EF-B678-43B8-B479-6EE9ED30CD72}" type="presParOf" srcId="{777DA6E9-9DC3-4BA0-A216-569FD51C31BA}" destId="{5C8BC5BD-09B1-4408-8C31-525292BA0567}" srcOrd="2" destOrd="0" presId="urn:microsoft.com/office/officeart/2005/8/layout/hProcess11"/>
    <dgm:cxn modelId="{BE3B9EB0-2990-41A0-984B-C025C258F54D}" type="presParOf" srcId="{34E2ADC6-FD64-4394-9799-48D5C56E5205}" destId="{BC2FEE18-48B1-4463-94AF-0653DB31C27A}" srcOrd="9" destOrd="0" presId="urn:microsoft.com/office/officeart/2005/8/layout/hProcess11"/>
    <dgm:cxn modelId="{C45FBC47-09A4-4299-B44D-275C3A075EA7}" type="presParOf" srcId="{34E2ADC6-FD64-4394-9799-48D5C56E5205}" destId="{9B857585-1273-43D9-B7D0-4250F4F8FE72}" srcOrd="10" destOrd="0" presId="urn:microsoft.com/office/officeart/2005/8/layout/hProcess11"/>
    <dgm:cxn modelId="{B7D9EB3C-DDCC-4AE0-9891-EDCDE03F9106}" type="presParOf" srcId="{9B857585-1273-43D9-B7D0-4250F4F8FE72}" destId="{D759B5A2-1AC2-433E-A363-C4CF22707874}" srcOrd="0" destOrd="0" presId="urn:microsoft.com/office/officeart/2005/8/layout/hProcess11"/>
    <dgm:cxn modelId="{0380F656-BEE5-40B4-9825-A57C3A5F3EEE}" type="presParOf" srcId="{9B857585-1273-43D9-B7D0-4250F4F8FE72}" destId="{B019629B-10FF-4340-A071-B1BC8021B34B}" srcOrd="1" destOrd="0" presId="urn:microsoft.com/office/officeart/2005/8/layout/hProcess11"/>
    <dgm:cxn modelId="{B33B3F67-8532-40A3-AECD-7F8D776115A9}" type="presParOf" srcId="{9B857585-1273-43D9-B7D0-4250F4F8FE72}" destId="{607CF19B-5A4B-4A01-BC5C-03D34E93A4DB}" srcOrd="2" destOrd="0" presId="urn:microsoft.com/office/officeart/2005/8/layout/hProcess11"/>
    <dgm:cxn modelId="{CCD41341-EEA0-401B-8098-E115E7565DEF}" type="presParOf" srcId="{34E2ADC6-FD64-4394-9799-48D5C56E5205}" destId="{403A7F0E-3280-49F9-9E34-0506C002B2C5}" srcOrd="11" destOrd="0" presId="urn:microsoft.com/office/officeart/2005/8/layout/hProcess11"/>
    <dgm:cxn modelId="{6F87A903-AA9E-4EFD-97F3-31D9E90B2ED6}" type="presParOf" srcId="{34E2ADC6-FD64-4394-9799-48D5C56E5205}" destId="{01A42B8A-39CD-40D0-B3BB-4B5E9AA0FF15}" srcOrd="12" destOrd="0" presId="urn:microsoft.com/office/officeart/2005/8/layout/hProcess11"/>
    <dgm:cxn modelId="{2B1DAFCC-F30A-4E0E-B38F-E3A9103FD609}" type="presParOf" srcId="{01A42B8A-39CD-40D0-B3BB-4B5E9AA0FF15}" destId="{BF665608-8A78-4A66-B20C-4478E837D733}" srcOrd="0" destOrd="0" presId="urn:microsoft.com/office/officeart/2005/8/layout/hProcess11"/>
    <dgm:cxn modelId="{F2AB7D69-778F-4614-A6FA-6A807A48924E}" type="presParOf" srcId="{01A42B8A-39CD-40D0-B3BB-4B5E9AA0FF15}" destId="{4E97DBD9-E8A2-4F1A-B65E-F3985C2433C4}" srcOrd="1" destOrd="0" presId="urn:microsoft.com/office/officeart/2005/8/layout/hProcess11"/>
    <dgm:cxn modelId="{663CDB40-EC7E-4543-8283-05DF1DAD81F1}" type="presParOf" srcId="{01A42B8A-39CD-40D0-B3BB-4B5E9AA0FF15}" destId="{31A7CFB1-2777-4BEA-A8AA-3E08255E12E1}" srcOrd="2" destOrd="0" presId="urn:microsoft.com/office/officeart/2005/8/layout/hProcess11"/>
    <dgm:cxn modelId="{FF412582-00D1-4857-A1EC-6C680FA13C89}" type="presParOf" srcId="{34E2ADC6-FD64-4394-9799-48D5C56E5205}" destId="{3CEDE1BD-95F5-4660-9DE1-D571E63C9650}" srcOrd="13" destOrd="0" presId="urn:microsoft.com/office/officeart/2005/8/layout/hProcess11"/>
    <dgm:cxn modelId="{D00D7BFA-93DC-4ADD-B3F8-01D140871C73}" type="presParOf" srcId="{34E2ADC6-FD64-4394-9799-48D5C56E5205}" destId="{602C48DE-5500-4A55-A53F-3F02986361DD}" srcOrd="14" destOrd="0" presId="urn:microsoft.com/office/officeart/2005/8/layout/hProcess11"/>
    <dgm:cxn modelId="{D0FA7974-4633-47B5-A0C7-5706B71B2D8B}" type="presParOf" srcId="{602C48DE-5500-4A55-A53F-3F02986361DD}" destId="{BF02BAEB-3CD6-484E-8BDE-EAA3BAC0EDCD}" srcOrd="0" destOrd="0" presId="urn:microsoft.com/office/officeart/2005/8/layout/hProcess11"/>
    <dgm:cxn modelId="{E234A748-B31E-4EDE-889D-82D27E60C84A}" type="presParOf" srcId="{602C48DE-5500-4A55-A53F-3F02986361DD}" destId="{21F91AA0-C72A-4B62-AF94-E0FF9AB1E61F}" srcOrd="1" destOrd="0" presId="urn:microsoft.com/office/officeart/2005/8/layout/hProcess11"/>
    <dgm:cxn modelId="{1DD781A9-8C03-465D-95B9-4BC042E09A1D}" type="presParOf" srcId="{602C48DE-5500-4A55-A53F-3F02986361DD}" destId="{17E618DA-E649-4265-B3A6-05CCCAF28F73}" srcOrd="2" destOrd="0" presId="urn:microsoft.com/office/officeart/2005/8/layout/hProcess11"/>
    <dgm:cxn modelId="{03731007-7EFA-4459-93BF-64C3E5CADF80}" type="presParOf" srcId="{34E2ADC6-FD64-4394-9799-48D5C56E5205}" destId="{5A834FC7-E07C-4BD7-ABB5-0CEF9CC1C9E5}" srcOrd="15" destOrd="0" presId="urn:microsoft.com/office/officeart/2005/8/layout/hProcess11"/>
    <dgm:cxn modelId="{12DC6693-5C9A-4686-A70D-761F921ECC29}" type="presParOf" srcId="{34E2ADC6-FD64-4394-9799-48D5C56E5205}" destId="{0ADC6028-0747-4F3E-B804-E0F77CAC4B56}" srcOrd="16" destOrd="0" presId="urn:microsoft.com/office/officeart/2005/8/layout/hProcess11"/>
    <dgm:cxn modelId="{054D63C4-9C57-4671-8FED-1E47A6971B78}" type="presParOf" srcId="{0ADC6028-0747-4F3E-B804-E0F77CAC4B56}" destId="{C739C522-567F-4591-BBEC-B3C67F0D1D42}" srcOrd="0" destOrd="0" presId="urn:microsoft.com/office/officeart/2005/8/layout/hProcess11"/>
    <dgm:cxn modelId="{1393CFBD-3C69-43BA-B3F5-3173E4331BAE}" type="presParOf" srcId="{0ADC6028-0747-4F3E-B804-E0F77CAC4B56}" destId="{7A0FC0D5-A2BE-4C71-988D-31C4E9A02814}" srcOrd="1" destOrd="0" presId="urn:microsoft.com/office/officeart/2005/8/layout/hProcess11"/>
    <dgm:cxn modelId="{75CF249A-BF71-4491-99A6-72F2C63A6506}" type="presParOf" srcId="{0ADC6028-0747-4F3E-B804-E0F77CAC4B56}" destId="{63F80C56-2E92-47F3-B173-2A1032586A81}" srcOrd="2" destOrd="0" presId="urn:microsoft.com/office/officeart/2005/8/layout/hProcess11"/>
    <dgm:cxn modelId="{E0E22500-C18C-4BB1-8F30-402515B396F7}" type="presParOf" srcId="{34E2ADC6-FD64-4394-9799-48D5C56E5205}" destId="{E743370D-8546-46E4-A8C6-496A8A2BCC66}" srcOrd="17" destOrd="0" presId="urn:microsoft.com/office/officeart/2005/8/layout/hProcess11"/>
    <dgm:cxn modelId="{091AA904-ABC5-4EC6-8B1C-5786C18B387F}" type="presParOf" srcId="{34E2ADC6-FD64-4394-9799-48D5C56E5205}" destId="{85AF3654-A877-40D2-A41A-B9249B1E4201}" srcOrd="18" destOrd="0" presId="urn:microsoft.com/office/officeart/2005/8/layout/hProcess11"/>
    <dgm:cxn modelId="{ACDE2C9D-45D1-418A-A71F-4A8C50979098}" type="presParOf" srcId="{85AF3654-A877-40D2-A41A-B9249B1E4201}" destId="{DE496CC9-2EF2-49F4-923D-DC869BA98A57}" srcOrd="0" destOrd="0" presId="urn:microsoft.com/office/officeart/2005/8/layout/hProcess11"/>
    <dgm:cxn modelId="{0AAB3006-B30F-4274-A8EB-E92D1A01121B}" type="presParOf" srcId="{85AF3654-A877-40D2-A41A-B9249B1E4201}" destId="{AD61DEA6-9A14-454B-8169-085FAF538AED}" srcOrd="1" destOrd="0" presId="urn:microsoft.com/office/officeart/2005/8/layout/hProcess11"/>
    <dgm:cxn modelId="{FFFD8459-C492-4138-BF14-D1B9763C37D1}" type="presParOf" srcId="{85AF3654-A877-40D2-A41A-B9249B1E4201}" destId="{B556E639-75DC-4B09-8ABE-19861DAC4341}"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EF4E83-CB1D-435F-9EEB-46ED794DBC34}" type="doc">
      <dgm:prSet loTypeId="urn:microsoft.com/office/officeart/2005/8/layout/hProcess11" loCatId="process" qsTypeId="urn:microsoft.com/office/officeart/2005/8/quickstyle/simple1" qsCatId="simple" csTypeId="urn:microsoft.com/office/officeart/2005/8/colors/accent1_2" csCatId="accent1" phldr="1"/>
      <dgm:spPr/>
    </dgm:pt>
    <dgm:pt modelId="{91495E3A-853A-46AB-95EE-F24B4EA91503}">
      <dgm:prSet phldrT="[Text]"/>
      <dgm:spPr/>
      <dgm:t>
        <a:bodyPr/>
        <a:lstStyle/>
        <a:p>
          <a:r>
            <a:rPr lang="en-US" dirty="0">
              <a:latin typeface="Segoe UI" panose="020B0502040204020203" pitchFamily="34" charset="0"/>
              <a:cs typeface="Segoe UI" panose="020B0502040204020203" pitchFamily="34" charset="0"/>
            </a:rPr>
            <a:t>Ancient Egypt: wooden locks &amp; keys</a:t>
          </a:r>
        </a:p>
        <a:p>
          <a:r>
            <a:rPr lang="en-US" dirty="0">
              <a:latin typeface="Segoe UI" panose="020B0502040204020203" pitchFamily="34" charset="0"/>
              <a:cs typeface="Segoe UI" panose="020B0502040204020203" pitchFamily="34" charset="0"/>
            </a:rPr>
            <a:t>11</a:t>
          </a:r>
          <a:r>
            <a:rPr lang="en-US" baseline="30000" dirty="0">
              <a:latin typeface="Segoe UI" panose="020B0502040204020203" pitchFamily="34" charset="0"/>
              <a:cs typeface="Segoe UI" panose="020B0502040204020203" pitchFamily="34" charset="0"/>
            </a:rPr>
            <a:t>th</a:t>
          </a:r>
          <a:r>
            <a:rPr lang="en-US" dirty="0">
              <a:latin typeface="Segoe UI" panose="020B0502040204020203" pitchFamily="34" charset="0"/>
              <a:cs typeface="Segoe UI" panose="020B0502040204020203" pitchFamily="34" charset="0"/>
            </a:rPr>
            <a:t> C BCE: Shibboleth Passwords</a:t>
          </a:r>
        </a:p>
      </dgm:t>
    </dgm:pt>
    <dgm:pt modelId="{E799E65B-69A4-4452-B1CF-1FF53225C830}" type="parTrans" cxnId="{C5B3A6B7-58BD-4924-AF79-CC76338424E5}">
      <dgm:prSet/>
      <dgm:spPr/>
      <dgm:t>
        <a:bodyPr/>
        <a:lstStyle/>
        <a:p>
          <a:endParaRPr lang="en-US">
            <a:latin typeface="Segoe UI" panose="020B0502040204020203" pitchFamily="34" charset="0"/>
            <a:cs typeface="Segoe UI" panose="020B0502040204020203" pitchFamily="34" charset="0"/>
          </a:endParaRPr>
        </a:p>
      </dgm:t>
    </dgm:pt>
    <dgm:pt modelId="{A02A1B77-A087-47D3-AD13-AD93F7DEAABA}" type="sibTrans" cxnId="{C5B3A6B7-58BD-4924-AF79-CC76338424E5}">
      <dgm:prSet/>
      <dgm:spPr/>
      <dgm:t>
        <a:bodyPr/>
        <a:lstStyle/>
        <a:p>
          <a:endParaRPr lang="en-US">
            <a:latin typeface="Segoe UI" panose="020B0502040204020203" pitchFamily="34" charset="0"/>
            <a:cs typeface="Segoe UI" panose="020B0502040204020203" pitchFamily="34" charset="0"/>
          </a:endParaRPr>
        </a:p>
      </dgm:t>
    </dgm:pt>
    <dgm:pt modelId="{1B5650AE-64D7-4E6A-BA55-848736424147}">
      <dgm:prSet phldrT="[Text]"/>
      <dgm:spPr/>
      <dgm:t>
        <a:bodyPr/>
        <a:lstStyle/>
        <a:p>
          <a:r>
            <a:rPr lang="en-US" dirty="0">
              <a:latin typeface="Segoe UI" panose="020B0502040204020203" pitchFamily="34" charset="0"/>
              <a:cs typeface="Segoe UI" panose="020B0502040204020203" pitchFamily="34" charset="0"/>
            </a:rPr>
            <a:t>6</a:t>
          </a:r>
          <a:r>
            <a:rPr lang="en-US" baseline="30000" dirty="0">
              <a:latin typeface="Segoe UI" panose="020B0502040204020203" pitchFamily="34" charset="0"/>
              <a:cs typeface="Segoe UI" panose="020B0502040204020203" pitchFamily="34" charset="0"/>
            </a:rPr>
            <a:t>th</a:t>
          </a:r>
          <a:r>
            <a:rPr lang="en-US" dirty="0">
              <a:latin typeface="Segoe UI" panose="020B0502040204020203" pitchFamily="34" charset="0"/>
              <a:cs typeface="Segoe UI" panose="020B0502040204020203" pitchFamily="34" charset="0"/>
            </a:rPr>
            <a:t> C BCE:</a:t>
          </a:r>
        </a:p>
        <a:p>
          <a:r>
            <a:rPr lang="en-US" dirty="0">
              <a:latin typeface="Segoe UI" panose="020B0502040204020203" pitchFamily="34" charset="0"/>
              <a:cs typeface="Segoe UI" panose="020B0502040204020203" pitchFamily="34" charset="0"/>
            </a:rPr>
            <a:t>Iron &amp; bronze locks &amp; keys</a:t>
          </a:r>
        </a:p>
      </dgm:t>
    </dgm:pt>
    <dgm:pt modelId="{073B2FE5-7687-432B-83EF-40C2CFC3CEB7}" type="parTrans" cxnId="{8FB123A7-38AD-4F29-8DBA-5A521AA7C410}">
      <dgm:prSet/>
      <dgm:spPr/>
      <dgm:t>
        <a:bodyPr/>
        <a:lstStyle/>
        <a:p>
          <a:endParaRPr lang="en-US">
            <a:latin typeface="Segoe UI" panose="020B0502040204020203" pitchFamily="34" charset="0"/>
            <a:cs typeface="Segoe UI" panose="020B0502040204020203" pitchFamily="34" charset="0"/>
          </a:endParaRPr>
        </a:p>
      </dgm:t>
    </dgm:pt>
    <dgm:pt modelId="{7CDE8D0E-73B3-4BFF-8EF9-FFAAD42FE13A}" type="sibTrans" cxnId="{8FB123A7-38AD-4F29-8DBA-5A521AA7C410}">
      <dgm:prSet/>
      <dgm:spPr/>
      <dgm:t>
        <a:bodyPr/>
        <a:lstStyle/>
        <a:p>
          <a:endParaRPr lang="en-US">
            <a:latin typeface="Segoe UI" panose="020B0502040204020203" pitchFamily="34" charset="0"/>
            <a:cs typeface="Segoe UI" panose="020B0502040204020203" pitchFamily="34" charset="0"/>
          </a:endParaRPr>
        </a:p>
      </dgm:t>
    </dgm:pt>
    <dgm:pt modelId="{6A21D63F-B751-4F67-9B09-D143DC848AFE}">
      <dgm:prSet phldrT="[Text]"/>
      <dgm:spPr/>
      <dgm:t>
        <a:bodyPr/>
        <a:lstStyle/>
        <a:p>
          <a:r>
            <a:rPr lang="en-US" dirty="0">
              <a:latin typeface="Segoe UI" panose="020B0502040204020203" pitchFamily="34" charset="0"/>
              <a:cs typeface="Segoe UI" panose="020B0502040204020203" pitchFamily="34" charset="0"/>
            </a:rPr>
            <a:t>Rome: watchwords with daily rotations</a:t>
          </a:r>
        </a:p>
      </dgm:t>
    </dgm:pt>
    <dgm:pt modelId="{39B3C701-3ED0-4430-A930-A3AE0F58318B}" type="parTrans" cxnId="{FD3AABCB-F7C8-4965-AAEF-1A9D31D15FD5}">
      <dgm:prSet/>
      <dgm:spPr/>
      <dgm:t>
        <a:bodyPr/>
        <a:lstStyle/>
        <a:p>
          <a:endParaRPr lang="en-US">
            <a:latin typeface="Segoe UI" panose="020B0502040204020203" pitchFamily="34" charset="0"/>
            <a:cs typeface="Segoe UI" panose="020B0502040204020203" pitchFamily="34" charset="0"/>
          </a:endParaRPr>
        </a:p>
      </dgm:t>
    </dgm:pt>
    <dgm:pt modelId="{AFFA0BD3-52DE-46CD-873A-61C469E9B859}" type="sibTrans" cxnId="{FD3AABCB-F7C8-4965-AAEF-1A9D31D15FD5}">
      <dgm:prSet/>
      <dgm:spPr/>
      <dgm:t>
        <a:bodyPr/>
        <a:lstStyle/>
        <a:p>
          <a:endParaRPr lang="en-US">
            <a:latin typeface="Segoe UI" panose="020B0502040204020203" pitchFamily="34" charset="0"/>
            <a:cs typeface="Segoe UI" panose="020B0502040204020203" pitchFamily="34" charset="0"/>
          </a:endParaRPr>
        </a:p>
      </dgm:t>
    </dgm:pt>
    <dgm:pt modelId="{C53E9088-C412-4A9D-B175-4863B81490F1}">
      <dgm:prSet phldrT="[Text]"/>
      <dgm:spPr/>
      <dgm:t>
        <a:bodyPr/>
        <a:lstStyle/>
        <a:p>
          <a:r>
            <a:rPr lang="en-US" dirty="0">
              <a:latin typeface="Segoe UI" panose="020B0502040204020203" pitchFamily="34" charset="0"/>
              <a:cs typeface="Segoe UI" panose="020B0502040204020203" pitchFamily="34" charset="0"/>
            </a:rPr>
            <a:t>Victorian Era: invention of the modern flat key</a:t>
          </a:r>
        </a:p>
      </dgm:t>
    </dgm:pt>
    <dgm:pt modelId="{8542A32A-17D5-4235-BB09-F420AB78ECF6}" type="parTrans" cxnId="{8C8F5A82-7F6F-4894-B50E-1A060B7F28A1}">
      <dgm:prSet/>
      <dgm:spPr/>
      <dgm:t>
        <a:bodyPr/>
        <a:lstStyle/>
        <a:p>
          <a:endParaRPr lang="en-US">
            <a:latin typeface="Segoe UI" panose="020B0502040204020203" pitchFamily="34" charset="0"/>
            <a:cs typeface="Segoe UI" panose="020B0502040204020203" pitchFamily="34" charset="0"/>
          </a:endParaRPr>
        </a:p>
      </dgm:t>
    </dgm:pt>
    <dgm:pt modelId="{6146AC22-1AE5-4A73-8E6B-B165EAA513EB}" type="sibTrans" cxnId="{8C8F5A82-7F6F-4894-B50E-1A060B7F28A1}">
      <dgm:prSet/>
      <dgm:spPr/>
      <dgm:t>
        <a:bodyPr/>
        <a:lstStyle/>
        <a:p>
          <a:endParaRPr lang="en-US">
            <a:latin typeface="Segoe UI" panose="020B0502040204020203" pitchFamily="34" charset="0"/>
            <a:cs typeface="Segoe UI" panose="020B0502040204020203" pitchFamily="34" charset="0"/>
          </a:endParaRPr>
        </a:p>
      </dgm:t>
    </dgm:pt>
    <dgm:pt modelId="{78B874D1-5153-4645-85B4-1894A764F9D5}">
      <dgm:prSet phldrT="[Text]"/>
      <dgm:spPr/>
      <dgm:t>
        <a:bodyPr/>
        <a:lstStyle/>
        <a:p>
          <a:r>
            <a:rPr lang="en-US" dirty="0">
              <a:latin typeface="Segoe UI" panose="020B0502040204020203" pitchFamily="34" charset="0"/>
              <a:cs typeface="Segoe UI" panose="020B0502040204020203" pitchFamily="34" charset="0"/>
            </a:rPr>
            <a:t>WWII: Enigma machines &amp; Code Talkers</a:t>
          </a:r>
        </a:p>
      </dgm:t>
    </dgm:pt>
    <dgm:pt modelId="{76F28240-38F7-4983-B5DB-17A190D84E70}" type="parTrans" cxnId="{2FA9A115-C64F-4CA9-8116-E661332CC7C7}">
      <dgm:prSet/>
      <dgm:spPr/>
      <dgm:t>
        <a:bodyPr/>
        <a:lstStyle/>
        <a:p>
          <a:endParaRPr lang="en-US">
            <a:latin typeface="Segoe UI" panose="020B0502040204020203" pitchFamily="34" charset="0"/>
            <a:cs typeface="Segoe UI" panose="020B0502040204020203" pitchFamily="34" charset="0"/>
          </a:endParaRPr>
        </a:p>
      </dgm:t>
    </dgm:pt>
    <dgm:pt modelId="{3F9C85B5-7368-4329-ADBA-634FFD7E2EC9}" type="sibTrans" cxnId="{2FA9A115-C64F-4CA9-8116-E661332CC7C7}">
      <dgm:prSet/>
      <dgm:spPr/>
      <dgm:t>
        <a:bodyPr/>
        <a:lstStyle/>
        <a:p>
          <a:endParaRPr lang="en-US">
            <a:latin typeface="Segoe UI" panose="020B0502040204020203" pitchFamily="34" charset="0"/>
            <a:cs typeface="Segoe UI" panose="020B0502040204020203" pitchFamily="34" charset="0"/>
          </a:endParaRPr>
        </a:p>
      </dgm:t>
    </dgm:pt>
    <dgm:pt modelId="{CF877A60-0361-4DEB-A002-D55B26B2FB31}">
      <dgm:prSet phldrT="[Text]"/>
      <dgm:spPr/>
      <dgm:t>
        <a:bodyPr/>
        <a:lstStyle/>
        <a:p>
          <a:r>
            <a:rPr lang="en-US" dirty="0">
              <a:latin typeface="Segoe UI" panose="020B0502040204020203" pitchFamily="34" charset="0"/>
              <a:cs typeface="Segoe UI" panose="020B0502040204020203" pitchFamily="34" charset="0"/>
            </a:rPr>
            <a:t>1961: first digital password @ MIT</a:t>
          </a:r>
        </a:p>
      </dgm:t>
    </dgm:pt>
    <dgm:pt modelId="{595C8287-46F1-4F84-B514-DACA6FF30D38}" type="parTrans" cxnId="{7AB878C0-15B0-4954-B29D-B04D7243884B}">
      <dgm:prSet/>
      <dgm:spPr/>
      <dgm:t>
        <a:bodyPr/>
        <a:lstStyle/>
        <a:p>
          <a:endParaRPr lang="en-US">
            <a:latin typeface="Segoe UI" panose="020B0502040204020203" pitchFamily="34" charset="0"/>
            <a:cs typeface="Segoe UI" panose="020B0502040204020203" pitchFamily="34" charset="0"/>
          </a:endParaRPr>
        </a:p>
      </dgm:t>
    </dgm:pt>
    <dgm:pt modelId="{F8161E02-2AD7-4341-B7A9-CE12DA4D7BDE}" type="sibTrans" cxnId="{7AB878C0-15B0-4954-B29D-B04D7243884B}">
      <dgm:prSet/>
      <dgm:spPr/>
      <dgm:t>
        <a:bodyPr/>
        <a:lstStyle/>
        <a:p>
          <a:endParaRPr lang="en-US">
            <a:latin typeface="Segoe UI" panose="020B0502040204020203" pitchFamily="34" charset="0"/>
            <a:cs typeface="Segoe UI" panose="020B0502040204020203" pitchFamily="34" charset="0"/>
          </a:endParaRPr>
        </a:p>
      </dgm:t>
    </dgm:pt>
    <dgm:pt modelId="{F8C84951-AE48-4EA7-8592-6608D7D326A3}">
      <dgm:prSet phldrT="[Text]"/>
      <dgm:spPr/>
      <dgm:t>
        <a:bodyPr/>
        <a:lstStyle/>
        <a:p>
          <a:r>
            <a:rPr lang="en-US" dirty="0">
              <a:latin typeface="Segoe UI" panose="020B0502040204020203" pitchFamily="34" charset="0"/>
              <a:cs typeface="Segoe UI" panose="020B0502040204020203" pitchFamily="34" charset="0"/>
            </a:rPr>
            <a:t>1974: first password hashing in Unix</a:t>
          </a:r>
        </a:p>
      </dgm:t>
    </dgm:pt>
    <dgm:pt modelId="{F003DEF8-F2B7-4B3F-A53E-ABC17EEF521A}" type="parTrans" cxnId="{E21FA28B-112E-4ACC-9049-A7772A2D8195}">
      <dgm:prSet/>
      <dgm:spPr/>
      <dgm:t>
        <a:bodyPr/>
        <a:lstStyle/>
        <a:p>
          <a:endParaRPr lang="en-US">
            <a:latin typeface="Segoe UI" panose="020B0502040204020203" pitchFamily="34" charset="0"/>
            <a:cs typeface="Segoe UI" panose="020B0502040204020203" pitchFamily="34" charset="0"/>
          </a:endParaRPr>
        </a:p>
      </dgm:t>
    </dgm:pt>
    <dgm:pt modelId="{52B5B73B-D81E-4C44-B3CE-1FBEA25CCDC3}" type="sibTrans" cxnId="{E21FA28B-112E-4ACC-9049-A7772A2D8195}">
      <dgm:prSet/>
      <dgm:spPr/>
      <dgm:t>
        <a:bodyPr/>
        <a:lstStyle/>
        <a:p>
          <a:endParaRPr lang="en-US">
            <a:latin typeface="Segoe UI" panose="020B0502040204020203" pitchFamily="34" charset="0"/>
            <a:cs typeface="Segoe UI" panose="020B0502040204020203" pitchFamily="34" charset="0"/>
          </a:endParaRPr>
        </a:p>
      </dgm:t>
    </dgm:pt>
    <dgm:pt modelId="{F877DA71-A625-4636-9B9D-7EAAF0D5714D}">
      <dgm:prSet phldrT="[Text]"/>
      <dgm:spPr/>
      <dgm:t>
        <a:bodyPr/>
        <a:lstStyle/>
        <a:p>
          <a:r>
            <a:rPr lang="en-US" dirty="0">
              <a:latin typeface="Segoe UI" panose="020B0502040204020203" pitchFamily="34" charset="0"/>
              <a:cs typeface="Segoe UI" panose="020B0502040204020203" pitchFamily="34" charset="0"/>
            </a:rPr>
            <a:t>1983: Patent issued for RSA cryptosystem</a:t>
          </a:r>
        </a:p>
      </dgm:t>
    </dgm:pt>
    <dgm:pt modelId="{C279BA27-6755-47C9-A33D-39B4938EAA21}" type="parTrans" cxnId="{BAA369E1-582D-4755-ACA4-6263CBF7C183}">
      <dgm:prSet/>
      <dgm:spPr/>
      <dgm:t>
        <a:bodyPr/>
        <a:lstStyle/>
        <a:p>
          <a:endParaRPr lang="en-US">
            <a:latin typeface="Segoe UI" panose="020B0502040204020203" pitchFamily="34" charset="0"/>
            <a:cs typeface="Segoe UI" panose="020B0502040204020203" pitchFamily="34" charset="0"/>
          </a:endParaRPr>
        </a:p>
      </dgm:t>
    </dgm:pt>
    <dgm:pt modelId="{27B53DFB-5C99-4414-A130-1907AB0082EB}" type="sibTrans" cxnId="{BAA369E1-582D-4755-ACA4-6263CBF7C183}">
      <dgm:prSet/>
      <dgm:spPr/>
      <dgm:t>
        <a:bodyPr/>
        <a:lstStyle/>
        <a:p>
          <a:endParaRPr lang="en-US">
            <a:latin typeface="Segoe UI" panose="020B0502040204020203" pitchFamily="34" charset="0"/>
            <a:cs typeface="Segoe UI" panose="020B0502040204020203" pitchFamily="34" charset="0"/>
          </a:endParaRPr>
        </a:p>
      </dgm:t>
    </dgm:pt>
    <dgm:pt modelId="{6209A925-81B6-42E2-A3F7-21413129E2BF}">
      <dgm:prSet phldrT="[Text]"/>
      <dgm:spPr/>
      <dgm:t>
        <a:bodyPr/>
        <a:lstStyle/>
        <a:p>
          <a:r>
            <a:rPr lang="en-US" dirty="0">
              <a:latin typeface="Segoe UI" panose="020B0502040204020203" pitchFamily="34" charset="0"/>
              <a:cs typeface="Segoe UI" panose="020B0502040204020203" pitchFamily="34" charset="0"/>
            </a:rPr>
            <a:t>1993: release of Kerberos 5</a:t>
          </a:r>
        </a:p>
      </dgm:t>
    </dgm:pt>
    <dgm:pt modelId="{A3C1F0DE-1CAC-48E2-80B0-10FE117A7B57}" type="parTrans" cxnId="{456B8DB8-EB5D-4B06-A26A-89E15C48EDBA}">
      <dgm:prSet/>
      <dgm:spPr/>
      <dgm:t>
        <a:bodyPr/>
        <a:lstStyle/>
        <a:p>
          <a:endParaRPr lang="en-US">
            <a:latin typeface="Segoe UI" panose="020B0502040204020203" pitchFamily="34" charset="0"/>
            <a:cs typeface="Segoe UI" panose="020B0502040204020203" pitchFamily="34" charset="0"/>
          </a:endParaRPr>
        </a:p>
      </dgm:t>
    </dgm:pt>
    <dgm:pt modelId="{C847ADC9-68B1-4FCE-9F9F-5EC8998A7113}" type="sibTrans" cxnId="{456B8DB8-EB5D-4B06-A26A-89E15C48EDBA}">
      <dgm:prSet/>
      <dgm:spPr/>
      <dgm:t>
        <a:bodyPr/>
        <a:lstStyle/>
        <a:p>
          <a:endParaRPr lang="en-US">
            <a:latin typeface="Segoe UI" panose="020B0502040204020203" pitchFamily="34" charset="0"/>
            <a:cs typeface="Segoe UI" panose="020B0502040204020203" pitchFamily="34" charset="0"/>
          </a:endParaRPr>
        </a:p>
      </dgm:t>
    </dgm:pt>
    <dgm:pt modelId="{78BE2F18-DB2F-4A9D-B77C-2883005503EC}">
      <dgm:prSet phldrT="[Text]"/>
      <dgm:spPr/>
      <dgm:t>
        <a:bodyPr/>
        <a:lstStyle/>
        <a:p>
          <a:r>
            <a:rPr lang="en-US" dirty="0">
              <a:latin typeface="Segoe UI" panose="020B0502040204020203" pitchFamily="34" charset="0"/>
              <a:cs typeface="Segoe UI" panose="020B0502040204020203" pitchFamily="34" charset="0"/>
            </a:rPr>
            <a:t>10</a:t>
          </a:r>
          <a:r>
            <a:rPr lang="en-US" baseline="30000" dirty="0">
              <a:latin typeface="Segoe UI" panose="020B0502040204020203" pitchFamily="34" charset="0"/>
              <a:cs typeface="Segoe UI" panose="020B0502040204020203" pitchFamily="34" charset="0"/>
            </a:rPr>
            <a:t>th</a:t>
          </a:r>
          <a:r>
            <a:rPr lang="en-US" dirty="0">
              <a:latin typeface="Segoe UI" panose="020B0502040204020203" pitchFamily="34" charset="0"/>
              <a:cs typeface="Segoe UI" panose="020B0502040204020203" pitchFamily="34" charset="0"/>
            </a:rPr>
            <a:t> C CE: First recorded use of all-metal locks</a:t>
          </a:r>
        </a:p>
      </dgm:t>
    </dgm:pt>
    <dgm:pt modelId="{33710436-6CC6-4CA6-BC97-29DA50033242}" type="sibTrans" cxnId="{4B80019F-6E2B-4094-BEB3-7747164167EA}">
      <dgm:prSet/>
      <dgm:spPr/>
      <dgm:t>
        <a:bodyPr/>
        <a:lstStyle/>
        <a:p>
          <a:endParaRPr lang="en-US">
            <a:latin typeface="Segoe UI" panose="020B0502040204020203" pitchFamily="34" charset="0"/>
            <a:cs typeface="Segoe UI" panose="020B0502040204020203" pitchFamily="34" charset="0"/>
          </a:endParaRPr>
        </a:p>
      </dgm:t>
    </dgm:pt>
    <dgm:pt modelId="{8459BC79-15C8-4BD4-BF2C-40D39AE99CF8}" type="parTrans" cxnId="{4B80019F-6E2B-4094-BEB3-7747164167EA}">
      <dgm:prSet/>
      <dgm:spPr/>
      <dgm:t>
        <a:bodyPr/>
        <a:lstStyle/>
        <a:p>
          <a:endParaRPr lang="en-US">
            <a:latin typeface="Segoe UI" panose="020B0502040204020203" pitchFamily="34" charset="0"/>
            <a:cs typeface="Segoe UI" panose="020B0502040204020203" pitchFamily="34" charset="0"/>
          </a:endParaRPr>
        </a:p>
      </dgm:t>
    </dgm:pt>
    <dgm:pt modelId="{AFF33504-A393-4E72-AC1D-9289AC1AEADF}" type="pres">
      <dgm:prSet presAssocID="{17EF4E83-CB1D-435F-9EEB-46ED794DBC34}" presName="Name0" presStyleCnt="0">
        <dgm:presLayoutVars>
          <dgm:dir/>
          <dgm:resizeHandles val="exact"/>
        </dgm:presLayoutVars>
      </dgm:prSet>
      <dgm:spPr/>
    </dgm:pt>
    <dgm:pt modelId="{134974B9-D189-4123-8D3C-E63B34D24D2A}" type="pres">
      <dgm:prSet presAssocID="{17EF4E83-CB1D-435F-9EEB-46ED794DBC34}" presName="arrow" presStyleLbl="bgShp" presStyleIdx="0" presStyleCnt="1"/>
      <dgm:spPr/>
    </dgm:pt>
    <dgm:pt modelId="{34E2ADC6-FD64-4394-9799-48D5C56E5205}" type="pres">
      <dgm:prSet presAssocID="{17EF4E83-CB1D-435F-9EEB-46ED794DBC34}" presName="points" presStyleCnt="0"/>
      <dgm:spPr/>
    </dgm:pt>
    <dgm:pt modelId="{3798EFB6-4D5B-4DE4-8633-5041DAAD7970}" type="pres">
      <dgm:prSet presAssocID="{91495E3A-853A-46AB-95EE-F24B4EA91503}" presName="compositeA" presStyleCnt="0"/>
      <dgm:spPr/>
    </dgm:pt>
    <dgm:pt modelId="{29BAEBA5-D72C-46BA-B3C2-32DA410E8409}" type="pres">
      <dgm:prSet presAssocID="{91495E3A-853A-46AB-95EE-F24B4EA91503}" presName="textA" presStyleLbl="revTx" presStyleIdx="0" presStyleCnt="10">
        <dgm:presLayoutVars>
          <dgm:bulletEnabled val="1"/>
        </dgm:presLayoutVars>
      </dgm:prSet>
      <dgm:spPr/>
    </dgm:pt>
    <dgm:pt modelId="{6815218D-A7D8-4862-9905-4E3F3DB0EFAA}" type="pres">
      <dgm:prSet presAssocID="{91495E3A-853A-46AB-95EE-F24B4EA91503}" presName="circleA" presStyleLbl="node1" presStyleIdx="0" presStyleCnt="10"/>
      <dgm:spPr/>
    </dgm:pt>
    <dgm:pt modelId="{2151AC89-BBA0-481E-BDCC-B3C0417A96BD}" type="pres">
      <dgm:prSet presAssocID="{91495E3A-853A-46AB-95EE-F24B4EA91503}" presName="spaceA" presStyleCnt="0"/>
      <dgm:spPr/>
    </dgm:pt>
    <dgm:pt modelId="{851F29A8-EB0F-408C-9084-58E90EB50438}" type="pres">
      <dgm:prSet presAssocID="{A02A1B77-A087-47D3-AD13-AD93F7DEAABA}" presName="space" presStyleCnt="0"/>
      <dgm:spPr/>
    </dgm:pt>
    <dgm:pt modelId="{F941836C-723C-4446-8627-979064555808}" type="pres">
      <dgm:prSet presAssocID="{1B5650AE-64D7-4E6A-BA55-848736424147}" presName="compositeB" presStyleCnt="0"/>
      <dgm:spPr/>
    </dgm:pt>
    <dgm:pt modelId="{6D9F5E09-A6E0-4682-BA90-B6393E4AF8FE}" type="pres">
      <dgm:prSet presAssocID="{1B5650AE-64D7-4E6A-BA55-848736424147}" presName="textB" presStyleLbl="revTx" presStyleIdx="1" presStyleCnt="10">
        <dgm:presLayoutVars>
          <dgm:bulletEnabled val="1"/>
        </dgm:presLayoutVars>
      </dgm:prSet>
      <dgm:spPr/>
    </dgm:pt>
    <dgm:pt modelId="{3199602D-160A-43BF-A101-E1D0E2FFAA04}" type="pres">
      <dgm:prSet presAssocID="{1B5650AE-64D7-4E6A-BA55-848736424147}" presName="circleB" presStyleLbl="node1" presStyleIdx="1" presStyleCnt="10"/>
      <dgm:spPr/>
    </dgm:pt>
    <dgm:pt modelId="{D6F7D8E0-5E02-49D4-AD83-3F2FB2D1C23E}" type="pres">
      <dgm:prSet presAssocID="{1B5650AE-64D7-4E6A-BA55-848736424147}" presName="spaceB" presStyleCnt="0"/>
      <dgm:spPr/>
    </dgm:pt>
    <dgm:pt modelId="{1F2AEED2-D684-4655-9739-4CFA8AF49FAB}" type="pres">
      <dgm:prSet presAssocID="{7CDE8D0E-73B3-4BFF-8EF9-FFAAD42FE13A}" presName="space" presStyleCnt="0"/>
      <dgm:spPr/>
    </dgm:pt>
    <dgm:pt modelId="{90D05C44-10EC-4D66-AA7D-650BADE27C8A}" type="pres">
      <dgm:prSet presAssocID="{6A21D63F-B751-4F67-9B09-D143DC848AFE}" presName="compositeA" presStyleCnt="0"/>
      <dgm:spPr/>
    </dgm:pt>
    <dgm:pt modelId="{1288493B-4EC2-402B-9616-2CB9D71C48C3}" type="pres">
      <dgm:prSet presAssocID="{6A21D63F-B751-4F67-9B09-D143DC848AFE}" presName="textA" presStyleLbl="revTx" presStyleIdx="2" presStyleCnt="10">
        <dgm:presLayoutVars>
          <dgm:bulletEnabled val="1"/>
        </dgm:presLayoutVars>
      </dgm:prSet>
      <dgm:spPr/>
    </dgm:pt>
    <dgm:pt modelId="{EB929FA8-351F-49CC-8B84-4DDCAAB8F396}" type="pres">
      <dgm:prSet presAssocID="{6A21D63F-B751-4F67-9B09-D143DC848AFE}" presName="circleA" presStyleLbl="node1" presStyleIdx="2" presStyleCnt="10"/>
      <dgm:spPr/>
    </dgm:pt>
    <dgm:pt modelId="{E1A4B038-5C1A-4936-9B65-10F7107F6EEF}" type="pres">
      <dgm:prSet presAssocID="{6A21D63F-B751-4F67-9B09-D143DC848AFE}" presName="spaceA" presStyleCnt="0"/>
      <dgm:spPr/>
    </dgm:pt>
    <dgm:pt modelId="{B0A71403-27E4-4BD5-9D71-8AD8D7EEA2CA}" type="pres">
      <dgm:prSet presAssocID="{AFFA0BD3-52DE-46CD-873A-61C469E9B859}" presName="space" presStyleCnt="0"/>
      <dgm:spPr/>
    </dgm:pt>
    <dgm:pt modelId="{1C56D3C6-5153-44E0-BDA1-D2FB46B5D5C3}" type="pres">
      <dgm:prSet presAssocID="{78BE2F18-DB2F-4A9D-B77C-2883005503EC}" presName="compositeB" presStyleCnt="0"/>
      <dgm:spPr/>
    </dgm:pt>
    <dgm:pt modelId="{8BFB1436-0197-4936-90C5-7068A923171B}" type="pres">
      <dgm:prSet presAssocID="{78BE2F18-DB2F-4A9D-B77C-2883005503EC}" presName="textB" presStyleLbl="revTx" presStyleIdx="3" presStyleCnt="10">
        <dgm:presLayoutVars>
          <dgm:bulletEnabled val="1"/>
        </dgm:presLayoutVars>
      </dgm:prSet>
      <dgm:spPr/>
    </dgm:pt>
    <dgm:pt modelId="{5A055A01-6095-420B-BF56-A307E5E5EB33}" type="pres">
      <dgm:prSet presAssocID="{78BE2F18-DB2F-4A9D-B77C-2883005503EC}" presName="circleB" presStyleLbl="node1" presStyleIdx="3" presStyleCnt="10"/>
      <dgm:spPr/>
    </dgm:pt>
    <dgm:pt modelId="{F9C99522-8A7E-4BA8-81DA-72BCE25F5FB1}" type="pres">
      <dgm:prSet presAssocID="{78BE2F18-DB2F-4A9D-B77C-2883005503EC}" presName="spaceB" presStyleCnt="0"/>
      <dgm:spPr/>
    </dgm:pt>
    <dgm:pt modelId="{681380A1-7A80-4446-9392-E8DD2E8649F6}" type="pres">
      <dgm:prSet presAssocID="{33710436-6CC6-4CA6-BC97-29DA50033242}" presName="space" presStyleCnt="0"/>
      <dgm:spPr/>
    </dgm:pt>
    <dgm:pt modelId="{777DA6E9-9DC3-4BA0-A216-569FD51C31BA}" type="pres">
      <dgm:prSet presAssocID="{C53E9088-C412-4A9D-B175-4863B81490F1}" presName="compositeA" presStyleCnt="0"/>
      <dgm:spPr/>
    </dgm:pt>
    <dgm:pt modelId="{547A702E-5DE7-4D82-A1BD-3BF0D4DF2AD7}" type="pres">
      <dgm:prSet presAssocID="{C53E9088-C412-4A9D-B175-4863B81490F1}" presName="textA" presStyleLbl="revTx" presStyleIdx="4" presStyleCnt="10">
        <dgm:presLayoutVars>
          <dgm:bulletEnabled val="1"/>
        </dgm:presLayoutVars>
      </dgm:prSet>
      <dgm:spPr/>
    </dgm:pt>
    <dgm:pt modelId="{085B4F70-1F85-41A7-B531-02F25680FC24}" type="pres">
      <dgm:prSet presAssocID="{C53E9088-C412-4A9D-B175-4863B81490F1}" presName="circleA" presStyleLbl="node1" presStyleIdx="4" presStyleCnt="10"/>
      <dgm:spPr/>
    </dgm:pt>
    <dgm:pt modelId="{5C8BC5BD-09B1-4408-8C31-525292BA0567}" type="pres">
      <dgm:prSet presAssocID="{C53E9088-C412-4A9D-B175-4863B81490F1}" presName="spaceA" presStyleCnt="0"/>
      <dgm:spPr/>
    </dgm:pt>
    <dgm:pt modelId="{BC2FEE18-48B1-4463-94AF-0653DB31C27A}" type="pres">
      <dgm:prSet presAssocID="{6146AC22-1AE5-4A73-8E6B-B165EAA513EB}" presName="space" presStyleCnt="0"/>
      <dgm:spPr/>
    </dgm:pt>
    <dgm:pt modelId="{9B857585-1273-43D9-B7D0-4250F4F8FE72}" type="pres">
      <dgm:prSet presAssocID="{78B874D1-5153-4645-85B4-1894A764F9D5}" presName="compositeB" presStyleCnt="0"/>
      <dgm:spPr/>
    </dgm:pt>
    <dgm:pt modelId="{D759B5A2-1AC2-433E-A363-C4CF22707874}" type="pres">
      <dgm:prSet presAssocID="{78B874D1-5153-4645-85B4-1894A764F9D5}" presName="textB" presStyleLbl="revTx" presStyleIdx="5" presStyleCnt="10">
        <dgm:presLayoutVars>
          <dgm:bulletEnabled val="1"/>
        </dgm:presLayoutVars>
      </dgm:prSet>
      <dgm:spPr/>
    </dgm:pt>
    <dgm:pt modelId="{B019629B-10FF-4340-A071-B1BC8021B34B}" type="pres">
      <dgm:prSet presAssocID="{78B874D1-5153-4645-85B4-1894A764F9D5}" presName="circleB" presStyleLbl="node1" presStyleIdx="5" presStyleCnt="10"/>
      <dgm:spPr/>
    </dgm:pt>
    <dgm:pt modelId="{607CF19B-5A4B-4A01-BC5C-03D34E93A4DB}" type="pres">
      <dgm:prSet presAssocID="{78B874D1-5153-4645-85B4-1894A764F9D5}" presName="spaceB" presStyleCnt="0"/>
      <dgm:spPr/>
    </dgm:pt>
    <dgm:pt modelId="{403A7F0E-3280-49F9-9E34-0506C002B2C5}" type="pres">
      <dgm:prSet presAssocID="{3F9C85B5-7368-4329-ADBA-634FFD7E2EC9}" presName="space" presStyleCnt="0"/>
      <dgm:spPr/>
    </dgm:pt>
    <dgm:pt modelId="{01A42B8A-39CD-40D0-B3BB-4B5E9AA0FF15}" type="pres">
      <dgm:prSet presAssocID="{CF877A60-0361-4DEB-A002-D55B26B2FB31}" presName="compositeA" presStyleCnt="0"/>
      <dgm:spPr/>
    </dgm:pt>
    <dgm:pt modelId="{BF665608-8A78-4A66-B20C-4478E837D733}" type="pres">
      <dgm:prSet presAssocID="{CF877A60-0361-4DEB-A002-D55B26B2FB31}" presName="textA" presStyleLbl="revTx" presStyleIdx="6" presStyleCnt="10">
        <dgm:presLayoutVars>
          <dgm:bulletEnabled val="1"/>
        </dgm:presLayoutVars>
      </dgm:prSet>
      <dgm:spPr/>
    </dgm:pt>
    <dgm:pt modelId="{4E97DBD9-E8A2-4F1A-B65E-F3985C2433C4}" type="pres">
      <dgm:prSet presAssocID="{CF877A60-0361-4DEB-A002-D55B26B2FB31}" presName="circleA" presStyleLbl="node1" presStyleIdx="6" presStyleCnt="10"/>
      <dgm:spPr/>
    </dgm:pt>
    <dgm:pt modelId="{31A7CFB1-2777-4BEA-A8AA-3E08255E12E1}" type="pres">
      <dgm:prSet presAssocID="{CF877A60-0361-4DEB-A002-D55B26B2FB31}" presName="spaceA" presStyleCnt="0"/>
      <dgm:spPr/>
    </dgm:pt>
    <dgm:pt modelId="{3CEDE1BD-95F5-4660-9DE1-D571E63C9650}" type="pres">
      <dgm:prSet presAssocID="{F8161E02-2AD7-4341-B7A9-CE12DA4D7BDE}" presName="space" presStyleCnt="0"/>
      <dgm:spPr/>
    </dgm:pt>
    <dgm:pt modelId="{602C48DE-5500-4A55-A53F-3F02986361DD}" type="pres">
      <dgm:prSet presAssocID="{F8C84951-AE48-4EA7-8592-6608D7D326A3}" presName="compositeB" presStyleCnt="0"/>
      <dgm:spPr/>
    </dgm:pt>
    <dgm:pt modelId="{BF02BAEB-3CD6-484E-8BDE-EAA3BAC0EDCD}" type="pres">
      <dgm:prSet presAssocID="{F8C84951-AE48-4EA7-8592-6608D7D326A3}" presName="textB" presStyleLbl="revTx" presStyleIdx="7" presStyleCnt="10">
        <dgm:presLayoutVars>
          <dgm:bulletEnabled val="1"/>
        </dgm:presLayoutVars>
      </dgm:prSet>
      <dgm:spPr/>
    </dgm:pt>
    <dgm:pt modelId="{21F91AA0-C72A-4B62-AF94-E0FF9AB1E61F}" type="pres">
      <dgm:prSet presAssocID="{F8C84951-AE48-4EA7-8592-6608D7D326A3}" presName="circleB" presStyleLbl="node1" presStyleIdx="7" presStyleCnt="10"/>
      <dgm:spPr/>
    </dgm:pt>
    <dgm:pt modelId="{17E618DA-E649-4265-B3A6-05CCCAF28F73}" type="pres">
      <dgm:prSet presAssocID="{F8C84951-AE48-4EA7-8592-6608D7D326A3}" presName="spaceB" presStyleCnt="0"/>
      <dgm:spPr/>
    </dgm:pt>
    <dgm:pt modelId="{5A834FC7-E07C-4BD7-ABB5-0CEF9CC1C9E5}" type="pres">
      <dgm:prSet presAssocID="{52B5B73B-D81E-4C44-B3CE-1FBEA25CCDC3}" presName="space" presStyleCnt="0"/>
      <dgm:spPr/>
    </dgm:pt>
    <dgm:pt modelId="{0ADC6028-0747-4F3E-B804-E0F77CAC4B56}" type="pres">
      <dgm:prSet presAssocID="{F877DA71-A625-4636-9B9D-7EAAF0D5714D}" presName="compositeA" presStyleCnt="0"/>
      <dgm:spPr/>
    </dgm:pt>
    <dgm:pt modelId="{C739C522-567F-4591-BBEC-B3C67F0D1D42}" type="pres">
      <dgm:prSet presAssocID="{F877DA71-A625-4636-9B9D-7EAAF0D5714D}" presName="textA" presStyleLbl="revTx" presStyleIdx="8" presStyleCnt="10">
        <dgm:presLayoutVars>
          <dgm:bulletEnabled val="1"/>
        </dgm:presLayoutVars>
      </dgm:prSet>
      <dgm:spPr/>
    </dgm:pt>
    <dgm:pt modelId="{7A0FC0D5-A2BE-4C71-988D-31C4E9A02814}" type="pres">
      <dgm:prSet presAssocID="{F877DA71-A625-4636-9B9D-7EAAF0D5714D}" presName="circleA" presStyleLbl="node1" presStyleIdx="8" presStyleCnt="10"/>
      <dgm:spPr/>
    </dgm:pt>
    <dgm:pt modelId="{63F80C56-2E92-47F3-B173-2A1032586A81}" type="pres">
      <dgm:prSet presAssocID="{F877DA71-A625-4636-9B9D-7EAAF0D5714D}" presName="spaceA" presStyleCnt="0"/>
      <dgm:spPr/>
    </dgm:pt>
    <dgm:pt modelId="{E743370D-8546-46E4-A8C6-496A8A2BCC66}" type="pres">
      <dgm:prSet presAssocID="{27B53DFB-5C99-4414-A130-1907AB0082EB}" presName="space" presStyleCnt="0"/>
      <dgm:spPr/>
    </dgm:pt>
    <dgm:pt modelId="{85AF3654-A877-40D2-A41A-B9249B1E4201}" type="pres">
      <dgm:prSet presAssocID="{6209A925-81B6-42E2-A3F7-21413129E2BF}" presName="compositeB" presStyleCnt="0"/>
      <dgm:spPr/>
    </dgm:pt>
    <dgm:pt modelId="{DE496CC9-2EF2-49F4-923D-DC869BA98A57}" type="pres">
      <dgm:prSet presAssocID="{6209A925-81B6-42E2-A3F7-21413129E2BF}" presName="textB" presStyleLbl="revTx" presStyleIdx="9" presStyleCnt="10">
        <dgm:presLayoutVars>
          <dgm:bulletEnabled val="1"/>
        </dgm:presLayoutVars>
      </dgm:prSet>
      <dgm:spPr/>
    </dgm:pt>
    <dgm:pt modelId="{AD61DEA6-9A14-454B-8169-085FAF538AED}" type="pres">
      <dgm:prSet presAssocID="{6209A925-81B6-42E2-A3F7-21413129E2BF}" presName="circleB" presStyleLbl="node1" presStyleIdx="9" presStyleCnt="10"/>
      <dgm:spPr/>
    </dgm:pt>
    <dgm:pt modelId="{B556E639-75DC-4B09-8ABE-19861DAC4341}" type="pres">
      <dgm:prSet presAssocID="{6209A925-81B6-42E2-A3F7-21413129E2BF}" presName="spaceB" presStyleCnt="0"/>
      <dgm:spPr/>
    </dgm:pt>
  </dgm:ptLst>
  <dgm:cxnLst>
    <dgm:cxn modelId="{2FA9A115-C64F-4CA9-8116-E661332CC7C7}" srcId="{17EF4E83-CB1D-435F-9EEB-46ED794DBC34}" destId="{78B874D1-5153-4645-85B4-1894A764F9D5}" srcOrd="5" destOrd="0" parTransId="{76F28240-38F7-4983-B5DB-17A190D84E70}" sibTransId="{3F9C85B5-7368-4329-ADBA-634FFD7E2EC9}"/>
    <dgm:cxn modelId="{32DAEE24-B70B-40C8-BA23-D7BDAB7C4E01}" type="presOf" srcId="{C53E9088-C412-4A9D-B175-4863B81490F1}" destId="{547A702E-5DE7-4D82-A1BD-3BF0D4DF2AD7}" srcOrd="0" destOrd="0" presId="urn:microsoft.com/office/officeart/2005/8/layout/hProcess11"/>
    <dgm:cxn modelId="{09A0AE26-6EBF-4CAB-9CCF-903947645EF7}" type="presOf" srcId="{F8C84951-AE48-4EA7-8592-6608D7D326A3}" destId="{BF02BAEB-3CD6-484E-8BDE-EAA3BAC0EDCD}" srcOrd="0" destOrd="0" presId="urn:microsoft.com/office/officeart/2005/8/layout/hProcess11"/>
    <dgm:cxn modelId="{8618FD29-64B8-4354-A150-CCCFA6E97325}" type="presOf" srcId="{F877DA71-A625-4636-9B9D-7EAAF0D5714D}" destId="{C739C522-567F-4591-BBEC-B3C67F0D1D42}" srcOrd="0" destOrd="0" presId="urn:microsoft.com/office/officeart/2005/8/layout/hProcess11"/>
    <dgm:cxn modelId="{36388B30-0574-4FE6-B867-7CEB50317469}" type="presOf" srcId="{91495E3A-853A-46AB-95EE-F24B4EA91503}" destId="{29BAEBA5-D72C-46BA-B3C2-32DA410E8409}" srcOrd="0" destOrd="0" presId="urn:microsoft.com/office/officeart/2005/8/layout/hProcess11"/>
    <dgm:cxn modelId="{7BC9466C-2AD4-4A1A-B245-AA7192C0437C}" type="presOf" srcId="{17EF4E83-CB1D-435F-9EEB-46ED794DBC34}" destId="{AFF33504-A393-4E72-AC1D-9289AC1AEADF}" srcOrd="0" destOrd="0" presId="urn:microsoft.com/office/officeart/2005/8/layout/hProcess11"/>
    <dgm:cxn modelId="{3F023F57-3DC2-4DD8-972B-086761E0E961}" type="presOf" srcId="{1B5650AE-64D7-4E6A-BA55-848736424147}" destId="{6D9F5E09-A6E0-4682-BA90-B6393E4AF8FE}" srcOrd="0" destOrd="0" presId="urn:microsoft.com/office/officeart/2005/8/layout/hProcess11"/>
    <dgm:cxn modelId="{8C8F5A82-7F6F-4894-B50E-1A060B7F28A1}" srcId="{17EF4E83-CB1D-435F-9EEB-46ED794DBC34}" destId="{C53E9088-C412-4A9D-B175-4863B81490F1}" srcOrd="4" destOrd="0" parTransId="{8542A32A-17D5-4235-BB09-F420AB78ECF6}" sibTransId="{6146AC22-1AE5-4A73-8E6B-B165EAA513EB}"/>
    <dgm:cxn modelId="{E21FA28B-112E-4ACC-9049-A7772A2D8195}" srcId="{17EF4E83-CB1D-435F-9EEB-46ED794DBC34}" destId="{F8C84951-AE48-4EA7-8592-6608D7D326A3}" srcOrd="7" destOrd="0" parTransId="{F003DEF8-F2B7-4B3F-A53E-ABC17EEF521A}" sibTransId="{52B5B73B-D81E-4C44-B3CE-1FBEA25CCDC3}"/>
    <dgm:cxn modelId="{B5D88197-9254-4239-B9EF-E51B39E8DF4A}" type="presOf" srcId="{78BE2F18-DB2F-4A9D-B77C-2883005503EC}" destId="{8BFB1436-0197-4936-90C5-7068A923171B}" srcOrd="0" destOrd="0" presId="urn:microsoft.com/office/officeart/2005/8/layout/hProcess11"/>
    <dgm:cxn modelId="{4B80019F-6E2B-4094-BEB3-7747164167EA}" srcId="{17EF4E83-CB1D-435F-9EEB-46ED794DBC34}" destId="{78BE2F18-DB2F-4A9D-B77C-2883005503EC}" srcOrd="3" destOrd="0" parTransId="{8459BC79-15C8-4BD4-BF2C-40D39AE99CF8}" sibTransId="{33710436-6CC6-4CA6-BC97-29DA50033242}"/>
    <dgm:cxn modelId="{A9F2AEA2-BD20-4D8F-AE69-C34261A03CAD}" type="presOf" srcId="{6A21D63F-B751-4F67-9B09-D143DC848AFE}" destId="{1288493B-4EC2-402B-9616-2CB9D71C48C3}" srcOrd="0" destOrd="0" presId="urn:microsoft.com/office/officeart/2005/8/layout/hProcess11"/>
    <dgm:cxn modelId="{8FB123A7-38AD-4F29-8DBA-5A521AA7C410}" srcId="{17EF4E83-CB1D-435F-9EEB-46ED794DBC34}" destId="{1B5650AE-64D7-4E6A-BA55-848736424147}" srcOrd="1" destOrd="0" parTransId="{073B2FE5-7687-432B-83EF-40C2CFC3CEB7}" sibTransId="{7CDE8D0E-73B3-4BFF-8EF9-FFAAD42FE13A}"/>
    <dgm:cxn modelId="{006EF2AF-8F5B-413C-9F6F-C804BA3388C2}" type="presOf" srcId="{6209A925-81B6-42E2-A3F7-21413129E2BF}" destId="{DE496CC9-2EF2-49F4-923D-DC869BA98A57}" srcOrd="0" destOrd="0" presId="urn:microsoft.com/office/officeart/2005/8/layout/hProcess11"/>
    <dgm:cxn modelId="{C5B3A6B7-58BD-4924-AF79-CC76338424E5}" srcId="{17EF4E83-CB1D-435F-9EEB-46ED794DBC34}" destId="{91495E3A-853A-46AB-95EE-F24B4EA91503}" srcOrd="0" destOrd="0" parTransId="{E799E65B-69A4-4452-B1CF-1FF53225C830}" sibTransId="{A02A1B77-A087-47D3-AD13-AD93F7DEAABA}"/>
    <dgm:cxn modelId="{456B8DB8-EB5D-4B06-A26A-89E15C48EDBA}" srcId="{17EF4E83-CB1D-435F-9EEB-46ED794DBC34}" destId="{6209A925-81B6-42E2-A3F7-21413129E2BF}" srcOrd="9" destOrd="0" parTransId="{A3C1F0DE-1CAC-48E2-80B0-10FE117A7B57}" sibTransId="{C847ADC9-68B1-4FCE-9F9F-5EC8998A7113}"/>
    <dgm:cxn modelId="{7AB878C0-15B0-4954-B29D-B04D7243884B}" srcId="{17EF4E83-CB1D-435F-9EEB-46ED794DBC34}" destId="{CF877A60-0361-4DEB-A002-D55B26B2FB31}" srcOrd="6" destOrd="0" parTransId="{595C8287-46F1-4F84-B514-DACA6FF30D38}" sibTransId="{F8161E02-2AD7-4341-B7A9-CE12DA4D7BDE}"/>
    <dgm:cxn modelId="{6232E8CA-9181-4F8A-8A91-47AB668A4057}" type="presOf" srcId="{CF877A60-0361-4DEB-A002-D55B26B2FB31}" destId="{BF665608-8A78-4A66-B20C-4478E837D733}" srcOrd="0" destOrd="0" presId="urn:microsoft.com/office/officeart/2005/8/layout/hProcess11"/>
    <dgm:cxn modelId="{FD3AABCB-F7C8-4965-AAEF-1A9D31D15FD5}" srcId="{17EF4E83-CB1D-435F-9EEB-46ED794DBC34}" destId="{6A21D63F-B751-4F67-9B09-D143DC848AFE}" srcOrd="2" destOrd="0" parTransId="{39B3C701-3ED0-4430-A930-A3AE0F58318B}" sibTransId="{AFFA0BD3-52DE-46CD-873A-61C469E9B859}"/>
    <dgm:cxn modelId="{57B9FFDD-65B7-4F4C-A6B0-70F3BACCED4A}" type="presOf" srcId="{78B874D1-5153-4645-85B4-1894A764F9D5}" destId="{D759B5A2-1AC2-433E-A363-C4CF22707874}" srcOrd="0" destOrd="0" presId="urn:microsoft.com/office/officeart/2005/8/layout/hProcess11"/>
    <dgm:cxn modelId="{BAA369E1-582D-4755-ACA4-6263CBF7C183}" srcId="{17EF4E83-CB1D-435F-9EEB-46ED794DBC34}" destId="{F877DA71-A625-4636-9B9D-7EAAF0D5714D}" srcOrd="8" destOrd="0" parTransId="{C279BA27-6755-47C9-A33D-39B4938EAA21}" sibTransId="{27B53DFB-5C99-4414-A130-1907AB0082EB}"/>
    <dgm:cxn modelId="{6F876F9F-A339-4328-BE1F-EC69BAEA8551}" type="presParOf" srcId="{AFF33504-A393-4E72-AC1D-9289AC1AEADF}" destId="{134974B9-D189-4123-8D3C-E63B34D24D2A}" srcOrd="0" destOrd="0" presId="urn:microsoft.com/office/officeart/2005/8/layout/hProcess11"/>
    <dgm:cxn modelId="{4C28530B-7255-4415-86A1-1093F3850B1D}" type="presParOf" srcId="{AFF33504-A393-4E72-AC1D-9289AC1AEADF}" destId="{34E2ADC6-FD64-4394-9799-48D5C56E5205}" srcOrd="1" destOrd="0" presId="urn:microsoft.com/office/officeart/2005/8/layout/hProcess11"/>
    <dgm:cxn modelId="{6A131F40-8785-46F1-A4E3-3E4025B098D2}" type="presParOf" srcId="{34E2ADC6-FD64-4394-9799-48D5C56E5205}" destId="{3798EFB6-4D5B-4DE4-8633-5041DAAD7970}" srcOrd="0" destOrd="0" presId="urn:microsoft.com/office/officeart/2005/8/layout/hProcess11"/>
    <dgm:cxn modelId="{7697C8D3-437A-4605-B98F-7F7DFA7C8598}" type="presParOf" srcId="{3798EFB6-4D5B-4DE4-8633-5041DAAD7970}" destId="{29BAEBA5-D72C-46BA-B3C2-32DA410E8409}" srcOrd="0" destOrd="0" presId="urn:microsoft.com/office/officeart/2005/8/layout/hProcess11"/>
    <dgm:cxn modelId="{9DD6F219-238C-4E06-A2FF-DF755352F78E}" type="presParOf" srcId="{3798EFB6-4D5B-4DE4-8633-5041DAAD7970}" destId="{6815218D-A7D8-4862-9905-4E3F3DB0EFAA}" srcOrd="1" destOrd="0" presId="urn:microsoft.com/office/officeart/2005/8/layout/hProcess11"/>
    <dgm:cxn modelId="{FD1C5F04-4978-4210-8905-E3DCD002F0FF}" type="presParOf" srcId="{3798EFB6-4D5B-4DE4-8633-5041DAAD7970}" destId="{2151AC89-BBA0-481E-BDCC-B3C0417A96BD}" srcOrd="2" destOrd="0" presId="urn:microsoft.com/office/officeart/2005/8/layout/hProcess11"/>
    <dgm:cxn modelId="{EBDD01B1-7D8E-4BB0-99CD-E5AA6F638B97}" type="presParOf" srcId="{34E2ADC6-FD64-4394-9799-48D5C56E5205}" destId="{851F29A8-EB0F-408C-9084-58E90EB50438}" srcOrd="1" destOrd="0" presId="urn:microsoft.com/office/officeart/2005/8/layout/hProcess11"/>
    <dgm:cxn modelId="{21B856DE-609E-487F-8009-14BBACB70AA9}" type="presParOf" srcId="{34E2ADC6-FD64-4394-9799-48D5C56E5205}" destId="{F941836C-723C-4446-8627-979064555808}" srcOrd="2" destOrd="0" presId="urn:microsoft.com/office/officeart/2005/8/layout/hProcess11"/>
    <dgm:cxn modelId="{A2CD3786-E3DB-4F85-B360-07A45BD2B318}" type="presParOf" srcId="{F941836C-723C-4446-8627-979064555808}" destId="{6D9F5E09-A6E0-4682-BA90-B6393E4AF8FE}" srcOrd="0" destOrd="0" presId="urn:microsoft.com/office/officeart/2005/8/layout/hProcess11"/>
    <dgm:cxn modelId="{F7006D41-C565-468C-B0D5-E2B0130B8023}" type="presParOf" srcId="{F941836C-723C-4446-8627-979064555808}" destId="{3199602D-160A-43BF-A101-E1D0E2FFAA04}" srcOrd="1" destOrd="0" presId="urn:microsoft.com/office/officeart/2005/8/layout/hProcess11"/>
    <dgm:cxn modelId="{28C9E805-F0B8-4439-9F47-E8F316063512}" type="presParOf" srcId="{F941836C-723C-4446-8627-979064555808}" destId="{D6F7D8E0-5E02-49D4-AD83-3F2FB2D1C23E}" srcOrd="2" destOrd="0" presId="urn:microsoft.com/office/officeart/2005/8/layout/hProcess11"/>
    <dgm:cxn modelId="{AC5585D5-DC83-473C-9052-C4B1E26A6B76}" type="presParOf" srcId="{34E2ADC6-FD64-4394-9799-48D5C56E5205}" destId="{1F2AEED2-D684-4655-9739-4CFA8AF49FAB}" srcOrd="3" destOrd="0" presId="urn:microsoft.com/office/officeart/2005/8/layout/hProcess11"/>
    <dgm:cxn modelId="{F9DB289A-9B84-45D0-9431-12141952A467}" type="presParOf" srcId="{34E2ADC6-FD64-4394-9799-48D5C56E5205}" destId="{90D05C44-10EC-4D66-AA7D-650BADE27C8A}" srcOrd="4" destOrd="0" presId="urn:microsoft.com/office/officeart/2005/8/layout/hProcess11"/>
    <dgm:cxn modelId="{7A6BBD62-983C-4B6A-9FE7-A6B894A62A5D}" type="presParOf" srcId="{90D05C44-10EC-4D66-AA7D-650BADE27C8A}" destId="{1288493B-4EC2-402B-9616-2CB9D71C48C3}" srcOrd="0" destOrd="0" presId="urn:microsoft.com/office/officeart/2005/8/layout/hProcess11"/>
    <dgm:cxn modelId="{D4BBD035-B73B-42C2-A34D-46B847B56062}" type="presParOf" srcId="{90D05C44-10EC-4D66-AA7D-650BADE27C8A}" destId="{EB929FA8-351F-49CC-8B84-4DDCAAB8F396}" srcOrd="1" destOrd="0" presId="urn:microsoft.com/office/officeart/2005/8/layout/hProcess11"/>
    <dgm:cxn modelId="{C7247CB4-6DFB-4018-A0D9-D25EB1DD9514}" type="presParOf" srcId="{90D05C44-10EC-4D66-AA7D-650BADE27C8A}" destId="{E1A4B038-5C1A-4936-9B65-10F7107F6EEF}" srcOrd="2" destOrd="0" presId="urn:microsoft.com/office/officeart/2005/8/layout/hProcess11"/>
    <dgm:cxn modelId="{57D7B32B-8F07-4228-BD6D-3CDDF467B8BD}" type="presParOf" srcId="{34E2ADC6-FD64-4394-9799-48D5C56E5205}" destId="{B0A71403-27E4-4BD5-9D71-8AD8D7EEA2CA}" srcOrd="5" destOrd="0" presId="urn:microsoft.com/office/officeart/2005/8/layout/hProcess11"/>
    <dgm:cxn modelId="{A69F77E8-8C68-456B-ACBC-A3147515452C}" type="presParOf" srcId="{34E2ADC6-FD64-4394-9799-48D5C56E5205}" destId="{1C56D3C6-5153-44E0-BDA1-D2FB46B5D5C3}" srcOrd="6" destOrd="0" presId="urn:microsoft.com/office/officeart/2005/8/layout/hProcess11"/>
    <dgm:cxn modelId="{49A7AD17-E4A2-4000-A5F0-6C95AA93D759}" type="presParOf" srcId="{1C56D3C6-5153-44E0-BDA1-D2FB46B5D5C3}" destId="{8BFB1436-0197-4936-90C5-7068A923171B}" srcOrd="0" destOrd="0" presId="urn:microsoft.com/office/officeart/2005/8/layout/hProcess11"/>
    <dgm:cxn modelId="{D6593479-7EFD-4AC3-A3D1-C9349148C842}" type="presParOf" srcId="{1C56D3C6-5153-44E0-BDA1-D2FB46B5D5C3}" destId="{5A055A01-6095-420B-BF56-A307E5E5EB33}" srcOrd="1" destOrd="0" presId="urn:microsoft.com/office/officeart/2005/8/layout/hProcess11"/>
    <dgm:cxn modelId="{6EB2192F-EBED-4571-B6BE-D2E259684F74}" type="presParOf" srcId="{1C56D3C6-5153-44E0-BDA1-D2FB46B5D5C3}" destId="{F9C99522-8A7E-4BA8-81DA-72BCE25F5FB1}" srcOrd="2" destOrd="0" presId="urn:microsoft.com/office/officeart/2005/8/layout/hProcess11"/>
    <dgm:cxn modelId="{FB31535B-83AB-40DB-A8BE-6C1C7E5BBC5D}" type="presParOf" srcId="{34E2ADC6-FD64-4394-9799-48D5C56E5205}" destId="{681380A1-7A80-4446-9392-E8DD2E8649F6}" srcOrd="7" destOrd="0" presId="urn:microsoft.com/office/officeart/2005/8/layout/hProcess11"/>
    <dgm:cxn modelId="{DD707904-C912-4178-8CD9-5E320F8C82BB}" type="presParOf" srcId="{34E2ADC6-FD64-4394-9799-48D5C56E5205}" destId="{777DA6E9-9DC3-4BA0-A216-569FD51C31BA}" srcOrd="8" destOrd="0" presId="urn:microsoft.com/office/officeart/2005/8/layout/hProcess11"/>
    <dgm:cxn modelId="{FD99DEF3-C8A4-492D-9A7E-56D31D6B5C2F}" type="presParOf" srcId="{777DA6E9-9DC3-4BA0-A216-569FD51C31BA}" destId="{547A702E-5DE7-4D82-A1BD-3BF0D4DF2AD7}" srcOrd="0" destOrd="0" presId="urn:microsoft.com/office/officeart/2005/8/layout/hProcess11"/>
    <dgm:cxn modelId="{E126EFB6-E62C-4A34-83B0-CFA6589D6872}" type="presParOf" srcId="{777DA6E9-9DC3-4BA0-A216-569FD51C31BA}" destId="{085B4F70-1F85-41A7-B531-02F25680FC24}" srcOrd="1" destOrd="0" presId="urn:microsoft.com/office/officeart/2005/8/layout/hProcess11"/>
    <dgm:cxn modelId="{15F1D1EF-B678-43B8-B479-6EE9ED30CD72}" type="presParOf" srcId="{777DA6E9-9DC3-4BA0-A216-569FD51C31BA}" destId="{5C8BC5BD-09B1-4408-8C31-525292BA0567}" srcOrd="2" destOrd="0" presId="urn:microsoft.com/office/officeart/2005/8/layout/hProcess11"/>
    <dgm:cxn modelId="{BE3B9EB0-2990-41A0-984B-C025C258F54D}" type="presParOf" srcId="{34E2ADC6-FD64-4394-9799-48D5C56E5205}" destId="{BC2FEE18-48B1-4463-94AF-0653DB31C27A}" srcOrd="9" destOrd="0" presId="urn:microsoft.com/office/officeart/2005/8/layout/hProcess11"/>
    <dgm:cxn modelId="{C45FBC47-09A4-4299-B44D-275C3A075EA7}" type="presParOf" srcId="{34E2ADC6-FD64-4394-9799-48D5C56E5205}" destId="{9B857585-1273-43D9-B7D0-4250F4F8FE72}" srcOrd="10" destOrd="0" presId="urn:microsoft.com/office/officeart/2005/8/layout/hProcess11"/>
    <dgm:cxn modelId="{B7D9EB3C-DDCC-4AE0-9891-EDCDE03F9106}" type="presParOf" srcId="{9B857585-1273-43D9-B7D0-4250F4F8FE72}" destId="{D759B5A2-1AC2-433E-A363-C4CF22707874}" srcOrd="0" destOrd="0" presId="urn:microsoft.com/office/officeart/2005/8/layout/hProcess11"/>
    <dgm:cxn modelId="{0380F656-BEE5-40B4-9825-A57C3A5F3EEE}" type="presParOf" srcId="{9B857585-1273-43D9-B7D0-4250F4F8FE72}" destId="{B019629B-10FF-4340-A071-B1BC8021B34B}" srcOrd="1" destOrd="0" presId="urn:microsoft.com/office/officeart/2005/8/layout/hProcess11"/>
    <dgm:cxn modelId="{B33B3F67-8532-40A3-AECD-7F8D776115A9}" type="presParOf" srcId="{9B857585-1273-43D9-B7D0-4250F4F8FE72}" destId="{607CF19B-5A4B-4A01-BC5C-03D34E93A4DB}" srcOrd="2" destOrd="0" presId="urn:microsoft.com/office/officeart/2005/8/layout/hProcess11"/>
    <dgm:cxn modelId="{CCD41341-EEA0-401B-8098-E115E7565DEF}" type="presParOf" srcId="{34E2ADC6-FD64-4394-9799-48D5C56E5205}" destId="{403A7F0E-3280-49F9-9E34-0506C002B2C5}" srcOrd="11" destOrd="0" presId="urn:microsoft.com/office/officeart/2005/8/layout/hProcess11"/>
    <dgm:cxn modelId="{6F87A903-AA9E-4EFD-97F3-31D9E90B2ED6}" type="presParOf" srcId="{34E2ADC6-FD64-4394-9799-48D5C56E5205}" destId="{01A42B8A-39CD-40D0-B3BB-4B5E9AA0FF15}" srcOrd="12" destOrd="0" presId="urn:microsoft.com/office/officeart/2005/8/layout/hProcess11"/>
    <dgm:cxn modelId="{2B1DAFCC-F30A-4E0E-B38F-E3A9103FD609}" type="presParOf" srcId="{01A42B8A-39CD-40D0-B3BB-4B5E9AA0FF15}" destId="{BF665608-8A78-4A66-B20C-4478E837D733}" srcOrd="0" destOrd="0" presId="urn:microsoft.com/office/officeart/2005/8/layout/hProcess11"/>
    <dgm:cxn modelId="{F2AB7D69-778F-4614-A6FA-6A807A48924E}" type="presParOf" srcId="{01A42B8A-39CD-40D0-B3BB-4B5E9AA0FF15}" destId="{4E97DBD9-E8A2-4F1A-B65E-F3985C2433C4}" srcOrd="1" destOrd="0" presId="urn:microsoft.com/office/officeart/2005/8/layout/hProcess11"/>
    <dgm:cxn modelId="{663CDB40-EC7E-4543-8283-05DF1DAD81F1}" type="presParOf" srcId="{01A42B8A-39CD-40D0-B3BB-4B5E9AA0FF15}" destId="{31A7CFB1-2777-4BEA-A8AA-3E08255E12E1}" srcOrd="2" destOrd="0" presId="urn:microsoft.com/office/officeart/2005/8/layout/hProcess11"/>
    <dgm:cxn modelId="{FF412582-00D1-4857-A1EC-6C680FA13C89}" type="presParOf" srcId="{34E2ADC6-FD64-4394-9799-48D5C56E5205}" destId="{3CEDE1BD-95F5-4660-9DE1-D571E63C9650}" srcOrd="13" destOrd="0" presId="urn:microsoft.com/office/officeart/2005/8/layout/hProcess11"/>
    <dgm:cxn modelId="{D00D7BFA-93DC-4ADD-B3F8-01D140871C73}" type="presParOf" srcId="{34E2ADC6-FD64-4394-9799-48D5C56E5205}" destId="{602C48DE-5500-4A55-A53F-3F02986361DD}" srcOrd="14" destOrd="0" presId="urn:microsoft.com/office/officeart/2005/8/layout/hProcess11"/>
    <dgm:cxn modelId="{D0FA7974-4633-47B5-A0C7-5706B71B2D8B}" type="presParOf" srcId="{602C48DE-5500-4A55-A53F-3F02986361DD}" destId="{BF02BAEB-3CD6-484E-8BDE-EAA3BAC0EDCD}" srcOrd="0" destOrd="0" presId="urn:microsoft.com/office/officeart/2005/8/layout/hProcess11"/>
    <dgm:cxn modelId="{E234A748-B31E-4EDE-889D-82D27E60C84A}" type="presParOf" srcId="{602C48DE-5500-4A55-A53F-3F02986361DD}" destId="{21F91AA0-C72A-4B62-AF94-E0FF9AB1E61F}" srcOrd="1" destOrd="0" presId="urn:microsoft.com/office/officeart/2005/8/layout/hProcess11"/>
    <dgm:cxn modelId="{1DD781A9-8C03-465D-95B9-4BC042E09A1D}" type="presParOf" srcId="{602C48DE-5500-4A55-A53F-3F02986361DD}" destId="{17E618DA-E649-4265-B3A6-05CCCAF28F73}" srcOrd="2" destOrd="0" presId="urn:microsoft.com/office/officeart/2005/8/layout/hProcess11"/>
    <dgm:cxn modelId="{03731007-7EFA-4459-93BF-64C3E5CADF80}" type="presParOf" srcId="{34E2ADC6-FD64-4394-9799-48D5C56E5205}" destId="{5A834FC7-E07C-4BD7-ABB5-0CEF9CC1C9E5}" srcOrd="15" destOrd="0" presId="urn:microsoft.com/office/officeart/2005/8/layout/hProcess11"/>
    <dgm:cxn modelId="{12DC6693-5C9A-4686-A70D-761F921ECC29}" type="presParOf" srcId="{34E2ADC6-FD64-4394-9799-48D5C56E5205}" destId="{0ADC6028-0747-4F3E-B804-E0F77CAC4B56}" srcOrd="16" destOrd="0" presId="urn:microsoft.com/office/officeart/2005/8/layout/hProcess11"/>
    <dgm:cxn modelId="{054D63C4-9C57-4671-8FED-1E47A6971B78}" type="presParOf" srcId="{0ADC6028-0747-4F3E-B804-E0F77CAC4B56}" destId="{C739C522-567F-4591-BBEC-B3C67F0D1D42}" srcOrd="0" destOrd="0" presId="urn:microsoft.com/office/officeart/2005/8/layout/hProcess11"/>
    <dgm:cxn modelId="{1393CFBD-3C69-43BA-B3F5-3173E4331BAE}" type="presParOf" srcId="{0ADC6028-0747-4F3E-B804-E0F77CAC4B56}" destId="{7A0FC0D5-A2BE-4C71-988D-31C4E9A02814}" srcOrd="1" destOrd="0" presId="urn:microsoft.com/office/officeart/2005/8/layout/hProcess11"/>
    <dgm:cxn modelId="{75CF249A-BF71-4491-99A6-72F2C63A6506}" type="presParOf" srcId="{0ADC6028-0747-4F3E-B804-E0F77CAC4B56}" destId="{63F80C56-2E92-47F3-B173-2A1032586A81}" srcOrd="2" destOrd="0" presId="urn:microsoft.com/office/officeart/2005/8/layout/hProcess11"/>
    <dgm:cxn modelId="{E0E22500-C18C-4BB1-8F30-402515B396F7}" type="presParOf" srcId="{34E2ADC6-FD64-4394-9799-48D5C56E5205}" destId="{E743370D-8546-46E4-A8C6-496A8A2BCC66}" srcOrd="17" destOrd="0" presId="urn:microsoft.com/office/officeart/2005/8/layout/hProcess11"/>
    <dgm:cxn modelId="{091AA904-ABC5-4EC6-8B1C-5786C18B387F}" type="presParOf" srcId="{34E2ADC6-FD64-4394-9799-48D5C56E5205}" destId="{85AF3654-A877-40D2-A41A-B9249B1E4201}" srcOrd="18" destOrd="0" presId="urn:microsoft.com/office/officeart/2005/8/layout/hProcess11"/>
    <dgm:cxn modelId="{ACDE2C9D-45D1-418A-A71F-4A8C50979098}" type="presParOf" srcId="{85AF3654-A877-40D2-A41A-B9249B1E4201}" destId="{DE496CC9-2EF2-49F4-923D-DC869BA98A57}" srcOrd="0" destOrd="0" presId="urn:microsoft.com/office/officeart/2005/8/layout/hProcess11"/>
    <dgm:cxn modelId="{0AAB3006-B30F-4274-A8EB-E92D1A01121B}" type="presParOf" srcId="{85AF3654-A877-40D2-A41A-B9249B1E4201}" destId="{AD61DEA6-9A14-454B-8169-085FAF538AED}" srcOrd="1" destOrd="0" presId="urn:microsoft.com/office/officeart/2005/8/layout/hProcess11"/>
    <dgm:cxn modelId="{FFFD8459-C492-4138-BF14-D1B9763C37D1}" type="presParOf" srcId="{85AF3654-A877-40D2-A41A-B9249B1E4201}" destId="{B556E639-75DC-4B09-8ABE-19861DAC4341}"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974B9-D189-4123-8D3C-E63B34D24D2A}">
      <dsp:nvSpPr>
        <dsp:cNvPr id="0" name=""/>
        <dsp:cNvSpPr/>
      </dsp:nvSpPr>
      <dsp:spPr>
        <a:xfrm>
          <a:off x="0" y="1625600"/>
          <a:ext cx="1219200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BAEBA5-D72C-46BA-B3C2-32DA410E8409}">
      <dsp:nvSpPr>
        <dsp:cNvPr id="0" name=""/>
        <dsp:cNvSpPr/>
      </dsp:nvSpPr>
      <dsp:spPr>
        <a:xfrm>
          <a:off x="6462" y="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Ancient Civilizations:</a:t>
          </a:r>
          <a:br>
            <a:rPr lang="en-US" sz="1100" kern="1200" dirty="0">
              <a:latin typeface="Segoe UI" panose="020B0502040204020203" pitchFamily="34" charset="0"/>
              <a:cs typeface="Segoe UI" panose="020B0502040204020203" pitchFamily="34" charset="0"/>
            </a:rPr>
          </a:br>
          <a:r>
            <a:rPr lang="en-US" sz="1100" kern="1200" dirty="0">
              <a:latin typeface="Segoe UI" panose="020B0502040204020203" pitchFamily="34" charset="0"/>
              <a:cs typeface="Segoe UI" panose="020B0502040204020203" pitchFamily="34" charset="0"/>
            </a:rPr>
            <a:t>Visual identification / jewelry / tattoos</a:t>
          </a:r>
        </a:p>
      </dsp:txBody>
      <dsp:txXfrm>
        <a:off x="6462" y="0"/>
        <a:ext cx="1048791" cy="2167466"/>
      </dsp:txXfrm>
    </dsp:sp>
    <dsp:sp modelId="{6815218D-A7D8-4862-9905-4E3F3DB0EFAA}">
      <dsp:nvSpPr>
        <dsp:cNvPr id="0" name=""/>
        <dsp:cNvSpPr/>
      </dsp:nvSpPr>
      <dsp:spPr>
        <a:xfrm>
          <a:off x="259925"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9F5E09-A6E0-4682-BA90-B6393E4AF8FE}">
      <dsp:nvSpPr>
        <dsp:cNvPr id="0" name=""/>
        <dsp:cNvSpPr/>
      </dsp:nvSpPr>
      <dsp:spPr>
        <a:xfrm>
          <a:off x="1107694" y="325120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Babylon: Census data</a:t>
          </a:r>
        </a:p>
      </dsp:txBody>
      <dsp:txXfrm>
        <a:off x="1107694" y="3251200"/>
        <a:ext cx="1048791" cy="2167466"/>
      </dsp:txXfrm>
    </dsp:sp>
    <dsp:sp modelId="{3199602D-160A-43BF-A101-E1D0E2FFAA04}">
      <dsp:nvSpPr>
        <dsp:cNvPr id="0" name=""/>
        <dsp:cNvSpPr/>
      </dsp:nvSpPr>
      <dsp:spPr>
        <a:xfrm>
          <a:off x="1361156"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88493B-4EC2-402B-9616-2CB9D71C48C3}">
      <dsp:nvSpPr>
        <dsp:cNvPr id="0" name=""/>
        <dsp:cNvSpPr/>
      </dsp:nvSpPr>
      <dsp:spPr>
        <a:xfrm>
          <a:off x="2208925" y="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Rome: deeds, birth certificates, citizenship records</a:t>
          </a:r>
        </a:p>
      </dsp:txBody>
      <dsp:txXfrm>
        <a:off x="2208925" y="0"/>
        <a:ext cx="1048791" cy="2167466"/>
      </dsp:txXfrm>
    </dsp:sp>
    <dsp:sp modelId="{EB929FA8-351F-49CC-8B84-4DDCAAB8F396}">
      <dsp:nvSpPr>
        <dsp:cNvPr id="0" name=""/>
        <dsp:cNvSpPr/>
      </dsp:nvSpPr>
      <dsp:spPr>
        <a:xfrm>
          <a:off x="2462388"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FB1436-0197-4936-90C5-7068A923171B}">
      <dsp:nvSpPr>
        <dsp:cNvPr id="0" name=""/>
        <dsp:cNvSpPr/>
      </dsp:nvSpPr>
      <dsp:spPr>
        <a:xfrm>
          <a:off x="3310157" y="325120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Renaissance: passports</a:t>
          </a:r>
        </a:p>
      </dsp:txBody>
      <dsp:txXfrm>
        <a:off x="3310157" y="3251200"/>
        <a:ext cx="1048791" cy="2167466"/>
      </dsp:txXfrm>
    </dsp:sp>
    <dsp:sp modelId="{5A055A01-6095-420B-BF56-A307E5E5EB33}">
      <dsp:nvSpPr>
        <dsp:cNvPr id="0" name=""/>
        <dsp:cNvSpPr/>
      </dsp:nvSpPr>
      <dsp:spPr>
        <a:xfrm>
          <a:off x="3563619"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7A702E-5DE7-4D82-A1BD-3BF0D4DF2AD7}">
      <dsp:nvSpPr>
        <dsp:cNvPr id="0" name=""/>
        <dsp:cNvSpPr/>
      </dsp:nvSpPr>
      <dsp:spPr>
        <a:xfrm>
          <a:off x="4411388" y="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Victorian Era: personal numbers, photographs, fingerprints</a:t>
          </a:r>
        </a:p>
      </dsp:txBody>
      <dsp:txXfrm>
        <a:off x="4411388" y="0"/>
        <a:ext cx="1048791" cy="2167466"/>
      </dsp:txXfrm>
    </dsp:sp>
    <dsp:sp modelId="{085B4F70-1F85-41A7-B531-02F25680FC24}">
      <dsp:nvSpPr>
        <dsp:cNvPr id="0" name=""/>
        <dsp:cNvSpPr/>
      </dsp:nvSpPr>
      <dsp:spPr>
        <a:xfrm>
          <a:off x="4664850"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59B5A2-1AC2-433E-A363-C4CF22707874}">
      <dsp:nvSpPr>
        <dsp:cNvPr id="0" name=""/>
        <dsp:cNvSpPr/>
      </dsp:nvSpPr>
      <dsp:spPr>
        <a:xfrm>
          <a:off x="5512619" y="325120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1936: US distribution of SSN cards</a:t>
          </a:r>
        </a:p>
      </dsp:txBody>
      <dsp:txXfrm>
        <a:off x="5512619" y="3251200"/>
        <a:ext cx="1048791" cy="2167466"/>
      </dsp:txXfrm>
    </dsp:sp>
    <dsp:sp modelId="{B019629B-10FF-4340-A071-B1BC8021B34B}">
      <dsp:nvSpPr>
        <dsp:cNvPr id="0" name=""/>
        <dsp:cNvSpPr/>
      </dsp:nvSpPr>
      <dsp:spPr>
        <a:xfrm>
          <a:off x="5766082"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665608-8A78-4A66-B20C-4478E837D733}">
      <dsp:nvSpPr>
        <dsp:cNvPr id="0" name=""/>
        <dsp:cNvSpPr/>
      </dsp:nvSpPr>
      <dsp:spPr>
        <a:xfrm>
          <a:off x="6613851" y="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Post WWII: widespread use of photo ID cards</a:t>
          </a:r>
        </a:p>
      </dsp:txBody>
      <dsp:txXfrm>
        <a:off x="6613851" y="0"/>
        <a:ext cx="1048791" cy="2167466"/>
      </dsp:txXfrm>
    </dsp:sp>
    <dsp:sp modelId="{4E97DBD9-E8A2-4F1A-B65E-F3985C2433C4}">
      <dsp:nvSpPr>
        <dsp:cNvPr id="0" name=""/>
        <dsp:cNvSpPr/>
      </dsp:nvSpPr>
      <dsp:spPr>
        <a:xfrm>
          <a:off x="6867313"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02BAEB-3CD6-484E-8BDE-EAA3BAC0EDCD}">
      <dsp:nvSpPr>
        <dsp:cNvPr id="0" name=""/>
        <dsp:cNvSpPr/>
      </dsp:nvSpPr>
      <dsp:spPr>
        <a:xfrm>
          <a:off x="7715082" y="325120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1977: US digitization of paper records</a:t>
          </a:r>
        </a:p>
      </dsp:txBody>
      <dsp:txXfrm>
        <a:off x="7715082" y="3251200"/>
        <a:ext cx="1048791" cy="2167466"/>
      </dsp:txXfrm>
    </dsp:sp>
    <dsp:sp modelId="{21F91AA0-C72A-4B62-AF94-E0FF9AB1E61F}">
      <dsp:nvSpPr>
        <dsp:cNvPr id="0" name=""/>
        <dsp:cNvSpPr/>
      </dsp:nvSpPr>
      <dsp:spPr>
        <a:xfrm>
          <a:off x="7968545"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39C522-567F-4591-BBEC-B3C67F0D1D42}">
      <dsp:nvSpPr>
        <dsp:cNvPr id="0" name=""/>
        <dsp:cNvSpPr/>
      </dsp:nvSpPr>
      <dsp:spPr>
        <a:xfrm>
          <a:off x="8816313" y="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1980’s: Automated Fingerprint ID System (international)</a:t>
          </a:r>
        </a:p>
      </dsp:txBody>
      <dsp:txXfrm>
        <a:off x="8816313" y="0"/>
        <a:ext cx="1048791" cy="2167466"/>
      </dsp:txXfrm>
    </dsp:sp>
    <dsp:sp modelId="{7A0FC0D5-A2BE-4C71-988D-31C4E9A02814}">
      <dsp:nvSpPr>
        <dsp:cNvPr id="0" name=""/>
        <dsp:cNvSpPr/>
      </dsp:nvSpPr>
      <dsp:spPr>
        <a:xfrm>
          <a:off x="9069776"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496CC9-2EF2-49F4-923D-DC869BA98A57}">
      <dsp:nvSpPr>
        <dsp:cNvPr id="0" name=""/>
        <dsp:cNvSpPr/>
      </dsp:nvSpPr>
      <dsp:spPr>
        <a:xfrm>
          <a:off x="9917545" y="325120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2000’s: EIAM / CIAM; cloud identities</a:t>
          </a:r>
        </a:p>
      </dsp:txBody>
      <dsp:txXfrm>
        <a:off x="9917545" y="3251200"/>
        <a:ext cx="1048791" cy="2167466"/>
      </dsp:txXfrm>
    </dsp:sp>
    <dsp:sp modelId="{AD61DEA6-9A14-454B-8169-085FAF538AED}">
      <dsp:nvSpPr>
        <dsp:cNvPr id="0" name=""/>
        <dsp:cNvSpPr/>
      </dsp:nvSpPr>
      <dsp:spPr>
        <a:xfrm>
          <a:off x="10171007"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974B9-D189-4123-8D3C-E63B34D24D2A}">
      <dsp:nvSpPr>
        <dsp:cNvPr id="0" name=""/>
        <dsp:cNvSpPr/>
      </dsp:nvSpPr>
      <dsp:spPr>
        <a:xfrm>
          <a:off x="0" y="1625600"/>
          <a:ext cx="1219200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BAEBA5-D72C-46BA-B3C2-32DA410E8409}">
      <dsp:nvSpPr>
        <dsp:cNvPr id="0" name=""/>
        <dsp:cNvSpPr/>
      </dsp:nvSpPr>
      <dsp:spPr>
        <a:xfrm>
          <a:off x="6462" y="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Ancient Egypt: wooden locks &amp; keys</a:t>
          </a:r>
        </a:p>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11</a:t>
          </a:r>
          <a:r>
            <a:rPr lang="en-US" sz="1100" kern="1200" baseline="30000" dirty="0">
              <a:latin typeface="Segoe UI" panose="020B0502040204020203" pitchFamily="34" charset="0"/>
              <a:cs typeface="Segoe UI" panose="020B0502040204020203" pitchFamily="34" charset="0"/>
            </a:rPr>
            <a:t>th</a:t>
          </a:r>
          <a:r>
            <a:rPr lang="en-US" sz="1100" kern="1200" dirty="0">
              <a:latin typeface="Segoe UI" panose="020B0502040204020203" pitchFamily="34" charset="0"/>
              <a:cs typeface="Segoe UI" panose="020B0502040204020203" pitchFamily="34" charset="0"/>
            </a:rPr>
            <a:t> C BCE: Shibboleth Passwords</a:t>
          </a:r>
        </a:p>
      </dsp:txBody>
      <dsp:txXfrm>
        <a:off x="6462" y="0"/>
        <a:ext cx="1048791" cy="2167466"/>
      </dsp:txXfrm>
    </dsp:sp>
    <dsp:sp modelId="{6815218D-A7D8-4862-9905-4E3F3DB0EFAA}">
      <dsp:nvSpPr>
        <dsp:cNvPr id="0" name=""/>
        <dsp:cNvSpPr/>
      </dsp:nvSpPr>
      <dsp:spPr>
        <a:xfrm>
          <a:off x="259925"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9F5E09-A6E0-4682-BA90-B6393E4AF8FE}">
      <dsp:nvSpPr>
        <dsp:cNvPr id="0" name=""/>
        <dsp:cNvSpPr/>
      </dsp:nvSpPr>
      <dsp:spPr>
        <a:xfrm>
          <a:off x="1107694" y="325120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6</a:t>
          </a:r>
          <a:r>
            <a:rPr lang="en-US" sz="1100" kern="1200" baseline="30000" dirty="0">
              <a:latin typeface="Segoe UI" panose="020B0502040204020203" pitchFamily="34" charset="0"/>
              <a:cs typeface="Segoe UI" panose="020B0502040204020203" pitchFamily="34" charset="0"/>
            </a:rPr>
            <a:t>th</a:t>
          </a:r>
          <a:r>
            <a:rPr lang="en-US" sz="1100" kern="1200" dirty="0">
              <a:latin typeface="Segoe UI" panose="020B0502040204020203" pitchFamily="34" charset="0"/>
              <a:cs typeface="Segoe UI" panose="020B0502040204020203" pitchFamily="34" charset="0"/>
            </a:rPr>
            <a:t> C BCE:</a:t>
          </a:r>
        </a:p>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Iron &amp; bronze locks &amp; keys</a:t>
          </a:r>
        </a:p>
      </dsp:txBody>
      <dsp:txXfrm>
        <a:off x="1107694" y="3251200"/>
        <a:ext cx="1048791" cy="2167466"/>
      </dsp:txXfrm>
    </dsp:sp>
    <dsp:sp modelId="{3199602D-160A-43BF-A101-E1D0E2FFAA04}">
      <dsp:nvSpPr>
        <dsp:cNvPr id="0" name=""/>
        <dsp:cNvSpPr/>
      </dsp:nvSpPr>
      <dsp:spPr>
        <a:xfrm>
          <a:off x="1361156"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88493B-4EC2-402B-9616-2CB9D71C48C3}">
      <dsp:nvSpPr>
        <dsp:cNvPr id="0" name=""/>
        <dsp:cNvSpPr/>
      </dsp:nvSpPr>
      <dsp:spPr>
        <a:xfrm>
          <a:off x="2208925" y="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Rome: watchwords with daily rotations</a:t>
          </a:r>
        </a:p>
      </dsp:txBody>
      <dsp:txXfrm>
        <a:off x="2208925" y="0"/>
        <a:ext cx="1048791" cy="2167466"/>
      </dsp:txXfrm>
    </dsp:sp>
    <dsp:sp modelId="{EB929FA8-351F-49CC-8B84-4DDCAAB8F396}">
      <dsp:nvSpPr>
        <dsp:cNvPr id="0" name=""/>
        <dsp:cNvSpPr/>
      </dsp:nvSpPr>
      <dsp:spPr>
        <a:xfrm>
          <a:off x="2462388"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FB1436-0197-4936-90C5-7068A923171B}">
      <dsp:nvSpPr>
        <dsp:cNvPr id="0" name=""/>
        <dsp:cNvSpPr/>
      </dsp:nvSpPr>
      <dsp:spPr>
        <a:xfrm>
          <a:off x="3310157" y="325120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10</a:t>
          </a:r>
          <a:r>
            <a:rPr lang="en-US" sz="1100" kern="1200" baseline="30000" dirty="0">
              <a:latin typeface="Segoe UI" panose="020B0502040204020203" pitchFamily="34" charset="0"/>
              <a:cs typeface="Segoe UI" panose="020B0502040204020203" pitchFamily="34" charset="0"/>
            </a:rPr>
            <a:t>th</a:t>
          </a:r>
          <a:r>
            <a:rPr lang="en-US" sz="1100" kern="1200" dirty="0">
              <a:latin typeface="Segoe UI" panose="020B0502040204020203" pitchFamily="34" charset="0"/>
              <a:cs typeface="Segoe UI" panose="020B0502040204020203" pitchFamily="34" charset="0"/>
            </a:rPr>
            <a:t> C CE: First recorded use of all-metal locks</a:t>
          </a:r>
        </a:p>
      </dsp:txBody>
      <dsp:txXfrm>
        <a:off x="3310157" y="3251200"/>
        <a:ext cx="1048791" cy="2167466"/>
      </dsp:txXfrm>
    </dsp:sp>
    <dsp:sp modelId="{5A055A01-6095-420B-BF56-A307E5E5EB33}">
      <dsp:nvSpPr>
        <dsp:cNvPr id="0" name=""/>
        <dsp:cNvSpPr/>
      </dsp:nvSpPr>
      <dsp:spPr>
        <a:xfrm>
          <a:off x="3563619"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7A702E-5DE7-4D82-A1BD-3BF0D4DF2AD7}">
      <dsp:nvSpPr>
        <dsp:cNvPr id="0" name=""/>
        <dsp:cNvSpPr/>
      </dsp:nvSpPr>
      <dsp:spPr>
        <a:xfrm>
          <a:off x="4411388" y="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Victorian Era: invention of the modern flat key</a:t>
          </a:r>
        </a:p>
      </dsp:txBody>
      <dsp:txXfrm>
        <a:off x="4411388" y="0"/>
        <a:ext cx="1048791" cy="2167466"/>
      </dsp:txXfrm>
    </dsp:sp>
    <dsp:sp modelId="{085B4F70-1F85-41A7-B531-02F25680FC24}">
      <dsp:nvSpPr>
        <dsp:cNvPr id="0" name=""/>
        <dsp:cNvSpPr/>
      </dsp:nvSpPr>
      <dsp:spPr>
        <a:xfrm>
          <a:off x="4664850"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59B5A2-1AC2-433E-A363-C4CF22707874}">
      <dsp:nvSpPr>
        <dsp:cNvPr id="0" name=""/>
        <dsp:cNvSpPr/>
      </dsp:nvSpPr>
      <dsp:spPr>
        <a:xfrm>
          <a:off x="5512619" y="325120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WWII: Enigma machines &amp; Code Talkers</a:t>
          </a:r>
        </a:p>
      </dsp:txBody>
      <dsp:txXfrm>
        <a:off x="5512619" y="3251200"/>
        <a:ext cx="1048791" cy="2167466"/>
      </dsp:txXfrm>
    </dsp:sp>
    <dsp:sp modelId="{B019629B-10FF-4340-A071-B1BC8021B34B}">
      <dsp:nvSpPr>
        <dsp:cNvPr id="0" name=""/>
        <dsp:cNvSpPr/>
      </dsp:nvSpPr>
      <dsp:spPr>
        <a:xfrm>
          <a:off x="5766082"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665608-8A78-4A66-B20C-4478E837D733}">
      <dsp:nvSpPr>
        <dsp:cNvPr id="0" name=""/>
        <dsp:cNvSpPr/>
      </dsp:nvSpPr>
      <dsp:spPr>
        <a:xfrm>
          <a:off x="6613851" y="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1961: first digital password @ MIT</a:t>
          </a:r>
        </a:p>
      </dsp:txBody>
      <dsp:txXfrm>
        <a:off x="6613851" y="0"/>
        <a:ext cx="1048791" cy="2167466"/>
      </dsp:txXfrm>
    </dsp:sp>
    <dsp:sp modelId="{4E97DBD9-E8A2-4F1A-B65E-F3985C2433C4}">
      <dsp:nvSpPr>
        <dsp:cNvPr id="0" name=""/>
        <dsp:cNvSpPr/>
      </dsp:nvSpPr>
      <dsp:spPr>
        <a:xfrm>
          <a:off x="6867313"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02BAEB-3CD6-484E-8BDE-EAA3BAC0EDCD}">
      <dsp:nvSpPr>
        <dsp:cNvPr id="0" name=""/>
        <dsp:cNvSpPr/>
      </dsp:nvSpPr>
      <dsp:spPr>
        <a:xfrm>
          <a:off x="7715082" y="325120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1974: first password hashing in Unix</a:t>
          </a:r>
        </a:p>
      </dsp:txBody>
      <dsp:txXfrm>
        <a:off x="7715082" y="3251200"/>
        <a:ext cx="1048791" cy="2167466"/>
      </dsp:txXfrm>
    </dsp:sp>
    <dsp:sp modelId="{21F91AA0-C72A-4B62-AF94-E0FF9AB1E61F}">
      <dsp:nvSpPr>
        <dsp:cNvPr id="0" name=""/>
        <dsp:cNvSpPr/>
      </dsp:nvSpPr>
      <dsp:spPr>
        <a:xfrm>
          <a:off x="7968545"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39C522-567F-4591-BBEC-B3C67F0D1D42}">
      <dsp:nvSpPr>
        <dsp:cNvPr id="0" name=""/>
        <dsp:cNvSpPr/>
      </dsp:nvSpPr>
      <dsp:spPr>
        <a:xfrm>
          <a:off x="8816313" y="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1983: Patent issued for RSA cryptosystem</a:t>
          </a:r>
        </a:p>
      </dsp:txBody>
      <dsp:txXfrm>
        <a:off x="8816313" y="0"/>
        <a:ext cx="1048791" cy="2167466"/>
      </dsp:txXfrm>
    </dsp:sp>
    <dsp:sp modelId="{7A0FC0D5-A2BE-4C71-988D-31C4E9A02814}">
      <dsp:nvSpPr>
        <dsp:cNvPr id="0" name=""/>
        <dsp:cNvSpPr/>
      </dsp:nvSpPr>
      <dsp:spPr>
        <a:xfrm>
          <a:off x="9069776"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496CC9-2EF2-49F4-923D-DC869BA98A57}">
      <dsp:nvSpPr>
        <dsp:cNvPr id="0" name=""/>
        <dsp:cNvSpPr/>
      </dsp:nvSpPr>
      <dsp:spPr>
        <a:xfrm>
          <a:off x="9917545" y="3251200"/>
          <a:ext cx="104879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1993: release of Kerberos 5</a:t>
          </a:r>
        </a:p>
      </dsp:txBody>
      <dsp:txXfrm>
        <a:off x="9917545" y="3251200"/>
        <a:ext cx="1048791" cy="2167466"/>
      </dsp:txXfrm>
    </dsp:sp>
    <dsp:sp modelId="{AD61DEA6-9A14-454B-8169-085FAF538AED}">
      <dsp:nvSpPr>
        <dsp:cNvPr id="0" name=""/>
        <dsp:cNvSpPr/>
      </dsp:nvSpPr>
      <dsp:spPr>
        <a:xfrm>
          <a:off x="10171007"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AFBA9-D6DB-4E01-BA8F-0CA5069D88A1}" type="datetimeFigureOut">
              <a:rPr lang="en-US" smtClean="0"/>
              <a:t>6/12/2023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37FA51-4948-485E-A0C2-867CBCF7EE97}" type="slidenum">
              <a:rPr lang="en-US" smtClean="0"/>
              <a:t>‹#›</a:t>
            </a:fld>
            <a:endParaRPr lang="en-US" dirty="0"/>
          </a:p>
        </p:txBody>
      </p:sp>
    </p:spTree>
    <p:extLst>
      <p:ext uri="{BB962C8B-B14F-4D97-AF65-F5344CB8AC3E}">
        <p14:creationId xmlns:p14="http://schemas.microsoft.com/office/powerpoint/2010/main" val="2775217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and welcome! I really appreciate you taking the time to join my session this morning, and before I even get started I want to tell you a little story about the history of this talk. I first wrote a draft for this back in late February, and that draft was almost purely theoretical. It was going to be a high-minded thought-experiment around what should be possible with identity and access management solutions: some sort of ability to recognize users where they are on their identity and authentication journey, grant hesitant users access to only the controls they need, and use access policies to limit their blast radius should something go terribly wrong.</a:t>
            </a:r>
          </a:p>
          <a:p>
            <a:endParaRPr lang="en-US" dirty="0"/>
          </a:p>
          <a:p>
            <a:r>
              <a:rPr lang="en-US" dirty="0"/>
              <a:t>But February was a million years ago, and most of what I was going to focus on as a human-centric discussion has now been reduced to a checkbox in Azure AD’s Conditional Access policies, so as of June 1 this transitioned into a product announcement.</a:t>
            </a:r>
          </a:p>
          <a:p>
            <a:endParaRPr lang="en-US" dirty="0"/>
          </a:p>
          <a:p>
            <a:r>
              <a:rPr lang="en-US" dirty="0"/>
              <a:t>But then in testing the limits of that checkbox I found that it’s a pretty aspirational checkbox, so there’s still some room for growth.</a:t>
            </a:r>
          </a:p>
          <a:p>
            <a:endParaRPr lang="en-US" dirty="0"/>
          </a:p>
          <a:p>
            <a:r>
              <a:rPr lang="en-US" dirty="0"/>
              <a:t>So today we’re going to discuss the challenges with identities, the ways we’ve tried to address them, and how we can keep our businesses safe while identity continues to evolve.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50900-F088-874C-AC9B-6284F3FB7E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155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wrote a blog about how Azure AD Passwordless authentication worked when it was first introduced, and its relationship with the on-prem equivalent: the SCRIL bit. Smart Card Required for Interactive Logon basically parks the on-prem account while keeping it active—AD rolls the password daily with enormous values and the user can’t access the account if there’s no card to present, but setting the SCRIL bit to enabled DISABLES password hash sync for the user. So if you’re struggling with legacy user accounts in AD that only serve to prop up productive users in Azure AD, flick on the </a:t>
            </a:r>
            <a:r>
              <a:rPr lang="en-US" dirty="0" err="1"/>
              <a:t>ol</a:t>
            </a:r>
            <a:r>
              <a:rPr lang="en-US" dirty="0"/>
              <a:t>’ SCRIL bit and move on to the next worry.</a:t>
            </a:r>
          </a:p>
        </p:txBody>
      </p:sp>
      <p:sp>
        <p:nvSpPr>
          <p:cNvPr id="4" name="Slide Number Placeholder 3"/>
          <p:cNvSpPr>
            <a:spLocks noGrp="1"/>
          </p:cNvSpPr>
          <p:nvPr>
            <p:ph type="sldNum" sz="quarter" idx="5"/>
          </p:nvPr>
        </p:nvSpPr>
        <p:spPr/>
        <p:txBody>
          <a:bodyPr/>
          <a:lstStyle/>
          <a:p>
            <a:fld id="{0937FA51-4948-485E-A0C2-867CBCF7EE97}" type="slidenum">
              <a:rPr lang="en-US" smtClean="0"/>
              <a:t>11</a:t>
            </a:fld>
            <a:endParaRPr lang="en-US" dirty="0"/>
          </a:p>
        </p:txBody>
      </p:sp>
    </p:spTree>
    <p:extLst>
      <p:ext uri="{BB962C8B-B14F-4D97-AF65-F5344CB8AC3E}">
        <p14:creationId xmlns:p14="http://schemas.microsoft.com/office/powerpoint/2010/main" val="1229399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our story, though…</a:t>
            </a:r>
          </a:p>
          <a:p>
            <a:endParaRPr lang="en-US" dirty="0"/>
          </a:p>
          <a:p>
            <a:r>
              <a:rPr lang="en-US" dirty="0"/>
              <a:t>So we have 3000+ years of cultural messaging that passwords are incredibly powerful, they’re awesome, and since they only live in your head they’re incredibly secure, fighting against 30-ish years of exactly the opposite messaging.</a:t>
            </a:r>
          </a:p>
          <a:p>
            <a:endParaRPr lang="en-US" dirty="0"/>
          </a:p>
          <a:p>
            <a:r>
              <a:rPr lang="en-US" dirty="0"/>
              <a:t>We’ve told users to use 1337 speak, then not to, to use special characters that are seemingly different in every system, then told to use big long passphrases and only change them upon indication of compromise, but we haven’t taught them what compromise looks like. And while all that’s happening we’re also telling them to use PIN’s on their mobiles and flaky biometrics on their computers and honestly? We end up looking like we have no idea what we’re talking about. We’ve told them 25 different ways to stay safe and offered contradictory evidence at every turn.</a:t>
            </a:r>
          </a:p>
          <a:p>
            <a:endParaRPr lang="en-US" dirty="0"/>
          </a:p>
          <a:p>
            <a:r>
              <a:rPr lang="en-US" dirty="0"/>
              <a:t>I was at DoD in 2001 when the first CAC-card rollout happened. If you haven’t done government, CAC cards, or Common Access Card Cards were an early smart-card implementation. We deployed a massive server infrastructure of Certificate Authorities and responders and all sorts of stuff and issued cards from a central office. You’d stick the card in the desktop or PCMCIA card-reader (or Blackberry reader if you were REALLY important), enter your PIN, and log on to your AD account. Every 6 months you’d have to go to the central office and reset your PIN, which in this system was stored centrally and NOT local to the device. PINs were 6 – 8 character numeric values. Every time I’d go to the office to do a PIN-reset, there would be a line because nobody could think of a number. But the poor frazzled folks running the system always had the same advice: just use your phone number—it’s what we all do. So all the amazing complexity and cost that had been involved to move beyond passwords was basically invalidated. If you could find an unmonitored CAC on a desk (and you often could), a quick glance at a phone book would be all you’d need to get in.</a:t>
            </a:r>
          </a:p>
          <a:p>
            <a:endParaRPr lang="en-US" dirty="0"/>
          </a:p>
          <a:p>
            <a:r>
              <a:rPr lang="en-US" dirty="0"/>
              <a:t>And we use the same terminology today: the mighty PIN—as a primary authentication mechanism for mobile devices and Windows Hello for Business. That PIN is device-specific and not stored with your cloud identity—but do users know that? And would it matter anyway if they’re all using the same PIN across all their devices?</a:t>
            </a:r>
          </a:p>
          <a:p>
            <a:endParaRPr lang="en-US" dirty="0"/>
          </a:p>
          <a:p>
            <a:r>
              <a:rPr lang="en-US" dirty="0"/>
              <a:t>And in all that time, they’ve gotten pretty good at believing the ONLY thing they have control over, that sacred password that they still have to use anyway in almost every single authentication, is the one thing that hasn’t been </a:t>
            </a:r>
            <a:r>
              <a:rPr lang="en-US" dirty="0" err="1"/>
              <a:t>superceded</a:t>
            </a:r>
            <a:r>
              <a:rPr lang="en-US" dirty="0"/>
              <a:t>. The result is a sort of cognitive bias that’s held irrespective of intelligence or training, and it’s made it very difficult for users to continue to accept change.</a:t>
            </a:r>
          </a:p>
          <a:p>
            <a:endParaRPr lang="en-US" dirty="0"/>
          </a:p>
        </p:txBody>
      </p:sp>
      <p:sp>
        <p:nvSpPr>
          <p:cNvPr id="4" name="Slide Number Placeholder 3"/>
          <p:cNvSpPr>
            <a:spLocks noGrp="1"/>
          </p:cNvSpPr>
          <p:nvPr>
            <p:ph type="sldNum" sz="quarter" idx="5"/>
          </p:nvPr>
        </p:nvSpPr>
        <p:spPr/>
        <p:txBody>
          <a:bodyPr/>
          <a:lstStyle/>
          <a:p>
            <a:fld id="{0937FA51-4948-485E-A0C2-867CBCF7EE97}" type="slidenum">
              <a:rPr lang="en-US" smtClean="0"/>
              <a:t>12</a:t>
            </a:fld>
            <a:endParaRPr lang="en-US" dirty="0"/>
          </a:p>
        </p:txBody>
      </p:sp>
    </p:spTree>
    <p:extLst>
      <p:ext uri="{BB962C8B-B14F-4D97-AF65-F5344CB8AC3E}">
        <p14:creationId xmlns:p14="http://schemas.microsoft.com/office/powerpoint/2010/main" val="3099495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these are some pretty alarming statistics on the state of passwords &amp; password hygiene in 2023.</a:t>
            </a:r>
          </a:p>
          <a:p>
            <a:endParaRPr lang="en-US" dirty="0"/>
          </a:p>
          <a:p>
            <a:r>
              <a:rPr lang="en-US" dirty="0"/>
              <a:t>Those passwords that people believe are so secure are mostly keyboard runs, their spouse’s and children’s names and birthdays, or the name of the company they work for and the current month, and we’re recycling them all over the place, including a whole mess of admins who use the exact same passwords across both their regular and elevated accounts.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two on the list come from my favorite bit of annual light-reading: the Microsoft Digital Defense Report. It’s a great rehash of trends and investments of the prior 12 months and shows both high-level and granular statistics on common attack vectors, protections &amp; mitigations, and helps remind us of where we need to focus our efforts in both the short and longer terms.</a:t>
            </a:r>
          </a:p>
          <a:p>
            <a:endParaRPr lang="en-US" dirty="0"/>
          </a:p>
        </p:txBody>
      </p:sp>
      <p:sp>
        <p:nvSpPr>
          <p:cNvPr id="4" name="Slide Number Placeholder 3"/>
          <p:cNvSpPr>
            <a:spLocks noGrp="1"/>
          </p:cNvSpPr>
          <p:nvPr>
            <p:ph type="sldNum" sz="quarter" idx="5"/>
          </p:nvPr>
        </p:nvSpPr>
        <p:spPr/>
        <p:txBody>
          <a:bodyPr/>
          <a:lstStyle/>
          <a:p>
            <a:fld id="{0937FA51-4948-485E-A0C2-867CBCF7EE97}" type="slidenum">
              <a:rPr lang="en-US" smtClean="0"/>
              <a:t>13</a:t>
            </a:fld>
            <a:endParaRPr lang="en-US" dirty="0"/>
          </a:p>
        </p:txBody>
      </p:sp>
    </p:spTree>
    <p:extLst>
      <p:ext uri="{BB962C8B-B14F-4D97-AF65-F5344CB8AC3E}">
        <p14:creationId xmlns:p14="http://schemas.microsoft.com/office/powerpoint/2010/main" val="1945098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after multiple rounds of disruption, we’re asking them to do it all again, this time promising numbers that sound too good to be true.</a:t>
            </a:r>
          </a:p>
          <a:p>
            <a:endParaRPr lang="en-US" dirty="0"/>
          </a:p>
          <a:p>
            <a:r>
              <a:rPr lang="en-US" dirty="0"/>
              <a:t>The one number that gets repeated all across the Microsoft identity space, is this guy.</a:t>
            </a:r>
          </a:p>
          <a:p>
            <a:endParaRPr lang="en-US" dirty="0"/>
          </a:p>
          <a:p>
            <a:r>
              <a:rPr lang="en-US" dirty="0"/>
              <a:t>99.9% of attacks can be blocked with multifactor authentication. That is a big, bold, frankly crazy number both in terms of scope and the fact that it’s mid-2023 and we’re still trying to push what—to us—feels like a basic idea of security.</a:t>
            </a:r>
          </a:p>
          <a:p>
            <a:endParaRPr lang="en-US" dirty="0"/>
          </a:p>
          <a:p>
            <a:endParaRPr lang="en-US" dirty="0"/>
          </a:p>
        </p:txBody>
      </p:sp>
      <p:sp>
        <p:nvSpPr>
          <p:cNvPr id="4" name="Slide Number Placeholder 3"/>
          <p:cNvSpPr>
            <a:spLocks noGrp="1"/>
          </p:cNvSpPr>
          <p:nvPr>
            <p:ph type="sldNum" sz="quarter" idx="5"/>
          </p:nvPr>
        </p:nvSpPr>
        <p:spPr/>
        <p:txBody>
          <a:bodyPr/>
          <a:lstStyle/>
          <a:p>
            <a:fld id="{0937FA51-4948-485E-A0C2-867CBCF7EE97}" type="slidenum">
              <a:rPr lang="en-US" smtClean="0"/>
              <a:t>14</a:t>
            </a:fld>
            <a:endParaRPr lang="en-US" dirty="0"/>
          </a:p>
        </p:txBody>
      </p:sp>
    </p:spTree>
    <p:extLst>
      <p:ext uri="{BB962C8B-B14F-4D97-AF65-F5344CB8AC3E}">
        <p14:creationId xmlns:p14="http://schemas.microsoft.com/office/powerpoint/2010/main" val="262716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set of statistics from that annual Digital Defense report was this list of top-reported issues in Microsoft’s “cyber risk engagements”.</a:t>
            </a:r>
          </a:p>
          <a:p>
            <a:endParaRPr lang="en-US" dirty="0"/>
          </a:p>
          <a:p>
            <a:r>
              <a:rPr lang="en-US" dirty="0"/>
              <a:t>The findings suggest that while we’ve covered big gaps in system monitoring, endpoint protections, and backups, we still have huge gaps in identity, with 98% of customers still supporting legacy authentication protocols and excessive admin assignments, and similarly high values of unenforced or </a:t>
            </a:r>
            <a:r>
              <a:rPr lang="en-US" dirty="0" err="1"/>
              <a:t>bypassable</a:t>
            </a:r>
            <a:r>
              <a:rPr lang="en-US" dirty="0"/>
              <a:t> MFA.</a:t>
            </a:r>
          </a:p>
          <a:p>
            <a:endParaRPr lang="en-US" dirty="0"/>
          </a:p>
          <a:p>
            <a:r>
              <a:rPr lang="en-US" dirty="0"/>
              <a:t>You’ll notice that admins don’t get off cleanly, either.</a:t>
            </a:r>
          </a:p>
          <a:p>
            <a:endParaRPr lang="en-US" dirty="0"/>
          </a:p>
          <a:p>
            <a:r>
              <a:rPr lang="en-US" dirty="0"/>
              <a:t>Every day I see red-teamers and pen-testers sharing stories online about the dangers of replicating on-prem admin accounts to the cloud. With password hash-sync, on-prem password rules beat cloud policies, and I’ve worked with more than a few domain admins who 1: use the same password across their standard &amp; admin accounts (maybe they add a ‘1’ or an exclamation point), and 2: know how to reset their password to its current value, meaning there are very likely domain admin accounts in your domains right now that have functionally never had a password change.</a:t>
            </a:r>
          </a:p>
        </p:txBody>
      </p:sp>
      <p:sp>
        <p:nvSpPr>
          <p:cNvPr id="4" name="Slide Number Placeholder 3"/>
          <p:cNvSpPr>
            <a:spLocks noGrp="1"/>
          </p:cNvSpPr>
          <p:nvPr>
            <p:ph type="sldNum" sz="quarter" idx="5"/>
          </p:nvPr>
        </p:nvSpPr>
        <p:spPr/>
        <p:txBody>
          <a:bodyPr/>
          <a:lstStyle/>
          <a:p>
            <a:fld id="{0937FA51-4948-485E-A0C2-867CBCF7EE97}" type="slidenum">
              <a:rPr lang="en-US" smtClean="0"/>
              <a:t>15</a:t>
            </a:fld>
            <a:endParaRPr lang="en-US" dirty="0"/>
          </a:p>
        </p:txBody>
      </p:sp>
    </p:spTree>
    <p:extLst>
      <p:ext uri="{BB962C8B-B14F-4D97-AF65-F5344CB8AC3E}">
        <p14:creationId xmlns:p14="http://schemas.microsoft.com/office/powerpoint/2010/main" val="1597482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Admins continue to out-perform standard users in Microsoft’s enterprise customers, but not by much. Even with MFA enabled by default for admins, use of strong authentication had only risen 3% over the course of a year, from 30% in 2021 to 33% in May of last year, and while numbers for this year haven’t been published, I’m hearing it’s still below 40%.</a:t>
            </a:r>
          </a:p>
          <a:p>
            <a:endParaRPr lang="en-US" dirty="0"/>
          </a:p>
          <a:p>
            <a:r>
              <a:rPr lang="en-US" dirty="0"/>
              <a:t>I’ve also seen stats from other identity providers that show slightly higher adoption rates for admins, but consistently they’re still below 50%.</a:t>
            </a:r>
          </a:p>
        </p:txBody>
      </p:sp>
      <p:sp>
        <p:nvSpPr>
          <p:cNvPr id="4" name="Slide Number Placeholder 3"/>
          <p:cNvSpPr>
            <a:spLocks noGrp="1"/>
          </p:cNvSpPr>
          <p:nvPr>
            <p:ph type="sldNum" sz="quarter" idx="5"/>
          </p:nvPr>
        </p:nvSpPr>
        <p:spPr/>
        <p:txBody>
          <a:bodyPr/>
          <a:lstStyle/>
          <a:p>
            <a:fld id="{0937FA51-4948-485E-A0C2-867CBCF7EE97}" type="slidenum">
              <a:rPr lang="en-US" smtClean="0"/>
              <a:t>16</a:t>
            </a:fld>
            <a:endParaRPr lang="en-US" dirty="0"/>
          </a:p>
        </p:txBody>
      </p:sp>
    </p:spTree>
    <p:extLst>
      <p:ext uri="{BB962C8B-B14F-4D97-AF65-F5344CB8AC3E}">
        <p14:creationId xmlns:p14="http://schemas.microsoft.com/office/powerpoint/2010/main" val="332854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As a result of all this growth and change, we’re supporting no fewer than 18 different authentication mechanisms in Azure AD today, just for users. Many of those mechanisms have multiple sub-types, with the idea that we can support pretty much whatever needs an organization may have, but it ultimately just results in more confusion and slower adoption.</a:t>
            </a:r>
          </a:p>
          <a:p>
            <a:pPr marL="0" marR="0" lvl="0" indent="0">
              <a:lnSpc>
                <a:spcPct val="107000"/>
              </a:lnSpc>
              <a:spcBef>
                <a:spcPts val="0"/>
              </a:spcBef>
              <a:spcAft>
                <a:spcPts val="0"/>
              </a:spcAft>
              <a:buFont typeface="+mj-lt"/>
              <a:buNone/>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t>There’s a term that’s been famously researched with a supermarket jam study: choice overload. In the study, researches set up a sampling table in a grocery store with various flavors of jam. On some days, there would be 6 flavors to try. On others, 24. The researchers got more interest on days with 24 flavors, but sold fewer jars of jam.</a:t>
            </a:r>
          </a:p>
          <a:p>
            <a:endParaRPr lang="en-US" sz="1100" dirty="0"/>
          </a:p>
          <a:p>
            <a:r>
              <a:rPr lang="en-US" sz="1100" dirty="0"/>
              <a:t>The unexpected practical security result of this choice overload has been to see organizations struggle to solve perceived roadblocks by designing their own complicated and expensive solutions that in many cases are both unnecessary and may be inappropriate for their long-term security goals. Basically they throw up their hands and say, “to heck with it I’ll build it myself with tools I understand,” which when you think about it isn’t really that much different from the user reluctance to accept more change.</a:t>
            </a:r>
          </a:p>
          <a:p>
            <a:pPr marL="0" marR="0" lvl="0" indent="0">
              <a:lnSpc>
                <a:spcPct val="107000"/>
              </a:lnSpc>
              <a:spcBef>
                <a:spcPts val="0"/>
              </a:spcBef>
              <a:spcAft>
                <a:spcPts val="0"/>
              </a:spcAft>
              <a:buFont typeface="+mj-lt"/>
              <a:buNone/>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So let’s and talk about what’s preventing us from moving from the left-hand column to the right-hand column.</a:t>
            </a:r>
          </a:p>
        </p:txBody>
      </p:sp>
      <p:sp>
        <p:nvSpPr>
          <p:cNvPr id="4" name="Slide Number Placeholder 3"/>
          <p:cNvSpPr>
            <a:spLocks noGrp="1"/>
          </p:cNvSpPr>
          <p:nvPr>
            <p:ph type="sldNum" sz="quarter" idx="5"/>
          </p:nvPr>
        </p:nvSpPr>
        <p:spPr/>
        <p:txBody>
          <a:bodyPr/>
          <a:lstStyle/>
          <a:p>
            <a:fld id="{0937FA51-4948-485E-A0C2-867CBCF7EE97}" type="slidenum">
              <a:rPr lang="en-US" smtClean="0"/>
              <a:t>17</a:t>
            </a:fld>
            <a:endParaRPr lang="en-US" dirty="0"/>
          </a:p>
        </p:txBody>
      </p:sp>
    </p:spTree>
    <p:extLst>
      <p:ext uri="{BB962C8B-B14F-4D97-AF65-F5344CB8AC3E}">
        <p14:creationId xmlns:p14="http://schemas.microsoft.com/office/powerpoint/2010/main" val="1076810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messaging around authentication has changed over time, so too have the workloads we support. I’m fortunate to work for a company that was “born in the cloud” and has no legacy identity systems, but I’ve seen organizations with hybridized cloud identities enforcing 6-character non-complex passwords because they still have a 20+ year-old AS-400 and a corporate policy mandating standardized logons.</a:t>
            </a:r>
          </a:p>
          <a:p>
            <a:endParaRPr lang="en-US" dirty="0"/>
          </a:p>
          <a:p>
            <a:r>
              <a:rPr lang="en-US" dirty="0"/>
              <a:t>I’ve also spent a fair amount of time in orgs where unified identity management was an after-thought, at best, or where an Identity solution was purchased and found to be inadequate, but there’s still months or years left on a contract, so to avoid penalty payments it’ll be a priority when that contract comes up for renewal.</a:t>
            </a:r>
          </a:p>
          <a:p>
            <a:endParaRPr lang="en-US" dirty="0"/>
          </a:p>
          <a:p>
            <a:r>
              <a:rPr lang="en-US" dirty="0"/>
              <a:t>And last year I attended an identity &amp; access mgmt. group meetup where a CISO boasted that he had 17 separate sources of identity across his customer and enterprise IAM solutions, and a former colleague once told me she’d tallied up all the credentials she was responsible for managing and it was over 50 separate accounts.</a:t>
            </a:r>
          </a:p>
          <a:p>
            <a:endParaRPr lang="en-US" dirty="0"/>
          </a:p>
          <a:p>
            <a:r>
              <a:rPr lang="en-US" dirty="0"/>
              <a:t>I can’t tell you how many times I’ve been brought in to review a proposed Active Directory Federation Services environment just before a client was ready to order equipment, but I can tell you I’ve removed more ADFS environments than I’ve installed.</a:t>
            </a:r>
          </a:p>
          <a:p>
            <a:endParaRPr lang="en-US" dirty="0"/>
          </a:p>
          <a:p>
            <a:r>
              <a:rPr lang="en-US" dirty="0"/>
              <a:t>But this belief in the strength of complexity persists, and results in analysis paralysis as IT teams struggle to find the “perfect” authentication solution that works equally for all workloads.</a:t>
            </a:r>
          </a:p>
          <a:p>
            <a:endParaRPr lang="en-US" dirty="0"/>
          </a:p>
          <a:p>
            <a:r>
              <a:rPr lang="en-US" dirty="0"/>
              <a:t>Let me save you the trouble: there isn’t one, there may never be one, and that absence cannot be used as an abdication of responsibility for protecting what we can, how we can.</a:t>
            </a:r>
          </a:p>
          <a:p>
            <a:endParaRPr lang="en-US" dirty="0"/>
          </a:p>
          <a:p>
            <a:r>
              <a:rPr lang="en-US" dirty="0"/>
              <a:t>And then, finally, there’s the user barrier of access to the item in their pocket. It’s hard to believe that we’ve only had smartphones for about 15 years, but what’s harder for some folks to believe is that there are still some people who don’t have them at all. They’re real—I’ve seen them! But there are also people whose jobs prohibit access to mobile devices, and I know you’ve all faced pushback from users about installing any corporate app, or pushing any corporate access code, to a personal device. That shiny new mid-year model update isn’t going to pay for itself, and neither is its data plan!</a:t>
            </a:r>
          </a:p>
        </p:txBody>
      </p:sp>
      <p:sp>
        <p:nvSpPr>
          <p:cNvPr id="4" name="Slide Number Placeholder 3"/>
          <p:cNvSpPr>
            <a:spLocks noGrp="1"/>
          </p:cNvSpPr>
          <p:nvPr>
            <p:ph type="sldNum" sz="quarter" idx="5"/>
          </p:nvPr>
        </p:nvSpPr>
        <p:spPr/>
        <p:txBody>
          <a:bodyPr/>
          <a:lstStyle/>
          <a:p>
            <a:fld id="{0937FA51-4948-485E-A0C2-867CBCF7EE97}" type="slidenum">
              <a:rPr lang="en-US" smtClean="0"/>
              <a:t>18</a:t>
            </a:fld>
            <a:endParaRPr lang="en-US" dirty="0"/>
          </a:p>
        </p:txBody>
      </p:sp>
    </p:spTree>
    <p:extLst>
      <p:ext uri="{BB962C8B-B14F-4D97-AF65-F5344CB8AC3E}">
        <p14:creationId xmlns:p14="http://schemas.microsoft.com/office/powerpoint/2010/main" val="226645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right solution may not exist globally, we’ve had the ability for some time to define and assign various passwordless authentication methods from within Azure AD, but that was kind of it. This list originally had only 2 or 3 options, and it’s grown steadily. You can assign your favorite methods to all users, a subset of groups, and you could allow overlaps such that all users could do both a FIDO2 key and use SMS, but there weren’t really any controls around *how* to enforce one or the other. </a:t>
            </a:r>
            <a:r>
              <a:rPr lang="en-US" b="1" dirty="0"/>
              <a:t>[click] </a:t>
            </a:r>
            <a:r>
              <a:rPr lang="en-US" dirty="0"/>
              <a:t>Conditional Access policies allowed you to grant access and require MFA, but that was it.</a:t>
            </a:r>
          </a:p>
          <a:p>
            <a:endParaRPr lang="en-US" dirty="0"/>
          </a:p>
          <a:p>
            <a:r>
              <a:rPr lang="en-US" dirty="0"/>
              <a:t>So that’s where we were in February. We had burnt out users, the ability to assign authentication methods, and a little-understood new capability around “authentication contexts” that will come back to bite us later.</a:t>
            </a:r>
          </a:p>
        </p:txBody>
      </p:sp>
      <p:sp>
        <p:nvSpPr>
          <p:cNvPr id="4" name="Slide Number Placeholder 3"/>
          <p:cNvSpPr>
            <a:spLocks noGrp="1"/>
          </p:cNvSpPr>
          <p:nvPr>
            <p:ph type="sldNum" sz="quarter" idx="5"/>
          </p:nvPr>
        </p:nvSpPr>
        <p:spPr/>
        <p:txBody>
          <a:bodyPr/>
          <a:lstStyle/>
          <a:p>
            <a:fld id="{0937FA51-4948-485E-A0C2-867CBCF7EE97}" type="slidenum">
              <a:rPr lang="en-US" smtClean="0"/>
              <a:t>19</a:t>
            </a:fld>
            <a:endParaRPr lang="en-US" dirty="0"/>
          </a:p>
        </p:txBody>
      </p:sp>
    </p:spTree>
    <p:extLst>
      <p:ext uri="{BB962C8B-B14F-4D97-AF65-F5344CB8AC3E}">
        <p14:creationId xmlns:p14="http://schemas.microsoft.com/office/powerpoint/2010/main" val="1795799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 few things have changed—and some rather significantly—since I submitted my talk.</a:t>
            </a:r>
          </a:p>
          <a:p>
            <a:endParaRPr lang="en-US" dirty="0"/>
          </a:p>
          <a:p>
            <a:r>
              <a:rPr lang="en-US" dirty="0"/>
              <a:t>The first was Microsoft’s Authenticator Lite, and this was the first play directly at the “you’re not putting anything on MY phone” user. After years of trying to get people to use Microsoft Authenticator to protect personal apps and accounts while also trying to shake the long-standing “big brother” image, Microsoft introduced an in-line—or rather in-app—solution for users who may have already installed Outlook Mobile on their devices. This new app feature allows users to still say “no more apps!” but deliver the same authentication experience as those using the full Authenticator app. It’s also a solid play for frontline workers who only periodic access to email, and while it was announced in March, it became generally available in May and was transitioned to ‘default: on’ just last week.</a:t>
            </a:r>
          </a:p>
        </p:txBody>
      </p:sp>
      <p:sp>
        <p:nvSpPr>
          <p:cNvPr id="4" name="Slide Number Placeholder 3"/>
          <p:cNvSpPr>
            <a:spLocks noGrp="1"/>
          </p:cNvSpPr>
          <p:nvPr>
            <p:ph type="sldNum" sz="quarter" idx="5"/>
          </p:nvPr>
        </p:nvSpPr>
        <p:spPr/>
        <p:txBody>
          <a:bodyPr/>
          <a:lstStyle/>
          <a:p>
            <a:fld id="{0937FA51-4948-485E-A0C2-867CBCF7EE97}" type="slidenum">
              <a:rPr lang="en-US" smtClean="0"/>
              <a:t>20</a:t>
            </a:fld>
            <a:endParaRPr lang="en-US" dirty="0"/>
          </a:p>
        </p:txBody>
      </p:sp>
    </p:spTree>
    <p:extLst>
      <p:ext uri="{BB962C8B-B14F-4D97-AF65-F5344CB8AC3E}">
        <p14:creationId xmlns:p14="http://schemas.microsoft.com/office/powerpoint/2010/main" val="2113658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 if not the - First Born in the Cloud partner </a:t>
            </a:r>
          </a:p>
          <a:p>
            <a:r>
              <a:rPr lang="en-US" dirty="0"/>
              <a:t>Excel in securely enabling a productive workforce and have been recognized as such</a:t>
            </a:r>
          </a:p>
          <a:p>
            <a:r>
              <a:rPr lang="en-US" dirty="0"/>
              <a:t>Less than 20 worldwide</a:t>
            </a:r>
          </a:p>
          <a:p>
            <a:r>
              <a:rPr lang="en-US" dirty="0"/>
              <a:t>Azure – Teams/SharePoint/OneDrive and Power Automate – Zero Trust</a:t>
            </a:r>
          </a:p>
          <a:p>
            <a:r>
              <a:rPr lang="en-US" dirty="0"/>
              <a:t>Proud to be part of an exclusive group of Modern Endpoint Management Jumpstart partners and MS Surface partners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B9650-D8FB-4D05-B360-BED03857F0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02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introduced in the shortest preview window I think I’ve ever seen, Authentication Strengths in Azure AD allow you to leverage pre-canned classifications of multifactor authentication strengths and see if you’re using them in Conditional Access policies.</a:t>
            </a:r>
          </a:p>
          <a:p>
            <a:endParaRPr lang="en-US" dirty="0"/>
          </a:p>
          <a:p>
            <a:r>
              <a:rPr lang="en-US" dirty="0"/>
              <a:t>This became generally available on June 1, and it allows you to also create up to 15 custom authentication strengths to meet the needs of both your workloads and your workforce.</a:t>
            </a:r>
          </a:p>
        </p:txBody>
      </p:sp>
      <p:sp>
        <p:nvSpPr>
          <p:cNvPr id="4" name="Slide Number Placeholder 3"/>
          <p:cNvSpPr>
            <a:spLocks noGrp="1"/>
          </p:cNvSpPr>
          <p:nvPr>
            <p:ph type="sldNum" sz="quarter" idx="5"/>
          </p:nvPr>
        </p:nvSpPr>
        <p:spPr/>
        <p:txBody>
          <a:bodyPr/>
          <a:lstStyle/>
          <a:p>
            <a:fld id="{0937FA51-4948-485E-A0C2-867CBCF7EE97}" type="slidenum">
              <a:rPr lang="en-US" smtClean="0"/>
              <a:t>21</a:t>
            </a:fld>
            <a:endParaRPr lang="en-US" dirty="0"/>
          </a:p>
        </p:txBody>
      </p:sp>
    </p:spTree>
    <p:extLst>
      <p:ext uri="{BB962C8B-B14F-4D97-AF65-F5344CB8AC3E}">
        <p14:creationId xmlns:p14="http://schemas.microsoft.com/office/powerpoint/2010/main" val="1590018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them is super straight-forward and allows you to pick from that great big long list of 18 different authentication mechanisms, irrespective of their relative strengths, and bundle them together as a single unit, which you can then target directly with conditional access policies.</a:t>
            </a:r>
          </a:p>
        </p:txBody>
      </p:sp>
      <p:sp>
        <p:nvSpPr>
          <p:cNvPr id="4" name="Slide Number Placeholder 3"/>
          <p:cNvSpPr>
            <a:spLocks noGrp="1"/>
          </p:cNvSpPr>
          <p:nvPr>
            <p:ph type="sldNum" sz="quarter" idx="5"/>
          </p:nvPr>
        </p:nvSpPr>
        <p:spPr/>
        <p:txBody>
          <a:bodyPr/>
          <a:lstStyle/>
          <a:p>
            <a:fld id="{0937FA51-4948-485E-A0C2-867CBCF7EE97}" type="slidenum">
              <a:rPr lang="en-US" smtClean="0"/>
              <a:t>22</a:t>
            </a:fld>
            <a:endParaRPr lang="en-US" dirty="0"/>
          </a:p>
        </p:txBody>
      </p:sp>
    </p:spTree>
    <p:extLst>
      <p:ext uri="{BB962C8B-B14F-4D97-AF65-F5344CB8AC3E}">
        <p14:creationId xmlns:p14="http://schemas.microsoft.com/office/powerpoint/2010/main" val="2159589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As a reminder, that means you can put single-factor SMS and “Password + SMS” and something exotic like a FIDO2 security key with a custom approved-cert list into a single authentication strength. You probably shouldn’t do that, but you can.</a:t>
            </a:r>
          </a:p>
        </p:txBody>
      </p:sp>
      <p:sp>
        <p:nvSpPr>
          <p:cNvPr id="4" name="Slide Number Placeholder 3"/>
          <p:cNvSpPr>
            <a:spLocks noGrp="1"/>
          </p:cNvSpPr>
          <p:nvPr>
            <p:ph type="sldNum" sz="quarter" idx="5"/>
          </p:nvPr>
        </p:nvSpPr>
        <p:spPr/>
        <p:txBody>
          <a:bodyPr/>
          <a:lstStyle/>
          <a:p>
            <a:fld id="{0937FA51-4948-485E-A0C2-867CBCF7EE97}" type="slidenum">
              <a:rPr lang="en-US" smtClean="0"/>
              <a:t>23</a:t>
            </a:fld>
            <a:endParaRPr lang="en-US" dirty="0"/>
          </a:p>
        </p:txBody>
      </p:sp>
    </p:spTree>
    <p:extLst>
      <p:ext uri="{BB962C8B-B14F-4D97-AF65-F5344CB8AC3E}">
        <p14:creationId xmlns:p14="http://schemas.microsoft.com/office/powerpoint/2010/main" val="3392929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now track authentication activity by methods and see both usage and registration details, including getting specific lists of users who can’t use any of the cool new toys.</a:t>
            </a:r>
          </a:p>
        </p:txBody>
      </p:sp>
      <p:sp>
        <p:nvSpPr>
          <p:cNvPr id="4" name="Slide Number Placeholder 3"/>
          <p:cNvSpPr>
            <a:spLocks noGrp="1"/>
          </p:cNvSpPr>
          <p:nvPr>
            <p:ph type="sldNum" sz="quarter" idx="5"/>
          </p:nvPr>
        </p:nvSpPr>
        <p:spPr/>
        <p:txBody>
          <a:bodyPr/>
          <a:lstStyle/>
          <a:p>
            <a:fld id="{0937FA51-4948-485E-A0C2-867CBCF7EE97}" type="slidenum">
              <a:rPr lang="en-US" smtClean="0"/>
              <a:t>24</a:t>
            </a:fld>
            <a:endParaRPr lang="en-US" dirty="0"/>
          </a:p>
        </p:txBody>
      </p:sp>
    </p:spTree>
    <p:extLst>
      <p:ext uri="{BB962C8B-B14F-4D97-AF65-F5344CB8AC3E}">
        <p14:creationId xmlns:p14="http://schemas.microsoft.com/office/powerpoint/2010/main" val="4129161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information is incredibly powerful, but interestingly can’t be used to populate membership in a dynamic user group.</a:t>
            </a:r>
          </a:p>
        </p:txBody>
      </p:sp>
      <p:sp>
        <p:nvSpPr>
          <p:cNvPr id="4" name="Slide Number Placeholder 3"/>
          <p:cNvSpPr>
            <a:spLocks noGrp="1"/>
          </p:cNvSpPr>
          <p:nvPr>
            <p:ph type="sldNum" sz="quarter" idx="5"/>
          </p:nvPr>
        </p:nvSpPr>
        <p:spPr/>
        <p:txBody>
          <a:bodyPr/>
          <a:lstStyle/>
          <a:p>
            <a:fld id="{0937FA51-4948-485E-A0C2-867CBCF7EE97}" type="slidenum">
              <a:rPr lang="en-US" smtClean="0"/>
              <a:t>25</a:t>
            </a:fld>
            <a:endParaRPr lang="en-US" dirty="0"/>
          </a:p>
        </p:txBody>
      </p:sp>
    </p:spTree>
    <p:extLst>
      <p:ext uri="{BB962C8B-B14F-4D97-AF65-F5344CB8AC3E}">
        <p14:creationId xmlns:p14="http://schemas.microsoft.com/office/powerpoint/2010/main" val="3259094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the same time, system-preferred MFA also came out of preview! </a:t>
            </a:r>
            <a:r>
              <a:rPr lang="en-US" b="1" dirty="0"/>
              <a:t>[click]</a:t>
            </a:r>
          </a:p>
          <a:p>
            <a:endParaRPr lang="en-US" dirty="0"/>
          </a:p>
          <a:p>
            <a:r>
              <a:rPr lang="en-US" dirty="0"/>
              <a:t>This control is going to be imposed default-on by the end of this month, with Microsoft removing the ability to control the setting by mid-August. That’s probably the most aggressive change I’ve seen them make around identity &amp; access, but it has the potential to resolve some of the analysis paralysis naturally, and it turns identity protection into a core service as fundamental as hosted email.</a:t>
            </a:r>
          </a:p>
        </p:txBody>
      </p:sp>
      <p:sp>
        <p:nvSpPr>
          <p:cNvPr id="4" name="Slide Number Placeholder 3"/>
          <p:cNvSpPr>
            <a:spLocks noGrp="1"/>
          </p:cNvSpPr>
          <p:nvPr>
            <p:ph type="sldNum" sz="quarter" idx="5"/>
          </p:nvPr>
        </p:nvSpPr>
        <p:spPr/>
        <p:txBody>
          <a:bodyPr/>
          <a:lstStyle/>
          <a:p>
            <a:fld id="{0937FA51-4948-485E-A0C2-867CBCF7EE97}" type="slidenum">
              <a:rPr lang="en-US" smtClean="0"/>
              <a:t>26</a:t>
            </a:fld>
            <a:endParaRPr lang="en-US" dirty="0"/>
          </a:p>
        </p:txBody>
      </p:sp>
    </p:spTree>
    <p:extLst>
      <p:ext uri="{BB962C8B-B14F-4D97-AF65-F5344CB8AC3E}">
        <p14:creationId xmlns:p14="http://schemas.microsoft.com/office/powerpoint/2010/main" val="424303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that’s not all, because enabling that feature would put every Azure AD Free customer on the planet into immediate licensing violation, so</a:t>
            </a:r>
            <a:r>
              <a:rPr lang="en-US" b="1" dirty="0"/>
              <a:t> [click] </a:t>
            </a:r>
            <a:r>
              <a:rPr lang="en-US" dirty="0"/>
              <a:t>they also removed the restriction for only global admins to use the mobile Authenticator app for free. Now, as in now-now, all users can use the Authenticator and Authenticator Lite experiences for free.</a:t>
            </a:r>
          </a:p>
        </p:txBody>
      </p:sp>
      <p:sp>
        <p:nvSpPr>
          <p:cNvPr id="4" name="Slide Number Placeholder 3"/>
          <p:cNvSpPr>
            <a:spLocks noGrp="1"/>
          </p:cNvSpPr>
          <p:nvPr>
            <p:ph type="sldNum" sz="quarter" idx="5"/>
          </p:nvPr>
        </p:nvSpPr>
        <p:spPr/>
        <p:txBody>
          <a:bodyPr/>
          <a:lstStyle/>
          <a:p>
            <a:fld id="{0937FA51-4948-485E-A0C2-867CBCF7EE97}" type="slidenum">
              <a:rPr lang="en-US" smtClean="0"/>
              <a:t>27</a:t>
            </a:fld>
            <a:endParaRPr lang="en-US" dirty="0"/>
          </a:p>
        </p:txBody>
      </p:sp>
    </p:spTree>
    <p:extLst>
      <p:ext uri="{BB962C8B-B14F-4D97-AF65-F5344CB8AC3E}">
        <p14:creationId xmlns:p14="http://schemas.microsoft.com/office/powerpoint/2010/main" val="1828378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they changed push notifications to number-matching on May 8 to reduce the likelihood of users falling victim to push-fatigue.</a:t>
            </a:r>
          </a:p>
          <a:p>
            <a:endParaRPr lang="en-US" dirty="0"/>
          </a:p>
          <a:p>
            <a:r>
              <a:rPr lang="en-US" dirty="0"/>
              <a:t>So now, with manageable authentication strengths, free passwordless number-matching baked into the Outlook app, and Microsoft managing the levers of what’s today’s preferred MFA mechanism, we can enact actual controls to protect corporate workloads from MFA-resistant users.</a:t>
            </a:r>
          </a:p>
        </p:txBody>
      </p:sp>
      <p:sp>
        <p:nvSpPr>
          <p:cNvPr id="4" name="Slide Number Placeholder 3"/>
          <p:cNvSpPr>
            <a:spLocks noGrp="1"/>
          </p:cNvSpPr>
          <p:nvPr>
            <p:ph type="sldNum" sz="quarter" idx="5"/>
          </p:nvPr>
        </p:nvSpPr>
        <p:spPr/>
        <p:txBody>
          <a:bodyPr/>
          <a:lstStyle/>
          <a:p>
            <a:fld id="{33759915-D8CA-4A31-93D0-A0FCCDD7F926}" type="slidenum">
              <a:rPr lang="en-US" smtClean="0"/>
              <a:t>28</a:t>
            </a:fld>
            <a:endParaRPr lang="en-US"/>
          </a:p>
        </p:txBody>
      </p:sp>
    </p:spTree>
    <p:extLst>
      <p:ext uri="{BB962C8B-B14F-4D97-AF65-F5344CB8AC3E}">
        <p14:creationId xmlns:p14="http://schemas.microsoft.com/office/powerpoint/2010/main" val="916223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that, we’re going to need to identify them and group them logically. As mentioned, the current capability is to report on them, not add them to a group, so there’s still some automation work to be done.</a:t>
            </a:r>
          </a:p>
          <a:p>
            <a:r>
              <a:rPr lang="en-US" dirty="0"/>
              <a:t>That grouping, in my belief, should identify whether they’re technology-resistant or simply do not possess the requisite hardware, because the approach to addressing those is fundamentally different.</a:t>
            </a:r>
          </a:p>
          <a:p>
            <a:r>
              <a:rPr lang="en-US" dirty="0"/>
              <a:t>IT will need to conduct routine assessments of the systems those users need to access, and what level of access is appropriate for the authentication levels they can meet</a:t>
            </a:r>
          </a:p>
          <a:p>
            <a:r>
              <a:rPr lang="en-US" dirty="0"/>
              <a:t>And IT will have to very carefully balance the risk of any access against any risk of the blast radius of a lower-tier authentication mechanism.</a:t>
            </a:r>
          </a:p>
        </p:txBody>
      </p:sp>
      <p:sp>
        <p:nvSpPr>
          <p:cNvPr id="4" name="Slide Number Placeholder 3"/>
          <p:cNvSpPr>
            <a:spLocks noGrp="1"/>
          </p:cNvSpPr>
          <p:nvPr>
            <p:ph type="sldNum" sz="quarter" idx="5"/>
          </p:nvPr>
        </p:nvSpPr>
        <p:spPr/>
        <p:txBody>
          <a:bodyPr/>
          <a:lstStyle/>
          <a:p>
            <a:fld id="{0937FA51-4948-485E-A0C2-867CBCF7EE97}" type="slidenum">
              <a:rPr lang="en-US" smtClean="0"/>
              <a:t>29</a:t>
            </a:fld>
            <a:endParaRPr lang="en-US" dirty="0"/>
          </a:p>
        </p:txBody>
      </p:sp>
    </p:spTree>
    <p:extLst>
      <p:ext uri="{BB962C8B-B14F-4D97-AF65-F5344CB8AC3E}">
        <p14:creationId xmlns:p14="http://schemas.microsoft.com/office/powerpoint/2010/main" val="679704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that those requirements dovetail nicely with what’s possible in Azure AD Conditional Access policies today.</a:t>
            </a:r>
          </a:p>
          <a:p>
            <a:endParaRPr lang="en-US" dirty="0"/>
          </a:p>
          <a:p>
            <a:r>
              <a:rPr lang="en-US" dirty="0"/>
              <a:t>We’re already accustomed to creating policies based on access from trusted locations and managed devices, and while there are licensing implications to it, we can always lean on user-risk to monitor for exposed credentials.</a:t>
            </a:r>
          </a:p>
          <a:p>
            <a:endParaRPr lang="en-US" dirty="0"/>
          </a:p>
          <a:p>
            <a:r>
              <a:rPr lang="en-US" dirty="0"/>
              <a:t>We’ve even actually seen where a call to a physical phone was used to ensure users were onsite during business hours. A bank wanted to ensure tellers weren’t able to check email after hours and claim overtime for it, so they imposed a call to a desk phone that couldn’t be satisfied from outside the building. There are different ways to solve the MFA requirement.</a:t>
            </a:r>
          </a:p>
        </p:txBody>
      </p:sp>
      <p:sp>
        <p:nvSpPr>
          <p:cNvPr id="4" name="Slide Number Placeholder 3"/>
          <p:cNvSpPr>
            <a:spLocks noGrp="1"/>
          </p:cNvSpPr>
          <p:nvPr>
            <p:ph type="sldNum" sz="quarter" idx="5"/>
          </p:nvPr>
        </p:nvSpPr>
        <p:spPr/>
        <p:txBody>
          <a:bodyPr/>
          <a:lstStyle/>
          <a:p>
            <a:fld id="{0937FA51-4948-485E-A0C2-867CBCF7EE97}" type="slidenum">
              <a:rPr lang="en-US" smtClean="0"/>
              <a:t>30</a:t>
            </a:fld>
            <a:endParaRPr lang="en-US" dirty="0"/>
          </a:p>
        </p:txBody>
      </p:sp>
    </p:spTree>
    <p:extLst>
      <p:ext uri="{BB962C8B-B14F-4D97-AF65-F5344CB8AC3E}">
        <p14:creationId xmlns:p14="http://schemas.microsoft.com/office/powerpoint/2010/main" val="3115231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talk very high-level about what identity even is. We’ve gotten very accustomed to the idea that it’s a credential pair, one half of which is generally exposed, and the other half hidden. A username and a password.</a:t>
            </a:r>
          </a:p>
          <a:p>
            <a:endParaRPr lang="en-US" dirty="0"/>
          </a:p>
          <a:p>
            <a:r>
              <a:rPr lang="en-US" dirty="0"/>
              <a:t>But identity also means more than that, and its meaning has evolved over thousands of years.</a:t>
            </a:r>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82A3EF7-70D2-6F43-B2CC-06F0F10C8C22}"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44802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what that’s going to look like in practice is more Conditional Access policies. For these views I’m using exports from ID Power Toys, a side-project of a Microsoft identity project manager. You can add it as an enterprise app in Azure AD and generate reports that make Microsoft CA policies much more readable.</a:t>
            </a:r>
          </a:p>
          <a:p>
            <a:endParaRPr lang="en-US" dirty="0"/>
          </a:p>
        </p:txBody>
      </p:sp>
      <p:sp>
        <p:nvSpPr>
          <p:cNvPr id="4" name="Slide Number Placeholder 3"/>
          <p:cNvSpPr>
            <a:spLocks noGrp="1"/>
          </p:cNvSpPr>
          <p:nvPr>
            <p:ph type="sldNum" sz="quarter" idx="5"/>
          </p:nvPr>
        </p:nvSpPr>
        <p:spPr/>
        <p:txBody>
          <a:bodyPr/>
          <a:lstStyle/>
          <a:p>
            <a:fld id="{0937FA51-4948-485E-A0C2-867CBCF7EE97}" type="slidenum">
              <a:rPr lang="en-US" smtClean="0"/>
              <a:t>31</a:t>
            </a:fld>
            <a:endParaRPr lang="en-US" dirty="0"/>
          </a:p>
        </p:txBody>
      </p:sp>
    </p:spTree>
    <p:extLst>
      <p:ext uri="{BB962C8B-B14F-4D97-AF65-F5344CB8AC3E}">
        <p14:creationId xmlns:p14="http://schemas.microsoft.com/office/powerpoint/2010/main" val="1874082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cNvSpPr>
            <a:spLocks noGrp="1" noRot="1" noChangeAspect="1"/>
          </p:cNvSpPr>
          <p:nvPr>
            <p:ph type="sldImg"/>
          </p:nvPr>
        </p:nvSpPr>
        <p:spPr bwMode="white">
          <a:ln>
            <a:headEnd type="none"/>
            <a:tailEnd type="none"/>
          </a:ln>
        </p:spPr>
        <p:txBody>
          <a:bodyPr wrap="square"/>
          <a:lstStyle/>
          <a:p>
            <a:endParaRPr/>
          </a:p>
        </p:txBody>
      </p:sp>
      <p:sp>
        <p:nvSpPr>
          <p:cNvPr id="3" name="Text Placeholder 2"/>
          <p:cNvSpPr>
            <a:spLocks noGrp="1"/>
          </p:cNvSpPr>
          <p:nvPr>
            <p:ph type="body" idx="1"/>
          </p:nvPr>
        </p:nvSpPr>
        <p:spPr bwMode="white">
          <a:ln>
            <a:headEnd type="none"/>
            <a:tailEnd type="none"/>
          </a:ln>
        </p:spPr>
        <p:txBody>
          <a:bodyPr wrap="square"/>
          <a:lstStyle/>
          <a:p>
            <a:r>
              <a:rPr lang="en-US" dirty="0"/>
              <a:t>In this first case, I’m creating an end-goal state for authentication into my core frontline apps, which include a training app, NetSuite, and SAP HANA. These are all just examples.</a:t>
            </a:r>
          </a:p>
          <a:p>
            <a:r>
              <a:rPr lang="en-US" dirty="0"/>
              <a:t>My policy grants access for all users except the “MFA Hesitant Users” group, which you can see currently has 5 users, so long as they meet the pre-canned “Phishing-resistant MFA” authentication strength.</a:t>
            </a:r>
          </a:p>
          <a:p>
            <a:endParaRPr lang="en-US" dirty="0"/>
          </a:p>
          <a:p>
            <a:r>
              <a:rPr lang="en-US" dirty="0"/>
              <a:t>It’s a great start, but now I need to create its inverse.</a:t>
            </a:r>
            <a:endParaRPr dirty="0"/>
          </a:p>
        </p:txBody>
      </p:sp>
      <p:sp>
        <p:nvSpPr>
          <p:cNvPr id="4" name="Slide Number Placeholder 3"/>
          <p:cNvSpPr>
            <a:spLocks noGrp="1"/>
          </p:cNvSpPr>
          <p:nvPr>
            <p:ph type="sldNum" sz="quarter" idx="10"/>
          </p:nvPr>
        </p:nvSpPr>
        <p:spPr bwMode="white">
          <a:ln>
            <a:headEnd type="none"/>
            <a:tailEnd type="none"/>
          </a:ln>
        </p:spPr>
        <p:txBody>
          <a:bodyPr wrap="square"/>
          <a:lstStyle/>
          <a:p>
            <a:pPr algn="r"/>
            <a:fld id="{5F9480FB-87E6-463F-B82D-000F8AF4B8C4}" type="slidenum">
              <a:rPr/>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cNvSpPr>
            <a:spLocks noGrp="1" noRot="1" noChangeAspect="1"/>
          </p:cNvSpPr>
          <p:nvPr>
            <p:ph type="sldImg"/>
          </p:nvPr>
        </p:nvSpPr>
        <p:spPr bwMode="white">
          <a:ln>
            <a:headEnd type="none"/>
            <a:tailEnd type="none"/>
          </a:ln>
        </p:spPr>
        <p:txBody>
          <a:bodyPr wrap="square"/>
          <a:lstStyle/>
          <a:p>
            <a:endParaRPr/>
          </a:p>
        </p:txBody>
      </p:sp>
      <p:sp>
        <p:nvSpPr>
          <p:cNvPr id="3" name="Text Placeholder 2"/>
          <p:cNvSpPr>
            <a:spLocks noGrp="1"/>
          </p:cNvSpPr>
          <p:nvPr>
            <p:ph type="body" idx="1"/>
          </p:nvPr>
        </p:nvSpPr>
        <p:spPr bwMode="white">
          <a:ln>
            <a:headEnd type="none"/>
            <a:tailEnd type="none"/>
          </a:ln>
        </p:spPr>
        <p:txBody>
          <a:bodyPr wrap="square"/>
          <a:lstStyle/>
          <a:p>
            <a:r>
              <a:rPr lang="en-US" dirty="0"/>
              <a:t>This policy, also enabled, captures ONLY the 5 MFA Hesitant Users, targets the same apps, and forces them to use the “Point-of-Sale Authentication” strength. More on that in a moment, but in this case, these users are only able to leverage this auth strength if they are also in the Richmond or Raleigh physical locations AND are using an Azure AD-joined device.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dirty="0"/>
              <a:t>One thing to note about how authentication strengths are woven into CA policies is that they’re single-selection. You cannot choose POS and MFA. So this is still a little bit raw, because the goal is to move users out of this mechanism, and like I said there’s no evaluable attribute surfaced into a dynamic group membership rule that would cause a user to magically move out of the “MFA hesitant” group. And selecting just one option means that option currently has to cover EVERY possible authentication scenario for that user.</a:t>
            </a:r>
          </a:p>
          <a:p>
            <a:endParaRPr lang="en-US" dirty="0"/>
          </a:p>
        </p:txBody>
      </p:sp>
      <p:sp>
        <p:nvSpPr>
          <p:cNvPr id="4" name="Slide Number Placeholder 3"/>
          <p:cNvSpPr>
            <a:spLocks noGrp="1"/>
          </p:cNvSpPr>
          <p:nvPr>
            <p:ph type="sldNum" sz="quarter" idx="10"/>
          </p:nvPr>
        </p:nvSpPr>
        <p:spPr bwMode="white">
          <a:ln>
            <a:headEnd type="none"/>
            <a:tailEnd type="none"/>
          </a:ln>
        </p:spPr>
        <p:txBody>
          <a:bodyPr wrap="square"/>
          <a:lstStyle/>
          <a:p>
            <a:pPr marL="0" marR="0" lvl="0" indent="0" algn="r" defTabSz="457200" rtl="0" eaLnBrk="1" fontAlgn="auto" latinLnBrk="0" hangingPunct="1">
              <a:lnSpc>
                <a:spcPct val="100000"/>
              </a:lnSpc>
              <a:spcBef>
                <a:spcPts val="0"/>
              </a:spcBef>
              <a:spcAft>
                <a:spcPts val="0"/>
              </a:spcAft>
              <a:buClrTx/>
              <a:buSzTx/>
              <a:buFontTx/>
              <a:buNone/>
              <a:tabLst/>
              <a:defRPr/>
            </a:pPr>
            <a:fld id="{03203532-08CC-4687-8327-CE5946B0E235}" type="slidenum">
              <a:rPr kumimoji="0" sz="12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want to be very clear here and say that this is a burden IT must bear. We know MFA is more secure than passwords, but we’re fighting 3000 years of culture with rules that change as quickly as fashion, and it makes us adversarial with the people we have to support. Remember that first of all, these are real people who are already burdened with doing the job they were hired to do. Some of them do not have the necessary hardware, some are not allowed access during working hours to that hardware, some are concerned about giving up personal freedoms to corporate oversight without compensation, and some have simply reached their elastic limits for accepting change, in much the same way that some people still ardently believe Pluto is a planet.</a:t>
            </a:r>
          </a:p>
          <a:p>
            <a:endParaRPr lang="en-US" dirty="0"/>
          </a:p>
          <a:p>
            <a:r>
              <a:rPr lang="en-US" dirty="0"/>
              <a:t>Matthew Inman, author and illustrator of The Oatmeal, wrote a spectacular comic about the “Backfire Effect” that details this. Things that feel like they are core to who we are, whom we perceive ourselves to be, or that tie us to places and times that we felt safe, take on an importance that, when challenged, are often rejected—even in the face of overwhelming evidence.</a:t>
            </a:r>
          </a:p>
          <a:p>
            <a:endParaRPr lang="en-US" dirty="0"/>
          </a:p>
          <a:p>
            <a:endParaRPr lang="en-US" dirty="0"/>
          </a:p>
        </p:txBody>
      </p:sp>
      <p:sp>
        <p:nvSpPr>
          <p:cNvPr id="4" name="Slide Number Placeholder 3"/>
          <p:cNvSpPr>
            <a:spLocks noGrp="1"/>
          </p:cNvSpPr>
          <p:nvPr>
            <p:ph type="sldNum" sz="quarter" idx="5"/>
          </p:nvPr>
        </p:nvSpPr>
        <p:spPr/>
        <p:txBody>
          <a:bodyPr/>
          <a:lstStyle/>
          <a:p>
            <a:fld id="{0937FA51-4948-485E-A0C2-867CBCF7EE97}" type="slidenum">
              <a:rPr lang="en-US" smtClean="0"/>
              <a:t>34</a:t>
            </a:fld>
            <a:endParaRPr lang="en-US" dirty="0"/>
          </a:p>
        </p:txBody>
      </p:sp>
    </p:spTree>
    <p:extLst>
      <p:ext uri="{BB962C8B-B14F-4D97-AF65-F5344CB8AC3E}">
        <p14:creationId xmlns:p14="http://schemas.microsoft.com/office/powerpoint/2010/main" val="319217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we work in parallel to both provide secure access to critical business resources AND move users forward on a never-ending security journey, we need to ensure that our methods align with established practices for overcoming resistance to change.</a:t>
            </a:r>
          </a:p>
          <a:p>
            <a:endParaRPr lang="en-US" dirty="0"/>
          </a:p>
          <a:p>
            <a:r>
              <a:rPr lang="en-US" dirty="0"/>
              <a:t>We must meet users where they are. We have to first educate them that the risk of resisting MFA is high, own our confused and often contradictory messaging of the past 30 years, and get them on board with the idea that this will continue to change, in much the same way that tooling for their own jobs change over time. We find better ways, as do the bad guys.</a:t>
            </a:r>
          </a:p>
          <a:p>
            <a:endParaRPr lang="en-US" dirty="0"/>
          </a:p>
          <a:p>
            <a:r>
              <a:rPr lang="en-US" dirty="0"/>
              <a:t>We have to get users involved and not just ask, but actually listen and respond to their concerns about HOW we implement MFA. Are there socio-economic impositions we’re expecting users to shoulder on our behalf?</a:t>
            </a:r>
          </a:p>
          <a:p>
            <a:endParaRPr lang="en-US" dirty="0"/>
          </a:p>
          <a:p>
            <a:r>
              <a:rPr lang="en-US" dirty="0"/>
              <a:t>We have to support users and create agreement on ways forward. There may be some users who simply will not ever be reached, but there may be others who will be incentivized by the prospect of career paths that can only become possible with a secure authentication mechanism. “We’d love to give you more access and more responsibilities, but the challenges to protecting the data you’d be accessing are too great.”</a:t>
            </a:r>
          </a:p>
          <a:p>
            <a:endParaRPr lang="en-US" dirty="0"/>
          </a:p>
          <a:p>
            <a:r>
              <a:rPr lang="en-US" dirty="0"/>
              <a:t>And while there’s risk, finding reluctant users and making them champions is so rewarding on both a corporate and personal level, I’d highly encourage trying the co-opting route.</a:t>
            </a:r>
          </a:p>
          <a:p>
            <a:endParaRPr lang="en-US" dirty="0"/>
          </a:p>
          <a:p>
            <a:r>
              <a:rPr lang="en-US" dirty="0"/>
              <a:t>But while all of those strategies are great, all too often we hear management extol the virtues of communication &amp; education, of support and agreement, but in practice the strategy goes straight to [click] coercion, which becomes immediately reflected in the attitudes of both IT support staff and the userbase.</a:t>
            </a:r>
          </a:p>
          <a:p>
            <a:endParaRPr lang="en-US" dirty="0"/>
          </a:p>
          <a:p>
            <a:r>
              <a:rPr lang="en-US" dirty="0"/>
              <a:t>And the insights in this blog post that I cherry-picked from primeast.com couldn’t be more spot-on: “where people feel they cannot learn the new skills needed or if they feel the change is a temporary fad that will be reversed.” Sounds familiar.</a:t>
            </a:r>
          </a:p>
        </p:txBody>
      </p:sp>
      <p:sp>
        <p:nvSpPr>
          <p:cNvPr id="4" name="Slide Number Placeholder 3"/>
          <p:cNvSpPr>
            <a:spLocks noGrp="1"/>
          </p:cNvSpPr>
          <p:nvPr>
            <p:ph type="sldNum" sz="quarter" idx="5"/>
          </p:nvPr>
        </p:nvSpPr>
        <p:spPr/>
        <p:txBody>
          <a:bodyPr/>
          <a:lstStyle/>
          <a:p>
            <a:fld id="{0937FA51-4948-485E-A0C2-867CBCF7EE97}" type="slidenum">
              <a:rPr lang="en-US" smtClean="0"/>
              <a:t>35</a:t>
            </a:fld>
            <a:endParaRPr lang="en-US" dirty="0"/>
          </a:p>
        </p:txBody>
      </p:sp>
    </p:spTree>
    <p:extLst>
      <p:ext uri="{BB962C8B-B14F-4D97-AF65-F5344CB8AC3E}">
        <p14:creationId xmlns:p14="http://schemas.microsoft.com/office/powerpoint/2010/main" val="539274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University of Hawaii at Manoa conducted a survey on this exact topic just a couple years ago. While they had a very small sample-size of less than 30 people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Respondents were broken into two categories: security experts and non-experts. Non-experts comprised something like 70% of the survey group, and had generally-negative attitudes around MFA, calling it a necessary chore, “specifically while […] working on something important. I do not think I need so much protection for my data.” And “my password is secure enough and this is unnecessary.”</a:t>
            </a:r>
          </a:p>
          <a:p>
            <a:endParaRPr lang="en-US" dirty="0"/>
          </a:p>
          <a:p>
            <a:r>
              <a:rPr lang="en-US" dirty="0"/>
              <a:t>However, when accessing online services and applications, the same users generally acknowledged that MFA provides more security, although they often didn’t fully understand what was being secured from what threats.</a:t>
            </a:r>
          </a:p>
          <a:p>
            <a:endParaRPr lang="en-US" dirty="0"/>
          </a:p>
          <a:p>
            <a:r>
              <a:rPr lang="en-US" dirty="0"/>
              <a:t>When it’s their own personal data, users are more likely to see the value in simply having additional protections. When it’s corporate data, they don’t see their own contribution as being as important. That’s a key to understanding how to improve users’ relationships with security integrations: they must feel that what they do is a vital contribution to the company.</a:t>
            </a:r>
          </a:p>
          <a:p>
            <a:endParaRPr lang="en-US" dirty="0"/>
          </a:p>
          <a:p>
            <a:r>
              <a:rPr lang="en-US" dirty="0"/>
              <a:t>Non-IT experts tend to conflate the experience of their first 2FA/MFA service with all MFA providers, so if their first experience is challenging, they are more likely to resist future implementations.</a:t>
            </a:r>
          </a:p>
        </p:txBody>
      </p:sp>
      <p:sp>
        <p:nvSpPr>
          <p:cNvPr id="4" name="Slide Number Placeholder 3"/>
          <p:cNvSpPr>
            <a:spLocks noGrp="1"/>
          </p:cNvSpPr>
          <p:nvPr>
            <p:ph type="sldNum" sz="quarter" idx="5"/>
          </p:nvPr>
        </p:nvSpPr>
        <p:spPr/>
        <p:txBody>
          <a:bodyPr/>
          <a:lstStyle/>
          <a:p>
            <a:fld id="{0937FA51-4948-485E-A0C2-867CBCF7EE97}" type="slidenum">
              <a:rPr lang="en-US" smtClean="0"/>
              <a:t>36</a:t>
            </a:fld>
            <a:endParaRPr lang="en-US" dirty="0"/>
          </a:p>
        </p:txBody>
      </p:sp>
    </p:spTree>
    <p:extLst>
      <p:ext uri="{BB962C8B-B14F-4D97-AF65-F5344CB8AC3E}">
        <p14:creationId xmlns:p14="http://schemas.microsoft.com/office/powerpoint/2010/main" val="2483495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to be the most interesting finding was the suggestion that current MFA technology is too dependent on the mobile device, often resulting in a self-confirming feedback loop. I have the phone in my hand, but to access this site I have to approve the authentication…with this same device? To the user, that’s a ham-fisted implementation, even if it makes total sense based on the technology. But there’s definitely room for usability improvements, and that goes back to communication, education, and support.</a:t>
            </a:r>
          </a:p>
          <a:p>
            <a:endParaRPr lang="en-US" dirty="0"/>
          </a:p>
          <a:p>
            <a:r>
              <a:rPr lang="en-US" dirty="0"/>
              <a:t>And we’re not stuck with phones-or-nothing. Hardware security-key vendors have plugged critical gaps in available technologies, such that FIDO2-compliant keys are cheap, readily available for a wide range of platforms, and easy to replace if lost.</a:t>
            </a:r>
          </a:p>
          <a:p>
            <a:endParaRPr lang="en-US" dirty="0"/>
          </a:p>
          <a:p>
            <a:r>
              <a:rPr lang="en-US" dirty="0"/>
              <a:t>And I’ll leave you with one final anecdote about biometrics. So users generally indicated a relative distrust of biometrics, and from what I’ve heard when talking about biometrics, it makes sense: people are afraid their faces, fingerprints, and irises are being captured and written to the cloud in much the same way as PINs in the early CAC Card implementations. They’re not, and we know they’re not, but there are differences in the quality of a given biometric. Google’s Android SDK’s give depth to classifying different biometrics based on their relative strengths, and we know that some weaker implementations have been fooled by simple printed pictures. But not to be deterred, researchers have continued the quest for the perfect biometric, which would have to meet the following requirements: it would have to be unique, it would have to be generally kept out of sight, but displayable on command, and crucially it would have to not violate any laws to display it on demand. While I haven’t seen any production implementations…yet…there’s only one body part that’s been floated to meet these requirements. I won’t ask for guesses from the crowd: it’s your </a:t>
            </a:r>
            <a:r>
              <a:rPr lang="en-US" dirty="0" err="1"/>
              <a:t>tongueprint</a:t>
            </a:r>
            <a:r>
              <a:rPr lang="en-US" dirty="0"/>
              <a:t>.</a:t>
            </a:r>
          </a:p>
          <a:p>
            <a:endParaRPr lang="en-US" dirty="0"/>
          </a:p>
          <a:p>
            <a:r>
              <a:rPr lang="en-US" dirty="0"/>
              <a:t>Researchers have legitimately tested the global uniqueness of a </a:t>
            </a:r>
            <a:r>
              <a:rPr lang="en-US" dirty="0" err="1"/>
              <a:t>tongueprint</a:t>
            </a:r>
            <a:r>
              <a:rPr lang="en-US" dirty="0"/>
              <a:t>, finding it roughly equivalent to irises and fingerprints. Critically your tongue, even when you speak, isn’t generally visible, so it’s hard to duplicate.</a:t>
            </a:r>
          </a:p>
          <a:p>
            <a:endParaRPr lang="en-US" dirty="0"/>
          </a:p>
          <a:p>
            <a:r>
              <a:rPr lang="en-US" dirty="0"/>
              <a:t>Now nobody is suggesting you walk up to a door and lick it to gain access, but with advances in AI, deepfakes, voice-copying (now an iPhone feature!) and the ability to “lift” and synthesize a fingerprint, I wouldn’t be surprised to see hard-rolling IT dudes sticking their tongues out like grade-schoolers to get in to the datacenter.</a:t>
            </a:r>
          </a:p>
        </p:txBody>
      </p:sp>
      <p:sp>
        <p:nvSpPr>
          <p:cNvPr id="4" name="Slide Number Placeholder 3"/>
          <p:cNvSpPr>
            <a:spLocks noGrp="1"/>
          </p:cNvSpPr>
          <p:nvPr>
            <p:ph type="sldNum" sz="quarter" idx="5"/>
          </p:nvPr>
        </p:nvSpPr>
        <p:spPr/>
        <p:txBody>
          <a:bodyPr/>
          <a:lstStyle/>
          <a:p>
            <a:fld id="{0937FA51-4948-485E-A0C2-867CBCF7EE97}" type="slidenum">
              <a:rPr lang="en-US" smtClean="0"/>
              <a:t>37</a:t>
            </a:fld>
            <a:endParaRPr lang="en-US" dirty="0"/>
          </a:p>
        </p:txBody>
      </p:sp>
    </p:spTree>
    <p:extLst>
      <p:ext uri="{BB962C8B-B14F-4D97-AF65-F5344CB8AC3E}">
        <p14:creationId xmlns:p14="http://schemas.microsoft.com/office/powerpoint/2010/main" val="40201473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that I’m happy to open it up to any questions. I hope you enjoyed it, and I hope you have a great rest of your day and event!</a:t>
            </a:r>
          </a:p>
          <a:p>
            <a:endParaRPr lang="en-US" dirty="0"/>
          </a:p>
          <a:p>
            <a:r>
              <a:rPr lang="en-US" dirty="0"/>
              <a:t>Thanks so much!</a:t>
            </a:r>
          </a:p>
        </p:txBody>
      </p:sp>
      <p:sp>
        <p:nvSpPr>
          <p:cNvPr id="4" name="Slide Number Placeholder 3"/>
          <p:cNvSpPr>
            <a:spLocks noGrp="1"/>
          </p:cNvSpPr>
          <p:nvPr>
            <p:ph type="sldNum" sz="quarter" idx="5"/>
          </p:nvPr>
        </p:nvSpPr>
        <p:spPr/>
        <p:txBody>
          <a:bodyPr/>
          <a:lstStyle/>
          <a:p>
            <a:fld id="{0937FA51-4948-485E-A0C2-867CBCF7EE97}" type="slidenum">
              <a:rPr lang="en-US" smtClean="0"/>
              <a:t>38</a:t>
            </a:fld>
            <a:endParaRPr lang="en-US" dirty="0"/>
          </a:p>
        </p:txBody>
      </p:sp>
    </p:spTree>
    <p:extLst>
      <p:ext uri="{BB962C8B-B14F-4D97-AF65-F5344CB8AC3E}">
        <p14:creationId xmlns:p14="http://schemas.microsoft.com/office/powerpoint/2010/main" val="277446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years ago, when Microsoft first entered the compliance management market, I hosted a webinar in which I talked about how identity itself has evolved since the dawn of recorded history as a form of attestation between people, governments, and businesses.</a:t>
            </a:r>
          </a:p>
          <a:p>
            <a:endParaRPr lang="en-US" dirty="0"/>
          </a:p>
          <a:p>
            <a:r>
              <a:rPr lang="en-US" dirty="0"/>
              <a:t>In the earliest identification schemes, jewelry and fabrics determined identification. Think of kings &amp; queens wearing crowns, or bishops in their miters &amp; robes. The </a:t>
            </a:r>
            <a:r>
              <a:rPr lang="en-US" dirty="0" err="1"/>
              <a:t>Maori</a:t>
            </a:r>
            <a:r>
              <a:rPr lang="en-US" dirty="0"/>
              <a:t> used tattoos to tell stories of ancestry and achievements. Tartans represented clan membership in the British isles.</a:t>
            </a:r>
          </a:p>
          <a:p>
            <a:endParaRPr lang="en-US" dirty="0"/>
          </a:p>
          <a:p>
            <a:r>
              <a:rPr lang="en-US" dirty="0"/>
              <a:t>Babylon added census data, which is remarkably impressive considering they did it without a numerical system.</a:t>
            </a:r>
          </a:p>
          <a:p>
            <a:endParaRPr lang="en-US" dirty="0"/>
          </a:p>
          <a:p>
            <a:r>
              <a:rPr lang="en-US" dirty="0"/>
              <a:t>Rome added paper to the mix, with the first detailed representations of life events.</a:t>
            </a:r>
          </a:p>
          <a:p>
            <a:endParaRPr lang="en-US" dirty="0"/>
          </a:p>
          <a:p>
            <a:r>
              <a:rPr lang="en-US" dirty="0"/>
              <a:t>Things didn’t really change on a substantial level until the advent of the photograph and fingerprint in the Victorian era, which also ushered in numbering systems for records. But even those advances took almost 100 years to fully penetrate the global markets, and it wouldn’t be until 70’s and 80’s that global identification data went digital.</a:t>
            </a:r>
          </a:p>
          <a:p>
            <a:endParaRPr lang="en-US" dirty="0"/>
          </a:p>
          <a:p>
            <a:r>
              <a:rPr lang="en-US" b="1" dirty="0"/>
              <a:t>[click]</a:t>
            </a:r>
          </a:p>
          <a:p>
            <a:endParaRPr lang="en-US" dirty="0"/>
          </a:p>
          <a:p>
            <a:r>
              <a:rPr lang="en-US" dirty="0"/>
              <a:t>The concept of passwords and access controls is almost as old as identity itself. As humans have decided there are things worth protecting, we’ve evolved our security mechanisms with language, codes, locks, identification, and all other sorts of mechanisms. Whether it’s physical access to a space like a home, office, or even protection behind a castle wall; access to information; or even presentation of identity; humanity has experimented with everything from speak-easy passphrases to cereal-box ciphers, from wooden locks in the ancient world to the Victorian invention of the modern physical key to today’s cryptographic security keys.</a:t>
            </a:r>
          </a:p>
          <a:p>
            <a:endParaRPr lang="en-US" dirty="0"/>
          </a:p>
          <a:p>
            <a:r>
              <a:rPr lang="en-US" dirty="0"/>
              <a:t>There are examples as old as the 11</a:t>
            </a:r>
            <a:r>
              <a:rPr lang="en-US" baseline="30000" dirty="0"/>
              <a:t>th</a:t>
            </a:r>
            <a:r>
              <a:rPr lang="en-US" dirty="0"/>
              <a:t> century BCE in the Bible’s Book of Judges, in which warring factions with different dialects used differing pronunciations of the word ‘shibboleth’ to identify, and ultimately massacre, their enemies. The technique is now referred to as a “shibboleth password,” its own type of linguistic authentication.</a:t>
            </a:r>
          </a:p>
          <a:p>
            <a:endParaRPr lang="en-US" dirty="0"/>
          </a:p>
          <a:p>
            <a:r>
              <a:rPr lang="en-US" dirty="0"/>
              <a:t>The Romans had a system of watchwords with daily rotations that were issued from commanders on wooden tablets and distributed to field officers. There’s no chance Han, Luke, and Leia would have made it to Endor even with primitive Roman security, so I guess they benefit from having at least been in a galaxy far </a:t>
            </a:r>
            <a:r>
              <a:rPr lang="en-US" dirty="0" err="1"/>
              <a:t>far</a:t>
            </a:r>
            <a:r>
              <a:rPr lang="en-US" dirty="0"/>
              <a:t> away.</a:t>
            </a:r>
          </a:p>
          <a:p>
            <a:endParaRPr lang="en-US" dirty="0"/>
          </a:p>
          <a:p>
            <a:r>
              <a:rPr lang="en-US" dirty="0"/>
              <a:t>1961 saw the first use of a digital password at MIT, and within 13 years password hashing was a part of the 6</a:t>
            </a:r>
            <a:r>
              <a:rPr lang="en-US" baseline="30000" dirty="0"/>
              <a:t>th</a:t>
            </a:r>
            <a:r>
              <a:rPr lang="en-US" dirty="0"/>
              <a:t> edition of Unix. Another 9 years later and RSA cryptosystem received its patent, and not long after that we got our first globally-exportable ticket-issuing authentication protocol for non-secure networks in the form of Kerberos 5.</a:t>
            </a:r>
          </a:p>
          <a:p>
            <a:endParaRPr lang="en-US" dirty="0"/>
          </a:p>
          <a:p>
            <a:r>
              <a:rPr lang="en-US" dirty="0"/>
              <a:t>And honestly, everything was kind of fine then. In 1993 Windows 3.1 was a pretty neat idea. Mac users were happily feeding System 7 disks into their Quadra 610’s, and my dorm-mates and I thought it was wildly cool that we managed to network a couple of Mac’s with AppleTalk connectors over RJ-11 phone cables.</a:t>
            </a:r>
          </a:p>
          <a:p>
            <a:endParaRPr lang="en-US" dirty="0"/>
          </a:p>
          <a:p>
            <a:r>
              <a:rPr lang="en-US" dirty="0"/>
              <a:t>GOPHER was the internet browsing protocol of choice, if you weren’t into AOL.</a:t>
            </a:r>
          </a:p>
          <a:p>
            <a:endParaRPr lang="en-US" dirty="0"/>
          </a:p>
          <a:p>
            <a:r>
              <a:rPr lang="en-US" dirty="0"/>
              <a:t>We weren’t so terribly concerned about digital passwords. Most people who owned a computer were the sole users of those devices, or they were simple family-share machines for writing &amp; printing book reports.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E3C24-3EE2-411D-AC30-D61C35C470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735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did start worrying about password policies a few years later, for most of us the story was pretty common: Active Directory was new and shiny and came out-of-the-box with canned password policies that in retrospect weren’t very good. I still see pristine, largely-unmodified, 20+ year-old “default domain policies” to this day, and admins struggling to impose order on compromised, replicated hybrid accounts, and often blaming the cloud for exposing the problems.</a:t>
            </a:r>
          </a:p>
          <a:p>
            <a:endParaRPr lang="en-US" dirty="0"/>
          </a:p>
          <a:p>
            <a:r>
              <a:rPr lang="en-US" dirty="0"/>
              <a:t>Incidentally, bit of AD password trivia: You’ll note that the minimum length in a Windows 2000 Default Domain Policy specifies 7 characters, but do you know why 7, and why 8 was the recommended minimum? Passwords are hashed in 7-character chunks, so adding just one extra character functionally doubled the difficulty of cracking it. This is also why a lot of organizations adopted 15-character admin passwords: just to get one extra hash into the mix.</a:t>
            </a:r>
          </a:p>
          <a:p>
            <a:endParaRPr lang="en-US" dirty="0"/>
          </a:p>
          <a:p>
            <a:r>
              <a:rPr lang="en-US" dirty="0"/>
              <a:t>So we turned on Active Directory 23 years ago and just…let it run. That was, even at that low bar, the first disruption. Some who tried to impose tighter restrictions succeeded, while others had to walk them back. Others still made no efforts at all, and like I said you can still find plenty of those environments today, often with the sole exception being that passwords last a lot longer than 42 days.</a:t>
            </a:r>
          </a:p>
          <a:p>
            <a:endParaRPr lang="en-US" dirty="0"/>
          </a:p>
          <a:p>
            <a:r>
              <a:rPr lang="en-US" dirty="0"/>
              <a:t>But then, many years after we finally got users to put a special character in their daughter’s name, and a 1 on the end…</a:t>
            </a:r>
          </a:p>
        </p:txBody>
      </p:sp>
      <p:sp>
        <p:nvSpPr>
          <p:cNvPr id="4" name="Slide Number Placeholder 3"/>
          <p:cNvSpPr>
            <a:spLocks noGrp="1"/>
          </p:cNvSpPr>
          <p:nvPr>
            <p:ph type="sldNum" sz="quarter" idx="5"/>
          </p:nvPr>
        </p:nvSpPr>
        <p:spPr/>
        <p:txBody>
          <a:bodyPr/>
          <a:lstStyle/>
          <a:p>
            <a:fld id="{0937FA51-4948-485E-A0C2-867CBCF7EE97}" type="slidenum">
              <a:rPr lang="en-US" smtClean="0"/>
              <a:t>6</a:t>
            </a:fld>
            <a:endParaRPr lang="en-US" dirty="0"/>
          </a:p>
        </p:txBody>
      </p:sp>
    </p:spTree>
    <p:extLst>
      <p:ext uri="{BB962C8B-B14F-4D97-AF65-F5344CB8AC3E}">
        <p14:creationId xmlns:p14="http://schemas.microsoft.com/office/powerpoint/2010/main" val="755492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June of 2017, NIST, the National Institute of Standards and Technology, that arm of the Department of Commerce that has driven more compliance work in the past 5 years with 800-53 and 800-171 than </a:t>
            </a:r>
            <a:r>
              <a:rPr lang="en-US" dirty="0" err="1"/>
              <a:t>SarbOx</a:t>
            </a:r>
            <a:r>
              <a:rPr lang="en-US" dirty="0"/>
              <a:t> ever did, released Special Publication 800-63B, Digital Identity Guidelines for Authentication and Lifecycle Management.</a:t>
            </a:r>
          </a:p>
          <a:p>
            <a:endParaRPr lang="en-US" dirty="0"/>
          </a:p>
          <a:p>
            <a:r>
              <a:rPr lang="en-US" dirty="0"/>
              <a:t>This document received little fanfare when it was first released, but it contained an appendix with some pretty jaw-dropping recommendations around password management, namely that complexity doesn’t matter, and that password lengths should be much longer. Essentially this document argued that a multi-word passphrase of all lower-case text was stronger than the </a:t>
            </a:r>
            <a:r>
              <a:rPr lang="en-US" dirty="0" err="1"/>
              <a:t>leetest</a:t>
            </a:r>
            <a:r>
              <a:rPr lang="en-US" dirty="0"/>
              <a:t> </a:t>
            </a:r>
            <a:r>
              <a:rPr lang="en-US" dirty="0" err="1"/>
              <a:t>leet</a:t>
            </a:r>
            <a:r>
              <a:rPr lang="en-US" dirty="0"/>
              <a:t>-speak password, and would be less likely for a user to write down on a sticky note and leave in plain sight.</a:t>
            </a:r>
          </a:p>
        </p:txBody>
      </p:sp>
      <p:sp>
        <p:nvSpPr>
          <p:cNvPr id="4" name="Slide Number Placeholder 3"/>
          <p:cNvSpPr>
            <a:spLocks noGrp="1"/>
          </p:cNvSpPr>
          <p:nvPr>
            <p:ph type="sldNum" sz="quarter" idx="5"/>
          </p:nvPr>
        </p:nvSpPr>
        <p:spPr/>
        <p:txBody>
          <a:bodyPr/>
          <a:lstStyle/>
          <a:p>
            <a:fld id="{0937FA51-4948-485E-A0C2-867CBCF7EE97}" type="slidenum">
              <a:rPr lang="en-US" smtClean="0"/>
              <a:t>7</a:t>
            </a:fld>
            <a:endParaRPr lang="en-US" dirty="0"/>
          </a:p>
        </p:txBody>
      </p:sp>
    </p:spTree>
    <p:extLst>
      <p:ext uri="{BB962C8B-B14F-4D97-AF65-F5344CB8AC3E}">
        <p14:creationId xmlns:p14="http://schemas.microsoft.com/office/powerpoint/2010/main" val="2881059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this guy, who on January 13, 2018, had a bad day. He pushed a no-no button that caused Hawaii to believe they were under imminent missile attack.</a:t>
            </a:r>
          </a:p>
          <a:p>
            <a:endParaRPr lang="en-US" dirty="0"/>
          </a:p>
          <a:p>
            <a:r>
              <a:rPr lang="en-US" dirty="0"/>
              <a:t>And then his day got a little worse when a file-photo of him from 2014 revealed the dreaded sticky-note of security nightmares. At least there was probably a password expiration policy in place though, right?</a:t>
            </a:r>
          </a:p>
        </p:txBody>
      </p:sp>
      <p:sp>
        <p:nvSpPr>
          <p:cNvPr id="4" name="Slide Number Placeholder 3"/>
          <p:cNvSpPr>
            <a:spLocks noGrp="1"/>
          </p:cNvSpPr>
          <p:nvPr>
            <p:ph type="sldNum" sz="quarter" idx="5"/>
          </p:nvPr>
        </p:nvSpPr>
        <p:spPr/>
        <p:txBody>
          <a:bodyPr/>
          <a:lstStyle/>
          <a:p>
            <a:fld id="{0937FA51-4948-485E-A0C2-867CBCF7EE97}" type="slidenum">
              <a:rPr lang="en-US" smtClean="0"/>
              <a:t>8</a:t>
            </a:fld>
            <a:endParaRPr lang="en-US" dirty="0"/>
          </a:p>
        </p:txBody>
      </p:sp>
    </p:spTree>
    <p:extLst>
      <p:ext uri="{BB962C8B-B14F-4D97-AF65-F5344CB8AC3E}">
        <p14:creationId xmlns:p14="http://schemas.microsoft.com/office/powerpoint/2010/main" val="3017525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maybe not.</a:t>
            </a:r>
          </a:p>
          <a:p>
            <a:endParaRPr lang="en-US" dirty="0"/>
          </a:p>
          <a:p>
            <a:r>
              <a:rPr lang="en-US" dirty="0"/>
              <a:t>There is a *lot* of great text on this slide, and I highly encourage you to go read the original article because whoever wrote it was given a </a:t>
            </a:r>
            <a:r>
              <a:rPr lang="en-US" dirty="0" err="1"/>
              <a:t>loooong</a:t>
            </a:r>
            <a:r>
              <a:rPr lang="en-US" dirty="0"/>
              <a:t> leash and was clearly tired of having to make this argument, but in May 2019, almost 2 years after NIST said length is better than complexity, Microsoft removed password expiration recommendations from the security baselines for Windows Server.</a:t>
            </a:r>
          </a:p>
          <a:p>
            <a:endParaRPr lang="en-US" dirty="0"/>
          </a:p>
          <a:p>
            <a:r>
              <a:rPr lang="en-US" dirty="0"/>
              <a:t>I just want to read a little bit from the 2</a:t>
            </a:r>
            <a:r>
              <a:rPr lang="en-US" baseline="30000" dirty="0"/>
              <a:t>nd</a:t>
            </a:r>
            <a:r>
              <a:rPr lang="en-US" dirty="0"/>
              <a:t> column, because the author captures my whole soul with this:</a:t>
            </a:r>
          </a:p>
          <a:p>
            <a:endParaRPr lang="en-US" dirty="0"/>
          </a:p>
          <a:p>
            <a:pPr algn="l"/>
            <a:r>
              <a:rPr lang="en-US" sz="1200" b="0" i="0" dirty="0">
                <a:solidFill>
                  <a:srgbClr val="161616"/>
                </a:solidFill>
                <a:effectLst/>
                <a:latin typeface="Segoe UI" panose="020B0502040204020203" pitchFamily="34" charset="0"/>
              </a:rPr>
              <a:t>Periodic password expiration is a defense </a:t>
            </a:r>
            <a:r>
              <a:rPr lang="en-US" sz="1200" b="0" i="1" dirty="0">
                <a:solidFill>
                  <a:srgbClr val="161616"/>
                </a:solidFill>
                <a:effectLst/>
                <a:latin typeface="Segoe UI" panose="020B0502040204020203" pitchFamily="34" charset="0"/>
              </a:rPr>
              <a:t>only</a:t>
            </a:r>
            <a:r>
              <a:rPr lang="en-US" sz="1200" b="0" i="0" dirty="0">
                <a:solidFill>
                  <a:srgbClr val="161616"/>
                </a:solidFill>
                <a:effectLst/>
                <a:latin typeface="Segoe UI" panose="020B0502040204020203" pitchFamily="34" charset="0"/>
              </a:rPr>
              <a:t> against the probability that a password (or hash) will be stolen during its validity interval and will be used by an unauthorized entity. If a password is never stolen, there’s no need to expire it. And if you have evidence that a password has been stolen, you would presumably act immediately rather than wait for expiration to fix the problem.</a:t>
            </a:r>
          </a:p>
          <a:p>
            <a:pPr algn="l"/>
            <a:r>
              <a:rPr lang="en-US" sz="1200" b="0" i="0" dirty="0">
                <a:solidFill>
                  <a:srgbClr val="161616"/>
                </a:solidFill>
                <a:effectLst/>
                <a:latin typeface="Segoe UI" panose="020B0502040204020203" pitchFamily="34" charset="0"/>
              </a:rPr>
              <a:t>If it’s a given that a password is likely to be stolen, how many days is an acceptable length of time to continue to allow the thief to use that stolen password? The Windows default is 42 days. Doesn’t that seem like a </a:t>
            </a:r>
            <a:r>
              <a:rPr lang="en-US" sz="1200" b="0" i="1" dirty="0">
                <a:solidFill>
                  <a:srgbClr val="161616"/>
                </a:solidFill>
                <a:effectLst/>
                <a:latin typeface="Segoe UI" panose="020B0502040204020203" pitchFamily="34" charset="0"/>
              </a:rPr>
              <a:t>ridiculously long time</a:t>
            </a:r>
            <a:r>
              <a:rPr lang="en-US" sz="1200" b="0" i="0" dirty="0">
                <a:solidFill>
                  <a:srgbClr val="161616"/>
                </a:solidFill>
                <a:effectLst/>
                <a:latin typeface="Segoe UI" panose="020B0502040204020203" pitchFamily="34" charset="0"/>
              </a:rPr>
              <a:t>? Well, it is, and yet our current baseline says 60 days – and used to say 90 days – because forcing frequent expiration introduces its own problems. And if it’s </a:t>
            </a:r>
            <a:r>
              <a:rPr lang="en-US" sz="1200" b="0" i="1" dirty="0">
                <a:solidFill>
                  <a:srgbClr val="161616"/>
                </a:solidFill>
                <a:effectLst/>
                <a:latin typeface="Segoe UI" panose="020B0502040204020203" pitchFamily="34" charset="0"/>
              </a:rPr>
              <a:t>not</a:t>
            </a:r>
            <a:r>
              <a:rPr lang="en-US" sz="1200" b="0" i="0" dirty="0">
                <a:solidFill>
                  <a:srgbClr val="161616"/>
                </a:solidFill>
                <a:effectLst/>
                <a:latin typeface="Segoe UI" panose="020B0502040204020203" pitchFamily="34" charset="0"/>
              </a:rPr>
              <a:t> a given that passwords will be stolen, you acquire those problems for no benefit. Further, if your users are the kind who are willing to answer surveys in the parking lot that exchange a candy bar for their passwords, no password expiration policy will help you.</a:t>
            </a:r>
          </a:p>
          <a:p>
            <a:endParaRPr lang="en-US" dirty="0"/>
          </a:p>
        </p:txBody>
      </p:sp>
      <p:sp>
        <p:nvSpPr>
          <p:cNvPr id="4" name="Slide Number Placeholder 3"/>
          <p:cNvSpPr>
            <a:spLocks noGrp="1"/>
          </p:cNvSpPr>
          <p:nvPr>
            <p:ph type="sldNum" sz="quarter" idx="5"/>
          </p:nvPr>
        </p:nvSpPr>
        <p:spPr/>
        <p:txBody>
          <a:bodyPr/>
          <a:lstStyle/>
          <a:p>
            <a:fld id="{0937FA51-4948-485E-A0C2-867CBCF7EE97}" type="slidenum">
              <a:rPr lang="en-US" smtClean="0"/>
              <a:t>9</a:t>
            </a:fld>
            <a:endParaRPr lang="en-US" dirty="0"/>
          </a:p>
        </p:txBody>
      </p:sp>
    </p:spTree>
    <p:extLst>
      <p:ext uri="{BB962C8B-B14F-4D97-AF65-F5344CB8AC3E}">
        <p14:creationId xmlns:p14="http://schemas.microsoft.com/office/powerpoint/2010/main" val="1227893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in 2021 Microsoft took the huge, but ultimately kind of meaningless leap, of eliminating passwords from Microsoft accounts. Huge because for the first time in the history of credential management, we’d eliminated the back half of the traditional “credential pair”. It was just gone: the attribute itself no longer exists for these accounts.</a:t>
            </a:r>
          </a:p>
          <a:p>
            <a:endParaRPr lang="en-US" dirty="0"/>
          </a:p>
          <a:p>
            <a:r>
              <a:rPr lang="en-US" dirty="0"/>
              <a:t>Except not for corporate customers. The commercial implementation of this still has a password: users just never interact with it except when it expires.</a:t>
            </a:r>
          </a:p>
          <a:p>
            <a:endParaRPr lang="en-US" dirty="0"/>
          </a:p>
          <a:p>
            <a:r>
              <a:rPr lang="en-US" dirty="0"/>
              <a:t>Which you’d think wouldn’t happen because it had been over 2 years since Microsoft suggested torching password expiration…but customers with government-imposed compliance regulations know they can’t do.</a:t>
            </a:r>
          </a:p>
        </p:txBody>
      </p:sp>
      <p:sp>
        <p:nvSpPr>
          <p:cNvPr id="4" name="Slide Number Placeholder 3"/>
          <p:cNvSpPr>
            <a:spLocks noGrp="1"/>
          </p:cNvSpPr>
          <p:nvPr>
            <p:ph type="sldNum" sz="quarter" idx="5"/>
          </p:nvPr>
        </p:nvSpPr>
        <p:spPr/>
        <p:txBody>
          <a:bodyPr/>
          <a:lstStyle/>
          <a:p>
            <a:fld id="{0937FA51-4948-485E-A0C2-867CBCF7EE97}" type="slidenum">
              <a:rPr lang="en-US" smtClean="0"/>
              <a:t>10</a:t>
            </a:fld>
            <a:endParaRPr lang="en-US" dirty="0"/>
          </a:p>
        </p:txBody>
      </p:sp>
    </p:spTree>
    <p:extLst>
      <p:ext uri="{BB962C8B-B14F-4D97-AF65-F5344CB8AC3E}">
        <p14:creationId xmlns:p14="http://schemas.microsoft.com/office/powerpoint/2010/main" val="1071950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png"/><Relationship Id="rId3" Type="http://schemas.openxmlformats.org/officeDocument/2006/relationships/image" Target="../media/image12.jpeg"/><Relationship Id="rId21" Type="http://schemas.openxmlformats.org/officeDocument/2006/relationships/image" Target="../media/image30.png"/><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jpeg"/><Relationship Id="rId20"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1.png"/><Relationship Id="rId5" Type="http://schemas.openxmlformats.org/officeDocument/2006/relationships/image" Target="../media/image14.png"/><Relationship Id="rId15" Type="http://schemas.openxmlformats.org/officeDocument/2006/relationships/image" Target="../media/image24.jpeg"/><Relationship Id="rId23" Type="http://schemas.openxmlformats.org/officeDocument/2006/relationships/image" Target="../media/image32.jpeg"/><Relationship Id="rId10" Type="http://schemas.openxmlformats.org/officeDocument/2006/relationships/image" Target="../media/image19.jpe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23.png"/><Relationship Id="rId22" Type="http://schemas.openxmlformats.org/officeDocument/2006/relationships/image" Target="../media/image31.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png"/><Relationship Id="rId3" Type="http://schemas.openxmlformats.org/officeDocument/2006/relationships/image" Target="../media/image12.jpeg"/><Relationship Id="rId21" Type="http://schemas.openxmlformats.org/officeDocument/2006/relationships/image" Target="../media/image30.png"/><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jpeg"/><Relationship Id="rId20"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7.png"/><Relationship Id="rId5" Type="http://schemas.openxmlformats.org/officeDocument/2006/relationships/image" Target="../media/image14.png"/><Relationship Id="rId15" Type="http://schemas.openxmlformats.org/officeDocument/2006/relationships/image" Target="../media/image24.jpeg"/><Relationship Id="rId23" Type="http://schemas.openxmlformats.org/officeDocument/2006/relationships/image" Target="../media/image32.jpeg"/><Relationship Id="rId10" Type="http://schemas.openxmlformats.org/officeDocument/2006/relationships/image" Target="../media/image19.jpe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23.png"/><Relationship Id="rId22" Type="http://schemas.openxmlformats.org/officeDocument/2006/relationships/image" Target="../media/image3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F36B5-300C-1E83-73E3-D1890F95CF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613D26-B130-3F8D-AAE2-96E2761320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7BB644-29A6-4BCF-EBB7-52F84D4535A8}"/>
              </a:ext>
            </a:extLst>
          </p:cNvPr>
          <p:cNvSpPr>
            <a:spLocks noGrp="1"/>
          </p:cNvSpPr>
          <p:nvPr>
            <p:ph type="dt" sz="half" idx="10"/>
          </p:nvPr>
        </p:nvSpPr>
        <p:spPr/>
        <p:txBody>
          <a:bodyPr/>
          <a:lstStyle/>
          <a:p>
            <a:fld id="{212F064E-07F3-4F29-BE44-D1A9E7371B6A}" type="datetimeFigureOut">
              <a:rPr lang="en-US" smtClean="0"/>
              <a:t>6/12/2023</a:t>
            </a:fld>
            <a:endParaRPr lang="en-US" dirty="0"/>
          </a:p>
        </p:txBody>
      </p:sp>
      <p:sp>
        <p:nvSpPr>
          <p:cNvPr id="5" name="Footer Placeholder 4">
            <a:extLst>
              <a:ext uri="{FF2B5EF4-FFF2-40B4-BE49-F238E27FC236}">
                <a16:creationId xmlns:a16="http://schemas.microsoft.com/office/drawing/2014/main" id="{8A25B190-D69D-7C09-0C4D-5E57079C1A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C3C94C-4C51-A6EE-EF49-E9FD9B8FBFB0}"/>
              </a:ext>
            </a:extLst>
          </p:cNvPr>
          <p:cNvSpPr>
            <a:spLocks noGrp="1"/>
          </p:cNvSpPr>
          <p:nvPr>
            <p:ph type="sldNum" sz="quarter" idx="12"/>
          </p:nvPr>
        </p:nvSpPr>
        <p:spPr/>
        <p:txBody>
          <a:bodyPr/>
          <a:lstStyle/>
          <a:p>
            <a:fld id="{FAE42682-4C08-4A0D-8B12-8FC6EAD24BD3}" type="slidenum">
              <a:rPr lang="en-US" smtClean="0"/>
              <a:t>‹#›</a:t>
            </a:fld>
            <a:endParaRPr lang="en-US" dirty="0"/>
          </a:p>
        </p:txBody>
      </p:sp>
    </p:spTree>
    <p:extLst>
      <p:ext uri="{BB962C8B-B14F-4D97-AF65-F5344CB8AC3E}">
        <p14:creationId xmlns:p14="http://schemas.microsoft.com/office/powerpoint/2010/main" val="84633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AED00-E652-4149-6481-3FE860697A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CD2209-3A7C-886E-E832-FE8C785181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5874A-4447-FF35-EAD7-224D7EF05A0F}"/>
              </a:ext>
            </a:extLst>
          </p:cNvPr>
          <p:cNvSpPr>
            <a:spLocks noGrp="1"/>
          </p:cNvSpPr>
          <p:nvPr>
            <p:ph type="dt" sz="half" idx="10"/>
          </p:nvPr>
        </p:nvSpPr>
        <p:spPr/>
        <p:txBody>
          <a:bodyPr/>
          <a:lstStyle/>
          <a:p>
            <a:fld id="{212F064E-07F3-4F29-BE44-D1A9E7371B6A}" type="datetimeFigureOut">
              <a:rPr lang="en-US" smtClean="0"/>
              <a:t>6/12/2023</a:t>
            </a:fld>
            <a:endParaRPr lang="en-US" dirty="0"/>
          </a:p>
        </p:txBody>
      </p:sp>
      <p:sp>
        <p:nvSpPr>
          <p:cNvPr id="5" name="Footer Placeholder 4">
            <a:extLst>
              <a:ext uri="{FF2B5EF4-FFF2-40B4-BE49-F238E27FC236}">
                <a16:creationId xmlns:a16="http://schemas.microsoft.com/office/drawing/2014/main" id="{971A575A-AC7A-F027-5053-F6FC0BC5B9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C8FC03-294F-40D4-9BE1-93A15DF4A089}"/>
              </a:ext>
            </a:extLst>
          </p:cNvPr>
          <p:cNvSpPr>
            <a:spLocks noGrp="1"/>
          </p:cNvSpPr>
          <p:nvPr>
            <p:ph type="sldNum" sz="quarter" idx="12"/>
          </p:nvPr>
        </p:nvSpPr>
        <p:spPr/>
        <p:txBody>
          <a:bodyPr/>
          <a:lstStyle/>
          <a:p>
            <a:fld id="{FAE42682-4C08-4A0D-8B12-8FC6EAD24BD3}" type="slidenum">
              <a:rPr lang="en-US" smtClean="0"/>
              <a:t>‹#›</a:t>
            </a:fld>
            <a:endParaRPr lang="en-US" dirty="0"/>
          </a:p>
        </p:txBody>
      </p:sp>
    </p:spTree>
    <p:extLst>
      <p:ext uri="{BB962C8B-B14F-4D97-AF65-F5344CB8AC3E}">
        <p14:creationId xmlns:p14="http://schemas.microsoft.com/office/powerpoint/2010/main" val="481531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5E8947-99B5-2632-0E65-33CFE3B1E7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4BA855-79EE-382C-F37F-7B421C9874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11743F-10A0-75B0-22CF-91115B9BBE5C}"/>
              </a:ext>
            </a:extLst>
          </p:cNvPr>
          <p:cNvSpPr>
            <a:spLocks noGrp="1"/>
          </p:cNvSpPr>
          <p:nvPr>
            <p:ph type="dt" sz="half" idx="10"/>
          </p:nvPr>
        </p:nvSpPr>
        <p:spPr/>
        <p:txBody>
          <a:bodyPr/>
          <a:lstStyle/>
          <a:p>
            <a:fld id="{212F064E-07F3-4F29-BE44-D1A9E7371B6A}" type="datetimeFigureOut">
              <a:rPr lang="en-US" smtClean="0"/>
              <a:t>6/12/2023</a:t>
            </a:fld>
            <a:endParaRPr lang="en-US" dirty="0"/>
          </a:p>
        </p:txBody>
      </p:sp>
      <p:sp>
        <p:nvSpPr>
          <p:cNvPr id="5" name="Footer Placeholder 4">
            <a:extLst>
              <a:ext uri="{FF2B5EF4-FFF2-40B4-BE49-F238E27FC236}">
                <a16:creationId xmlns:a16="http://schemas.microsoft.com/office/drawing/2014/main" id="{7E0F306C-1037-9E6F-E505-8355F2681D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E6D0AF-792F-A1DD-7FC1-178876860D72}"/>
              </a:ext>
            </a:extLst>
          </p:cNvPr>
          <p:cNvSpPr>
            <a:spLocks noGrp="1"/>
          </p:cNvSpPr>
          <p:nvPr>
            <p:ph type="sldNum" sz="quarter" idx="12"/>
          </p:nvPr>
        </p:nvSpPr>
        <p:spPr/>
        <p:txBody>
          <a:bodyPr/>
          <a:lstStyle/>
          <a:p>
            <a:fld id="{FAE42682-4C08-4A0D-8B12-8FC6EAD24BD3}" type="slidenum">
              <a:rPr lang="en-US" smtClean="0"/>
              <a:t>‹#›</a:t>
            </a:fld>
            <a:endParaRPr lang="en-US" dirty="0"/>
          </a:p>
        </p:txBody>
      </p:sp>
    </p:spTree>
    <p:extLst>
      <p:ext uri="{BB962C8B-B14F-4D97-AF65-F5344CB8AC3E}">
        <p14:creationId xmlns:p14="http://schemas.microsoft.com/office/powerpoint/2010/main" val="4238449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Master Slide 5 50-50 White">
    <p:bg>
      <p:bgPr>
        <a:solidFill>
          <a:srgbClr val="00AEE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C1BD8C-6AB8-324B-B356-DC5F009042C2}"/>
              </a:ext>
            </a:extLst>
          </p:cNvPr>
          <p:cNvSpPr/>
          <p:nvPr userDrawn="1"/>
        </p:nvSpPr>
        <p:spPr>
          <a:xfrm>
            <a:off x="-1" y="1"/>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45016DA4-DB1F-734A-B331-34E2E7E2E862}"/>
              </a:ext>
            </a:extLst>
          </p:cNvPr>
          <p:cNvSpPr>
            <a:spLocks noGrp="1"/>
          </p:cNvSpPr>
          <p:nvPr>
            <p:ph idx="1" hasCustomPrompt="1"/>
          </p:nvPr>
        </p:nvSpPr>
        <p:spPr>
          <a:xfrm>
            <a:off x="381000" y="2971800"/>
            <a:ext cx="5257800" cy="1828800"/>
          </a:xfrm>
          <a:prstGeom prst="rect">
            <a:avLst/>
          </a:prstGeom>
        </p:spPr>
        <p:txBody>
          <a:bodyPr/>
          <a:lstStyle>
            <a:lvl1pPr>
              <a:lnSpc>
                <a:spcPct val="100000"/>
              </a:lnSpc>
              <a:defRPr b="0" i="0">
                <a:solidFill>
                  <a:srgbClr val="00AEEF"/>
                </a:solidFill>
                <a:latin typeface="Segoe UI" panose="020B0502040204020203" pitchFamily="34" charset="0"/>
                <a:cs typeface="Segoe UI" panose="020B0502040204020203" pitchFamily="34" charset="0"/>
              </a:defRPr>
            </a:lvl1pPr>
            <a:lvl2pPr>
              <a:lnSpc>
                <a:spcPct val="100000"/>
              </a:lnSpc>
              <a:defRPr b="0" i="0">
                <a:solidFill>
                  <a:srgbClr val="00AEEF"/>
                </a:solidFill>
                <a:latin typeface="Segoe UI" panose="020B0502040204020203" pitchFamily="34" charset="0"/>
                <a:cs typeface="Segoe UI" panose="020B0502040204020203" pitchFamily="34" charset="0"/>
              </a:defRPr>
            </a:lvl2pPr>
            <a:lvl3pPr>
              <a:lnSpc>
                <a:spcPct val="100000"/>
              </a:lnSpc>
              <a:defRPr b="0" i="0">
                <a:solidFill>
                  <a:srgbClr val="00AEEF"/>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a:p>
            <a:pPr lvl="1"/>
            <a:r>
              <a:rPr lang="en-US"/>
              <a:t>Size 24pt for the subtopics</a:t>
            </a:r>
          </a:p>
          <a:p>
            <a:pPr lvl="2"/>
            <a:r>
              <a:rPr lang="en-US"/>
              <a:t>Size 20 for paragraphs</a:t>
            </a:r>
          </a:p>
        </p:txBody>
      </p:sp>
      <p:sp>
        <p:nvSpPr>
          <p:cNvPr id="9" name="Title Placeholder 1">
            <a:extLst>
              <a:ext uri="{FF2B5EF4-FFF2-40B4-BE49-F238E27FC236}">
                <a16:creationId xmlns:a16="http://schemas.microsoft.com/office/drawing/2014/main" id="{C59A301B-8302-9D4D-B8C6-98FF21BF3653}"/>
              </a:ext>
            </a:extLst>
          </p:cNvPr>
          <p:cNvSpPr>
            <a:spLocks noGrp="1"/>
          </p:cNvSpPr>
          <p:nvPr>
            <p:ph type="title" hasCustomPrompt="1"/>
          </p:nvPr>
        </p:nvSpPr>
        <p:spPr>
          <a:xfrm>
            <a:off x="381000" y="228600"/>
            <a:ext cx="5257800" cy="2743200"/>
          </a:xfrm>
          <a:prstGeom prst="rect">
            <a:avLst/>
          </a:prstGeom>
        </p:spPr>
        <p:txBody>
          <a:bodyPr vert="horz" lIns="91440" tIns="45720" rIns="91440" bIns="45720" rtlCol="0" anchor="ctr">
            <a:normAutofit/>
          </a:bodyPr>
          <a:lstStyle>
            <a:lvl1pPr>
              <a:lnSpc>
                <a:spcPct val="100000"/>
              </a:lnSpc>
              <a:defRPr sz="4800" b="1" i="0">
                <a:solidFill>
                  <a:srgbClr val="00AEEF"/>
                </a:solidFill>
                <a:latin typeface="Segoe UI Semibold" panose="020B0502040204020203" pitchFamily="34" charset="0"/>
                <a:cs typeface="Segoe UI Semibold" panose="020B0502040204020203" pitchFamily="34" charset="0"/>
              </a:defRPr>
            </a:lvl1pPr>
          </a:lstStyle>
          <a:p>
            <a:r>
              <a:rPr lang="en-US"/>
              <a:t>Add or edit 50-50 slide title here</a:t>
            </a:r>
          </a:p>
        </p:txBody>
      </p:sp>
      <p:sp>
        <p:nvSpPr>
          <p:cNvPr id="12" name="Content Placeholder 2">
            <a:extLst>
              <a:ext uri="{FF2B5EF4-FFF2-40B4-BE49-F238E27FC236}">
                <a16:creationId xmlns:a16="http://schemas.microsoft.com/office/drawing/2014/main" id="{6E446550-1421-0541-AA17-3B4F5755361F}"/>
              </a:ext>
            </a:extLst>
          </p:cNvPr>
          <p:cNvSpPr>
            <a:spLocks noGrp="1"/>
          </p:cNvSpPr>
          <p:nvPr>
            <p:ph idx="10" hasCustomPrompt="1"/>
          </p:nvPr>
        </p:nvSpPr>
        <p:spPr>
          <a:xfrm>
            <a:off x="380999" y="4800600"/>
            <a:ext cx="5257801" cy="1832428"/>
          </a:xfrm>
          <a:prstGeom prst="rect">
            <a:avLst/>
          </a:prstGeom>
        </p:spPr>
        <p:txBody>
          <a:bodyPr/>
          <a:lstStyle>
            <a:lvl1pPr>
              <a:lnSpc>
                <a:spcPct val="100000"/>
              </a:lnSpc>
              <a:defRPr b="0" i="0">
                <a:solidFill>
                  <a:srgbClr val="00AEEF"/>
                </a:solidFill>
                <a:latin typeface="Segoe UI" panose="020B0502040204020203" pitchFamily="34" charset="0"/>
                <a:cs typeface="Segoe UI" panose="020B0502040204020203" pitchFamily="34" charset="0"/>
              </a:defRPr>
            </a:lvl1pPr>
            <a:lvl2pPr>
              <a:lnSpc>
                <a:spcPct val="100000"/>
              </a:lnSpc>
              <a:defRPr b="0" i="0">
                <a:solidFill>
                  <a:srgbClr val="00AEEF"/>
                </a:solidFill>
                <a:latin typeface="Segoe UI" panose="020B0502040204020203" pitchFamily="34" charset="0"/>
                <a:cs typeface="Segoe UI" panose="020B0502040204020203" pitchFamily="34" charset="0"/>
              </a:defRPr>
            </a:lvl2pPr>
            <a:lvl3pPr>
              <a:lnSpc>
                <a:spcPct val="100000"/>
              </a:lnSpc>
              <a:defRPr b="0" i="0">
                <a:solidFill>
                  <a:srgbClr val="00AEEF"/>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a:p>
            <a:pPr lvl="1"/>
            <a:r>
              <a:rPr lang="en-US"/>
              <a:t>Size 24pt for the subtopics</a:t>
            </a:r>
          </a:p>
          <a:p>
            <a:pPr lvl="2"/>
            <a:r>
              <a:rPr lang="en-US"/>
              <a:t>Size 20 for paragraphs</a:t>
            </a:r>
          </a:p>
        </p:txBody>
      </p:sp>
      <p:sp>
        <p:nvSpPr>
          <p:cNvPr id="13" name="Picture Placeholder 2">
            <a:extLst>
              <a:ext uri="{FF2B5EF4-FFF2-40B4-BE49-F238E27FC236}">
                <a16:creationId xmlns:a16="http://schemas.microsoft.com/office/drawing/2014/main" id="{60ED23C8-F0E7-CA43-951F-67CDE38CE57F}"/>
              </a:ext>
            </a:extLst>
          </p:cNvPr>
          <p:cNvSpPr>
            <a:spLocks noGrp="1"/>
          </p:cNvSpPr>
          <p:nvPr>
            <p:ph type="pic" sz="quarter" idx="11"/>
          </p:nvPr>
        </p:nvSpPr>
        <p:spPr>
          <a:xfrm>
            <a:off x="6096000" y="0"/>
            <a:ext cx="6095999" cy="6857999"/>
          </a:xfrm>
        </p:spPr>
        <p:txBody>
          <a:bodyPr/>
          <a:lstStyle/>
          <a:p>
            <a:endParaRPr lang="en-US"/>
          </a:p>
        </p:txBody>
      </p:sp>
      <p:pic>
        <p:nvPicPr>
          <p:cNvPr id="10" name="Picture 9">
            <a:extLst>
              <a:ext uri="{FF2B5EF4-FFF2-40B4-BE49-F238E27FC236}">
                <a16:creationId xmlns:a16="http://schemas.microsoft.com/office/drawing/2014/main" id="{BF519EF1-3A3A-0641-B65C-F4C81795D3AA}"/>
              </a:ext>
            </a:extLst>
          </p:cNvPr>
          <p:cNvPicPr>
            <a:picLocks noChangeAspect="1"/>
          </p:cNvPicPr>
          <p:nvPr userDrawn="1"/>
        </p:nvPicPr>
        <p:blipFill>
          <a:blip r:embed="rId2"/>
          <a:stretch>
            <a:fillRect/>
          </a:stretch>
        </p:blipFill>
        <p:spPr>
          <a:xfrm>
            <a:off x="9677400" y="6093207"/>
            <a:ext cx="2133600" cy="536193"/>
          </a:xfrm>
          <a:prstGeom prst="rect">
            <a:avLst/>
          </a:prstGeom>
        </p:spPr>
      </p:pic>
    </p:spTree>
    <p:extLst>
      <p:ext uri="{BB962C8B-B14F-4D97-AF65-F5344CB8AC3E}">
        <p14:creationId xmlns:p14="http://schemas.microsoft.com/office/powerpoint/2010/main" val="2102394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bout Us Titl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4338F96-C443-614C-9B50-0F5ADDE399E6}"/>
              </a:ext>
            </a:extLst>
          </p:cNvPr>
          <p:cNvSpPr>
            <a:spLocks noGrp="1"/>
          </p:cNvSpPr>
          <p:nvPr>
            <p:ph type="title" hasCustomPrompt="1"/>
          </p:nvPr>
        </p:nvSpPr>
        <p:spPr>
          <a:xfrm>
            <a:off x="381000" y="1143000"/>
            <a:ext cx="8915400" cy="2286000"/>
          </a:xfrm>
          <a:prstGeom prst="rect">
            <a:avLst/>
          </a:prstGeom>
        </p:spPr>
        <p:txBody>
          <a:bodyPr vert="horz" lIns="91440" tIns="45720" rIns="91440" bIns="45720" rtlCol="0" anchor="ctr">
            <a:normAutofit/>
          </a:bodyPr>
          <a:lstStyle>
            <a:lvl1pPr>
              <a:defRPr sz="5400"/>
            </a:lvl1pPr>
          </a:lstStyle>
          <a:p>
            <a:r>
              <a:rPr lang="en-US"/>
              <a:t>Click to add or edit master “about us” title here</a:t>
            </a:r>
          </a:p>
        </p:txBody>
      </p:sp>
      <p:pic>
        <p:nvPicPr>
          <p:cNvPr id="8" name="Picture 7">
            <a:extLst>
              <a:ext uri="{FF2B5EF4-FFF2-40B4-BE49-F238E27FC236}">
                <a16:creationId xmlns:a16="http://schemas.microsoft.com/office/drawing/2014/main" id="{280DF8A4-014D-874F-84E9-D1ECB7D6DEED}"/>
              </a:ext>
            </a:extLst>
          </p:cNvPr>
          <p:cNvPicPr>
            <a:picLocks noChangeAspect="1"/>
          </p:cNvPicPr>
          <p:nvPr userDrawn="1"/>
        </p:nvPicPr>
        <p:blipFill>
          <a:blip r:embed="rId2"/>
          <a:stretch>
            <a:fillRect/>
          </a:stretch>
        </p:blipFill>
        <p:spPr>
          <a:xfrm>
            <a:off x="5533395" y="2893807"/>
            <a:ext cx="6658605" cy="3964193"/>
          </a:xfrm>
          <a:prstGeom prst="rect">
            <a:avLst/>
          </a:prstGeom>
        </p:spPr>
      </p:pic>
      <p:sp>
        <p:nvSpPr>
          <p:cNvPr id="10" name="Text Placeholder 2">
            <a:extLst>
              <a:ext uri="{FF2B5EF4-FFF2-40B4-BE49-F238E27FC236}">
                <a16:creationId xmlns:a16="http://schemas.microsoft.com/office/drawing/2014/main" id="{9D8CFA38-F8D4-0748-82B4-B86BA8581A5E}"/>
              </a:ext>
            </a:extLst>
          </p:cNvPr>
          <p:cNvSpPr>
            <a:spLocks noGrp="1"/>
          </p:cNvSpPr>
          <p:nvPr>
            <p:ph idx="1" hasCustomPrompt="1"/>
          </p:nvPr>
        </p:nvSpPr>
        <p:spPr>
          <a:xfrm>
            <a:off x="381000" y="3429000"/>
            <a:ext cx="4343400" cy="1828800"/>
          </a:xfrm>
          <a:prstGeom prst="rect">
            <a:avLst/>
          </a:prstGeom>
        </p:spPr>
        <p:txBody>
          <a:bodyPr vert="horz" lIns="91440" tIns="45720" rIns="91440" bIns="45720" rtlCol="0" anchor="t">
            <a:normAutofit/>
          </a:bodyPr>
          <a:lstStyle>
            <a:lvl1pPr>
              <a:lnSpc>
                <a:spcPct val="100000"/>
              </a:lnSpc>
              <a:defRPr sz="2400"/>
            </a:lvl1pPr>
          </a:lstStyle>
          <a:p>
            <a:pPr lvl="0"/>
            <a:r>
              <a:rPr lang="en-US"/>
              <a:t>Click to add or edit master slide description here</a:t>
            </a:r>
          </a:p>
        </p:txBody>
      </p:sp>
      <p:pic>
        <p:nvPicPr>
          <p:cNvPr id="11" name="Picture 10">
            <a:extLst>
              <a:ext uri="{FF2B5EF4-FFF2-40B4-BE49-F238E27FC236}">
                <a16:creationId xmlns:a16="http://schemas.microsoft.com/office/drawing/2014/main" id="{49081206-BC82-1F4F-BE0A-A714FCC0F206}"/>
              </a:ext>
            </a:extLst>
          </p:cNvPr>
          <p:cNvPicPr>
            <a:picLocks noChangeAspect="1"/>
          </p:cNvPicPr>
          <p:nvPr userDrawn="1"/>
        </p:nvPicPr>
        <p:blipFill>
          <a:blip r:embed="rId3"/>
          <a:stretch>
            <a:fillRect/>
          </a:stretch>
        </p:blipFill>
        <p:spPr>
          <a:xfrm>
            <a:off x="381000" y="457200"/>
            <a:ext cx="2728910" cy="685800"/>
          </a:xfrm>
          <a:prstGeom prst="rect">
            <a:avLst/>
          </a:prstGeom>
        </p:spPr>
      </p:pic>
      <p:sp>
        <p:nvSpPr>
          <p:cNvPr id="12" name="Text Placeholder 2">
            <a:extLst>
              <a:ext uri="{FF2B5EF4-FFF2-40B4-BE49-F238E27FC236}">
                <a16:creationId xmlns:a16="http://schemas.microsoft.com/office/drawing/2014/main" id="{905DF255-411C-BB42-A7AA-8780D1A19A3D}"/>
              </a:ext>
            </a:extLst>
          </p:cNvPr>
          <p:cNvSpPr>
            <a:spLocks noGrp="1"/>
          </p:cNvSpPr>
          <p:nvPr>
            <p:ph idx="10" hasCustomPrompt="1"/>
          </p:nvPr>
        </p:nvSpPr>
        <p:spPr>
          <a:xfrm>
            <a:off x="381000" y="5715000"/>
            <a:ext cx="4343400" cy="685800"/>
          </a:xfrm>
          <a:prstGeom prst="rect">
            <a:avLst/>
          </a:prstGeom>
        </p:spPr>
        <p:txBody>
          <a:bodyPr vert="horz" lIns="91440" tIns="45720" rIns="91440" bIns="45720" rtlCol="0" anchor="ctr">
            <a:normAutofit/>
          </a:bodyPr>
          <a:lstStyle>
            <a:lvl1pPr>
              <a:lnSpc>
                <a:spcPct val="100000"/>
              </a:lnSpc>
              <a:defRPr sz="2400" b="0" i="0">
                <a:latin typeface="Segoe UI Semilight" panose="020B0402040204020203" pitchFamily="34" charset="0"/>
                <a:cs typeface="Segoe UI Semilight" panose="020B0402040204020203" pitchFamily="34" charset="0"/>
              </a:defRPr>
            </a:lvl1pPr>
          </a:lstStyle>
          <a:p>
            <a:pPr lvl="0"/>
            <a:r>
              <a:rPr lang="en-US"/>
              <a:t>Name | Date</a:t>
            </a:r>
          </a:p>
        </p:txBody>
      </p:sp>
    </p:spTree>
    <p:extLst>
      <p:ext uri="{BB962C8B-B14F-4D97-AF65-F5344CB8AC3E}">
        <p14:creationId xmlns:p14="http://schemas.microsoft.com/office/powerpoint/2010/main" val="3640616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bout Us 1 Blue">
    <p:bg>
      <p:bgPr>
        <a:solidFill>
          <a:srgbClr val="00AEEF"/>
        </a:solidFill>
        <a:effectLst/>
      </p:bgPr>
    </p:bg>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A7C97453-7059-204C-AB7A-815640EE6DF3}"/>
              </a:ext>
            </a:extLst>
          </p:cNvPr>
          <p:cNvSpPr txBox="1">
            <a:spLocks/>
          </p:cNvSpPr>
          <p:nvPr userDrawn="1"/>
        </p:nvSpPr>
        <p:spPr>
          <a:xfrm>
            <a:off x="386379" y="451821"/>
            <a:ext cx="2743200" cy="457200"/>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3600" b="1" i="0" kern="1200">
                <a:solidFill>
                  <a:schemeClr val="bg1"/>
                </a:solidFill>
                <a:latin typeface="Segoe UI Semibold" panose="020B0502040204020203" pitchFamily="34" charset="0"/>
                <a:ea typeface="+mj-ea"/>
                <a:cs typeface="Segoe UI Semibold" panose="020B0502040204020203" pitchFamily="34" charset="0"/>
              </a:defRPr>
            </a:lvl1pPr>
          </a:lstStyle>
          <a:p>
            <a:pPr algn="l"/>
            <a:r>
              <a:rPr lang="en-US" sz="2400" b="0" i="0">
                <a:latin typeface="Segoe UI" panose="020B0502040204020203" pitchFamily="34" charset="0"/>
                <a:cs typeface="Segoe UI" panose="020B0502040204020203" pitchFamily="34" charset="0"/>
              </a:rPr>
              <a:t>About Us</a:t>
            </a:r>
          </a:p>
        </p:txBody>
      </p:sp>
      <p:pic>
        <p:nvPicPr>
          <p:cNvPr id="31" name="Picture 30" descr="A close up of a logo&#10;&#10;Description automatically generated">
            <a:extLst>
              <a:ext uri="{FF2B5EF4-FFF2-40B4-BE49-F238E27FC236}">
                <a16:creationId xmlns:a16="http://schemas.microsoft.com/office/drawing/2014/main" id="{B18EE101-394B-D542-9961-C86948110AAD}"/>
              </a:ext>
            </a:extLst>
          </p:cNvPr>
          <p:cNvPicPr>
            <a:picLocks noChangeAspect="1"/>
          </p:cNvPicPr>
          <p:nvPr userDrawn="1"/>
        </p:nvPicPr>
        <p:blipFill>
          <a:blip r:embed="rId2"/>
          <a:stretch>
            <a:fillRect/>
          </a:stretch>
        </p:blipFill>
        <p:spPr>
          <a:xfrm>
            <a:off x="381000" y="1143000"/>
            <a:ext cx="1297782" cy="1297782"/>
          </a:xfrm>
          <a:prstGeom prst="rect">
            <a:avLst/>
          </a:prstGeom>
        </p:spPr>
      </p:pic>
      <p:sp>
        <p:nvSpPr>
          <p:cNvPr id="39" name="TextBox 38">
            <a:extLst>
              <a:ext uri="{FF2B5EF4-FFF2-40B4-BE49-F238E27FC236}">
                <a16:creationId xmlns:a16="http://schemas.microsoft.com/office/drawing/2014/main" id="{0BB6F281-235C-DD46-80EE-3EF000DD324B}"/>
              </a:ext>
            </a:extLst>
          </p:cNvPr>
          <p:cNvSpPr txBox="1"/>
          <p:nvPr userDrawn="1"/>
        </p:nvSpPr>
        <p:spPr>
          <a:xfrm>
            <a:off x="1981201" y="1188720"/>
            <a:ext cx="3657600" cy="1754326"/>
          </a:xfrm>
          <a:prstGeom prst="rect">
            <a:avLst/>
          </a:prstGeom>
          <a:noFill/>
          <a:ln>
            <a:noFill/>
          </a:ln>
        </p:spPr>
        <p:txBody>
          <a:bodyPr wrap="square" rtlCol="0">
            <a:spAutoFit/>
          </a:bodyPr>
          <a:lstStyle/>
          <a:p>
            <a:pPr marL="285750" indent="-285750">
              <a:buFont typeface="Arial" panose="020B0604020202020204" pitchFamily="34" charset="0"/>
              <a:buChar char="•"/>
            </a:pPr>
            <a:r>
              <a:rPr lang="en-US" b="0" i="0">
                <a:solidFill>
                  <a:schemeClr val="bg1"/>
                </a:solidFill>
                <a:latin typeface="Segoe UI" panose="020B0502040204020203" pitchFamily="34" charset="0"/>
                <a:cs typeface="Segoe UI" panose="020B0502040204020203" pitchFamily="34" charset="0"/>
              </a:rPr>
              <a:t>Founded in 2011</a:t>
            </a:r>
          </a:p>
          <a:p>
            <a:pPr marL="285750" indent="-285750">
              <a:buFont typeface="Arial" panose="020B0604020202020204" pitchFamily="34" charset="0"/>
              <a:buChar char="•"/>
            </a:pPr>
            <a:r>
              <a:rPr lang="en-US" b="0" i="0">
                <a:solidFill>
                  <a:schemeClr val="bg1"/>
                </a:solidFill>
                <a:latin typeface="Segoe UI" panose="020B0502040204020203" pitchFamily="34" charset="0"/>
                <a:cs typeface="Segoe UI" panose="020B0502040204020203" pitchFamily="34" charset="0"/>
              </a:rPr>
              <a:t>Managed partner since 2011</a:t>
            </a:r>
          </a:p>
          <a:p>
            <a:pPr marL="285750" indent="-285750">
              <a:buFont typeface="Arial" panose="020B0604020202020204" pitchFamily="34" charset="0"/>
              <a:buChar char="•"/>
            </a:pPr>
            <a:r>
              <a:rPr lang="en-US" b="0" i="0">
                <a:solidFill>
                  <a:schemeClr val="bg1"/>
                </a:solidFill>
                <a:latin typeface="Segoe UI" panose="020B0502040204020203" pitchFamily="34" charset="0"/>
                <a:cs typeface="Segoe UI" panose="020B0502040204020203" pitchFamily="34" charset="0"/>
              </a:rPr>
              <a:t>One of the fastest growing Microsoft Modern Workplace &amp; Azure Partners</a:t>
            </a:r>
          </a:p>
          <a:p>
            <a:pPr marL="285750" indent="-285750">
              <a:buFont typeface="Arial" panose="020B0604020202020204" pitchFamily="34" charset="0"/>
              <a:buChar char="•"/>
            </a:pPr>
            <a:r>
              <a:rPr lang="en-US" b="0" i="0">
                <a:solidFill>
                  <a:schemeClr val="bg1"/>
                </a:solidFill>
                <a:latin typeface="Segoe UI" panose="020B0502040204020203" pitchFamily="34" charset="0"/>
                <a:cs typeface="Segoe UI" panose="020B0502040204020203" pitchFamily="34" charset="0"/>
              </a:rPr>
              <a:t>Based in Richmond</a:t>
            </a:r>
          </a:p>
        </p:txBody>
      </p:sp>
      <p:sp>
        <p:nvSpPr>
          <p:cNvPr id="42" name="TextBox 41">
            <a:extLst>
              <a:ext uri="{FF2B5EF4-FFF2-40B4-BE49-F238E27FC236}">
                <a16:creationId xmlns:a16="http://schemas.microsoft.com/office/drawing/2014/main" id="{D5E2C7D2-6B53-5F4B-8BC7-59D9F7660431}"/>
              </a:ext>
            </a:extLst>
          </p:cNvPr>
          <p:cNvSpPr txBox="1"/>
          <p:nvPr userDrawn="1"/>
        </p:nvSpPr>
        <p:spPr>
          <a:xfrm>
            <a:off x="1981200" y="4417219"/>
            <a:ext cx="3657600" cy="1477328"/>
          </a:xfrm>
          <a:prstGeom prst="rect">
            <a:avLst/>
          </a:prstGeom>
          <a:noFill/>
          <a:ln>
            <a:noFill/>
          </a:ln>
        </p:spPr>
        <p:txBody>
          <a:bodyPr wrap="square" rtlCol="0">
            <a:spAutoFit/>
          </a:bodyPr>
          <a:lstStyle/>
          <a:p>
            <a:pPr marL="285750" indent="-285750">
              <a:buFont typeface="Arial" panose="020B0604020202020204" pitchFamily="34" charset="0"/>
              <a:buChar char="•"/>
            </a:pPr>
            <a:r>
              <a:rPr lang="en-US" b="0" i="0">
                <a:solidFill>
                  <a:schemeClr val="bg1"/>
                </a:solidFill>
                <a:latin typeface="Segoe UI" panose="020B0502040204020203" pitchFamily="34" charset="0"/>
                <a:cs typeface="Segoe UI" panose="020B0502040204020203" pitchFamily="34" charset="0"/>
              </a:rPr>
              <a:t>Strong security and compliance focus</a:t>
            </a:r>
          </a:p>
          <a:p>
            <a:pPr marL="285750" indent="-285750">
              <a:buFont typeface="Arial" panose="020B0604020202020204" pitchFamily="34" charset="0"/>
              <a:buChar char="•"/>
            </a:pPr>
            <a:r>
              <a:rPr lang="en-US" b="0" i="0">
                <a:solidFill>
                  <a:schemeClr val="bg1"/>
                </a:solidFill>
                <a:latin typeface="Segoe UI" panose="020B0502040204020203" pitchFamily="34" charset="0"/>
                <a:cs typeface="Segoe UI" panose="020B0502040204020203" pitchFamily="34" charset="0"/>
              </a:rPr>
              <a:t>Understand clearly the concerns of highly regulated industries</a:t>
            </a:r>
          </a:p>
        </p:txBody>
      </p:sp>
      <p:sp>
        <p:nvSpPr>
          <p:cNvPr id="44" name="TextBox 43">
            <a:extLst>
              <a:ext uri="{FF2B5EF4-FFF2-40B4-BE49-F238E27FC236}">
                <a16:creationId xmlns:a16="http://schemas.microsoft.com/office/drawing/2014/main" id="{D4E92A6B-B015-3245-8F2C-8329CBC408A9}"/>
              </a:ext>
            </a:extLst>
          </p:cNvPr>
          <p:cNvSpPr txBox="1"/>
          <p:nvPr userDrawn="1"/>
        </p:nvSpPr>
        <p:spPr>
          <a:xfrm>
            <a:off x="7696200" y="4417219"/>
            <a:ext cx="3619500" cy="646331"/>
          </a:xfrm>
          <a:prstGeom prst="rect">
            <a:avLst/>
          </a:prstGeom>
          <a:noFill/>
          <a:ln>
            <a:noFill/>
          </a:ln>
        </p:spPr>
        <p:txBody>
          <a:bodyPr wrap="square" rtlCol="0">
            <a:spAutoFit/>
          </a:bodyPr>
          <a:lstStyle/>
          <a:p>
            <a:pPr marL="285750" indent="-285750">
              <a:buFont typeface="Arial" panose="020B0604020202020204" pitchFamily="34" charset="0"/>
              <a:buChar char="•"/>
            </a:pPr>
            <a:r>
              <a:rPr lang="en-US" b="0" i="0">
                <a:solidFill>
                  <a:schemeClr val="bg1"/>
                </a:solidFill>
                <a:latin typeface="Segoe UI" panose="020B0502040204020203" pitchFamily="34" charset="0"/>
                <a:cs typeface="Segoe UI" panose="020B0502040204020203" pitchFamily="34" charset="0"/>
              </a:rPr>
              <a:t>Work primarily with highly complex, larger environments</a:t>
            </a:r>
          </a:p>
        </p:txBody>
      </p:sp>
      <p:sp>
        <p:nvSpPr>
          <p:cNvPr id="46" name="TextBox 45">
            <a:extLst>
              <a:ext uri="{FF2B5EF4-FFF2-40B4-BE49-F238E27FC236}">
                <a16:creationId xmlns:a16="http://schemas.microsoft.com/office/drawing/2014/main" id="{1B0716B1-9A62-6148-B329-72121EA2461C}"/>
              </a:ext>
            </a:extLst>
          </p:cNvPr>
          <p:cNvSpPr txBox="1"/>
          <p:nvPr userDrawn="1"/>
        </p:nvSpPr>
        <p:spPr>
          <a:xfrm>
            <a:off x="7696200" y="1148120"/>
            <a:ext cx="3657600" cy="2585323"/>
          </a:xfrm>
          <a:prstGeom prst="rect">
            <a:avLst/>
          </a:prstGeom>
          <a:noFill/>
          <a:ln>
            <a:noFill/>
          </a:ln>
        </p:spPr>
        <p:txBody>
          <a:bodyPr wrap="square" rtlCol="0">
            <a:spAutoFit/>
          </a:bodyPr>
          <a:lstStyle/>
          <a:p>
            <a:pPr marL="285750" indent="-285750">
              <a:buFont typeface="Arial" panose="020B0604020202020204" pitchFamily="34" charset="0"/>
              <a:buChar char="•"/>
            </a:pPr>
            <a:r>
              <a:rPr lang="en-US" b="0" i="0">
                <a:solidFill>
                  <a:schemeClr val="bg1"/>
                </a:solidFill>
                <a:latin typeface="Segoe UI" panose="020B0502040204020203" pitchFamily="34" charset="0"/>
                <a:cs typeface="Segoe UI" panose="020B0502040204020203" pitchFamily="34" charset="0"/>
              </a:rPr>
              <a:t>2014 East Region “Rising Star” Award featured in a video case study during the keynote at 2014 WPC</a:t>
            </a:r>
          </a:p>
          <a:p>
            <a:pPr marL="285750" indent="-285750">
              <a:buFont typeface="Arial" panose="020B0604020202020204" pitchFamily="34" charset="0"/>
              <a:buChar char="•"/>
            </a:pPr>
            <a:r>
              <a:rPr lang="en-US" b="0" i="0">
                <a:solidFill>
                  <a:schemeClr val="bg1"/>
                </a:solidFill>
                <a:latin typeface="Segoe UI" panose="020B0502040204020203" pitchFamily="34" charset="0"/>
                <a:cs typeface="Segoe UI" panose="020B0502040204020203" pitchFamily="34" charset="0"/>
              </a:rPr>
              <a:t>Our nonprofit work has been featured in MPN Blog </a:t>
            </a:r>
          </a:p>
          <a:p>
            <a:pPr marL="285750" indent="-285750">
              <a:buFont typeface="Arial" panose="020B0604020202020204" pitchFamily="34" charset="0"/>
              <a:buChar char="•"/>
            </a:pPr>
            <a:r>
              <a:rPr lang="en-US" b="0" i="0">
                <a:solidFill>
                  <a:schemeClr val="bg1"/>
                </a:solidFill>
                <a:latin typeface="Segoe UI" panose="020B0502040204020203" pitchFamily="34" charset="0"/>
                <a:cs typeface="Segoe UI" panose="020B0502040204020203" pitchFamily="34" charset="0"/>
              </a:rPr>
              <a:t>Featured in Office 365 Blog </a:t>
            </a:r>
          </a:p>
          <a:p>
            <a:pPr marL="285750" indent="-285750">
              <a:buFont typeface="Arial" panose="020B0604020202020204" pitchFamily="34" charset="0"/>
              <a:buChar char="•"/>
            </a:pPr>
            <a:r>
              <a:rPr lang="en-US" b="0" i="0">
                <a:solidFill>
                  <a:schemeClr val="bg1"/>
                </a:solidFill>
                <a:latin typeface="Segoe UI" panose="020B0502040204020203" pitchFamily="34" charset="0"/>
                <a:cs typeface="Segoe UI" panose="020B0502040204020203" pitchFamily="34" charset="0"/>
              </a:rPr>
              <a:t>Three video case studies filmed by Microsoft</a:t>
            </a:r>
          </a:p>
        </p:txBody>
      </p:sp>
      <p:pic>
        <p:nvPicPr>
          <p:cNvPr id="47" name="Picture 46" descr="A picture containing vector graphics&#10;&#10;Description automatically generated">
            <a:extLst>
              <a:ext uri="{FF2B5EF4-FFF2-40B4-BE49-F238E27FC236}">
                <a16:creationId xmlns:a16="http://schemas.microsoft.com/office/drawing/2014/main" id="{FB701E94-E115-A449-AD67-1EFC298D5680}"/>
              </a:ext>
            </a:extLst>
          </p:cNvPr>
          <p:cNvPicPr>
            <a:picLocks noChangeAspect="1"/>
          </p:cNvPicPr>
          <p:nvPr userDrawn="1"/>
        </p:nvPicPr>
        <p:blipFill>
          <a:blip r:embed="rId3"/>
          <a:stretch>
            <a:fillRect/>
          </a:stretch>
        </p:blipFill>
        <p:spPr>
          <a:xfrm>
            <a:off x="371226" y="4417219"/>
            <a:ext cx="1297782" cy="1297782"/>
          </a:xfrm>
          <a:prstGeom prst="rect">
            <a:avLst/>
          </a:prstGeom>
        </p:spPr>
      </p:pic>
      <p:pic>
        <p:nvPicPr>
          <p:cNvPr id="48" name="Picture 47">
            <a:extLst>
              <a:ext uri="{FF2B5EF4-FFF2-40B4-BE49-F238E27FC236}">
                <a16:creationId xmlns:a16="http://schemas.microsoft.com/office/drawing/2014/main" id="{BFF8CDA5-183B-1C42-A369-BFAC7529F8D2}"/>
              </a:ext>
            </a:extLst>
          </p:cNvPr>
          <p:cNvPicPr>
            <a:picLocks noChangeAspect="1"/>
          </p:cNvPicPr>
          <p:nvPr userDrawn="1"/>
        </p:nvPicPr>
        <p:blipFill>
          <a:blip r:embed="rId4"/>
          <a:stretch>
            <a:fillRect/>
          </a:stretch>
        </p:blipFill>
        <p:spPr>
          <a:xfrm>
            <a:off x="6092190" y="4405789"/>
            <a:ext cx="1297781" cy="1297781"/>
          </a:xfrm>
          <a:prstGeom prst="rect">
            <a:avLst/>
          </a:prstGeom>
        </p:spPr>
      </p:pic>
      <p:pic>
        <p:nvPicPr>
          <p:cNvPr id="49" name="Picture 48" descr="A picture containing vector graphics&#10;&#10;Description automatically generated">
            <a:extLst>
              <a:ext uri="{FF2B5EF4-FFF2-40B4-BE49-F238E27FC236}">
                <a16:creationId xmlns:a16="http://schemas.microsoft.com/office/drawing/2014/main" id="{6DDF462B-06A7-F04C-8042-D2DA5AF468D3}"/>
              </a:ext>
            </a:extLst>
          </p:cNvPr>
          <p:cNvPicPr>
            <a:picLocks noChangeAspect="1"/>
          </p:cNvPicPr>
          <p:nvPr userDrawn="1"/>
        </p:nvPicPr>
        <p:blipFill>
          <a:blip r:embed="rId5"/>
          <a:stretch>
            <a:fillRect/>
          </a:stretch>
        </p:blipFill>
        <p:spPr>
          <a:xfrm>
            <a:off x="6092190" y="1143001"/>
            <a:ext cx="1297781" cy="1297781"/>
          </a:xfrm>
          <a:prstGeom prst="rect">
            <a:avLst/>
          </a:prstGeom>
        </p:spPr>
      </p:pic>
      <p:pic>
        <p:nvPicPr>
          <p:cNvPr id="11" name="Picture 10">
            <a:extLst>
              <a:ext uri="{FF2B5EF4-FFF2-40B4-BE49-F238E27FC236}">
                <a16:creationId xmlns:a16="http://schemas.microsoft.com/office/drawing/2014/main" id="{1920B9DF-CFC7-AE45-BFCA-BBEA251A52AB}"/>
              </a:ext>
            </a:extLst>
          </p:cNvPr>
          <p:cNvPicPr>
            <a:picLocks noChangeAspect="1"/>
          </p:cNvPicPr>
          <p:nvPr userDrawn="1"/>
        </p:nvPicPr>
        <p:blipFill>
          <a:blip r:embed="rId6"/>
          <a:stretch>
            <a:fillRect/>
          </a:stretch>
        </p:blipFill>
        <p:spPr>
          <a:xfrm>
            <a:off x="9677400" y="6093207"/>
            <a:ext cx="2133600" cy="536193"/>
          </a:xfrm>
          <a:prstGeom prst="rect">
            <a:avLst/>
          </a:prstGeom>
        </p:spPr>
      </p:pic>
    </p:spTree>
    <p:extLst>
      <p:ext uri="{BB962C8B-B14F-4D97-AF65-F5344CB8AC3E}">
        <p14:creationId xmlns:p14="http://schemas.microsoft.com/office/powerpoint/2010/main" val="174269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style.rotation</p:attrName>
                                        </p:attrNameLst>
                                      </p:cBhvr>
                                      <p:tavLst>
                                        <p:tav tm="0">
                                          <p:val>
                                            <p:fltVal val="360"/>
                                          </p:val>
                                        </p:tav>
                                        <p:tav tm="100000">
                                          <p:val>
                                            <p:fltVal val="0"/>
                                          </p:val>
                                        </p:tav>
                                      </p:tavLst>
                                    </p:anim>
                                    <p:animEffect transition="in" filter="fade">
                                      <p:cBhvr>
                                        <p:cTn id="10" dur="500"/>
                                        <p:tgtEl>
                                          <p:spTgt spid="31"/>
                                        </p:tgtEl>
                                      </p:cBhvr>
                                    </p:animEffect>
                                  </p:childTnLst>
                                </p:cTn>
                              </p:par>
                              <p:par>
                                <p:cTn id="11" presetID="10" presetClass="entr" presetSubtype="0" repeatCount="0" fill="hold" grpId="0" nodeType="withEffect">
                                  <p:stCondLst>
                                    <p:cond delay="50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500" fill="hold"/>
                                        <p:tgtEl>
                                          <p:spTgt spid="49"/>
                                        </p:tgtEl>
                                        <p:attrNameLst>
                                          <p:attrName>ppt_w</p:attrName>
                                        </p:attrNameLst>
                                      </p:cBhvr>
                                      <p:tavLst>
                                        <p:tav tm="0">
                                          <p:val>
                                            <p:fltVal val="0"/>
                                          </p:val>
                                        </p:tav>
                                        <p:tav tm="100000">
                                          <p:val>
                                            <p:strVal val="#ppt_w"/>
                                          </p:val>
                                        </p:tav>
                                      </p:tavLst>
                                    </p:anim>
                                    <p:anim calcmode="lin" valueType="num">
                                      <p:cBhvr>
                                        <p:cTn id="19" dur="500" fill="hold"/>
                                        <p:tgtEl>
                                          <p:spTgt spid="49"/>
                                        </p:tgtEl>
                                        <p:attrNameLst>
                                          <p:attrName>ppt_h</p:attrName>
                                        </p:attrNameLst>
                                      </p:cBhvr>
                                      <p:tavLst>
                                        <p:tav tm="0">
                                          <p:val>
                                            <p:fltVal val="0"/>
                                          </p:val>
                                        </p:tav>
                                        <p:tav tm="100000">
                                          <p:val>
                                            <p:strVal val="#ppt_h"/>
                                          </p:val>
                                        </p:tav>
                                      </p:tavLst>
                                    </p:anim>
                                    <p:anim calcmode="lin" valueType="num">
                                      <p:cBhvr>
                                        <p:cTn id="20" dur="500" fill="hold"/>
                                        <p:tgtEl>
                                          <p:spTgt spid="49"/>
                                        </p:tgtEl>
                                        <p:attrNameLst>
                                          <p:attrName>style.rotation</p:attrName>
                                        </p:attrNameLst>
                                      </p:cBhvr>
                                      <p:tavLst>
                                        <p:tav tm="0">
                                          <p:val>
                                            <p:fltVal val="360"/>
                                          </p:val>
                                        </p:tav>
                                        <p:tav tm="100000">
                                          <p:val>
                                            <p:fltVal val="0"/>
                                          </p:val>
                                        </p:tav>
                                      </p:tavLst>
                                    </p:anim>
                                    <p:animEffect transition="in" filter="fade">
                                      <p:cBhvr>
                                        <p:cTn id="21" dur="500"/>
                                        <p:tgtEl>
                                          <p:spTgt spid="49"/>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 calcmode="lin" valueType="num">
                                      <p:cBhvr>
                                        <p:cTn id="31" dur="500" fill="hold"/>
                                        <p:tgtEl>
                                          <p:spTgt spid="47"/>
                                        </p:tgtEl>
                                        <p:attrNameLst>
                                          <p:attrName>style.rotation</p:attrName>
                                        </p:attrNameLst>
                                      </p:cBhvr>
                                      <p:tavLst>
                                        <p:tav tm="0">
                                          <p:val>
                                            <p:fltVal val="360"/>
                                          </p:val>
                                        </p:tav>
                                        <p:tav tm="100000">
                                          <p:val>
                                            <p:fltVal val="0"/>
                                          </p:val>
                                        </p:tav>
                                      </p:tavLst>
                                    </p:anim>
                                    <p:animEffect transition="in" filter="fade">
                                      <p:cBhvr>
                                        <p:cTn id="32" dur="500"/>
                                        <p:tgtEl>
                                          <p:spTgt spid="47"/>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nodeType="click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 calcmode="lin" valueType="num">
                                      <p:cBhvr>
                                        <p:cTn id="42" dur="500" fill="hold"/>
                                        <p:tgtEl>
                                          <p:spTgt spid="48"/>
                                        </p:tgtEl>
                                        <p:attrNameLst>
                                          <p:attrName>style.rotation</p:attrName>
                                        </p:attrNameLst>
                                      </p:cBhvr>
                                      <p:tavLst>
                                        <p:tav tm="0">
                                          <p:val>
                                            <p:fltVal val="360"/>
                                          </p:val>
                                        </p:tav>
                                        <p:tav tm="100000">
                                          <p:val>
                                            <p:fltVal val="0"/>
                                          </p:val>
                                        </p:tav>
                                      </p:tavLst>
                                    </p:anim>
                                    <p:animEffect transition="in" filter="fade">
                                      <p:cBhvr>
                                        <p:cTn id="43" dur="500"/>
                                        <p:tgtEl>
                                          <p:spTgt spid="48"/>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4" grpId="0"/>
      <p:bldP spid="46"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bout Us 1 White">
    <p:bg>
      <p:bgPr>
        <a:solidFill>
          <a:schemeClr val="bg1"/>
        </a:solidFill>
        <a:effectLst/>
      </p:bgPr>
    </p:bg>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A7C97453-7059-204C-AB7A-815640EE6DF3}"/>
              </a:ext>
            </a:extLst>
          </p:cNvPr>
          <p:cNvSpPr txBox="1">
            <a:spLocks/>
          </p:cNvSpPr>
          <p:nvPr userDrawn="1"/>
        </p:nvSpPr>
        <p:spPr>
          <a:xfrm>
            <a:off x="386379" y="451821"/>
            <a:ext cx="2743200" cy="457200"/>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3600" b="1" i="0" kern="1200">
                <a:solidFill>
                  <a:schemeClr val="bg1"/>
                </a:solidFill>
                <a:latin typeface="Segoe UI Semibold" panose="020B0502040204020203" pitchFamily="34" charset="0"/>
                <a:ea typeface="+mj-ea"/>
                <a:cs typeface="Segoe UI Semibold" panose="020B0502040204020203" pitchFamily="34" charset="0"/>
              </a:defRPr>
            </a:lvl1pPr>
          </a:lstStyle>
          <a:p>
            <a:pPr algn="l"/>
            <a:r>
              <a:rPr lang="en-US" sz="2400" b="0" i="0">
                <a:solidFill>
                  <a:srgbClr val="00AEEF"/>
                </a:solidFill>
                <a:latin typeface="Segoe UI" panose="020B0502040204020203" pitchFamily="34" charset="0"/>
                <a:cs typeface="Segoe UI" panose="020B0502040204020203" pitchFamily="34" charset="0"/>
              </a:rPr>
              <a:t>About Us</a:t>
            </a:r>
          </a:p>
        </p:txBody>
      </p:sp>
      <p:pic>
        <p:nvPicPr>
          <p:cNvPr id="31" name="Picture 30" descr="A close up of a logo&#10;&#10;Description automatically generated">
            <a:extLst>
              <a:ext uri="{FF2B5EF4-FFF2-40B4-BE49-F238E27FC236}">
                <a16:creationId xmlns:a16="http://schemas.microsoft.com/office/drawing/2014/main" id="{B18EE101-394B-D542-9961-C86948110AAD}"/>
              </a:ext>
            </a:extLst>
          </p:cNvPr>
          <p:cNvPicPr>
            <a:picLocks noChangeAspect="1"/>
          </p:cNvPicPr>
          <p:nvPr userDrawn="1"/>
        </p:nvPicPr>
        <p:blipFill>
          <a:blip r:embed="rId2"/>
          <a:stretch>
            <a:fillRect/>
          </a:stretch>
        </p:blipFill>
        <p:spPr>
          <a:xfrm>
            <a:off x="381000" y="1143000"/>
            <a:ext cx="1297782" cy="1297782"/>
          </a:xfrm>
          <a:prstGeom prst="rect">
            <a:avLst/>
          </a:prstGeom>
        </p:spPr>
      </p:pic>
      <p:sp>
        <p:nvSpPr>
          <p:cNvPr id="39" name="TextBox 38">
            <a:extLst>
              <a:ext uri="{FF2B5EF4-FFF2-40B4-BE49-F238E27FC236}">
                <a16:creationId xmlns:a16="http://schemas.microsoft.com/office/drawing/2014/main" id="{0BB6F281-235C-DD46-80EE-3EF000DD324B}"/>
              </a:ext>
            </a:extLst>
          </p:cNvPr>
          <p:cNvSpPr txBox="1"/>
          <p:nvPr userDrawn="1"/>
        </p:nvSpPr>
        <p:spPr>
          <a:xfrm>
            <a:off x="1981201" y="1188720"/>
            <a:ext cx="3657600" cy="1754326"/>
          </a:xfrm>
          <a:prstGeom prst="rect">
            <a:avLst/>
          </a:prstGeom>
          <a:noFill/>
          <a:ln>
            <a:noFill/>
          </a:ln>
        </p:spPr>
        <p:txBody>
          <a:bodyPr wrap="square" rtlCol="0">
            <a:spAutoFit/>
          </a:bodyPr>
          <a:lstStyle/>
          <a:p>
            <a:pPr marL="285750" indent="-285750">
              <a:buFont typeface="Arial" panose="020B0604020202020204" pitchFamily="34" charset="0"/>
              <a:buChar char="•"/>
            </a:pPr>
            <a:r>
              <a:rPr lang="en-US" b="0" i="0">
                <a:solidFill>
                  <a:srgbClr val="00AEEF"/>
                </a:solidFill>
                <a:latin typeface="Segoe UI" panose="020B0502040204020203" pitchFamily="34" charset="0"/>
                <a:cs typeface="Segoe UI" panose="020B0502040204020203" pitchFamily="34" charset="0"/>
              </a:rPr>
              <a:t>Founded in 2011</a:t>
            </a:r>
          </a:p>
          <a:p>
            <a:pPr marL="285750" indent="-285750">
              <a:buFont typeface="Arial" panose="020B0604020202020204" pitchFamily="34" charset="0"/>
              <a:buChar char="•"/>
            </a:pPr>
            <a:r>
              <a:rPr lang="en-US" b="0" i="0">
                <a:solidFill>
                  <a:srgbClr val="00AEEF"/>
                </a:solidFill>
                <a:latin typeface="Segoe UI" panose="020B0502040204020203" pitchFamily="34" charset="0"/>
                <a:cs typeface="Segoe UI" panose="020B0502040204020203" pitchFamily="34" charset="0"/>
              </a:rPr>
              <a:t>Managed partner since 2011</a:t>
            </a:r>
          </a:p>
          <a:p>
            <a:pPr marL="285750" indent="-285750">
              <a:buFont typeface="Arial" panose="020B0604020202020204" pitchFamily="34" charset="0"/>
              <a:buChar char="•"/>
            </a:pPr>
            <a:r>
              <a:rPr lang="en-US" b="0" i="0">
                <a:solidFill>
                  <a:srgbClr val="00AEEF"/>
                </a:solidFill>
                <a:latin typeface="Segoe UI" panose="020B0502040204020203" pitchFamily="34" charset="0"/>
                <a:cs typeface="Segoe UI" panose="020B0502040204020203" pitchFamily="34" charset="0"/>
              </a:rPr>
              <a:t>One of the fastest growing Microsoft Modern Workplace &amp; Azure Partners</a:t>
            </a:r>
          </a:p>
          <a:p>
            <a:pPr marL="285750" indent="-285750">
              <a:buFont typeface="Arial" panose="020B0604020202020204" pitchFamily="34" charset="0"/>
              <a:buChar char="•"/>
            </a:pPr>
            <a:r>
              <a:rPr lang="en-US" b="0" i="0">
                <a:solidFill>
                  <a:srgbClr val="00AEEF"/>
                </a:solidFill>
                <a:latin typeface="Segoe UI" panose="020B0502040204020203" pitchFamily="34" charset="0"/>
                <a:cs typeface="Segoe UI" panose="020B0502040204020203" pitchFamily="34" charset="0"/>
              </a:rPr>
              <a:t>Based in Richmond</a:t>
            </a:r>
          </a:p>
        </p:txBody>
      </p:sp>
      <p:sp>
        <p:nvSpPr>
          <p:cNvPr id="42" name="TextBox 41">
            <a:extLst>
              <a:ext uri="{FF2B5EF4-FFF2-40B4-BE49-F238E27FC236}">
                <a16:creationId xmlns:a16="http://schemas.microsoft.com/office/drawing/2014/main" id="{D5E2C7D2-6B53-5F4B-8BC7-59D9F7660431}"/>
              </a:ext>
            </a:extLst>
          </p:cNvPr>
          <p:cNvSpPr txBox="1"/>
          <p:nvPr userDrawn="1"/>
        </p:nvSpPr>
        <p:spPr>
          <a:xfrm>
            <a:off x="1981200" y="4417219"/>
            <a:ext cx="3657600" cy="1477328"/>
          </a:xfrm>
          <a:prstGeom prst="rect">
            <a:avLst/>
          </a:prstGeom>
          <a:noFill/>
          <a:ln>
            <a:noFill/>
          </a:ln>
        </p:spPr>
        <p:txBody>
          <a:bodyPr wrap="square" rtlCol="0">
            <a:spAutoFit/>
          </a:bodyPr>
          <a:lstStyle/>
          <a:p>
            <a:pPr marL="285750" indent="-285750">
              <a:buFont typeface="Arial" panose="020B0604020202020204" pitchFamily="34" charset="0"/>
              <a:buChar char="•"/>
            </a:pPr>
            <a:r>
              <a:rPr lang="en-US" b="0" i="0">
                <a:solidFill>
                  <a:srgbClr val="00AEEF"/>
                </a:solidFill>
                <a:latin typeface="Segoe UI" panose="020B0502040204020203" pitchFamily="34" charset="0"/>
                <a:cs typeface="Segoe UI" panose="020B0502040204020203" pitchFamily="34" charset="0"/>
              </a:rPr>
              <a:t>Strong security and compliance focus</a:t>
            </a:r>
          </a:p>
          <a:p>
            <a:pPr marL="285750" indent="-285750">
              <a:buFont typeface="Arial" panose="020B0604020202020204" pitchFamily="34" charset="0"/>
              <a:buChar char="•"/>
            </a:pPr>
            <a:r>
              <a:rPr lang="en-US" b="0" i="0">
                <a:solidFill>
                  <a:srgbClr val="00AEEF"/>
                </a:solidFill>
                <a:latin typeface="Segoe UI" panose="020B0502040204020203" pitchFamily="34" charset="0"/>
                <a:cs typeface="Segoe UI" panose="020B0502040204020203" pitchFamily="34" charset="0"/>
              </a:rPr>
              <a:t>Understand clearly the concerns of highly regulated industries</a:t>
            </a:r>
          </a:p>
        </p:txBody>
      </p:sp>
      <p:sp>
        <p:nvSpPr>
          <p:cNvPr id="44" name="TextBox 43">
            <a:extLst>
              <a:ext uri="{FF2B5EF4-FFF2-40B4-BE49-F238E27FC236}">
                <a16:creationId xmlns:a16="http://schemas.microsoft.com/office/drawing/2014/main" id="{D4E92A6B-B015-3245-8F2C-8329CBC408A9}"/>
              </a:ext>
            </a:extLst>
          </p:cNvPr>
          <p:cNvSpPr txBox="1"/>
          <p:nvPr userDrawn="1"/>
        </p:nvSpPr>
        <p:spPr>
          <a:xfrm>
            <a:off x="7696200" y="4417219"/>
            <a:ext cx="3619500" cy="646331"/>
          </a:xfrm>
          <a:prstGeom prst="rect">
            <a:avLst/>
          </a:prstGeom>
          <a:noFill/>
          <a:ln>
            <a:noFill/>
          </a:ln>
        </p:spPr>
        <p:txBody>
          <a:bodyPr wrap="square" rtlCol="0">
            <a:spAutoFit/>
          </a:bodyPr>
          <a:lstStyle/>
          <a:p>
            <a:pPr marL="285750" indent="-285750">
              <a:buFont typeface="Arial" panose="020B0604020202020204" pitchFamily="34" charset="0"/>
              <a:buChar char="•"/>
            </a:pPr>
            <a:r>
              <a:rPr lang="en-US" b="0" i="0">
                <a:solidFill>
                  <a:srgbClr val="00AEEF"/>
                </a:solidFill>
                <a:latin typeface="Segoe UI" panose="020B0502040204020203" pitchFamily="34" charset="0"/>
                <a:cs typeface="Segoe UI" panose="020B0502040204020203" pitchFamily="34" charset="0"/>
              </a:rPr>
              <a:t>Work primarily with highly complex, larger environments</a:t>
            </a:r>
          </a:p>
        </p:txBody>
      </p:sp>
      <p:sp>
        <p:nvSpPr>
          <p:cNvPr id="46" name="TextBox 45">
            <a:extLst>
              <a:ext uri="{FF2B5EF4-FFF2-40B4-BE49-F238E27FC236}">
                <a16:creationId xmlns:a16="http://schemas.microsoft.com/office/drawing/2014/main" id="{1B0716B1-9A62-6148-B329-72121EA2461C}"/>
              </a:ext>
            </a:extLst>
          </p:cNvPr>
          <p:cNvSpPr txBox="1"/>
          <p:nvPr userDrawn="1"/>
        </p:nvSpPr>
        <p:spPr>
          <a:xfrm>
            <a:off x="7696200" y="1148120"/>
            <a:ext cx="3657600" cy="2585323"/>
          </a:xfrm>
          <a:prstGeom prst="rect">
            <a:avLst/>
          </a:prstGeom>
          <a:noFill/>
          <a:ln>
            <a:noFill/>
          </a:ln>
        </p:spPr>
        <p:txBody>
          <a:bodyPr wrap="square" rtlCol="0">
            <a:spAutoFit/>
          </a:bodyPr>
          <a:lstStyle/>
          <a:p>
            <a:pPr marL="285750" indent="-285750">
              <a:buFont typeface="Arial" panose="020B0604020202020204" pitchFamily="34" charset="0"/>
              <a:buChar char="•"/>
            </a:pPr>
            <a:r>
              <a:rPr lang="en-US" b="0" i="0">
                <a:solidFill>
                  <a:srgbClr val="00AEEF"/>
                </a:solidFill>
                <a:latin typeface="Segoe UI" panose="020B0502040204020203" pitchFamily="34" charset="0"/>
                <a:cs typeface="Segoe UI" panose="020B0502040204020203" pitchFamily="34" charset="0"/>
              </a:rPr>
              <a:t>2014 East Region “Rising Star” Award featured in a video case study during the keynote at 2014 WPC</a:t>
            </a:r>
          </a:p>
          <a:p>
            <a:pPr marL="285750" indent="-285750">
              <a:buFont typeface="Arial" panose="020B0604020202020204" pitchFamily="34" charset="0"/>
              <a:buChar char="•"/>
            </a:pPr>
            <a:r>
              <a:rPr lang="en-US" b="0" i="0">
                <a:solidFill>
                  <a:srgbClr val="00AEEF"/>
                </a:solidFill>
                <a:latin typeface="Segoe UI" panose="020B0502040204020203" pitchFamily="34" charset="0"/>
                <a:cs typeface="Segoe UI" panose="020B0502040204020203" pitchFamily="34" charset="0"/>
              </a:rPr>
              <a:t>Our nonprofit work has been featured in MPN Blog </a:t>
            </a:r>
          </a:p>
          <a:p>
            <a:pPr marL="285750" indent="-285750">
              <a:buFont typeface="Arial" panose="020B0604020202020204" pitchFamily="34" charset="0"/>
              <a:buChar char="•"/>
            </a:pPr>
            <a:r>
              <a:rPr lang="en-US" b="0" i="0">
                <a:solidFill>
                  <a:srgbClr val="00AEEF"/>
                </a:solidFill>
                <a:latin typeface="Segoe UI" panose="020B0502040204020203" pitchFamily="34" charset="0"/>
                <a:cs typeface="Segoe UI" panose="020B0502040204020203" pitchFamily="34" charset="0"/>
              </a:rPr>
              <a:t>Featured in Office 365 Blog </a:t>
            </a:r>
          </a:p>
          <a:p>
            <a:pPr marL="285750" indent="-285750">
              <a:buFont typeface="Arial" panose="020B0604020202020204" pitchFamily="34" charset="0"/>
              <a:buChar char="•"/>
            </a:pPr>
            <a:r>
              <a:rPr lang="en-US" b="0" i="0">
                <a:solidFill>
                  <a:srgbClr val="00AEEF"/>
                </a:solidFill>
                <a:latin typeface="Segoe UI" panose="020B0502040204020203" pitchFamily="34" charset="0"/>
                <a:cs typeface="Segoe UI" panose="020B0502040204020203" pitchFamily="34" charset="0"/>
              </a:rPr>
              <a:t>Three video case studies filmed by Microsoft</a:t>
            </a:r>
          </a:p>
        </p:txBody>
      </p:sp>
      <p:pic>
        <p:nvPicPr>
          <p:cNvPr id="47" name="Picture 46" descr="A picture containing vector graphics&#10;&#10;Description automatically generated">
            <a:extLst>
              <a:ext uri="{FF2B5EF4-FFF2-40B4-BE49-F238E27FC236}">
                <a16:creationId xmlns:a16="http://schemas.microsoft.com/office/drawing/2014/main" id="{FB701E94-E115-A449-AD67-1EFC298D5680}"/>
              </a:ext>
            </a:extLst>
          </p:cNvPr>
          <p:cNvPicPr>
            <a:picLocks noChangeAspect="1"/>
          </p:cNvPicPr>
          <p:nvPr userDrawn="1"/>
        </p:nvPicPr>
        <p:blipFill>
          <a:blip r:embed="rId3"/>
          <a:stretch>
            <a:fillRect/>
          </a:stretch>
        </p:blipFill>
        <p:spPr>
          <a:xfrm>
            <a:off x="371226" y="4417219"/>
            <a:ext cx="1297782" cy="1297782"/>
          </a:xfrm>
          <a:prstGeom prst="rect">
            <a:avLst/>
          </a:prstGeom>
        </p:spPr>
      </p:pic>
      <p:pic>
        <p:nvPicPr>
          <p:cNvPr id="48" name="Picture 47">
            <a:extLst>
              <a:ext uri="{FF2B5EF4-FFF2-40B4-BE49-F238E27FC236}">
                <a16:creationId xmlns:a16="http://schemas.microsoft.com/office/drawing/2014/main" id="{BFF8CDA5-183B-1C42-A369-BFAC7529F8D2}"/>
              </a:ext>
            </a:extLst>
          </p:cNvPr>
          <p:cNvPicPr>
            <a:picLocks noChangeAspect="1"/>
          </p:cNvPicPr>
          <p:nvPr userDrawn="1"/>
        </p:nvPicPr>
        <p:blipFill>
          <a:blip r:embed="rId4"/>
          <a:stretch>
            <a:fillRect/>
          </a:stretch>
        </p:blipFill>
        <p:spPr>
          <a:xfrm>
            <a:off x="6092190" y="4405789"/>
            <a:ext cx="1297781" cy="1297781"/>
          </a:xfrm>
          <a:prstGeom prst="rect">
            <a:avLst/>
          </a:prstGeom>
        </p:spPr>
      </p:pic>
      <p:pic>
        <p:nvPicPr>
          <p:cNvPr id="49" name="Picture 48" descr="A picture containing vector graphics&#10;&#10;Description automatically generated">
            <a:extLst>
              <a:ext uri="{FF2B5EF4-FFF2-40B4-BE49-F238E27FC236}">
                <a16:creationId xmlns:a16="http://schemas.microsoft.com/office/drawing/2014/main" id="{6DDF462B-06A7-F04C-8042-D2DA5AF468D3}"/>
              </a:ext>
            </a:extLst>
          </p:cNvPr>
          <p:cNvPicPr>
            <a:picLocks noChangeAspect="1"/>
          </p:cNvPicPr>
          <p:nvPr userDrawn="1"/>
        </p:nvPicPr>
        <p:blipFill>
          <a:blip r:embed="rId5"/>
          <a:stretch>
            <a:fillRect/>
          </a:stretch>
        </p:blipFill>
        <p:spPr>
          <a:xfrm>
            <a:off x="6092190" y="1143001"/>
            <a:ext cx="1297781" cy="1297781"/>
          </a:xfrm>
          <a:prstGeom prst="rect">
            <a:avLst/>
          </a:prstGeom>
        </p:spPr>
      </p:pic>
      <p:pic>
        <p:nvPicPr>
          <p:cNvPr id="12" name="Picture 11">
            <a:extLst>
              <a:ext uri="{FF2B5EF4-FFF2-40B4-BE49-F238E27FC236}">
                <a16:creationId xmlns:a16="http://schemas.microsoft.com/office/drawing/2014/main" id="{164D5933-06BC-AE49-9755-C5833D889922}"/>
              </a:ext>
            </a:extLst>
          </p:cNvPr>
          <p:cNvPicPr>
            <a:picLocks noChangeAspect="1"/>
          </p:cNvPicPr>
          <p:nvPr userDrawn="1"/>
        </p:nvPicPr>
        <p:blipFill>
          <a:blip r:embed="rId6"/>
          <a:stretch>
            <a:fillRect/>
          </a:stretch>
        </p:blipFill>
        <p:spPr>
          <a:xfrm>
            <a:off x="9674072" y="6095999"/>
            <a:ext cx="2136928" cy="537029"/>
          </a:xfrm>
          <a:prstGeom prst="rect">
            <a:avLst/>
          </a:prstGeom>
        </p:spPr>
      </p:pic>
    </p:spTree>
    <p:extLst>
      <p:ext uri="{BB962C8B-B14F-4D97-AF65-F5344CB8AC3E}">
        <p14:creationId xmlns:p14="http://schemas.microsoft.com/office/powerpoint/2010/main" val="155793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style.rotation</p:attrName>
                                        </p:attrNameLst>
                                      </p:cBhvr>
                                      <p:tavLst>
                                        <p:tav tm="0">
                                          <p:val>
                                            <p:fltVal val="360"/>
                                          </p:val>
                                        </p:tav>
                                        <p:tav tm="100000">
                                          <p:val>
                                            <p:fltVal val="0"/>
                                          </p:val>
                                        </p:tav>
                                      </p:tavLst>
                                    </p:anim>
                                    <p:animEffect transition="in" filter="fade">
                                      <p:cBhvr>
                                        <p:cTn id="10" dur="500"/>
                                        <p:tgtEl>
                                          <p:spTgt spid="31"/>
                                        </p:tgtEl>
                                      </p:cBhvr>
                                    </p:animEffect>
                                  </p:childTnLst>
                                </p:cTn>
                              </p:par>
                              <p:par>
                                <p:cTn id="11" presetID="10" presetClass="entr" presetSubtype="0" repeatCount="0" fill="hold" grpId="0" nodeType="withEffect">
                                  <p:stCondLst>
                                    <p:cond delay="50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500" fill="hold"/>
                                        <p:tgtEl>
                                          <p:spTgt spid="49"/>
                                        </p:tgtEl>
                                        <p:attrNameLst>
                                          <p:attrName>ppt_w</p:attrName>
                                        </p:attrNameLst>
                                      </p:cBhvr>
                                      <p:tavLst>
                                        <p:tav tm="0">
                                          <p:val>
                                            <p:fltVal val="0"/>
                                          </p:val>
                                        </p:tav>
                                        <p:tav tm="100000">
                                          <p:val>
                                            <p:strVal val="#ppt_w"/>
                                          </p:val>
                                        </p:tav>
                                      </p:tavLst>
                                    </p:anim>
                                    <p:anim calcmode="lin" valueType="num">
                                      <p:cBhvr>
                                        <p:cTn id="19" dur="500" fill="hold"/>
                                        <p:tgtEl>
                                          <p:spTgt spid="49"/>
                                        </p:tgtEl>
                                        <p:attrNameLst>
                                          <p:attrName>ppt_h</p:attrName>
                                        </p:attrNameLst>
                                      </p:cBhvr>
                                      <p:tavLst>
                                        <p:tav tm="0">
                                          <p:val>
                                            <p:fltVal val="0"/>
                                          </p:val>
                                        </p:tav>
                                        <p:tav tm="100000">
                                          <p:val>
                                            <p:strVal val="#ppt_h"/>
                                          </p:val>
                                        </p:tav>
                                      </p:tavLst>
                                    </p:anim>
                                    <p:anim calcmode="lin" valueType="num">
                                      <p:cBhvr>
                                        <p:cTn id="20" dur="500" fill="hold"/>
                                        <p:tgtEl>
                                          <p:spTgt spid="49"/>
                                        </p:tgtEl>
                                        <p:attrNameLst>
                                          <p:attrName>style.rotation</p:attrName>
                                        </p:attrNameLst>
                                      </p:cBhvr>
                                      <p:tavLst>
                                        <p:tav tm="0">
                                          <p:val>
                                            <p:fltVal val="360"/>
                                          </p:val>
                                        </p:tav>
                                        <p:tav tm="100000">
                                          <p:val>
                                            <p:fltVal val="0"/>
                                          </p:val>
                                        </p:tav>
                                      </p:tavLst>
                                    </p:anim>
                                    <p:animEffect transition="in" filter="fade">
                                      <p:cBhvr>
                                        <p:cTn id="21" dur="500"/>
                                        <p:tgtEl>
                                          <p:spTgt spid="49"/>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 calcmode="lin" valueType="num">
                                      <p:cBhvr>
                                        <p:cTn id="31" dur="500" fill="hold"/>
                                        <p:tgtEl>
                                          <p:spTgt spid="47"/>
                                        </p:tgtEl>
                                        <p:attrNameLst>
                                          <p:attrName>style.rotation</p:attrName>
                                        </p:attrNameLst>
                                      </p:cBhvr>
                                      <p:tavLst>
                                        <p:tav tm="0">
                                          <p:val>
                                            <p:fltVal val="360"/>
                                          </p:val>
                                        </p:tav>
                                        <p:tav tm="100000">
                                          <p:val>
                                            <p:fltVal val="0"/>
                                          </p:val>
                                        </p:tav>
                                      </p:tavLst>
                                    </p:anim>
                                    <p:animEffect transition="in" filter="fade">
                                      <p:cBhvr>
                                        <p:cTn id="32" dur="500"/>
                                        <p:tgtEl>
                                          <p:spTgt spid="47"/>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nodeType="click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 calcmode="lin" valueType="num">
                                      <p:cBhvr>
                                        <p:cTn id="42" dur="500" fill="hold"/>
                                        <p:tgtEl>
                                          <p:spTgt spid="48"/>
                                        </p:tgtEl>
                                        <p:attrNameLst>
                                          <p:attrName>style.rotation</p:attrName>
                                        </p:attrNameLst>
                                      </p:cBhvr>
                                      <p:tavLst>
                                        <p:tav tm="0">
                                          <p:val>
                                            <p:fltVal val="360"/>
                                          </p:val>
                                        </p:tav>
                                        <p:tav tm="100000">
                                          <p:val>
                                            <p:fltVal val="0"/>
                                          </p:val>
                                        </p:tav>
                                      </p:tavLst>
                                    </p:anim>
                                    <p:animEffect transition="in" filter="fade">
                                      <p:cBhvr>
                                        <p:cTn id="43" dur="500"/>
                                        <p:tgtEl>
                                          <p:spTgt spid="48"/>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4" grpId="0"/>
      <p:bldP spid="46"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bout Us 2 Blue ">
    <p:bg>
      <p:bgPr>
        <a:solidFill>
          <a:srgbClr val="00AEEF"/>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8C5115-6A68-204F-AAD9-6AE227F12A10}"/>
              </a:ext>
            </a:extLst>
          </p:cNvPr>
          <p:cNvPicPr>
            <a:picLocks noChangeAspect="1"/>
          </p:cNvPicPr>
          <p:nvPr userDrawn="1"/>
        </p:nvPicPr>
        <p:blipFill>
          <a:blip r:embed="rId2"/>
          <a:stretch>
            <a:fillRect/>
          </a:stretch>
        </p:blipFill>
        <p:spPr>
          <a:xfrm>
            <a:off x="9677400" y="6093207"/>
            <a:ext cx="2133600" cy="536193"/>
          </a:xfrm>
          <a:prstGeom prst="rect">
            <a:avLst/>
          </a:prstGeom>
        </p:spPr>
      </p:pic>
      <p:sp>
        <p:nvSpPr>
          <p:cNvPr id="12" name="Title Placeholder 1">
            <a:extLst>
              <a:ext uri="{FF2B5EF4-FFF2-40B4-BE49-F238E27FC236}">
                <a16:creationId xmlns:a16="http://schemas.microsoft.com/office/drawing/2014/main" id="{7AB68816-0517-914A-8972-9C7EDCE17C95}"/>
              </a:ext>
            </a:extLst>
          </p:cNvPr>
          <p:cNvSpPr txBox="1">
            <a:spLocks/>
          </p:cNvSpPr>
          <p:nvPr userDrawn="1"/>
        </p:nvSpPr>
        <p:spPr>
          <a:xfrm>
            <a:off x="381000" y="2978737"/>
            <a:ext cx="3429000" cy="1364663"/>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000" b="1" i="0" kern="1200">
                <a:solidFill>
                  <a:schemeClr val="bg1"/>
                </a:solidFill>
                <a:latin typeface="Segoe UI Semibold" panose="020B0502040204020203" pitchFamily="34" charset="0"/>
                <a:ea typeface="+mj-ea"/>
                <a:cs typeface="Segoe UI Semibold" panose="020B0502040204020203" pitchFamily="34" charset="0"/>
              </a:defRPr>
            </a:lvl1pPr>
          </a:lstStyle>
          <a:p>
            <a:r>
              <a:rPr lang="en-US" sz="3600"/>
              <a:t>Over 1m+ cloud users</a:t>
            </a:r>
          </a:p>
        </p:txBody>
      </p:sp>
      <p:sp>
        <p:nvSpPr>
          <p:cNvPr id="21" name="Title Placeholder 1">
            <a:extLst>
              <a:ext uri="{FF2B5EF4-FFF2-40B4-BE49-F238E27FC236}">
                <a16:creationId xmlns:a16="http://schemas.microsoft.com/office/drawing/2014/main" id="{B055B909-3E31-F343-98FC-132BD9DE953E}"/>
              </a:ext>
            </a:extLst>
          </p:cNvPr>
          <p:cNvSpPr txBox="1">
            <a:spLocks/>
          </p:cNvSpPr>
          <p:nvPr userDrawn="1"/>
        </p:nvSpPr>
        <p:spPr>
          <a:xfrm>
            <a:off x="8382000" y="2971800"/>
            <a:ext cx="3429000" cy="1371600"/>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000" b="1" i="0" kern="1200">
                <a:solidFill>
                  <a:schemeClr val="bg1"/>
                </a:solidFill>
                <a:latin typeface="Segoe UI Semibold" panose="020B0502040204020203" pitchFamily="34" charset="0"/>
                <a:ea typeface="+mj-ea"/>
                <a:cs typeface="Segoe UI Semibold" panose="020B0502040204020203" pitchFamily="34" charset="0"/>
              </a:defRPr>
            </a:lvl1pPr>
          </a:lstStyle>
          <a:p>
            <a:r>
              <a:rPr lang="en-US" sz="3600"/>
              <a:t>Experience in 70+ countries</a:t>
            </a:r>
          </a:p>
        </p:txBody>
      </p:sp>
      <p:sp>
        <p:nvSpPr>
          <p:cNvPr id="26" name="TextBox 25">
            <a:extLst>
              <a:ext uri="{FF2B5EF4-FFF2-40B4-BE49-F238E27FC236}">
                <a16:creationId xmlns:a16="http://schemas.microsoft.com/office/drawing/2014/main" id="{96200566-22A4-8A43-BFF5-ADB3F54C8C6A}"/>
              </a:ext>
            </a:extLst>
          </p:cNvPr>
          <p:cNvSpPr txBox="1"/>
          <p:nvPr userDrawn="1"/>
        </p:nvSpPr>
        <p:spPr>
          <a:xfrm>
            <a:off x="8686800" y="4484743"/>
            <a:ext cx="2819399" cy="1200329"/>
          </a:xfrm>
          <a:prstGeom prst="rect">
            <a:avLst/>
          </a:prstGeom>
          <a:noFill/>
        </p:spPr>
        <p:txBody>
          <a:bodyPr wrap="square" rtlCol="0">
            <a:spAutoFit/>
          </a:bodyPr>
          <a:lstStyle/>
          <a:p>
            <a:pPr algn="ctr">
              <a:lnSpc>
                <a:spcPct val="100000"/>
              </a:lnSpc>
            </a:pPr>
            <a:r>
              <a:rPr lang="en-US" sz="1800" b="0" i="0">
                <a:solidFill>
                  <a:schemeClr val="bg1"/>
                </a:solidFill>
                <a:latin typeface="Segoe UI" panose="020B0502040204020203" pitchFamily="34" charset="0"/>
                <a:cs typeface="Segoe UI" panose="020B0502040204020203" pitchFamily="34" charset="0"/>
              </a:rPr>
              <a:t>We have proven our expertise all over the world, with engagements in over 70 countries.</a:t>
            </a:r>
          </a:p>
        </p:txBody>
      </p:sp>
      <p:sp>
        <p:nvSpPr>
          <p:cNvPr id="27" name="TextBox 26">
            <a:extLst>
              <a:ext uri="{FF2B5EF4-FFF2-40B4-BE49-F238E27FC236}">
                <a16:creationId xmlns:a16="http://schemas.microsoft.com/office/drawing/2014/main" id="{D1FDDD1E-52AA-7C40-A1D7-0626EBC07E98}"/>
              </a:ext>
            </a:extLst>
          </p:cNvPr>
          <p:cNvSpPr txBox="1"/>
          <p:nvPr userDrawn="1"/>
        </p:nvSpPr>
        <p:spPr>
          <a:xfrm>
            <a:off x="4669422" y="4488796"/>
            <a:ext cx="2895600" cy="1200329"/>
          </a:xfrm>
          <a:prstGeom prst="rect">
            <a:avLst/>
          </a:prstGeom>
          <a:noFill/>
        </p:spPr>
        <p:txBody>
          <a:bodyPr wrap="square" rtlCol="0">
            <a:spAutoFit/>
          </a:bodyPr>
          <a:lstStyle/>
          <a:p>
            <a:pPr algn="ctr">
              <a:lnSpc>
                <a:spcPct val="100000"/>
              </a:lnSpc>
            </a:pPr>
            <a:r>
              <a:rPr lang="en-US" sz="1800" b="0" i="0" dirty="0">
                <a:solidFill>
                  <a:schemeClr val="bg1"/>
                </a:solidFill>
                <a:latin typeface="Segoe UI" panose="020B0502040204020203" pitchFamily="34" charset="0"/>
                <a:cs typeface="Segoe UI" panose="020B0502040204020203" pitchFamily="34" charset="0"/>
              </a:rPr>
              <a:t>We have worked all across the U.S., helping customers no matter where they are.</a:t>
            </a:r>
          </a:p>
        </p:txBody>
      </p:sp>
      <p:sp>
        <p:nvSpPr>
          <p:cNvPr id="28" name="TextBox 27">
            <a:extLst>
              <a:ext uri="{FF2B5EF4-FFF2-40B4-BE49-F238E27FC236}">
                <a16:creationId xmlns:a16="http://schemas.microsoft.com/office/drawing/2014/main" id="{565C5DF6-F242-654C-88E5-5E24E4F3F910}"/>
              </a:ext>
            </a:extLst>
          </p:cNvPr>
          <p:cNvSpPr txBox="1"/>
          <p:nvPr userDrawn="1"/>
        </p:nvSpPr>
        <p:spPr>
          <a:xfrm>
            <a:off x="665405" y="4484744"/>
            <a:ext cx="2860189" cy="1200329"/>
          </a:xfrm>
          <a:prstGeom prst="rect">
            <a:avLst/>
          </a:prstGeom>
          <a:noFill/>
        </p:spPr>
        <p:txBody>
          <a:bodyPr wrap="square" rtlCol="0" anchor="t">
            <a:spAutoFit/>
          </a:bodyPr>
          <a:lstStyle/>
          <a:p>
            <a:pPr algn="ctr">
              <a:lnSpc>
                <a:spcPct val="100000"/>
              </a:lnSpc>
            </a:pPr>
            <a:r>
              <a:rPr lang="en-US" sz="1800" b="0" i="0">
                <a:solidFill>
                  <a:schemeClr val="bg1"/>
                </a:solidFill>
                <a:latin typeface="Segoe UI" panose="020B0502040204020203" pitchFamily="34" charset="0"/>
                <a:cs typeface="Segoe UI" panose="020B0502040204020203" pitchFamily="34" charset="0"/>
              </a:rPr>
              <a:t>We have deployed over 1m+ seats of Office 365, Microsoft 365, &amp; Microsoft EMS.</a:t>
            </a:r>
          </a:p>
        </p:txBody>
      </p:sp>
      <p:pic>
        <p:nvPicPr>
          <p:cNvPr id="5" name="Picture 4">
            <a:extLst>
              <a:ext uri="{FF2B5EF4-FFF2-40B4-BE49-F238E27FC236}">
                <a16:creationId xmlns:a16="http://schemas.microsoft.com/office/drawing/2014/main" id="{8C912C6A-CC26-DB4F-B1E2-A39327F1BB88}"/>
              </a:ext>
            </a:extLst>
          </p:cNvPr>
          <p:cNvPicPr>
            <a:picLocks noChangeAspect="1"/>
          </p:cNvPicPr>
          <p:nvPr userDrawn="1"/>
        </p:nvPicPr>
        <p:blipFill>
          <a:blip r:embed="rId3"/>
          <a:stretch>
            <a:fillRect/>
          </a:stretch>
        </p:blipFill>
        <p:spPr>
          <a:xfrm>
            <a:off x="4770326" y="829748"/>
            <a:ext cx="2697274" cy="2034386"/>
          </a:xfrm>
          <a:prstGeom prst="rect">
            <a:avLst/>
          </a:prstGeom>
        </p:spPr>
      </p:pic>
      <p:pic>
        <p:nvPicPr>
          <p:cNvPr id="8" name="Picture 7">
            <a:extLst>
              <a:ext uri="{FF2B5EF4-FFF2-40B4-BE49-F238E27FC236}">
                <a16:creationId xmlns:a16="http://schemas.microsoft.com/office/drawing/2014/main" id="{D56C751F-4179-CE49-81C1-D75BAB9F5961}"/>
              </a:ext>
            </a:extLst>
          </p:cNvPr>
          <p:cNvPicPr>
            <a:picLocks noChangeAspect="1"/>
          </p:cNvPicPr>
          <p:nvPr userDrawn="1"/>
        </p:nvPicPr>
        <p:blipFill>
          <a:blip r:embed="rId4"/>
          <a:stretch>
            <a:fillRect/>
          </a:stretch>
        </p:blipFill>
        <p:spPr>
          <a:xfrm>
            <a:off x="8861382" y="829748"/>
            <a:ext cx="2492418" cy="2057959"/>
          </a:xfrm>
          <a:prstGeom prst="rect">
            <a:avLst/>
          </a:prstGeom>
        </p:spPr>
      </p:pic>
      <p:pic>
        <p:nvPicPr>
          <p:cNvPr id="29" name="Picture 28">
            <a:extLst>
              <a:ext uri="{FF2B5EF4-FFF2-40B4-BE49-F238E27FC236}">
                <a16:creationId xmlns:a16="http://schemas.microsoft.com/office/drawing/2014/main" id="{C908569E-C83A-3B40-8E8D-93D1EE41726E}"/>
              </a:ext>
            </a:extLst>
          </p:cNvPr>
          <p:cNvPicPr>
            <a:picLocks noChangeAspect="1"/>
          </p:cNvPicPr>
          <p:nvPr userDrawn="1"/>
        </p:nvPicPr>
        <p:blipFill>
          <a:blip r:embed="rId5"/>
          <a:stretch>
            <a:fillRect/>
          </a:stretch>
        </p:blipFill>
        <p:spPr>
          <a:xfrm>
            <a:off x="777724" y="829748"/>
            <a:ext cx="2711747" cy="2142052"/>
          </a:xfrm>
          <a:prstGeom prst="rect">
            <a:avLst/>
          </a:prstGeom>
        </p:spPr>
      </p:pic>
      <p:sp>
        <p:nvSpPr>
          <p:cNvPr id="13" name="Title Placeholder 1">
            <a:extLst>
              <a:ext uri="{FF2B5EF4-FFF2-40B4-BE49-F238E27FC236}">
                <a16:creationId xmlns:a16="http://schemas.microsoft.com/office/drawing/2014/main" id="{91C8D917-B461-E84D-8C8B-616C6DDBA962}"/>
              </a:ext>
            </a:extLst>
          </p:cNvPr>
          <p:cNvSpPr txBox="1">
            <a:spLocks/>
          </p:cNvSpPr>
          <p:nvPr userDrawn="1"/>
        </p:nvSpPr>
        <p:spPr>
          <a:xfrm>
            <a:off x="4381499" y="2978738"/>
            <a:ext cx="3429000" cy="1364662"/>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000" b="1" i="0" kern="1200">
                <a:solidFill>
                  <a:schemeClr val="bg1"/>
                </a:solidFill>
                <a:latin typeface="Segoe UI Semibold" panose="020B0502040204020203" pitchFamily="34" charset="0"/>
                <a:ea typeface="+mj-ea"/>
                <a:cs typeface="Segoe UI Semibold" panose="020B0502040204020203" pitchFamily="34" charset="0"/>
              </a:defRPr>
            </a:lvl1pPr>
          </a:lstStyle>
          <a:p>
            <a:r>
              <a:rPr lang="en-US" sz="3600"/>
              <a:t>Customers in all 50 states</a:t>
            </a:r>
          </a:p>
        </p:txBody>
      </p:sp>
    </p:spTree>
    <p:extLst>
      <p:ext uri="{BB962C8B-B14F-4D97-AF65-F5344CB8AC3E}">
        <p14:creationId xmlns:p14="http://schemas.microsoft.com/office/powerpoint/2010/main" val="170835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6" grpId="0"/>
      <p:bldP spid="27" grpId="0"/>
      <p:bldP spid="28" grpId="0"/>
      <p:bldP spid="13"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bout Us 2 White">
    <p:bg>
      <p:bgPr>
        <a:solidFill>
          <a:schemeClr val="bg1"/>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7AB68816-0517-914A-8972-9C7EDCE17C95}"/>
              </a:ext>
            </a:extLst>
          </p:cNvPr>
          <p:cNvSpPr txBox="1">
            <a:spLocks/>
          </p:cNvSpPr>
          <p:nvPr userDrawn="1"/>
        </p:nvSpPr>
        <p:spPr>
          <a:xfrm>
            <a:off x="381000" y="2978737"/>
            <a:ext cx="3429000" cy="1364663"/>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000" b="1" i="0" kern="1200">
                <a:solidFill>
                  <a:schemeClr val="bg1"/>
                </a:solidFill>
                <a:latin typeface="Segoe UI Semibold" panose="020B0502040204020203" pitchFamily="34" charset="0"/>
                <a:ea typeface="+mj-ea"/>
                <a:cs typeface="Segoe UI Semibold" panose="020B0502040204020203" pitchFamily="34" charset="0"/>
              </a:defRPr>
            </a:lvl1pPr>
          </a:lstStyle>
          <a:p>
            <a:r>
              <a:rPr lang="en-US" sz="3600">
                <a:solidFill>
                  <a:srgbClr val="00AEEF"/>
                </a:solidFill>
              </a:rPr>
              <a:t>Over 1m+ cloud users</a:t>
            </a:r>
          </a:p>
        </p:txBody>
      </p:sp>
      <p:sp>
        <p:nvSpPr>
          <p:cNvPr id="21" name="Title Placeholder 1">
            <a:extLst>
              <a:ext uri="{FF2B5EF4-FFF2-40B4-BE49-F238E27FC236}">
                <a16:creationId xmlns:a16="http://schemas.microsoft.com/office/drawing/2014/main" id="{B055B909-3E31-F343-98FC-132BD9DE953E}"/>
              </a:ext>
            </a:extLst>
          </p:cNvPr>
          <p:cNvSpPr txBox="1">
            <a:spLocks/>
          </p:cNvSpPr>
          <p:nvPr userDrawn="1"/>
        </p:nvSpPr>
        <p:spPr>
          <a:xfrm>
            <a:off x="8382000" y="2971800"/>
            <a:ext cx="3429000" cy="1371600"/>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000" b="1" i="0" kern="1200">
                <a:solidFill>
                  <a:schemeClr val="bg1"/>
                </a:solidFill>
                <a:latin typeface="Segoe UI Semibold" panose="020B0502040204020203" pitchFamily="34" charset="0"/>
                <a:ea typeface="+mj-ea"/>
                <a:cs typeface="Segoe UI Semibold" panose="020B0502040204020203" pitchFamily="34" charset="0"/>
              </a:defRPr>
            </a:lvl1pPr>
          </a:lstStyle>
          <a:p>
            <a:r>
              <a:rPr lang="en-US" sz="3600">
                <a:solidFill>
                  <a:srgbClr val="00AEEF"/>
                </a:solidFill>
              </a:rPr>
              <a:t>Experience in 70+ countries</a:t>
            </a:r>
          </a:p>
        </p:txBody>
      </p:sp>
      <p:sp>
        <p:nvSpPr>
          <p:cNvPr id="26" name="TextBox 25">
            <a:extLst>
              <a:ext uri="{FF2B5EF4-FFF2-40B4-BE49-F238E27FC236}">
                <a16:creationId xmlns:a16="http://schemas.microsoft.com/office/drawing/2014/main" id="{96200566-22A4-8A43-BFF5-ADB3F54C8C6A}"/>
              </a:ext>
            </a:extLst>
          </p:cNvPr>
          <p:cNvSpPr txBox="1"/>
          <p:nvPr userDrawn="1"/>
        </p:nvSpPr>
        <p:spPr>
          <a:xfrm>
            <a:off x="8686800" y="4484743"/>
            <a:ext cx="2819399" cy="1200329"/>
          </a:xfrm>
          <a:prstGeom prst="rect">
            <a:avLst/>
          </a:prstGeom>
          <a:noFill/>
        </p:spPr>
        <p:txBody>
          <a:bodyPr wrap="square" rtlCol="0">
            <a:spAutoFit/>
          </a:bodyPr>
          <a:lstStyle/>
          <a:p>
            <a:pPr algn="ctr">
              <a:lnSpc>
                <a:spcPct val="100000"/>
              </a:lnSpc>
            </a:pPr>
            <a:r>
              <a:rPr lang="en-US" sz="1800" b="0" i="0">
                <a:solidFill>
                  <a:srgbClr val="00AEEF"/>
                </a:solidFill>
                <a:latin typeface="Segoe UI" panose="020B0502040204020203" pitchFamily="34" charset="0"/>
                <a:cs typeface="Segoe UI" panose="020B0502040204020203" pitchFamily="34" charset="0"/>
              </a:rPr>
              <a:t>We have proven our expertise all over the world, with engagements in over 70 countries.</a:t>
            </a:r>
          </a:p>
        </p:txBody>
      </p:sp>
      <p:sp>
        <p:nvSpPr>
          <p:cNvPr id="27" name="TextBox 26">
            <a:extLst>
              <a:ext uri="{FF2B5EF4-FFF2-40B4-BE49-F238E27FC236}">
                <a16:creationId xmlns:a16="http://schemas.microsoft.com/office/drawing/2014/main" id="{D1FDDD1E-52AA-7C40-A1D7-0626EBC07E98}"/>
              </a:ext>
            </a:extLst>
          </p:cNvPr>
          <p:cNvSpPr txBox="1"/>
          <p:nvPr userDrawn="1"/>
        </p:nvSpPr>
        <p:spPr>
          <a:xfrm>
            <a:off x="4669422" y="4488796"/>
            <a:ext cx="2895600" cy="1200329"/>
          </a:xfrm>
          <a:prstGeom prst="rect">
            <a:avLst/>
          </a:prstGeom>
          <a:noFill/>
        </p:spPr>
        <p:txBody>
          <a:bodyPr wrap="square" rtlCol="0">
            <a:spAutoFit/>
          </a:bodyPr>
          <a:lstStyle/>
          <a:p>
            <a:pPr algn="ctr">
              <a:lnSpc>
                <a:spcPct val="100000"/>
              </a:lnSpc>
            </a:pPr>
            <a:r>
              <a:rPr lang="en-US" sz="1800" b="0" i="0" dirty="0">
                <a:solidFill>
                  <a:srgbClr val="00AEEF"/>
                </a:solidFill>
                <a:latin typeface="Segoe UI" panose="020B0502040204020203" pitchFamily="34" charset="0"/>
                <a:cs typeface="Segoe UI" panose="020B0502040204020203" pitchFamily="34" charset="0"/>
              </a:rPr>
              <a:t>We have worked all across the U.S., helping customers no matter where they are.</a:t>
            </a:r>
          </a:p>
        </p:txBody>
      </p:sp>
      <p:sp>
        <p:nvSpPr>
          <p:cNvPr id="28" name="TextBox 27">
            <a:extLst>
              <a:ext uri="{FF2B5EF4-FFF2-40B4-BE49-F238E27FC236}">
                <a16:creationId xmlns:a16="http://schemas.microsoft.com/office/drawing/2014/main" id="{565C5DF6-F242-654C-88E5-5E24E4F3F910}"/>
              </a:ext>
            </a:extLst>
          </p:cNvPr>
          <p:cNvSpPr txBox="1"/>
          <p:nvPr userDrawn="1"/>
        </p:nvSpPr>
        <p:spPr>
          <a:xfrm>
            <a:off x="665405" y="4484744"/>
            <a:ext cx="2860189" cy="1200329"/>
          </a:xfrm>
          <a:prstGeom prst="rect">
            <a:avLst/>
          </a:prstGeom>
          <a:noFill/>
        </p:spPr>
        <p:txBody>
          <a:bodyPr wrap="square" rtlCol="0" anchor="t">
            <a:spAutoFit/>
          </a:bodyPr>
          <a:lstStyle/>
          <a:p>
            <a:pPr algn="ctr">
              <a:lnSpc>
                <a:spcPct val="100000"/>
              </a:lnSpc>
            </a:pPr>
            <a:r>
              <a:rPr lang="en-US" sz="1800" b="0" i="0">
                <a:solidFill>
                  <a:srgbClr val="00AEEF"/>
                </a:solidFill>
                <a:latin typeface="Segoe UI" panose="020B0502040204020203" pitchFamily="34" charset="0"/>
                <a:cs typeface="Segoe UI" panose="020B0502040204020203" pitchFamily="34" charset="0"/>
              </a:rPr>
              <a:t>We have deployed over 1m+ seats of Office 365, Microsoft 365, &amp; Microsoft EMS.</a:t>
            </a:r>
          </a:p>
        </p:txBody>
      </p:sp>
      <p:pic>
        <p:nvPicPr>
          <p:cNvPr id="5" name="Picture 4">
            <a:extLst>
              <a:ext uri="{FF2B5EF4-FFF2-40B4-BE49-F238E27FC236}">
                <a16:creationId xmlns:a16="http://schemas.microsoft.com/office/drawing/2014/main" id="{8C912C6A-CC26-DB4F-B1E2-A39327F1BB88}"/>
              </a:ext>
            </a:extLst>
          </p:cNvPr>
          <p:cNvPicPr>
            <a:picLocks noChangeAspect="1"/>
          </p:cNvPicPr>
          <p:nvPr userDrawn="1"/>
        </p:nvPicPr>
        <p:blipFill>
          <a:blip r:embed="rId2"/>
          <a:stretch>
            <a:fillRect/>
          </a:stretch>
        </p:blipFill>
        <p:spPr>
          <a:xfrm>
            <a:off x="4770326" y="829748"/>
            <a:ext cx="2697274" cy="2034386"/>
          </a:xfrm>
          <a:prstGeom prst="rect">
            <a:avLst/>
          </a:prstGeom>
        </p:spPr>
      </p:pic>
      <p:pic>
        <p:nvPicPr>
          <p:cNvPr id="8" name="Picture 7">
            <a:extLst>
              <a:ext uri="{FF2B5EF4-FFF2-40B4-BE49-F238E27FC236}">
                <a16:creationId xmlns:a16="http://schemas.microsoft.com/office/drawing/2014/main" id="{D56C751F-4179-CE49-81C1-D75BAB9F5961}"/>
              </a:ext>
            </a:extLst>
          </p:cNvPr>
          <p:cNvPicPr>
            <a:picLocks noChangeAspect="1"/>
          </p:cNvPicPr>
          <p:nvPr userDrawn="1"/>
        </p:nvPicPr>
        <p:blipFill>
          <a:blip r:embed="rId3"/>
          <a:stretch>
            <a:fillRect/>
          </a:stretch>
        </p:blipFill>
        <p:spPr>
          <a:xfrm>
            <a:off x="8861382" y="829748"/>
            <a:ext cx="2492418" cy="2057959"/>
          </a:xfrm>
          <a:prstGeom prst="rect">
            <a:avLst/>
          </a:prstGeom>
        </p:spPr>
      </p:pic>
      <p:pic>
        <p:nvPicPr>
          <p:cNvPr id="29" name="Picture 28">
            <a:extLst>
              <a:ext uri="{FF2B5EF4-FFF2-40B4-BE49-F238E27FC236}">
                <a16:creationId xmlns:a16="http://schemas.microsoft.com/office/drawing/2014/main" id="{C908569E-C83A-3B40-8E8D-93D1EE41726E}"/>
              </a:ext>
            </a:extLst>
          </p:cNvPr>
          <p:cNvPicPr>
            <a:picLocks noChangeAspect="1"/>
          </p:cNvPicPr>
          <p:nvPr userDrawn="1"/>
        </p:nvPicPr>
        <p:blipFill>
          <a:blip r:embed="rId4"/>
          <a:stretch>
            <a:fillRect/>
          </a:stretch>
        </p:blipFill>
        <p:spPr>
          <a:xfrm>
            <a:off x="777724" y="829748"/>
            <a:ext cx="2711747" cy="2142052"/>
          </a:xfrm>
          <a:prstGeom prst="rect">
            <a:avLst/>
          </a:prstGeom>
        </p:spPr>
      </p:pic>
      <p:sp>
        <p:nvSpPr>
          <p:cNvPr id="13" name="Title Placeholder 1">
            <a:extLst>
              <a:ext uri="{FF2B5EF4-FFF2-40B4-BE49-F238E27FC236}">
                <a16:creationId xmlns:a16="http://schemas.microsoft.com/office/drawing/2014/main" id="{91C8D917-B461-E84D-8C8B-616C6DDBA962}"/>
              </a:ext>
            </a:extLst>
          </p:cNvPr>
          <p:cNvSpPr txBox="1">
            <a:spLocks/>
          </p:cNvSpPr>
          <p:nvPr userDrawn="1"/>
        </p:nvSpPr>
        <p:spPr>
          <a:xfrm>
            <a:off x="4381499" y="2978738"/>
            <a:ext cx="3429000" cy="1364662"/>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000" b="1" i="0" kern="1200">
                <a:solidFill>
                  <a:schemeClr val="bg1"/>
                </a:solidFill>
                <a:latin typeface="Segoe UI Semibold" panose="020B0502040204020203" pitchFamily="34" charset="0"/>
                <a:ea typeface="+mj-ea"/>
                <a:cs typeface="Segoe UI Semibold" panose="020B0502040204020203" pitchFamily="34" charset="0"/>
              </a:defRPr>
            </a:lvl1pPr>
          </a:lstStyle>
          <a:p>
            <a:r>
              <a:rPr lang="en-US" sz="3600">
                <a:solidFill>
                  <a:srgbClr val="00AEEF"/>
                </a:solidFill>
              </a:rPr>
              <a:t>Customers in all 50 states</a:t>
            </a:r>
          </a:p>
        </p:txBody>
      </p:sp>
      <p:pic>
        <p:nvPicPr>
          <p:cNvPr id="14" name="Picture 13">
            <a:extLst>
              <a:ext uri="{FF2B5EF4-FFF2-40B4-BE49-F238E27FC236}">
                <a16:creationId xmlns:a16="http://schemas.microsoft.com/office/drawing/2014/main" id="{2E062BDF-1044-A341-92BB-30AF6B3F0B1E}"/>
              </a:ext>
            </a:extLst>
          </p:cNvPr>
          <p:cNvPicPr>
            <a:picLocks noChangeAspect="1"/>
          </p:cNvPicPr>
          <p:nvPr userDrawn="1"/>
        </p:nvPicPr>
        <p:blipFill>
          <a:blip r:embed="rId5"/>
          <a:stretch>
            <a:fillRect/>
          </a:stretch>
        </p:blipFill>
        <p:spPr>
          <a:xfrm>
            <a:off x="9674072" y="6095999"/>
            <a:ext cx="2136928" cy="537029"/>
          </a:xfrm>
          <a:prstGeom prst="rect">
            <a:avLst/>
          </a:prstGeom>
        </p:spPr>
      </p:pic>
    </p:spTree>
    <p:extLst>
      <p:ext uri="{BB962C8B-B14F-4D97-AF65-F5344CB8AC3E}">
        <p14:creationId xmlns:p14="http://schemas.microsoft.com/office/powerpoint/2010/main" val="150993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6" grpId="0"/>
      <p:bldP spid="27" grpId="0"/>
      <p:bldP spid="28" grpId="0"/>
      <p:bldP spid="13"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bout Us 3 Blue">
    <p:bg>
      <p:bgPr>
        <a:solidFill>
          <a:srgbClr val="00AEEF"/>
        </a:solidFill>
        <a:effectLst/>
      </p:bgPr>
    </p:bg>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A7C97453-7059-204C-AB7A-815640EE6DF3}"/>
              </a:ext>
            </a:extLst>
          </p:cNvPr>
          <p:cNvSpPr txBox="1">
            <a:spLocks/>
          </p:cNvSpPr>
          <p:nvPr userDrawn="1"/>
        </p:nvSpPr>
        <p:spPr>
          <a:xfrm>
            <a:off x="386378" y="451821"/>
            <a:ext cx="4338021" cy="457200"/>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3600" b="1" i="0" kern="1200">
                <a:solidFill>
                  <a:schemeClr val="bg1"/>
                </a:solidFill>
                <a:latin typeface="Segoe UI Semibold" panose="020B0502040204020203" pitchFamily="34" charset="0"/>
                <a:ea typeface="+mj-ea"/>
                <a:cs typeface="Segoe UI Semibold" panose="020B0502040204020203" pitchFamily="34" charset="0"/>
              </a:defRPr>
            </a:lvl1pPr>
          </a:lstStyle>
          <a:p>
            <a:pPr algn="l"/>
            <a:r>
              <a:rPr lang="en-US" sz="2400" b="0" i="0" dirty="0">
                <a:solidFill>
                  <a:schemeClr val="bg1"/>
                </a:solidFill>
                <a:latin typeface="Segoe UI" panose="020B0502040204020203" pitchFamily="34" charset="0"/>
                <a:cs typeface="Segoe UI" panose="020B0502040204020203" pitchFamily="34" charset="0"/>
              </a:rPr>
              <a:t>Some of Our Customers…</a:t>
            </a:r>
          </a:p>
        </p:txBody>
      </p:sp>
      <p:sp>
        <p:nvSpPr>
          <p:cNvPr id="12" name="Rectangle 11">
            <a:extLst>
              <a:ext uri="{FF2B5EF4-FFF2-40B4-BE49-F238E27FC236}">
                <a16:creationId xmlns:a16="http://schemas.microsoft.com/office/drawing/2014/main" id="{E687D42A-B6A4-E348-9BC7-2F0A31C3EFA0}"/>
              </a:ext>
            </a:extLst>
          </p:cNvPr>
          <p:cNvSpPr/>
          <p:nvPr userDrawn="1"/>
        </p:nvSpPr>
        <p:spPr>
          <a:xfrm>
            <a:off x="381001" y="1143001"/>
            <a:ext cx="11429999" cy="4571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85" tIns="182854" rIns="274281" bIns="182854" numCol="1" spcCol="0" rtlCol="0" fromWordArt="0" anchor="t" anchorCtr="0" forceAA="0" compatLnSpc="1">
            <a:prstTxWarp prst="textNoShape">
              <a:avLst/>
            </a:prstTxWarp>
            <a:noAutofit/>
          </a:bodyPr>
          <a:lstStyle/>
          <a:p>
            <a:pPr marL="285750" indent="-285750" defTabSz="914367">
              <a:lnSpc>
                <a:spcPct val="90000"/>
              </a:lnSpc>
              <a:buFont typeface="Arial" panose="020B0604020202020204" pitchFamily="34" charset="0"/>
              <a:buChar char="•"/>
            </a:pPr>
            <a:endParaRPr lang="en-US">
              <a:gradFill>
                <a:gsLst>
                  <a:gs pos="2917">
                    <a:srgbClr val="505050"/>
                  </a:gs>
                  <a:gs pos="100000">
                    <a:srgbClr val="505050"/>
                  </a:gs>
                </a:gsLst>
              </a:gradFill>
              <a:latin typeface="Segoe UI Light" panose="020B0502040204020203" pitchFamily="34" charset="0"/>
            </a:endParaRPr>
          </a:p>
          <a:p>
            <a:pPr marL="285750" indent="-285750" defTabSz="914367">
              <a:lnSpc>
                <a:spcPct val="90000"/>
              </a:lnSpc>
              <a:buFont typeface="Arial" panose="020B0604020202020204" pitchFamily="34" charset="0"/>
              <a:buChar char="•"/>
            </a:pPr>
            <a:endParaRPr lang="en-US">
              <a:gradFill>
                <a:gsLst>
                  <a:gs pos="2917">
                    <a:srgbClr val="505050"/>
                  </a:gs>
                  <a:gs pos="100000">
                    <a:srgbClr val="505050"/>
                  </a:gs>
                </a:gsLst>
              </a:gradFill>
              <a:latin typeface="Segoe UI Light" panose="020B0502040204020203" pitchFamily="34" charset="0"/>
            </a:endParaRPr>
          </a:p>
          <a:p>
            <a:pPr marL="285750" indent="-285750" defTabSz="914367">
              <a:lnSpc>
                <a:spcPct val="90000"/>
              </a:lnSpc>
              <a:buFont typeface="Arial" panose="020B0604020202020204" pitchFamily="34" charset="0"/>
              <a:buChar char="•"/>
            </a:pPr>
            <a:endParaRPr lang="en-US">
              <a:gradFill>
                <a:gsLst>
                  <a:gs pos="2917">
                    <a:srgbClr val="505050"/>
                  </a:gs>
                  <a:gs pos="100000">
                    <a:srgbClr val="505050"/>
                  </a:gs>
                </a:gsLst>
              </a:gradFill>
              <a:latin typeface="Segoe UI Light" panose="020B0502040204020203" pitchFamily="34" charset="0"/>
            </a:endParaRPr>
          </a:p>
          <a:p>
            <a:pPr defTabSz="914367">
              <a:lnSpc>
                <a:spcPct val="90000"/>
              </a:lnSpc>
            </a:pPr>
            <a:endParaRPr lang="en-US" sz="1400">
              <a:gradFill>
                <a:gsLst>
                  <a:gs pos="2917">
                    <a:srgbClr val="505050"/>
                  </a:gs>
                  <a:gs pos="100000">
                    <a:srgbClr val="505050"/>
                  </a:gs>
                </a:gsLst>
              </a:gradFill>
              <a:latin typeface="Segoe UI Light" panose="020B0502040204020203" pitchFamily="34" charset="0"/>
            </a:endParaRPr>
          </a:p>
        </p:txBody>
      </p:sp>
      <p:pic>
        <p:nvPicPr>
          <p:cNvPr id="13" name="Picture 12">
            <a:extLst>
              <a:ext uri="{FF2B5EF4-FFF2-40B4-BE49-F238E27FC236}">
                <a16:creationId xmlns:a16="http://schemas.microsoft.com/office/drawing/2014/main" id="{3F45EFA0-A919-434A-875F-BB07088E6EA3}"/>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693085" y="2286000"/>
            <a:ext cx="1211915" cy="760014"/>
          </a:xfrm>
          <a:prstGeom prst="rect">
            <a:avLst/>
          </a:prstGeom>
        </p:spPr>
      </p:pic>
      <p:pic>
        <p:nvPicPr>
          <p:cNvPr id="14" name="Picture 2" descr="Image result for c&amp;f bank">
            <a:extLst>
              <a:ext uri="{FF2B5EF4-FFF2-40B4-BE49-F238E27FC236}">
                <a16:creationId xmlns:a16="http://schemas.microsoft.com/office/drawing/2014/main" id="{860BE601-46BC-754B-82F0-558A35E640AD}"/>
              </a:ext>
            </a:extLst>
          </p:cNvPr>
          <p:cNvPicPr>
            <a:picLocks noChangeAspect="1" noChangeArrowheads="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143683" y="2574856"/>
            <a:ext cx="1362517" cy="5493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evb">
            <a:extLst>
              <a:ext uri="{FF2B5EF4-FFF2-40B4-BE49-F238E27FC236}">
                <a16:creationId xmlns:a16="http://schemas.microsoft.com/office/drawing/2014/main" id="{7D0740F8-1A50-1041-A4BC-4D123459DA5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85800" y="4191000"/>
            <a:ext cx="1362517" cy="6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towne bank">
            <a:extLst>
              <a:ext uri="{FF2B5EF4-FFF2-40B4-BE49-F238E27FC236}">
                <a16:creationId xmlns:a16="http://schemas.microsoft.com/office/drawing/2014/main" id="{4B9E3DE3-07DF-014F-9BAD-010874C75F9D}"/>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725564" y="3611438"/>
            <a:ext cx="1602372" cy="655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virginia bankers insurance">
            <a:extLst>
              <a:ext uri="{FF2B5EF4-FFF2-40B4-BE49-F238E27FC236}">
                <a16:creationId xmlns:a16="http://schemas.microsoft.com/office/drawing/2014/main" id="{6914ED02-52C7-F247-A26E-7AADC1CC5CF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770888" y="3505200"/>
            <a:ext cx="1163312" cy="7624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mage result for davenport and company">
            <a:extLst>
              <a:ext uri="{FF2B5EF4-FFF2-40B4-BE49-F238E27FC236}">
                <a16:creationId xmlns:a16="http://schemas.microsoft.com/office/drawing/2014/main" id="{CB275D82-7D8F-7B45-8DD1-878F4755D8D4}"/>
              </a:ext>
            </a:extLst>
          </p:cNvPr>
          <p:cNvPicPr>
            <a:picLocks noChangeAspect="1" noChangeArrowheads="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8400" y="1295400"/>
            <a:ext cx="2625474" cy="9461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Related image">
            <a:extLst>
              <a:ext uri="{FF2B5EF4-FFF2-40B4-BE49-F238E27FC236}">
                <a16:creationId xmlns:a16="http://schemas.microsoft.com/office/drawing/2014/main" id="{422D3357-CDB0-C245-A9FC-4245B8C25E38}"/>
              </a:ext>
            </a:extLst>
          </p:cNvPr>
          <p:cNvPicPr>
            <a:picLocks noChangeAspect="1" noChangeArrowheads="1"/>
          </p:cNvPicPr>
          <p:nvPr userDrawn="1"/>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1447800"/>
            <a:ext cx="1391338" cy="5644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Image result for capcenter">
            <a:extLst>
              <a:ext uri="{FF2B5EF4-FFF2-40B4-BE49-F238E27FC236}">
                <a16:creationId xmlns:a16="http://schemas.microsoft.com/office/drawing/2014/main" id="{C1DC00BA-AEAB-284F-9609-9EF5F8D42D33}"/>
              </a:ext>
            </a:extLst>
          </p:cNvPr>
          <p:cNvPicPr>
            <a:picLocks noChangeAspect="1" noChangeArrowheads="1"/>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9200" y="2068845"/>
            <a:ext cx="959156" cy="9591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Image result for compare.com">
            <a:extLst>
              <a:ext uri="{FF2B5EF4-FFF2-40B4-BE49-F238E27FC236}">
                <a16:creationId xmlns:a16="http://schemas.microsoft.com/office/drawing/2014/main" id="{4E031B53-E685-FA4B-AC4F-57E2BA836B6B}"/>
              </a:ext>
            </a:extLst>
          </p:cNvPr>
          <p:cNvPicPr>
            <a:picLocks noChangeAspect="1" noChangeArrowheads="1"/>
          </p:cNvPicPr>
          <p:nvPr userDrawn="1"/>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6800" y="1676400"/>
            <a:ext cx="2186366" cy="5084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B6A394F-C092-3E4A-9D94-9C41A86DAC67}"/>
              </a:ext>
            </a:extLst>
          </p:cNvPr>
          <p:cNvPicPr>
            <a:picLocks noChangeAspect="1"/>
          </p:cNvPicPr>
          <p:nvPr userDrawn="1"/>
        </p:nvPicPr>
        <p:blipFill>
          <a:blip r:embed="rId11">
            <a:clrChange>
              <a:clrFrom>
                <a:srgbClr val="FFFFFF"/>
              </a:clrFrom>
              <a:clrTo>
                <a:srgbClr val="FFFFFF">
                  <a:alpha val="0"/>
                </a:srgbClr>
              </a:clrTo>
            </a:clrChange>
          </a:blip>
          <a:stretch>
            <a:fillRect/>
          </a:stretch>
        </p:blipFill>
        <p:spPr>
          <a:xfrm>
            <a:off x="9235563" y="4724400"/>
            <a:ext cx="2346837" cy="493315"/>
          </a:xfrm>
          <a:prstGeom prst="rect">
            <a:avLst/>
          </a:prstGeom>
        </p:spPr>
      </p:pic>
      <p:pic>
        <p:nvPicPr>
          <p:cNvPr id="24" name="Picture 2" descr="Image result for american national bank">
            <a:extLst>
              <a:ext uri="{FF2B5EF4-FFF2-40B4-BE49-F238E27FC236}">
                <a16:creationId xmlns:a16="http://schemas.microsoft.com/office/drawing/2014/main" id="{BC9A96D3-3812-4B4D-9ABD-DDF9CC6D947B}"/>
              </a:ext>
            </a:extLst>
          </p:cNvPr>
          <p:cNvPicPr>
            <a:picLocks noChangeAspect="1" noChangeArrowheads="1"/>
          </p:cNvPicPr>
          <p:nvPr userDrawn="1"/>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90447" y="1295400"/>
            <a:ext cx="1715753" cy="9446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Image result for virginia credit union">
            <a:extLst>
              <a:ext uri="{FF2B5EF4-FFF2-40B4-BE49-F238E27FC236}">
                <a16:creationId xmlns:a16="http://schemas.microsoft.com/office/drawing/2014/main" id="{DB2297CF-82EE-244B-963C-FAD17E311C85}"/>
              </a:ext>
            </a:extLst>
          </p:cNvPr>
          <p:cNvPicPr>
            <a:picLocks noChangeAspect="1" noChangeArrowheads="1"/>
          </p:cNvPicPr>
          <p:nvPr userDrawn="1"/>
        </p:nvPicPr>
        <p:blipFill rotWithShape="1">
          <a:blip r:embed="rId13">
            <a:clrChange>
              <a:clrFrom>
                <a:srgbClr val="FEFFFF"/>
              </a:clrFrom>
              <a:clrTo>
                <a:srgbClr val="FEFFFF">
                  <a:alpha val="0"/>
                </a:srgbClr>
              </a:clrTo>
            </a:clrChange>
            <a:extLst>
              <a:ext uri="{28A0092B-C50C-407E-A947-70E740481C1C}">
                <a14:useLocalDpi xmlns:a14="http://schemas.microsoft.com/office/drawing/2010/main" val="0"/>
              </a:ext>
            </a:extLst>
          </a:blip>
          <a:srcRect t="30270" b="29370"/>
          <a:stretch/>
        </p:blipFill>
        <p:spPr bwMode="auto">
          <a:xfrm>
            <a:off x="6705600" y="2375942"/>
            <a:ext cx="1771598" cy="5958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cbn">
            <a:extLst>
              <a:ext uri="{FF2B5EF4-FFF2-40B4-BE49-F238E27FC236}">
                <a16:creationId xmlns:a16="http://schemas.microsoft.com/office/drawing/2014/main" id="{6892077B-0D05-F548-9D1B-F3B8410481A8}"/>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357466" y="1447800"/>
            <a:ext cx="1405534" cy="3272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mage result for operation smile">
            <a:extLst>
              <a:ext uri="{FF2B5EF4-FFF2-40B4-BE49-F238E27FC236}">
                <a16:creationId xmlns:a16="http://schemas.microsoft.com/office/drawing/2014/main" id="{47076EA7-498F-7C41-A5C9-EE87D80EBA9C}"/>
              </a:ext>
            </a:extLst>
          </p:cNvPr>
          <p:cNvPicPr>
            <a:picLocks noChangeAspect="1" noChangeArrowheads="1"/>
          </p:cNvPicPr>
          <p:nvPr userDrawn="1"/>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83704" y="3276600"/>
            <a:ext cx="1398496" cy="9929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Image result for universal corporation">
            <a:extLst>
              <a:ext uri="{FF2B5EF4-FFF2-40B4-BE49-F238E27FC236}">
                <a16:creationId xmlns:a16="http://schemas.microsoft.com/office/drawing/2014/main" id="{65B0C9C9-A5D1-AF4D-A6B3-86F1D961252D}"/>
              </a:ext>
            </a:extLst>
          </p:cNvPr>
          <p:cNvPicPr>
            <a:picLocks noChangeAspect="1" noChangeArrowheads="1"/>
          </p:cNvPicPr>
          <p:nvPr userDrawn="1"/>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8800" y="4617463"/>
            <a:ext cx="2277979" cy="79273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Image result for indivior">
            <a:extLst>
              <a:ext uri="{FF2B5EF4-FFF2-40B4-BE49-F238E27FC236}">
                <a16:creationId xmlns:a16="http://schemas.microsoft.com/office/drawing/2014/main" id="{C3D5F5BF-A802-E64B-84B5-56E6E0D8F086}"/>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6629400" y="4742898"/>
            <a:ext cx="2127967" cy="5911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Image result for staples">
            <a:extLst>
              <a:ext uri="{FF2B5EF4-FFF2-40B4-BE49-F238E27FC236}">
                <a16:creationId xmlns:a16="http://schemas.microsoft.com/office/drawing/2014/main" id="{E9C34176-0351-3842-A136-8ED40A959BA0}"/>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290689" y="4495800"/>
            <a:ext cx="1957711" cy="6102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Image result for avon">
            <a:extLst>
              <a:ext uri="{FF2B5EF4-FFF2-40B4-BE49-F238E27FC236}">
                <a16:creationId xmlns:a16="http://schemas.microsoft.com/office/drawing/2014/main" id="{2CA19F60-0AF9-A645-B845-5A6498EB2C6B}"/>
              </a:ext>
            </a:extLst>
          </p:cNvPr>
          <p:cNvPicPr>
            <a:picLocks noChangeAspect="1" noChangeArrowheads="1"/>
          </p:cNvPicPr>
          <p:nvPr userDrawn="1"/>
        </p:nvPicPr>
        <p:blipFill rotWithShape="1">
          <a:blip r:embed="rId19">
            <a:extLst>
              <a:ext uri="{28A0092B-C50C-407E-A947-70E740481C1C}">
                <a14:useLocalDpi xmlns:a14="http://schemas.microsoft.com/office/drawing/2010/main" val="0"/>
              </a:ext>
            </a:extLst>
          </a:blip>
          <a:srcRect t="34054" b="34327"/>
          <a:stretch/>
        </p:blipFill>
        <p:spPr bwMode="auto">
          <a:xfrm>
            <a:off x="9875075" y="3855663"/>
            <a:ext cx="1783525" cy="56393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Image result for williams mullen">
            <a:extLst>
              <a:ext uri="{FF2B5EF4-FFF2-40B4-BE49-F238E27FC236}">
                <a16:creationId xmlns:a16="http://schemas.microsoft.com/office/drawing/2014/main" id="{89340AB5-455B-F942-9A37-EDE39F7FC7C7}"/>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21930" y="3429000"/>
            <a:ext cx="2935670" cy="44236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Image result for international mission board">
            <a:extLst>
              <a:ext uri="{FF2B5EF4-FFF2-40B4-BE49-F238E27FC236}">
                <a16:creationId xmlns:a16="http://schemas.microsoft.com/office/drawing/2014/main" id="{2B78000A-9BE1-514D-ABE3-AC6D785D6703}"/>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7229941" y="3048000"/>
            <a:ext cx="1380659" cy="138065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Image result for winrock international">
            <a:extLst>
              <a:ext uri="{FF2B5EF4-FFF2-40B4-BE49-F238E27FC236}">
                <a16:creationId xmlns:a16="http://schemas.microsoft.com/office/drawing/2014/main" id="{DCEEAC9C-E54E-BE42-A6E1-B00DCECE808E}"/>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2209800" y="2362200"/>
            <a:ext cx="2115270" cy="5817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2" descr="Image result for trex logo">
            <a:extLst>
              <a:ext uri="{FF2B5EF4-FFF2-40B4-BE49-F238E27FC236}">
                <a16:creationId xmlns:a16="http://schemas.microsoft.com/office/drawing/2014/main" id="{B7312164-4232-A043-A3AC-D8EDA1AC91A0}"/>
              </a:ext>
            </a:extLst>
          </p:cNvPr>
          <p:cNvPicPr>
            <a:picLocks noChangeAspect="1" noChangeArrowheads="1"/>
          </p:cNvPicPr>
          <p:nvPr userDrawn="1"/>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4400" y="2642541"/>
            <a:ext cx="1619938" cy="55785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258CDB4E-E9EC-E643-971E-18CBFFFDAE37}"/>
              </a:ext>
            </a:extLst>
          </p:cNvPr>
          <p:cNvPicPr>
            <a:picLocks noChangeAspect="1"/>
          </p:cNvPicPr>
          <p:nvPr userDrawn="1"/>
        </p:nvPicPr>
        <p:blipFill>
          <a:blip r:embed="rId24"/>
          <a:stretch>
            <a:fillRect/>
          </a:stretch>
        </p:blipFill>
        <p:spPr>
          <a:xfrm>
            <a:off x="9677400" y="6093207"/>
            <a:ext cx="2133600" cy="536193"/>
          </a:xfrm>
          <a:prstGeom prst="rect">
            <a:avLst/>
          </a:prstGeom>
        </p:spPr>
      </p:pic>
    </p:spTree>
    <p:extLst>
      <p:ext uri="{BB962C8B-B14F-4D97-AF65-F5344CB8AC3E}">
        <p14:creationId xmlns:p14="http://schemas.microsoft.com/office/powerpoint/2010/main" val="3427455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bout Us 3 White">
    <p:bg>
      <p:bgPr>
        <a:solidFill>
          <a:schemeClr val="bg1"/>
        </a:solidFill>
        <a:effectLst/>
      </p:bgPr>
    </p:bg>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A7C97453-7059-204C-AB7A-815640EE6DF3}"/>
              </a:ext>
            </a:extLst>
          </p:cNvPr>
          <p:cNvSpPr txBox="1">
            <a:spLocks/>
          </p:cNvSpPr>
          <p:nvPr userDrawn="1"/>
        </p:nvSpPr>
        <p:spPr>
          <a:xfrm>
            <a:off x="386378" y="451821"/>
            <a:ext cx="4338021" cy="457200"/>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3600" b="1" i="0" kern="1200">
                <a:solidFill>
                  <a:schemeClr val="bg1"/>
                </a:solidFill>
                <a:latin typeface="Segoe UI Semibold" panose="020B0502040204020203" pitchFamily="34" charset="0"/>
                <a:ea typeface="+mj-ea"/>
                <a:cs typeface="Segoe UI Semibold" panose="020B0502040204020203" pitchFamily="34" charset="0"/>
              </a:defRPr>
            </a:lvl1pPr>
          </a:lstStyle>
          <a:p>
            <a:pPr algn="l"/>
            <a:r>
              <a:rPr lang="en-US" sz="2400" b="0" i="0" dirty="0">
                <a:solidFill>
                  <a:srgbClr val="00AEEF"/>
                </a:solidFill>
                <a:latin typeface="Segoe UI" panose="020B0502040204020203" pitchFamily="34" charset="0"/>
                <a:cs typeface="Segoe UI" panose="020B0502040204020203" pitchFamily="34" charset="0"/>
              </a:rPr>
              <a:t>Some of Our Customers…</a:t>
            </a:r>
          </a:p>
        </p:txBody>
      </p:sp>
      <p:sp>
        <p:nvSpPr>
          <p:cNvPr id="12" name="Rectangle 11">
            <a:extLst>
              <a:ext uri="{FF2B5EF4-FFF2-40B4-BE49-F238E27FC236}">
                <a16:creationId xmlns:a16="http://schemas.microsoft.com/office/drawing/2014/main" id="{E687D42A-B6A4-E348-9BC7-2F0A31C3EFA0}"/>
              </a:ext>
            </a:extLst>
          </p:cNvPr>
          <p:cNvSpPr/>
          <p:nvPr userDrawn="1"/>
        </p:nvSpPr>
        <p:spPr>
          <a:xfrm>
            <a:off x="381001" y="1143001"/>
            <a:ext cx="11429999" cy="4571999"/>
          </a:xfrm>
          <a:prstGeom prst="rect">
            <a:avLst/>
          </a:prstGeom>
          <a:solidFill>
            <a:schemeClr val="bg1">
              <a:alpha val="8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85" tIns="182854" rIns="274281" bIns="182854" numCol="1" spcCol="0" rtlCol="0" fromWordArt="0" anchor="t" anchorCtr="0" forceAA="0" compatLnSpc="1">
            <a:prstTxWarp prst="textNoShape">
              <a:avLst/>
            </a:prstTxWarp>
            <a:noAutofit/>
          </a:bodyPr>
          <a:lstStyle/>
          <a:p>
            <a:pPr marL="285750" indent="-285750" defTabSz="914367">
              <a:lnSpc>
                <a:spcPct val="90000"/>
              </a:lnSpc>
              <a:buFont typeface="Arial" panose="020B0604020202020204" pitchFamily="34" charset="0"/>
              <a:buChar char="•"/>
            </a:pPr>
            <a:endParaRPr lang="en-US">
              <a:gradFill>
                <a:gsLst>
                  <a:gs pos="2917">
                    <a:srgbClr val="505050"/>
                  </a:gs>
                  <a:gs pos="100000">
                    <a:srgbClr val="505050"/>
                  </a:gs>
                </a:gsLst>
              </a:gradFill>
              <a:latin typeface="Segoe UI Light" panose="020B0502040204020203" pitchFamily="34" charset="0"/>
            </a:endParaRPr>
          </a:p>
          <a:p>
            <a:pPr marL="285750" indent="-285750" defTabSz="914367">
              <a:lnSpc>
                <a:spcPct val="90000"/>
              </a:lnSpc>
              <a:buFont typeface="Arial" panose="020B0604020202020204" pitchFamily="34" charset="0"/>
              <a:buChar char="•"/>
            </a:pPr>
            <a:endParaRPr lang="en-US">
              <a:gradFill>
                <a:gsLst>
                  <a:gs pos="2917">
                    <a:srgbClr val="505050"/>
                  </a:gs>
                  <a:gs pos="100000">
                    <a:srgbClr val="505050"/>
                  </a:gs>
                </a:gsLst>
              </a:gradFill>
              <a:latin typeface="Segoe UI Light" panose="020B0502040204020203" pitchFamily="34" charset="0"/>
            </a:endParaRPr>
          </a:p>
          <a:p>
            <a:pPr marL="285750" indent="-285750" defTabSz="914367">
              <a:lnSpc>
                <a:spcPct val="90000"/>
              </a:lnSpc>
              <a:buFont typeface="Arial" panose="020B0604020202020204" pitchFamily="34" charset="0"/>
              <a:buChar char="•"/>
            </a:pPr>
            <a:endParaRPr lang="en-US">
              <a:gradFill>
                <a:gsLst>
                  <a:gs pos="2917">
                    <a:srgbClr val="505050"/>
                  </a:gs>
                  <a:gs pos="100000">
                    <a:srgbClr val="505050"/>
                  </a:gs>
                </a:gsLst>
              </a:gradFill>
              <a:latin typeface="Segoe UI Light" panose="020B0502040204020203" pitchFamily="34" charset="0"/>
            </a:endParaRPr>
          </a:p>
          <a:p>
            <a:pPr defTabSz="914367">
              <a:lnSpc>
                <a:spcPct val="90000"/>
              </a:lnSpc>
            </a:pPr>
            <a:endParaRPr lang="en-US" sz="1400">
              <a:gradFill>
                <a:gsLst>
                  <a:gs pos="2917">
                    <a:srgbClr val="505050"/>
                  </a:gs>
                  <a:gs pos="100000">
                    <a:srgbClr val="505050"/>
                  </a:gs>
                </a:gsLst>
              </a:gradFill>
              <a:latin typeface="Segoe UI Light" panose="020B0502040204020203" pitchFamily="34" charset="0"/>
            </a:endParaRPr>
          </a:p>
        </p:txBody>
      </p:sp>
      <p:pic>
        <p:nvPicPr>
          <p:cNvPr id="13" name="Picture 12">
            <a:extLst>
              <a:ext uri="{FF2B5EF4-FFF2-40B4-BE49-F238E27FC236}">
                <a16:creationId xmlns:a16="http://schemas.microsoft.com/office/drawing/2014/main" id="{3F45EFA0-A919-434A-875F-BB07088E6EA3}"/>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693085" y="2286000"/>
            <a:ext cx="1211915" cy="760014"/>
          </a:xfrm>
          <a:prstGeom prst="rect">
            <a:avLst/>
          </a:prstGeom>
        </p:spPr>
      </p:pic>
      <p:pic>
        <p:nvPicPr>
          <p:cNvPr id="14" name="Picture 2" descr="Image result for c&amp;f bank">
            <a:extLst>
              <a:ext uri="{FF2B5EF4-FFF2-40B4-BE49-F238E27FC236}">
                <a16:creationId xmlns:a16="http://schemas.microsoft.com/office/drawing/2014/main" id="{860BE601-46BC-754B-82F0-558A35E640AD}"/>
              </a:ext>
            </a:extLst>
          </p:cNvPr>
          <p:cNvPicPr>
            <a:picLocks noChangeAspect="1" noChangeArrowheads="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143683" y="2574856"/>
            <a:ext cx="1362517" cy="5493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evb">
            <a:extLst>
              <a:ext uri="{FF2B5EF4-FFF2-40B4-BE49-F238E27FC236}">
                <a16:creationId xmlns:a16="http://schemas.microsoft.com/office/drawing/2014/main" id="{7D0740F8-1A50-1041-A4BC-4D123459DA5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85800" y="4191000"/>
            <a:ext cx="1362517" cy="6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towne bank">
            <a:extLst>
              <a:ext uri="{FF2B5EF4-FFF2-40B4-BE49-F238E27FC236}">
                <a16:creationId xmlns:a16="http://schemas.microsoft.com/office/drawing/2014/main" id="{4B9E3DE3-07DF-014F-9BAD-010874C75F9D}"/>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725564" y="3611438"/>
            <a:ext cx="1602372" cy="655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virginia bankers insurance">
            <a:extLst>
              <a:ext uri="{FF2B5EF4-FFF2-40B4-BE49-F238E27FC236}">
                <a16:creationId xmlns:a16="http://schemas.microsoft.com/office/drawing/2014/main" id="{6914ED02-52C7-F247-A26E-7AADC1CC5CF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770888" y="3505200"/>
            <a:ext cx="1163312" cy="7624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mage result for davenport and company">
            <a:extLst>
              <a:ext uri="{FF2B5EF4-FFF2-40B4-BE49-F238E27FC236}">
                <a16:creationId xmlns:a16="http://schemas.microsoft.com/office/drawing/2014/main" id="{CB275D82-7D8F-7B45-8DD1-878F4755D8D4}"/>
              </a:ext>
            </a:extLst>
          </p:cNvPr>
          <p:cNvPicPr>
            <a:picLocks noChangeAspect="1" noChangeArrowheads="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8400" y="1295400"/>
            <a:ext cx="2625474" cy="9461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Related image">
            <a:extLst>
              <a:ext uri="{FF2B5EF4-FFF2-40B4-BE49-F238E27FC236}">
                <a16:creationId xmlns:a16="http://schemas.microsoft.com/office/drawing/2014/main" id="{422D3357-CDB0-C245-A9FC-4245B8C25E38}"/>
              </a:ext>
            </a:extLst>
          </p:cNvPr>
          <p:cNvPicPr>
            <a:picLocks noChangeAspect="1" noChangeArrowheads="1"/>
          </p:cNvPicPr>
          <p:nvPr userDrawn="1"/>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1447800"/>
            <a:ext cx="1391338" cy="5644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Image result for capcenter">
            <a:extLst>
              <a:ext uri="{FF2B5EF4-FFF2-40B4-BE49-F238E27FC236}">
                <a16:creationId xmlns:a16="http://schemas.microsoft.com/office/drawing/2014/main" id="{C1DC00BA-AEAB-284F-9609-9EF5F8D42D33}"/>
              </a:ext>
            </a:extLst>
          </p:cNvPr>
          <p:cNvPicPr>
            <a:picLocks noChangeAspect="1" noChangeArrowheads="1"/>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9200" y="2068845"/>
            <a:ext cx="959156" cy="9591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Image result for compare.com">
            <a:extLst>
              <a:ext uri="{FF2B5EF4-FFF2-40B4-BE49-F238E27FC236}">
                <a16:creationId xmlns:a16="http://schemas.microsoft.com/office/drawing/2014/main" id="{4E031B53-E685-FA4B-AC4F-57E2BA836B6B}"/>
              </a:ext>
            </a:extLst>
          </p:cNvPr>
          <p:cNvPicPr>
            <a:picLocks noChangeAspect="1" noChangeArrowheads="1"/>
          </p:cNvPicPr>
          <p:nvPr userDrawn="1"/>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6800" y="1676400"/>
            <a:ext cx="2186366" cy="5084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B6A394F-C092-3E4A-9D94-9C41A86DAC67}"/>
              </a:ext>
            </a:extLst>
          </p:cNvPr>
          <p:cNvPicPr>
            <a:picLocks noChangeAspect="1"/>
          </p:cNvPicPr>
          <p:nvPr userDrawn="1"/>
        </p:nvPicPr>
        <p:blipFill>
          <a:blip r:embed="rId11">
            <a:clrChange>
              <a:clrFrom>
                <a:srgbClr val="FFFFFF"/>
              </a:clrFrom>
              <a:clrTo>
                <a:srgbClr val="FFFFFF">
                  <a:alpha val="0"/>
                </a:srgbClr>
              </a:clrTo>
            </a:clrChange>
          </a:blip>
          <a:stretch>
            <a:fillRect/>
          </a:stretch>
        </p:blipFill>
        <p:spPr>
          <a:xfrm>
            <a:off x="9235563" y="4724400"/>
            <a:ext cx="2346837" cy="493315"/>
          </a:xfrm>
          <a:prstGeom prst="rect">
            <a:avLst/>
          </a:prstGeom>
        </p:spPr>
      </p:pic>
      <p:pic>
        <p:nvPicPr>
          <p:cNvPr id="24" name="Picture 2" descr="Image result for american national bank">
            <a:extLst>
              <a:ext uri="{FF2B5EF4-FFF2-40B4-BE49-F238E27FC236}">
                <a16:creationId xmlns:a16="http://schemas.microsoft.com/office/drawing/2014/main" id="{BC9A96D3-3812-4B4D-9ABD-DDF9CC6D947B}"/>
              </a:ext>
            </a:extLst>
          </p:cNvPr>
          <p:cNvPicPr>
            <a:picLocks noChangeAspect="1" noChangeArrowheads="1"/>
          </p:cNvPicPr>
          <p:nvPr userDrawn="1"/>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90447" y="1295400"/>
            <a:ext cx="1715753" cy="9446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Image result for virginia credit union">
            <a:extLst>
              <a:ext uri="{FF2B5EF4-FFF2-40B4-BE49-F238E27FC236}">
                <a16:creationId xmlns:a16="http://schemas.microsoft.com/office/drawing/2014/main" id="{DB2297CF-82EE-244B-963C-FAD17E311C85}"/>
              </a:ext>
            </a:extLst>
          </p:cNvPr>
          <p:cNvPicPr>
            <a:picLocks noChangeAspect="1" noChangeArrowheads="1"/>
          </p:cNvPicPr>
          <p:nvPr userDrawn="1"/>
        </p:nvPicPr>
        <p:blipFill rotWithShape="1">
          <a:blip r:embed="rId13">
            <a:clrChange>
              <a:clrFrom>
                <a:srgbClr val="FEFFFF"/>
              </a:clrFrom>
              <a:clrTo>
                <a:srgbClr val="FEFFFF">
                  <a:alpha val="0"/>
                </a:srgbClr>
              </a:clrTo>
            </a:clrChange>
            <a:extLst>
              <a:ext uri="{28A0092B-C50C-407E-A947-70E740481C1C}">
                <a14:useLocalDpi xmlns:a14="http://schemas.microsoft.com/office/drawing/2010/main" val="0"/>
              </a:ext>
            </a:extLst>
          </a:blip>
          <a:srcRect t="30270" b="29370"/>
          <a:stretch/>
        </p:blipFill>
        <p:spPr bwMode="auto">
          <a:xfrm>
            <a:off x="6705600" y="2375942"/>
            <a:ext cx="1771598" cy="5958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cbn">
            <a:extLst>
              <a:ext uri="{FF2B5EF4-FFF2-40B4-BE49-F238E27FC236}">
                <a16:creationId xmlns:a16="http://schemas.microsoft.com/office/drawing/2014/main" id="{6892077B-0D05-F548-9D1B-F3B8410481A8}"/>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357466" y="1447800"/>
            <a:ext cx="1405534" cy="3272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mage result for operation smile">
            <a:extLst>
              <a:ext uri="{FF2B5EF4-FFF2-40B4-BE49-F238E27FC236}">
                <a16:creationId xmlns:a16="http://schemas.microsoft.com/office/drawing/2014/main" id="{47076EA7-498F-7C41-A5C9-EE87D80EBA9C}"/>
              </a:ext>
            </a:extLst>
          </p:cNvPr>
          <p:cNvPicPr>
            <a:picLocks noChangeAspect="1" noChangeArrowheads="1"/>
          </p:cNvPicPr>
          <p:nvPr userDrawn="1"/>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83704" y="3276600"/>
            <a:ext cx="1398496" cy="9929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Image result for universal corporation">
            <a:extLst>
              <a:ext uri="{FF2B5EF4-FFF2-40B4-BE49-F238E27FC236}">
                <a16:creationId xmlns:a16="http://schemas.microsoft.com/office/drawing/2014/main" id="{65B0C9C9-A5D1-AF4D-A6B3-86F1D961252D}"/>
              </a:ext>
            </a:extLst>
          </p:cNvPr>
          <p:cNvPicPr>
            <a:picLocks noChangeAspect="1" noChangeArrowheads="1"/>
          </p:cNvPicPr>
          <p:nvPr userDrawn="1"/>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8800" y="4617463"/>
            <a:ext cx="2277979" cy="79273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Image result for indivior">
            <a:extLst>
              <a:ext uri="{FF2B5EF4-FFF2-40B4-BE49-F238E27FC236}">
                <a16:creationId xmlns:a16="http://schemas.microsoft.com/office/drawing/2014/main" id="{C3D5F5BF-A802-E64B-84B5-56E6E0D8F086}"/>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6629400" y="4742898"/>
            <a:ext cx="2127967" cy="5911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Image result for staples">
            <a:extLst>
              <a:ext uri="{FF2B5EF4-FFF2-40B4-BE49-F238E27FC236}">
                <a16:creationId xmlns:a16="http://schemas.microsoft.com/office/drawing/2014/main" id="{E9C34176-0351-3842-A136-8ED40A959BA0}"/>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290689" y="4495800"/>
            <a:ext cx="1957711" cy="6102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Image result for avon">
            <a:extLst>
              <a:ext uri="{FF2B5EF4-FFF2-40B4-BE49-F238E27FC236}">
                <a16:creationId xmlns:a16="http://schemas.microsoft.com/office/drawing/2014/main" id="{2CA19F60-0AF9-A645-B845-5A6498EB2C6B}"/>
              </a:ext>
            </a:extLst>
          </p:cNvPr>
          <p:cNvPicPr>
            <a:picLocks noChangeAspect="1" noChangeArrowheads="1"/>
          </p:cNvPicPr>
          <p:nvPr userDrawn="1"/>
        </p:nvPicPr>
        <p:blipFill rotWithShape="1">
          <a:blip r:embed="rId19">
            <a:extLst>
              <a:ext uri="{28A0092B-C50C-407E-A947-70E740481C1C}">
                <a14:useLocalDpi xmlns:a14="http://schemas.microsoft.com/office/drawing/2010/main" val="0"/>
              </a:ext>
            </a:extLst>
          </a:blip>
          <a:srcRect t="34054" b="34327"/>
          <a:stretch/>
        </p:blipFill>
        <p:spPr bwMode="auto">
          <a:xfrm>
            <a:off x="9875075" y="3855663"/>
            <a:ext cx="1783525" cy="56393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Image result for williams mullen">
            <a:extLst>
              <a:ext uri="{FF2B5EF4-FFF2-40B4-BE49-F238E27FC236}">
                <a16:creationId xmlns:a16="http://schemas.microsoft.com/office/drawing/2014/main" id="{89340AB5-455B-F942-9A37-EDE39F7FC7C7}"/>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21930" y="3429000"/>
            <a:ext cx="2935670" cy="44236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Image result for international mission board">
            <a:extLst>
              <a:ext uri="{FF2B5EF4-FFF2-40B4-BE49-F238E27FC236}">
                <a16:creationId xmlns:a16="http://schemas.microsoft.com/office/drawing/2014/main" id="{2B78000A-9BE1-514D-ABE3-AC6D785D6703}"/>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7229941" y="3048000"/>
            <a:ext cx="1380659" cy="138065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Image result for winrock international">
            <a:extLst>
              <a:ext uri="{FF2B5EF4-FFF2-40B4-BE49-F238E27FC236}">
                <a16:creationId xmlns:a16="http://schemas.microsoft.com/office/drawing/2014/main" id="{DCEEAC9C-E54E-BE42-A6E1-B00DCECE808E}"/>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2209800" y="2362200"/>
            <a:ext cx="2115270" cy="5817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2" descr="Image result for trex logo">
            <a:extLst>
              <a:ext uri="{FF2B5EF4-FFF2-40B4-BE49-F238E27FC236}">
                <a16:creationId xmlns:a16="http://schemas.microsoft.com/office/drawing/2014/main" id="{B7312164-4232-A043-A3AC-D8EDA1AC91A0}"/>
              </a:ext>
            </a:extLst>
          </p:cNvPr>
          <p:cNvPicPr>
            <a:picLocks noChangeAspect="1" noChangeArrowheads="1"/>
          </p:cNvPicPr>
          <p:nvPr userDrawn="1"/>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4400" y="2642541"/>
            <a:ext cx="1619938" cy="55785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C44BC33E-1E10-5042-B27A-EA3C180B8B54}"/>
              </a:ext>
            </a:extLst>
          </p:cNvPr>
          <p:cNvPicPr>
            <a:picLocks noChangeAspect="1"/>
          </p:cNvPicPr>
          <p:nvPr userDrawn="1"/>
        </p:nvPicPr>
        <p:blipFill>
          <a:blip r:embed="rId24"/>
          <a:stretch>
            <a:fillRect/>
          </a:stretch>
        </p:blipFill>
        <p:spPr>
          <a:xfrm>
            <a:off x="9674072" y="6095999"/>
            <a:ext cx="2136928" cy="537029"/>
          </a:xfrm>
          <a:prstGeom prst="rect">
            <a:avLst/>
          </a:prstGeom>
        </p:spPr>
      </p:pic>
    </p:spTree>
    <p:extLst>
      <p:ext uri="{BB962C8B-B14F-4D97-AF65-F5344CB8AC3E}">
        <p14:creationId xmlns:p14="http://schemas.microsoft.com/office/powerpoint/2010/main" val="3341349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6961C-80C5-E99E-843C-DB301CF03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381CE8-016B-1ADF-60CF-C174592E5A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34ECB-6C79-BCC3-F42B-F1CDB4EB2085}"/>
              </a:ext>
            </a:extLst>
          </p:cNvPr>
          <p:cNvSpPr>
            <a:spLocks noGrp="1"/>
          </p:cNvSpPr>
          <p:nvPr>
            <p:ph type="dt" sz="half" idx="10"/>
          </p:nvPr>
        </p:nvSpPr>
        <p:spPr/>
        <p:txBody>
          <a:bodyPr/>
          <a:lstStyle/>
          <a:p>
            <a:fld id="{212F064E-07F3-4F29-BE44-D1A9E7371B6A}" type="datetimeFigureOut">
              <a:rPr lang="en-US" smtClean="0"/>
              <a:t>6/12/2023</a:t>
            </a:fld>
            <a:endParaRPr lang="en-US" dirty="0"/>
          </a:p>
        </p:txBody>
      </p:sp>
      <p:sp>
        <p:nvSpPr>
          <p:cNvPr id="5" name="Footer Placeholder 4">
            <a:extLst>
              <a:ext uri="{FF2B5EF4-FFF2-40B4-BE49-F238E27FC236}">
                <a16:creationId xmlns:a16="http://schemas.microsoft.com/office/drawing/2014/main" id="{BE096300-66F3-1931-B0C3-F0799BB810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414E15-7636-1D9A-8492-FA9FEFA128AD}"/>
              </a:ext>
            </a:extLst>
          </p:cNvPr>
          <p:cNvSpPr>
            <a:spLocks noGrp="1"/>
          </p:cNvSpPr>
          <p:nvPr>
            <p:ph type="sldNum" sz="quarter" idx="12"/>
          </p:nvPr>
        </p:nvSpPr>
        <p:spPr/>
        <p:txBody>
          <a:bodyPr/>
          <a:lstStyle/>
          <a:p>
            <a:fld id="{FAE42682-4C08-4A0D-8B12-8FC6EAD24BD3}" type="slidenum">
              <a:rPr lang="en-US" smtClean="0"/>
              <a:t>‹#›</a:t>
            </a:fld>
            <a:endParaRPr lang="en-US" dirty="0"/>
          </a:p>
        </p:txBody>
      </p:sp>
    </p:spTree>
    <p:extLst>
      <p:ext uri="{BB962C8B-B14F-4D97-AF65-F5344CB8AC3E}">
        <p14:creationId xmlns:p14="http://schemas.microsoft.com/office/powerpoint/2010/main" val="995319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bout Us 4 Blu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C1BD8C-6AB8-324B-B356-DC5F009042C2}"/>
              </a:ext>
            </a:extLst>
          </p:cNvPr>
          <p:cNvSpPr/>
          <p:nvPr userDrawn="1"/>
        </p:nvSpPr>
        <p:spPr>
          <a:xfrm>
            <a:off x="-1" y="1"/>
            <a:ext cx="7010401"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Placeholder 1">
            <a:extLst>
              <a:ext uri="{FF2B5EF4-FFF2-40B4-BE49-F238E27FC236}">
                <a16:creationId xmlns:a16="http://schemas.microsoft.com/office/drawing/2014/main" id="{73293769-4DD7-C24E-A67E-63D1E61E61B4}"/>
              </a:ext>
            </a:extLst>
          </p:cNvPr>
          <p:cNvSpPr txBox="1">
            <a:spLocks/>
          </p:cNvSpPr>
          <p:nvPr userDrawn="1"/>
        </p:nvSpPr>
        <p:spPr>
          <a:xfrm>
            <a:off x="380999" y="228600"/>
            <a:ext cx="6172200" cy="274320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800" b="1" i="0" kern="1200">
                <a:solidFill>
                  <a:schemeClr val="bg1"/>
                </a:solidFill>
                <a:latin typeface="Segoe UI Semibold" panose="020B0502040204020203" pitchFamily="34" charset="0"/>
                <a:ea typeface="+mj-ea"/>
                <a:cs typeface="Segoe UI Semibold" panose="020B0502040204020203" pitchFamily="34" charset="0"/>
              </a:defRPr>
            </a:lvl1pPr>
          </a:lstStyle>
          <a:p>
            <a:r>
              <a:rPr lang="en-US"/>
              <a:t>Microsoft Program Involvement</a:t>
            </a:r>
          </a:p>
        </p:txBody>
      </p:sp>
      <p:sp>
        <p:nvSpPr>
          <p:cNvPr id="14" name="Title Placeholder 1">
            <a:extLst>
              <a:ext uri="{FF2B5EF4-FFF2-40B4-BE49-F238E27FC236}">
                <a16:creationId xmlns:a16="http://schemas.microsoft.com/office/drawing/2014/main" id="{51CB746C-9006-8442-B47E-F5031F977096}"/>
              </a:ext>
            </a:extLst>
          </p:cNvPr>
          <p:cNvSpPr txBox="1">
            <a:spLocks/>
          </p:cNvSpPr>
          <p:nvPr userDrawn="1"/>
        </p:nvSpPr>
        <p:spPr>
          <a:xfrm>
            <a:off x="381000" y="2973614"/>
            <a:ext cx="6172200" cy="3655786"/>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800" b="1" i="0" kern="1200">
                <a:solidFill>
                  <a:schemeClr val="bg1"/>
                </a:solidFill>
                <a:latin typeface="Segoe UI Semibold" panose="020B0502040204020203" pitchFamily="34" charset="0"/>
                <a:ea typeface="+mj-ea"/>
                <a:cs typeface="Segoe UI Semibold" panose="020B0502040204020203" pitchFamily="34" charset="0"/>
              </a:defRPr>
            </a:lvl1pPr>
          </a:lstStyle>
          <a:p>
            <a:pPr marL="457200" indent="-457200">
              <a:buFont typeface="Arial" panose="020B0604020202020204" pitchFamily="34" charset="0"/>
              <a:buChar char="•"/>
            </a:pPr>
            <a:r>
              <a:rPr lang="en-US" sz="2400" b="0" i="0">
                <a:latin typeface="Segoe UI" panose="020B0502040204020203" pitchFamily="34" charset="0"/>
                <a:cs typeface="Segoe UI" panose="020B0502040204020203" pitchFamily="34" charset="0"/>
              </a:rPr>
              <a:t>FastTrack Ready Partner</a:t>
            </a:r>
          </a:p>
          <a:p>
            <a:pPr marL="457200" indent="-457200">
              <a:buFont typeface="Arial" panose="020B0604020202020204" pitchFamily="34" charset="0"/>
              <a:buChar char="•"/>
            </a:pPr>
            <a:r>
              <a:rPr lang="en-US" sz="2400" b="0" i="0">
                <a:latin typeface="Segoe UI" panose="020B0502040204020203" pitchFamily="34" charset="0"/>
                <a:cs typeface="Segoe UI" panose="020B0502040204020203" pitchFamily="34" charset="0"/>
              </a:rPr>
              <a:t>Firstline Worker Incubation Partner</a:t>
            </a:r>
          </a:p>
          <a:p>
            <a:pPr marL="457200" indent="-457200">
              <a:buFont typeface="Arial" panose="020B0604020202020204" pitchFamily="34" charset="0"/>
              <a:buChar char="•"/>
            </a:pPr>
            <a:r>
              <a:rPr lang="en-US" sz="2400" b="0" i="0">
                <a:latin typeface="Segoe UI" panose="020B0502040204020203" pitchFamily="34" charset="0"/>
                <a:cs typeface="Segoe UI" panose="020B0502040204020203" pitchFamily="34" charset="0"/>
              </a:rPr>
              <a:t>EMS Elite Program</a:t>
            </a:r>
          </a:p>
          <a:p>
            <a:pPr marL="457200" indent="-457200">
              <a:buFont typeface="Arial" panose="020B0604020202020204" pitchFamily="34" charset="0"/>
              <a:buChar char="•"/>
            </a:pPr>
            <a:r>
              <a:rPr lang="en-US" sz="2400" b="0" i="0">
                <a:latin typeface="Segoe UI" panose="020B0502040204020203" pitchFamily="34" charset="0"/>
                <a:cs typeface="Segoe UI" panose="020B0502040204020203" pitchFamily="34" charset="0"/>
              </a:rPr>
              <a:t>CXP Program – Identity &amp; Access Management</a:t>
            </a:r>
          </a:p>
          <a:p>
            <a:pPr marL="457200" indent="-457200">
              <a:buFont typeface="Arial" panose="020B0604020202020204" pitchFamily="34" charset="0"/>
              <a:buChar char="•"/>
            </a:pPr>
            <a:r>
              <a:rPr lang="en-US" sz="2400" b="0" i="0">
                <a:latin typeface="Segoe UI" panose="020B0502040204020203" pitchFamily="34" charset="0"/>
                <a:cs typeface="Segoe UI" panose="020B0502040204020203" pitchFamily="34" charset="0"/>
              </a:rPr>
              <a:t>CIE Qualified Facilitators</a:t>
            </a:r>
          </a:p>
          <a:p>
            <a:pPr marL="457200" indent="-457200">
              <a:buFont typeface="Arial" panose="020B0604020202020204" pitchFamily="34" charset="0"/>
              <a:buChar char="•"/>
            </a:pPr>
            <a:r>
              <a:rPr lang="en-US" sz="2400" b="0" i="0">
                <a:latin typeface="Segoe UI" panose="020B0502040204020203" pitchFamily="34" charset="0"/>
                <a:cs typeface="Segoe UI" panose="020B0502040204020203" pitchFamily="34" charset="0"/>
              </a:rPr>
              <a:t>Engage directly with worldwide Modern Workplace product teams</a:t>
            </a:r>
          </a:p>
        </p:txBody>
      </p:sp>
      <p:pic>
        <p:nvPicPr>
          <p:cNvPr id="3" name="Picture 2" descr="A person sitting at a table looking at a computer&#10;&#10;Description automatically generated">
            <a:extLst>
              <a:ext uri="{FF2B5EF4-FFF2-40B4-BE49-F238E27FC236}">
                <a16:creationId xmlns:a16="http://schemas.microsoft.com/office/drawing/2014/main" id="{3F56CE8C-2C10-3D48-AD94-9AD35814AEB9}"/>
              </a:ext>
            </a:extLst>
          </p:cNvPr>
          <p:cNvPicPr>
            <a:picLocks noChangeAspect="1"/>
          </p:cNvPicPr>
          <p:nvPr userDrawn="1"/>
        </p:nvPicPr>
        <p:blipFill rotWithShape="1">
          <a:blip r:embed="rId2"/>
          <a:srcRect l="5555"/>
          <a:stretch/>
        </p:blipFill>
        <p:spPr>
          <a:xfrm>
            <a:off x="7005021" y="-1"/>
            <a:ext cx="5181600" cy="6858000"/>
          </a:xfrm>
          <a:prstGeom prst="rect">
            <a:avLst/>
          </a:prstGeom>
        </p:spPr>
      </p:pic>
      <p:pic>
        <p:nvPicPr>
          <p:cNvPr id="16" name="Picture 15">
            <a:extLst>
              <a:ext uri="{FF2B5EF4-FFF2-40B4-BE49-F238E27FC236}">
                <a16:creationId xmlns:a16="http://schemas.microsoft.com/office/drawing/2014/main" id="{0314578A-6029-EB45-8C5D-A69C76C81FFA}"/>
              </a:ext>
            </a:extLst>
          </p:cNvPr>
          <p:cNvPicPr>
            <a:picLocks noChangeAspect="1"/>
          </p:cNvPicPr>
          <p:nvPr userDrawn="1"/>
        </p:nvPicPr>
        <p:blipFill>
          <a:blip r:embed="rId3"/>
          <a:stretch>
            <a:fillRect/>
          </a:stretch>
        </p:blipFill>
        <p:spPr>
          <a:xfrm>
            <a:off x="9674072" y="6095999"/>
            <a:ext cx="2136928" cy="537029"/>
          </a:xfrm>
          <a:prstGeom prst="rect">
            <a:avLst/>
          </a:prstGeom>
        </p:spPr>
      </p:pic>
    </p:spTree>
    <p:extLst>
      <p:ext uri="{BB962C8B-B14F-4D97-AF65-F5344CB8AC3E}">
        <p14:creationId xmlns:p14="http://schemas.microsoft.com/office/powerpoint/2010/main" val="217986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bout Us 4 Whit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C1BD8C-6AB8-324B-B356-DC5F009042C2}"/>
              </a:ext>
            </a:extLst>
          </p:cNvPr>
          <p:cNvSpPr/>
          <p:nvPr userDrawn="1"/>
        </p:nvSpPr>
        <p:spPr>
          <a:xfrm>
            <a:off x="-1" y="1"/>
            <a:ext cx="7010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Placeholder 1">
            <a:extLst>
              <a:ext uri="{FF2B5EF4-FFF2-40B4-BE49-F238E27FC236}">
                <a16:creationId xmlns:a16="http://schemas.microsoft.com/office/drawing/2014/main" id="{73293769-4DD7-C24E-A67E-63D1E61E61B4}"/>
              </a:ext>
            </a:extLst>
          </p:cNvPr>
          <p:cNvSpPr txBox="1">
            <a:spLocks/>
          </p:cNvSpPr>
          <p:nvPr userDrawn="1"/>
        </p:nvSpPr>
        <p:spPr>
          <a:xfrm>
            <a:off x="380999" y="228600"/>
            <a:ext cx="6172200" cy="274320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800" b="1" i="0" kern="1200">
                <a:solidFill>
                  <a:schemeClr val="bg1"/>
                </a:solidFill>
                <a:latin typeface="Segoe UI Semibold" panose="020B0502040204020203" pitchFamily="34" charset="0"/>
                <a:ea typeface="+mj-ea"/>
                <a:cs typeface="Segoe UI Semibold" panose="020B0502040204020203" pitchFamily="34" charset="0"/>
              </a:defRPr>
            </a:lvl1pPr>
          </a:lstStyle>
          <a:p>
            <a:r>
              <a:rPr lang="en-US">
                <a:solidFill>
                  <a:srgbClr val="00AEEF"/>
                </a:solidFill>
              </a:rPr>
              <a:t>Microsoft Program Involvement</a:t>
            </a:r>
          </a:p>
        </p:txBody>
      </p:sp>
      <p:sp>
        <p:nvSpPr>
          <p:cNvPr id="14" name="Title Placeholder 1">
            <a:extLst>
              <a:ext uri="{FF2B5EF4-FFF2-40B4-BE49-F238E27FC236}">
                <a16:creationId xmlns:a16="http://schemas.microsoft.com/office/drawing/2014/main" id="{51CB746C-9006-8442-B47E-F5031F977096}"/>
              </a:ext>
            </a:extLst>
          </p:cNvPr>
          <p:cNvSpPr txBox="1">
            <a:spLocks/>
          </p:cNvSpPr>
          <p:nvPr userDrawn="1"/>
        </p:nvSpPr>
        <p:spPr>
          <a:xfrm>
            <a:off x="381000" y="2973614"/>
            <a:ext cx="6172200" cy="3655786"/>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800" b="1" i="0" kern="1200">
                <a:solidFill>
                  <a:schemeClr val="bg1"/>
                </a:solidFill>
                <a:latin typeface="Segoe UI Semibold" panose="020B0502040204020203" pitchFamily="34" charset="0"/>
                <a:ea typeface="+mj-ea"/>
                <a:cs typeface="Segoe UI Semibold" panose="020B0502040204020203" pitchFamily="34" charset="0"/>
              </a:defRPr>
            </a:lvl1pPr>
          </a:lstStyle>
          <a:p>
            <a:pPr marL="457200" indent="-457200">
              <a:buFont typeface="Arial" panose="020B0604020202020204" pitchFamily="34" charset="0"/>
              <a:buChar char="•"/>
            </a:pPr>
            <a:r>
              <a:rPr lang="en-US" sz="2400" b="0" i="0">
                <a:solidFill>
                  <a:srgbClr val="00AEEF"/>
                </a:solidFill>
                <a:latin typeface="Segoe UI" panose="020B0502040204020203" pitchFamily="34" charset="0"/>
                <a:cs typeface="Segoe UI" panose="020B0502040204020203" pitchFamily="34" charset="0"/>
              </a:rPr>
              <a:t>FastTrack Ready Partner</a:t>
            </a:r>
          </a:p>
          <a:p>
            <a:pPr marL="457200" indent="-457200">
              <a:buFont typeface="Arial" panose="020B0604020202020204" pitchFamily="34" charset="0"/>
              <a:buChar char="•"/>
            </a:pPr>
            <a:r>
              <a:rPr lang="en-US" sz="2400" b="0" i="0">
                <a:solidFill>
                  <a:srgbClr val="00AEEF"/>
                </a:solidFill>
                <a:latin typeface="Segoe UI" panose="020B0502040204020203" pitchFamily="34" charset="0"/>
                <a:cs typeface="Segoe UI" panose="020B0502040204020203" pitchFamily="34" charset="0"/>
              </a:rPr>
              <a:t>Firstline Worker Incubation Partner</a:t>
            </a:r>
          </a:p>
          <a:p>
            <a:pPr marL="457200" indent="-457200">
              <a:buFont typeface="Arial" panose="020B0604020202020204" pitchFamily="34" charset="0"/>
              <a:buChar char="•"/>
            </a:pPr>
            <a:r>
              <a:rPr lang="en-US" sz="2400" b="0" i="0">
                <a:solidFill>
                  <a:srgbClr val="00AEEF"/>
                </a:solidFill>
                <a:latin typeface="Segoe UI" panose="020B0502040204020203" pitchFamily="34" charset="0"/>
                <a:cs typeface="Segoe UI" panose="020B0502040204020203" pitchFamily="34" charset="0"/>
              </a:rPr>
              <a:t>EMS Elite Program</a:t>
            </a:r>
          </a:p>
          <a:p>
            <a:pPr marL="457200" indent="-457200">
              <a:buFont typeface="Arial" panose="020B0604020202020204" pitchFamily="34" charset="0"/>
              <a:buChar char="•"/>
            </a:pPr>
            <a:r>
              <a:rPr lang="en-US" sz="2400" b="0" i="0">
                <a:solidFill>
                  <a:srgbClr val="00AEEF"/>
                </a:solidFill>
                <a:latin typeface="Segoe UI" panose="020B0502040204020203" pitchFamily="34" charset="0"/>
                <a:cs typeface="Segoe UI" panose="020B0502040204020203" pitchFamily="34" charset="0"/>
              </a:rPr>
              <a:t>CXP Program – Identity &amp; Access Management</a:t>
            </a:r>
          </a:p>
          <a:p>
            <a:pPr marL="457200" indent="-457200">
              <a:buFont typeface="Arial" panose="020B0604020202020204" pitchFamily="34" charset="0"/>
              <a:buChar char="•"/>
            </a:pPr>
            <a:r>
              <a:rPr lang="en-US" sz="2400" b="0" i="0">
                <a:solidFill>
                  <a:srgbClr val="00AEEF"/>
                </a:solidFill>
                <a:latin typeface="Segoe UI" panose="020B0502040204020203" pitchFamily="34" charset="0"/>
                <a:cs typeface="Segoe UI" panose="020B0502040204020203" pitchFamily="34" charset="0"/>
              </a:rPr>
              <a:t>CIE Qualified Facilitators</a:t>
            </a:r>
          </a:p>
          <a:p>
            <a:pPr marL="457200" indent="-457200">
              <a:buFont typeface="Arial" panose="020B0604020202020204" pitchFamily="34" charset="0"/>
              <a:buChar char="•"/>
            </a:pPr>
            <a:r>
              <a:rPr lang="en-US" sz="2400" b="0" i="0">
                <a:solidFill>
                  <a:srgbClr val="00AEEF"/>
                </a:solidFill>
                <a:latin typeface="Segoe UI" panose="020B0502040204020203" pitchFamily="34" charset="0"/>
                <a:cs typeface="Segoe UI" panose="020B0502040204020203" pitchFamily="34" charset="0"/>
              </a:rPr>
              <a:t>Engage directly with worldwide Modern Workplace product teams</a:t>
            </a:r>
          </a:p>
        </p:txBody>
      </p:sp>
      <p:pic>
        <p:nvPicPr>
          <p:cNvPr id="8" name="Picture 7" descr="A person sitting at a table looking at a computer&#10;&#10;Description automatically generated">
            <a:extLst>
              <a:ext uri="{FF2B5EF4-FFF2-40B4-BE49-F238E27FC236}">
                <a16:creationId xmlns:a16="http://schemas.microsoft.com/office/drawing/2014/main" id="{ED65D5FC-11CB-294B-966A-6EE7F1643265}"/>
              </a:ext>
            </a:extLst>
          </p:cNvPr>
          <p:cNvPicPr>
            <a:picLocks noChangeAspect="1"/>
          </p:cNvPicPr>
          <p:nvPr userDrawn="1"/>
        </p:nvPicPr>
        <p:blipFill rotWithShape="1">
          <a:blip r:embed="rId2"/>
          <a:srcRect l="5555"/>
          <a:stretch/>
        </p:blipFill>
        <p:spPr>
          <a:xfrm>
            <a:off x="7010400" y="0"/>
            <a:ext cx="5181600" cy="6858000"/>
          </a:xfrm>
          <a:prstGeom prst="rect">
            <a:avLst/>
          </a:prstGeom>
        </p:spPr>
      </p:pic>
      <p:pic>
        <p:nvPicPr>
          <p:cNvPr id="7" name="Picture 6">
            <a:extLst>
              <a:ext uri="{FF2B5EF4-FFF2-40B4-BE49-F238E27FC236}">
                <a16:creationId xmlns:a16="http://schemas.microsoft.com/office/drawing/2014/main" id="{CB9384D5-1231-8542-8898-F2149FB923F8}"/>
              </a:ext>
            </a:extLst>
          </p:cNvPr>
          <p:cNvPicPr>
            <a:picLocks noChangeAspect="1"/>
          </p:cNvPicPr>
          <p:nvPr userDrawn="1"/>
        </p:nvPicPr>
        <p:blipFill>
          <a:blip r:embed="rId3"/>
          <a:stretch>
            <a:fillRect/>
          </a:stretch>
        </p:blipFill>
        <p:spPr>
          <a:xfrm>
            <a:off x="9677400" y="6093207"/>
            <a:ext cx="2133600" cy="536193"/>
          </a:xfrm>
          <a:prstGeom prst="rect">
            <a:avLst/>
          </a:prstGeom>
        </p:spPr>
      </p:pic>
    </p:spTree>
    <p:extLst>
      <p:ext uri="{BB962C8B-B14F-4D97-AF65-F5344CB8AC3E}">
        <p14:creationId xmlns:p14="http://schemas.microsoft.com/office/powerpoint/2010/main" val="4213442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Master Slide Titl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4338F96-C443-614C-9B50-0F5ADDE399E6}"/>
              </a:ext>
            </a:extLst>
          </p:cNvPr>
          <p:cNvSpPr>
            <a:spLocks noGrp="1"/>
          </p:cNvSpPr>
          <p:nvPr>
            <p:ph type="title" hasCustomPrompt="1"/>
          </p:nvPr>
        </p:nvSpPr>
        <p:spPr>
          <a:xfrm>
            <a:off x="381000" y="1143000"/>
            <a:ext cx="8915400" cy="2286000"/>
          </a:xfrm>
          <a:prstGeom prst="rect">
            <a:avLst/>
          </a:prstGeom>
        </p:spPr>
        <p:txBody>
          <a:bodyPr vert="horz" lIns="91440" tIns="45720" rIns="91440" bIns="45720" rtlCol="0" anchor="ctr">
            <a:normAutofit/>
          </a:bodyPr>
          <a:lstStyle>
            <a:lvl1pPr>
              <a:defRPr sz="5400"/>
            </a:lvl1pPr>
          </a:lstStyle>
          <a:p>
            <a:r>
              <a:rPr lang="en-US"/>
              <a:t>Click to add or edit master slide title here</a:t>
            </a:r>
          </a:p>
        </p:txBody>
      </p:sp>
      <p:pic>
        <p:nvPicPr>
          <p:cNvPr id="8" name="Picture 7">
            <a:extLst>
              <a:ext uri="{FF2B5EF4-FFF2-40B4-BE49-F238E27FC236}">
                <a16:creationId xmlns:a16="http://schemas.microsoft.com/office/drawing/2014/main" id="{280DF8A4-014D-874F-84E9-D1ECB7D6DEED}"/>
              </a:ext>
            </a:extLst>
          </p:cNvPr>
          <p:cNvPicPr>
            <a:picLocks noChangeAspect="1"/>
          </p:cNvPicPr>
          <p:nvPr userDrawn="1"/>
        </p:nvPicPr>
        <p:blipFill>
          <a:blip r:embed="rId2"/>
          <a:stretch>
            <a:fillRect/>
          </a:stretch>
        </p:blipFill>
        <p:spPr>
          <a:xfrm>
            <a:off x="5533395" y="2893807"/>
            <a:ext cx="6658605" cy="3964193"/>
          </a:xfrm>
          <a:prstGeom prst="rect">
            <a:avLst/>
          </a:prstGeom>
        </p:spPr>
      </p:pic>
      <p:sp>
        <p:nvSpPr>
          <p:cNvPr id="10" name="Text Placeholder 2">
            <a:extLst>
              <a:ext uri="{FF2B5EF4-FFF2-40B4-BE49-F238E27FC236}">
                <a16:creationId xmlns:a16="http://schemas.microsoft.com/office/drawing/2014/main" id="{9D8CFA38-F8D4-0748-82B4-B86BA8581A5E}"/>
              </a:ext>
            </a:extLst>
          </p:cNvPr>
          <p:cNvSpPr>
            <a:spLocks noGrp="1"/>
          </p:cNvSpPr>
          <p:nvPr>
            <p:ph idx="1" hasCustomPrompt="1"/>
          </p:nvPr>
        </p:nvSpPr>
        <p:spPr>
          <a:xfrm>
            <a:off x="381000" y="3429000"/>
            <a:ext cx="4343400" cy="1828800"/>
          </a:xfrm>
          <a:prstGeom prst="rect">
            <a:avLst/>
          </a:prstGeom>
        </p:spPr>
        <p:txBody>
          <a:bodyPr vert="horz" lIns="91440" tIns="45720" rIns="91440" bIns="45720" rtlCol="0" anchor="t">
            <a:normAutofit/>
          </a:bodyPr>
          <a:lstStyle>
            <a:lvl1pPr>
              <a:lnSpc>
                <a:spcPct val="100000"/>
              </a:lnSpc>
              <a:defRPr sz="2400"/>
            </a:lvl1pPr>
          </a:lstStyle>
          <a:p>
            <a:pPr lvl="0"/>
            <a:r>
              <a:rPr lang="en-US"/>
              <a:t>Click to add or edit master slide description here</a:t>
            </a:r>
          </a:p>
        </p:txBody>
      </p:sp>
      <p:pic>
        <p:nvPicPr>
          <p:cNvPr id="11" name="Picture 10">
            <a:extLst>
              <a:ext uri="{FF2B5EF4-FFF2-40B4-BE49-F238E27FC236}">
                <a16:creationId xmlns:a16="http://schemas.microsoft.com/office/drawing/2014/main" id="{49081206-BC82-1F4F-BE0A-A714FCC0F206}"/>
              </a:ext>
            </a:extLst>
          </p:cNvPr>
          <p:cNvPicPr>
            <a:picLocks noChangeAspect="1"/>
          </p:cNvPicPr>
          <p:nvPr userDrawn="1"/>
        </p:nvPicPr>
        <p:blipFill>
          <a:blip r:embed="rId3"/>
          <a:stretch>
            <a:fillRect/>
          </a:stretch>
        </p:blipFill>
        <p:spPr>
          <a:xfrm>
            <a:off x="381000" y="457200"/>
            <a:ext cx="2728910" cy="685800"/>
          </a:xfrm>
          <a:prstGeom prst="rect">
            <a:avLst/>
          </a:prstGeom>
        </p:spPr>
      </p:pic>
      <p:sp>
        <p:nvSpPr>
          <p:cNvPr id="12" name="Text Placeholder 2">
            <a:extLst>
              <a:ext uri="{FF2B5EF4-FFF2-40B4-BE49-F238E27FC236}">
                <a16:creationId xmlns:a16="http://schemas.microsoft.com/office/drawing/2014/main" id="{905DF255-411C-BB42-A7AA-8780D1A19A3D}"/>
              </a:ext>
            </a:extLst>
          </p:cNvPr>
          <p:cNvSpPr>
            <a:spLocks noGrp="1"/>
          </p:cNvSpPr>
          <p:nvPr>
            <p:ph idx="10" hasCustomPrompt="1"/>
          </p:nvPr>
        </p:nvSpPr>
        <p:spPr>
          <a:xfrm>
            <a:off x="381000" y="5715000"/>
            <a:ext cx="4343400" cy="685800"/>
          </a:xfrm>
          <a:prstGeom prst="rect">
            <a:avLst/>
          </a:prstGeom>
        </p:spPr>
        <p:txBody>
          <a:bodyPr vert="horz" lIns="91440" tIns="45720" rIns="91440" bIns="45720" rtlCol="0" anchor="ctr">
            <a:normAutofit/>
          </a:bodyPr>
          <a:lstStyle>
            <a:lvl1pPr>
              <a:lnSpc>
                <a:spcPct val="100000"/>
              </a:lnSpc>
              <a:defRPr sz="2400" b="0" i="0">
                <a:latin typeface="Segoe UI Semilight" panose="020B0402040204020203" pitchFamily="34" charset="0"/>
                <a:cs typeface="Segoe UI Semilight" panose="020B0402040204020203" pitchFamily="34" charset="0"/>
              </a:defRPr>
            </a:lvl1pPr>
          </a:lstStyle>
          <a:p>
            <a:pPr lvl="0"/>
            <a:r>
              <a:rPr lang="en-US"/>
              <a:t>Name | Date</a:t>
            </a:r>
          </a:p>
        </p:txBody>
      </p:sp>
    </p:spTree>
    <p:extLst>
      <p:ext uri="{BB962C8B-B14F-4D97-AF65-F5344CB8AC3E}">
        <p14:creationId xmlns:p14="http://schemas.microsoft.com/office/powerpoint/2010/main" val="1528963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Master Slide 1 Title Blu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B3CA80-68CC-414A-BBF6-5C43FC9756FC}"/>
              </a:ext>
            </a:extLst>
          </p:cNvPr>
          <p:cNvSpPr>
            <a:spLocks noGrp="1"/>
          </p:cNvSpPr>
          <p:nvPr>
            <p:ph idx="1" hasCustomPrompt="1"/>
          </p:nvPr>
        </p:nvSpPr>
        <p:spPr>
          <a:xfrm>
            <a:off x="381000" y="3886200"/>
            <a:ext cx="11430000" cy="1828800"/>
          </a:xfrm>
          <a:prstGeom prst="rect">
            <a:avLst/>
          </a:prstGeom>
        </p:spPr>
        <p:txBody>
          <a:bodyPr anchor="t"/>
          <a:lstStyle>
            <a:lvl1pPr algn="ctr">
              <a:lnSpc>
                <a:spcPct val="100000"/>
              </a:lnSpc>
              <a:defRPr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p:txBody>
      </p:sp>
      <p:sp>
        <p:nvSpPr>
          <p:cNvPr id="8" name="Title Placeholder 1">
            <a:extLst>
              <a:ext uri="{FF2B5EF4-FFF2-40B4-BE49-F238E27FC236}">
                <a16:creationId xmlns:a16="http://schemas.microsoft.com/office/drawing/2014/main" id="{F2D23F9E-50B5-E04A-AFEB-359DBDB08DC0}"/>
              </a:ext>
            </a:extLst>
          </p:cNvPr>
          <p:cNvSpPr>
            <a:spLocks noGrp="1"/>
          </p:cNvSpPr>
          <p:nvPr>
            <p:ph type="title" hasCustomPrompt="1"/>
          </p:nvPr>
        </p:nvSpPr>
        <p:spPr>
          <a:xfrm>
            <a:off x="381000" y="2057400"/>
            <a:ext cx="11430000" cy="1828800"/>
          </a:xfrm>
          <a:prstGeom prst="rect">
            <a:avLst/>
          </a:prstGeom>
        </p:spPr>
        <p:txBody>
          <a:bodyPr vert="horz" lIns="91440" tIns="45720" rIns="91440" bIns="45720" rtlCol="0" anchor="ctr">
            <a:normAutofit/>
          </a:bodyPr>
          <a:lstStyle>
            <a:lvl1pPr algn="ctr">
              <a:lnSpc>
                <a:spcPct val="100000"/>
              </a:lnSpc>
              <a:defRPr sz="4800" b="1" i="0">
                <a:latin typeface="Segoe UI Semibold" panose="020B0502040204020203" pitchFamily="34" charset="0"/>
                <a:cs typeface="Segoe UI Semibold" panose="020B0502040204020203" pitchFamily="34" charset="0"/>
              </a:defRPr>
            </a:lvl1pPr>
          </a:lstStyle>
          <a:p>
            <a:r>
              <a:rPr lang="en-US"/>
              <a:t>Click to add or edit slide title here</a:t>
            </a:r>
          </a:p>
        </p:txBody>
      </p:sp>
      <p:pic>
        <p:nvPicPr>
          <p:cNvPr id="9" name="Picture 8">
            <a:extLst>
              <a:ext uri="{FF2B5EF4-FFF2-40B4-BE49-F238E27FC236}">
                <a16:creationId xmlns:a16="http://schemas.microsoft.com/office/drawing/2014/main" id="{B78BF25D-7CF5-C941-BE3A-5A7B5AF9A080}"/>
              </a:ext>
            </a:extLst>
          </p:cNvPr>
          <p:cNvPicPr>
            <a:picLocks noChangeAspect="1"/>
          </p:cNvPicPr>
          <p:nvPr userDrawn="1"/>
        </p:nvPicPr>
        <p:blipFill>
          <a:blip r:embed="rId2"/>
          <a:stretch>
            <a:fillRect/>
          </a:stretch>
        </p:blipFill>
        <p:spPr>
          <a:xfrm>
            <a:off x="9677400" y="6093207"/>
            <a:ext cx="2133600" cy="536193"/>
          </a:xfrm>
          <a:prstGeom prst="rect">
            <a:avLst/>
          </a:prstGeom>
        </p:spPr>
      </p:pic>
    </p:spTree>
    <p:extLst>
      <p:ext uri="{BB962C8B-B14F-4D97-AF65-F5344CB8AC3E}">
        <p14:creationId xmlns:p14="http://schemas.microsoft.com/office/powerpoint/2010/main" val="161909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aster Slide 1 Title Whit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B3CA80-68CC-414A-BBF6-5C43FC9756FC}"/>
              </a:ext>
            </a:extLst>
          </p:cNvPr>
          <p:cNvSpPr>
            <a:spLocks noGrp="1"/>
          </p:cNvSpPr>
          <p:nvPr>
            <p:ph idx="1" hasCustomPrompt="1"/>
          </p:nvPr>
        </p:nvSpPr>
        <p:spPr>
          <a:xfrm>
            <a:off x="381000" y="3886200"/>
            <a:ext cx="11430000" cy="1828800"/>
          </a:xfrm>
          <a:prstGeom prst="rect">
            <a:avLst/>
          </a:prstGeom>
        </p:spPr>
        <p:txBody>
          <a:bodyPr anchor="t"/>
          <a:lstStyle>
            <a:lvl1pPr algn="ctr">
              <a:lnSpc>
                <a:spcPct val="100000"/>
              </a:lnSpc>
              <a:defRPr b="0" i="0">
                <a:solidFill>
                  <a:srgbClr val="00AEEF"/>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p:txBody>
      </p:sp>
      <p:sp>
        <p:nvSpPr>
          <p:cNvPr id="8" name="Title Placeholder 1">
            <a:extLst>
              <a:ext uri="{FF2B5EF4-FFF2-40B4-BE49-F238E27FC236}">
                <a16:creationId xmlns:a16="http://schemas.microsoft.com/office/drawing/2014/main" id="{F2D23F9E-50B5-E04A-AFEB-359DBDB08DC0}"/>
              </a:ext>
            </a:extLst>
          </p:cNvPr>
          <p:cNvSpPr>
            <a:spLocks noGrp="1"/>
          </p:cNvSpPr>
          <p:nvPr>
            <p:ph type="title" hasCustomPrompt="1"/>
          </p:nvPr>
        </p:nvSpPr>
        <p:spPr>
          <a:xfrm>
            <a:off x="381000" y="2057400"/>
            <a:ext cx="11430000" cy="1828800"/>
          </a:xfrm>
          <a:prstGeom prst="rect">
            <a:avLst/>
          </a:prstGeom>
        </p:spPr>
        <p:txBody>
          <a:bodyPr vert="horz" lIns="91440" tIns="45720" rIns="91440" bIns="45720" rtlCol="0" anchor="ctr">
            <a:normAutofit/>
          </a:bodyPr>
          <a:lstStyle>
            <a:lvl1pPr algn="ctr">
              <a:lnSpc>
                <a:spcPct val="100000"/>
              </a:lnSpc>
              <a:defRPr sz="4800" b="1" i="0">
                <a:solidFill>
                  <a:srgbClr val="00AEEF"/>
                </a:solidFill>
                <a:latin typeface="Segoe UI Semibold" panose="020B0502040204020203" pitchFamily="34" charset="0"/>
                <a:cs typeface="Segoe UI Semibold" panose="020B0502040204020203" pitchFamily="34" charset="0"/>
              </a:defRPr>
            </a:lvl1pPr>
          </a:lstStyle>
          <a:p>
            <a:r>
              <a:rPr lang="en-US"/>
              <a:t>Click to add or edit slide title here</a:t>
            </a:r>
          </a:p>
        </p:txBody>
      </p:sp>
      <p:pic>
        <p:nvPicPr>
          <p:cNvPr id="5" name="Picture 4">
            <a:extLst>
              <a:ext uri="{FF2B5EF4-FFF2-40B4-BE49-F238E27FC236}">
                <a16:creationId xmlns:a16="http://schemas.microsoft.com/office/drawing/2014/main" id="{1ED657F1-3A63-EB4D-8E28-5E6E0C2AF483}"/>
              </a:ext>
            </a:extLst>
          </p:cNvPr>
          <p:cNvPicPr>
            <a:picLocks noChangeAspect="1"/>
          </p:cNvPicPr>
          <p:nvPr userDrawn="1"/>
        </p:nvPicPr>
        <p:blipFill>
          <a:blip r:embed="rId2"/>
          <a:stretch>
            <a:fillRect/>
          </a:stretch>
        </p:blipFill>
        <p:spPr>
          <a:xfrm>
            <a:off x="9674072" y="6095999"/>
            <a:ext cx="2136928" cy="537029"/>
          </a:xfrm>
          <a:prstGeom prst="rect">
            <a:avLst/>
          </a:prstGeom>
        </p:spPr>
      </p:pic>
    </p:spTree>
    <p:extLst>
      <p:ext uri="{BB962C8B-B14F-4D97-AF65-F5344CB8AC3E}">
        <p14:creationId xmlns:p14="http://schemas.microsoft.com/office/powerpoint/2010/main" val="2032752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aster Slide 2 Title Blu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B3CA80-68CC-414A-BBF6-5C43FC9756FC}"/>
              </a:ext>
            </a:extLst>
          </p:cNvPr>
          <p:cNvSpPr>
            <a:spLocks noGrp="1"/>
          </p:cNvSpPr>
          <p:nvPr>
            <p:ph idx="1" hasCustomPrompt="1"/>
          </p:nvPr>
        </p:nvSpPr>
        <p:spPr>
          <a:xfrm>
            <a:off x="381000" y="3886200"/>
            <a:ext cx="9829800" cy="1828800"/>
          </a:xfrm>
          <a:prstGeom prst="rect">
            <a:avLst/>
          </a:prstGeom>
        </p:spPr>
        <p:txBody>
          <a:bodyPr anchor="t"/>
          <a:lstStyle>
            <a:lvl1pPr>
              <a:lnSpc>
                <a:spcPct val="100000"/>
              </a:lnSpc>
              <a:defRPr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a:p>
            <a:pPr lvl="1"/>
            <a:r>
              <a:rPr lang="en-US"/>
              <a:t>Size 24pt for the subtopics</a:t>
            </a:r>
          </a:p>
          <a:p>
            <a:pPr lvl="2"/>
            <a:r>
              <a:rPr lang="en-US"/>
              <a:t>Size 20 for paragraphs</a:t>
            </a:r>
          </a:p>
        </p:txBody>
      </p:sp>
      <p:sp>
        <p:nvSpPr>
          <p:cNvPr id="8" name="Title Placeholder 1">
            <a:extLst>
              <a:ext uri="{FF2B5EF4-FFF2-40B4-BE49-F238E27FC236}">
                <a16:creationId xmlns:a16="http://schemas.microsoft.com/office/drawing/2014/main" id="{F2D23F9E-50B5-E04A-AFEB-359DBDB08DC0}"/>
              </a:ext>
            </a:extLst>
          </p:cNvPr>
          <p:cNvSpPr>
            <a:spLocks noGrp="1"/>
          </p:cNvSpPr>
          <p:nvPr>
            <p:ph type="title" hasCustomPrompt="1"/>
          </p:nvPr>
        </p:nvSpPr>
        <p:spPr>
          <a:xfrm>
            <a:off x="381000" y="2057400"/>
            <a:ext cx="9829800" cy="1828800"/>
          </a:xfrm>
          <a:prstGeom prst="rect">
            <a:avLst/>
          </a:prstGeom>
        </p:spPr>
        <p:txBody>
          <a:bodyPr vert="horz" lIns="91440" tIns="45720" rIns="91440" bIns="45720" rtlCol="0" anchor="ctr">
            <a:normAutofit/>
          </a:bodyPr>
          <a:lstStyle>
            <a:lvl1pPr>
              <a:lnSpc>
                <a:spcPct val="100000"/>
              </a:lnSpc>
              <a:defRPr sz="4800" b="1" i="0">
                <a:latin typeface="Segoe UI Semibold" panose="020B0502040204020203" pitchFamily="34" charset="0"/>
                <a:cs typeface="Segoe UI Semibold" panose="020B0502040204020203" pitchFamily="34" charset="0"/>
              </a:defRPr>
            </a:lvl1pPr>
          </a:lstStyle>
          <a:p>
            <a:r>
              <a:rPr lang="en-US"/>
              <a:t>Click to add or edit slide title here</a:t>
            </a:r>
          </a:p>
        </p:txBody>
      </p:sp>
      <p:pic>
        <p:nvPicPr>
          <p:cNvPr id="9" name="Picture 8">
            <a:extLst>
              <a:ext uri="{FF2B5EF4-FFF2-40B4-BE49-F238E27FC236}">
                <a16:creationId xmlns:a16="http://schemas.microsoft.com/office/drawing/2014/main" id="{B78BF25D-7CF5-C941-BE3A-5A7B5AF9A080}"/>
              </a:ext>
            </a:extLst>
          </p:cNvPr>
          <p:cNvPicPr>
            <a:picLocks noChangeAspect="1"/>
          </p:cNvPicPr>
          <p:nvPr userDrawn="1"/>
        </p:nvPicPr>
        <p:blipFill>
          <a:blip r:embed="rId2"/>
          <a:stretch>
            <a:fillRect/>
          </a:stretch>
        </p:blipFill>
        <p:spPr>
          <a:xfrm>
            <a:off x="9677400" y="6093207"/>
            <a:ext cx="2133600" cy="536193"/>
          </a:xfrm>
          <a:prstGeom prst="rect">
            <a:avLst/>
          </a:prstGeom>
        </p:spPr>
      </p:pic>
    </p:spTree>
    <p:extLst>
      <p:ext uri="{BB962C8B-B14F-4D97-AF65-F5344CB8AC3E}">
        <p14:creationId xmlns:p14="http://schemas.microsoft.com/office/powerpoint/2010/main" val="3868619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aster Slide 2 Title White">
    <p:bg>
      <p:bgPr>
        <a:solidFill>
          <a:schemeClr val="bg1"/>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3142D06-ADC2-3549-A588-80FF191EE614}"/>
              </a:ext>
            </a:extLst>
          </p:cNvPr>
          <p:cNvSpPr>
            <a:spLocks noGrp="1"/>
          </p:cNvSpPr>
          <p:nvPr>
            <p:ph idx="1" hasCustomPrompt="1"/>
          </p:nvPr>
        </p:nvSpPr>
        <p:spPr>
          <a:xfrm>
            <a:off x="381000" y="3886200"/>
            <a:ext cx="9829800" cy="1828800"/>
          </a:xfrm>
          <a:prstGeom prst="rect">
            <a:avLst/>
          </a:prstGeom>
        </p:spPr>
        <p:txBody>
          <a:bodyPr/>
          <a:lstStyle>
            <a:lvl1pPr>
              <a:lnSpc>
                <a:spcPct val="100000"/>
              </a:lnSpc>
              <a:defRPr b="0" i="0">
                <a:solidFill>
                  <a:srgbClr val="00AEEF"/>
                </a:solidFill>
                <a:latin typeface="Segoe UI" panose="020B0502040204020203" pitchFamily="34" charset="0"/>
                <a:cs typeface="Segoe UI" panose="020B0502040204020203" pitchFamily="34" charset="0"/>
              </a:defRPr>
            </a:lvl1pPr>
            <a:lvl2pPr>
              <a:lnSpc>
                <a:spcPct val="100000"/>
              </a:lnSpc>
              <a:defRPr b="0" i="0">
                <a:solidFill>
                  <a:srgbClr val="00AEEF"/>
                </a:solidFill>
                <a:latin typeface="Segoe UI" panose="020B0502040204020203" pitchFamily="34" charset="0"/>
                <a:cs typeface="Segoe UI" panose="020B0502040204020203" pitchFamily="34" charset="0"/>
              </a:defRPr>
            </a:lvl2pPr>
            <a:lvl3pPr>
              <a:lnSpc>
                <a:spcPct val="100000"/>
              </a:lnSpc>
              <a:defRPr b="0" i="0">
                <a:solidFill>
                  <a:srgbClr val="00AEEF"/>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a:p>
            <a:pPr lvl="1"/>
            <a:r>
              <a:rPr lang="en-US"/>
              <a:t>Size 24pt for the subtopics</a:t>
            </a:r>
          </a:p>
          <a:p>
            <a:pPr lvl="2"/>
            <a:r>
              <a:rPr lang="en-US"/>
              <a:t>Size 20 for paragraphs</a:t>
            </a:r>
          </a:p>
        </p:txBody>
      </p:sp>
      <p:sp>
        <p:nvSpPr>
          <p:cNvPr id="9" name="Title Placeholder 1">
            <a:extLst>
              <a:ext uri="{FF2B5EF4-FFF2-40B4-BE49-F238E27FC236}">
                <a16:creationId xmlns:a16="http://schemas.microsoft.com/office/drawing/2014/main" id="{94BC50C5-835E-2242-BB63-4AB3E705CFC6}"/>
              </a:ext>
            </a:extLst>
          </p:cNvPr>
          <p:cNvSpPr>
            <a:spLocks noGrp="1"/>
          </p:cNvSpPr>
          <p:nvPr>
            <p:ph type="title" hasCustomPrompt="1"/>
          </p:nvPr>
        </p:nvSpPr>
        <p:spPr>
          <a:xfrm>
            <a:off x="381000" y="2057400"/>
            <a:ext cx="9829800" cy="1828800"/>
          </a:xfrm>
          <a:prstGeom prst="rect">
            <a:avLst/>
          </a:prstGeom>
        </p:spPr>
        <p:txBody>
          <a:bodyPr vert="horz" lIns="91440" tIns="45720" rIns="91440" bIns="45720" rtlCol="0" anchor="ctr">
            <a:normAutofit/>
          </a:bodyPr>
          <a:lstStyle>
            <a:lvl1pPr>
              <a:lnSpc>
                <a:spcPct val="100000"/>
              </a:lnSpc>
              <a:defRPr sz="4800" b="1" i="0">
                <a:solidFill>
                  <a:srgbClr val="00AEEF"/>
                </a:solidFill>
                <a:latin typeface="Segoe UI Semibold" panose="020B0502040204020203" pitchFamily="34" charset="0"/>
                <a:cs typeface="Segoe UI Semibold" panose="020B0502040204020203" pitchFamily="34" charset="0"/>
              </a:defRPr>
            </a:lvl1pPr>
          </a:lstStyle>
          <a:p>
            <a:r>
              <a:rPr lang="en-US"/>
              <a:t>Click to add or edit slide title here</a:t>
            </a:r>
          </a:p>
        </p:txBody>
      </p:sp>
      <p:pic>
        <p:nvPicPr>
          <p:cNvPr id="11" name="Picture 10">
            <a:extLst>
              <a:ext uri="{FF2B5EF4-FFF2-40B4-BE49-F238E27FC236}">
                <a16:creationId xmlns:a16="http://schemas.microsoft.com/office/drawing/2014/main" id="{04752A55-1FFA-1945-A847-C7A67AAD83A2}"/>
              </a:ext>
            </a:extLst>
          </p:cNvPr>
          <p:cNvPicPr>
            <a:picLocks noChangeAspect="1"/>
          </p:cNvPicPr>
          <p:nvPr userDrawn="1"/>
        </p:nvPicPr>
        <p:blipFill>
          <a:blip r:embed="rId2"/>
          <a:stretch>
            <a:fillRect/>
          </a:stretch>
        </p:blipFill>
        <p:spPr>
          <a:xfrm>
            <a:off x="9674072" y="6095999"/>
            <a:ext cx="2136928" cy="537029"/>
          </a:xfrm>
          <a:prstGeom prst="rect">
            <a:avLst/>
          </a:prstGeom>
        </p:spPr>
      </p:pic>
    </p:spTree>
    <p:extLst>
      <p:ext uri="{BB962C8B-B14F-4D97-AF65-F5344CB8AC3E}">
        <p14:creationId xmlns:p14="http://schemas.microsoft.com/office/powerpoint/2010/main" val="253776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aster Slide 3 Title Blue">
    <p:bg>
      <p:bgPr>
        <a:solidFill>
          <a:srgbClr val="00AEEF"/>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3142D06-ADC2-3549-A588-80FF191EE614}"/>
              </a:ext>
            </a:extLst>
          </p:cNvPr>
          <p:cNvSpPr>
            <a:spLocks noGrp="1"/>
          </p:cNvSpPr>
          <p:nvPr>
            <p:ph idx="1" hasCustomPrompt="1"/>
          </p:nvPr>
        </p:nvSpPr>
        <p:spPr>
          <a:xfrm>
            <a:off x="381000" y="5257800"/>
            <a:ext cx="8001000" cy="1142999"/>
          </a:xfrm>
          <a:prstGeom prst="rect">
            <a:avLst/>
          </a:prstGeom>
        </p:spPr>
        <p:txBody>
          <a:bodyPr/>
          <a:lstStyle>
            <a:lvl1pPr>
              <a:lnSpc>
                <a:spcPct val="100000"/>
              </a:lnSpc>
              <a:defRPr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rgbClr val="00AEEF"/>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a:p>
            <a:pPr lvl="1"/>
            <a:r>
              <a:rPr lang="en-US"/>
              <a:t>Size 24pt for the subtopics</a:t>
            </a:r>
          </a:p>
        </p:txBody>
      </p:sp>
      <p:sp>
        <p:nvSpPr>
          <p:cNvPr id="9" name="Title Placeholder 1">
            <a:extLst>
              <a:ext uri="{FF2B5EF4-FFF2-40B4-BE49-F238E27FC236}">
                <a16:creationId xmlns:a16="http://schemas.microsoft.com/office/drawing/2014/main" id="{94BC50C5-835E-2242-BB63-4AB3E705CFC6}"/>
              </a:ext>
            </a:extLst>
          </p:cNvPr>
          <p:cNvSpPr>
            <a:spLocks noGrp="1"/>
          </p:cNvSpPr>
          <p:nvPr>
            <p:ph type="title" hasCustomPrompt="1"/>
          </p:nvPr>
        </p:nvSpPr>
        <p:spPr>
          <a:xfrm>
            <a:off x="381000" y="3428999"/>
            <a:ext cx="8001000" cy="1828801"/>
          </a:xfrm>
          <a:prstGeom prst="rect">
            <a:avLst/>
          </a:prstGeom>
        </p:spPr>
        <p:txBody>
          <a:bodyPr vert="horz" lIns="91440" tIns="45720" rIns="91440" bIns="45720" rtlCol="0" anchor="ctr">
            <a:normAutofit/>
          </a:bodyPr>
          <a:lstStyle>
            <a:lvl1pPr>
              <a:lnSpc>
                <a:spcPct val="100000"/>
              </a:lnSpc>
              <a:defRPr sz="4800" b="1" i="0">
                <a:solidFill>
                  <a:schemeClr val="bg1"/>
                </a:solidFill>
                <a:latin typeface="Segoe UI Semibold" panose="020B0502040204020203" pitchFamily="34" charset="0"/>
                <a:cs typeface="Segoe UI Semibold" panose="020B0502040204020203" pitchFamily="34" charset="0"/>
              </a:defRPr>
            </a:lvl1pPr>
          </a:lstStyle>
          <a:p>
            <a:r>
              <a:rPr lang="en-US"/>
              <a:t>Click to add or edit slide title here</a:t>
            </a:r>
          </a:p>
        </p:txBody>
      </p:sp>
      <p:pic>
        <p:nvPicPr>
          <p:cNvPr id="6" name="Picture 5">
            <a:extLst>
              <a:ext uri="{FF2B5EF4-FFF2-40B4-BE49-F238E27FC236}">
                <a16:creationId xmlns:a16="http://schemas.microsoft.com/office/drawing/2014/main" id="{ED8BAA43-67C9-E549-A36A-1881FDB2AC08}"/>
              </a:ext>
            </a:extLst>
          </p:cNvPr>
          <p:cNvPicPr>
            <a:picLocks noChangeAspect="1"/>
          </p:cNvPicPr>
          <p:nvPr userDrawn="1"/>
        </p:nvPicPr>
        <p:blipFill>
          <a:blip r:embed="rId2"/>
          <a:stretch>
            <a:fillRect/>
          </a:stretch>
        </p:blipFill>
        <p:spPr>
          <a:xfrm>
            <a:off x="9677400" y="6093207"/>
            <a:ext cx="2133600" cy="536193"/>
          </a:xfrm>
          <a:prstGeom prst="rect">
            <a:avLst/>
          </a:prstGeom>
        </p:spPr>
      </p:pic>
      <p:sp>
        <p:nvSpPr>
          <p:cNvPr id="7" name="Picture Placeholder 6">
            <a:extLst>
              <a:ext uri="{FF2B5EF4-FFF2-40B4-BE49-F238E27FC236}">
                <a16:creationId xmlns:a16="http://schemas.microsoft.com/office/drawing/2014/main" id="{ACF79F94-AA44-3E48-A667-FAF0A4F9BFE8}"/>
              </a:ext>
            </a:extLst>
          </p:cNvPr>
          <p:cNvSpPr>
            <a:spLocks noGrp="1"/>
          </p:cNvSpPr>
          <p:nvPr>
            <p:ph type="pic" sz="quarter" idx="10"/>
          </p:nvPr>
        </p:nvSpPr>
        <p:spPr>
          <a:xfrm>
            <a:off x="0" y="0"/>
            <a:ext cx="12192000" cy="2971800"/>
          </a:xfrm>
        </p:spPr>
        <p:txBody>
          <a:bodyPr>
            <a:normAutofit/>
          </a:bodyPr>
          <a:lstStyle>
            <a:lvl1pPr>
              <a:defRPr sz="2800" b="0" i="0">
                <a:latin typeface="Segoe UI" panose="020B0502040204020203" pitchFamily="34" charset="0"/>
                <a:cs typeface="Segoe UI" panose="020B0502040204020203" pitchFamily="34" charset="0"/>
              </a:defRPr>
            </a:lvl1pPr>
          </a:lstStyle>
          <a:p>
            <a:endParaRPr lang="en-US"/>
          </a:p>
        </p:txBody>
      </p:sp>
    </p:spTree>
    <p:extLst>
      <p:ext uri="{BB962C8B-B14F-4D97-AF65-F5344CB8AC3E}">
        <p14:creationId xmlns:p14="http://schemas.microsoft.com/office/powerpoint/2010/main" val="1467523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Master Slide 3 Title White">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2DCCCA32-F1E3-4E41-9E74-A6B1A2989C11}"/>
              </a:ext>
            </a:extLst>
          </p:cNvPr>
          <p:cNvSpPr>
            <a:spLocks noGrp="1"/>
          </p:cNvSpPr>
          <p:nvPr>
            <p:ph type="pic" sz="quarter" idx="10"/>
          </p:nvPr>
        </p:nvSpPr>
        <p:spPr>
          <a:xfrm>
            <a:off x="0" y="0"/>
            <a:ext cx="12192000" cy="2971800"/>
          </a:xfrm>
        </p:spPr>
        <p:txBody>
          <a:bodyPr>
            <a:normAutofit/>
          </a:bodyPr>
          <a:lstStyle>
            <a:lvl1pPr>
              <a:defRPr sz="2800" b="0" i="0">
                <a:solidFill>
                  <a:srgbClr val="00AEEF"/>
                </a:solidFill>
                <a:latin typeface="Segoe UI" panose="020B0502040204020203" pitchFamily="34" charset="0"/>
                <a:cs typeface="Segoe UI" panose="020B0502040204020203" pitchFamily="34" charset="0"/>
              </a:defRPr>
            </a:lvl1pPr>
          </a:lstStyle>
          <a:p>
            <a:endParaRPr lang="en-US"/>
          </a:p>
        </p:txBody>
      </p:sp>
      <p:sp>
        <p:nvSpPr>
          <p:cNvPr id="8" name="Content Placeholder 2">
            <a:extLst>
              <a:ext uri="{FF2B5EF4-FFF2-40B4-BE49-F238E27FC236}">
                <a16:creationId xmlns:a16="http://schemas.microsoft.com/office/drawing/2014/main" id="{93142D06-ADC2-3549-A588-80FF191EE614}"/>
              </a:ext>
            </a:extLst>
          </p:cNvPr>
          <p:cNvSpPr>
            <a:spLocks noGrp="1"/>
          </p:cNvSpPr>
          <p:nvPr>
            <p:ph idx="1" hasCustomPrompt="1"/>
          </p:nvPr>
        </p:nvSpPr>
        <p:spPr>
          <a:xfrm>
            <a:off x="381000" y="5257800"/>
            <a:ext cx="8001000" cy="1142999"/>
          </a:xfrm>
          <a:prstGeom prst="rect">
            <a:avLst/>
          </a:prstGeom>
        </p:spPr>
        <p:txBody>
          <a:bodyPr/>
          <a:lstStyle>
            <a:lvl1pPr>
              <a:lnSpc>
                <a:spcPct val="100000"/>
              </a:lnSpc>
              <a:defRPr b="0" i="0">
                <a:solidFill>
                  <a:srgbClr val="00AEEF"/>
                </a:solidFill>
                <a:latin typeface="Segoe UI" panose="020B0502040204020203" pitchFamily="34" charset="0"/>
                <a:cs typeface="Segoe UI" panose="020B0502040204020203" pitchFamily="34" charset="0"/>
              </a:defRPr>
            </a:lvl1pPr>
            <a:lvl2pPr>
              <a:lnSpc>
                <a:spcPct val="100000"/>
              </a:lnSpc>
              <a:defRPr b="0" i="0">
                <a:solidFill>
                  <a:srgbClr val="00AEEF"/>
                </a:solidFill>
                <a:latin typeface="Segoe UI" panose="020B0502040204020203" pitchFamily="34" charset="0"/>
                <a:cs typeface="Segoe UI" panose="020B0502040204020203" pitchFamily="34" charset="0"/>
              </a:defRPr>
            </a:lvl2pPr>
            <a:lvl3pPr>
              <a:lnSpc>
                <a:spcPct val="100000"/>
              </a:lnSpc>
              <a:defRPr b="0" i="0">
                <a:solidFill>
                  <a:srgbClr val="00AEEF"/>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a:p>
            <a:pPr lvl="1"/>
            <a:r>
              <a:rPr lang="en-US"/>
              <a:t>Size 24pt for the subtopics</a:t>
            </a:r>
          </a:p>
        </p:txBody>
      </p:sp>
      <p:sp>
        <p:nvSpPr>
          <p:cNvPr id="9" name="Title Placeholder 1">
            <a:extLst>
              <a:ext uri="{FF2B5EF4-FFF2-40B4-BE49-F238E27FC236}">
                <a16:creationId xmlns:a16="http://schemas.microsoft.com/office/drawing/2014/main" id="{94BC50C5-835E-2242-BB63-4AB3E705CFC6}"/>
              </a:ext>
            </a:extLst>
          </p:cNvPr>
          <p:cNvSpPr>
            <a:spLocks noGrp="1"/>
          </p:cNvSpPr>
          <p:nvPr>
            <p:ph type="title" hasCustomPrompt="1"/>
          </p:nvPr>
        </p:nvSpPr>
        <p:spPr>
          <a:xfrm>
            <a:off x="381000" y="3429001"/>
            <a:ext cx="8001000" cy="1828799"/>
          </a:xfrm>
          <a:prstGeom prst="rect">
            <a:avLst/>
          </a:prstGeom>
        </p:spPr>
        <p:txBody>
          <a:bodyPr vert="horz" lIns="91440" tIns="45720" rIns="91440" bIns="45720" rtlCol="0" anchor="ctr">
            <a:normAutofit/>
          </a:bodyPr>
          <a:lstStyle>
            <a:lvl1pPr>
              <a:lnSpc>
                <a:spcPct val="100000"/>
              </a:lnSpc>
              <a:defRPr sz="4800" b="1" i="0">
                <a:solidFill>
                  <a:srgbClr val="00AEEF"/>
                </a:solidFill>
                <a:latin typeface="Segoe UI Semibold" panose="020B0502040204020203" pitchFamily="34" charset="0"/>
                <a:cs typeface="Segoe UI Semibold" panose="020B0502040204020203" pitchFamily="34" charset="0"/>
              </a:defRPr>
            </a:lvl1pPr>
          </a:lstStyle>
          <a:p>
            <a:r>
              <a:rPr lang="en-US"/>
              <a:t>Click to add or edit slide title here</a:t>
            </a:r>
          </a:p>
        </p:txBody>
      </p:sp>
      <p:pic>
        <p:nvPicPr>
          <p:cNvPr id="11" name="Picture 10">
            <a:extLst>
              <a:ext uri="{FF2B5EF4-FFF2-40B4-BE49-F238E27FC236}">
                <a16:creationId xmlns:a16="http://schemas.microsoft.com/office/drawing/2014/main" id="{04752A55-1FFA-1945-A847-C7A67AAD83A2}"/>
              </a:ext>
            </a:extLst>
          </p:cNvPr>
          <p:cNvPicPr>
            <a:picLocks noChangeAspect="1"/>
          </p:cNvPicPr>
          <p:nvPr userDrawn="1"/>
        </p:nvPicPr>
        <p:blipFill>
          <a:blip r:embed="rId2"/>
          <a:stretch>
            <a:fillRect/>
          </a:stretch>
        </p:blipFill>
        <p:spPr>
          <a:xfrm>
            <a:off x="9674072" y="6095999"/>
            <a:ext cx="2136928" cy="537029"/>
          </a:xfrm>
          <a:prstGeom prst="rect">
            <a:avLst/>
          </a:prstGeom>
        </p:spPr>
      </p:pic>
    </p:spTree>
    <p:extLst>
      <p:ext uri="{BB962C8B-B14F-4D97-AF65-F5344CB8AC3E}">
        <p14:creationId xmlns:p14="http://schemas.microsoft.com/office/powerpoint/2010/main" val="2082837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Master Slide 4 75-25 Blu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C1BD8C-6AB8-324B-B356-DC5F009042C2}"/>
              </a:ext>
            </a:extLst>
          </p:cNvPr>
          <p:cNvSpPr/>
          <p:nvPr userDrawn="1"/>
        </p:nvSpPr>
        <p:spPr>
          <a:xfrm>
            <a:off x="-1" y="1"/>
            <a:ext cx="7010401"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45016DA4-DB1F-734A-B331-34E2E7E2E862}"/>
              </a:ext>
            </a:extLst>
          </p:cNvPr>
          <p:cNvSpPr>
            <a:spLocks noGrp="1"/>
          </p:cNvSpPr>
          <p:nvPr>
            <p:ph idx="1" hasCustomPrompt="1"/>
          </p:nvPr>
        </p:nvSpPr>
        <p:spPr>
          <a:xfrm>
            <a:off x="381000" y="2971800"/>
            <a:ext cx="6172200" cy="1828800"/>
          </a:xfrm>
          <a:prstGeom prst="rect">
            <a:avLst/>
          </a:prstGeom>
        </p:spPr>
        <p:txBody>
          <a:bodyPr/>
          <a:lstStyle>
            <a:lvl1pPr>
              <a:lnSpc>
                <a:spcPct val="100000"/>
              </a:lnSpc>
              <a:defRPr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a:p>
            <a:pPr lvl="1"/>
            <a:r>
              <a:rPr lang="en-US"/>
              <a:t>Size 24pt for the subtopics</a:t>
            </a:r>
          </a:p>
          <a:p>
            <a:pPr lvl="2"/>
            <a:r>
              <a:rPr lang="en-US"/>
              <a:t>Size 20 for paragraphs</a:t>
            </a:r>
          </a:p>
        </p:txBody>
      </p:sp>
      <p:sp>
        <p:nvSpPr>
          <p:cNvPr id="9" name="Title Placeholder 1">
            <a:extLst>
              <a:ext uri="{FF2B5EF4-FFF2-40B4-BE49-F238E27FC236}">
                <a16:creationId xmlns:a16="http://schemas.microsoft.com/office/drawing/2014/main" id="{C59A301B-8302-9D4D-B8C6-98FF21BF3653}"/>
              </a:ext>
            </a:extLst>
          </p:cNvPr>
          <p:cNvSpPr>
            <a:spLocks noGrp="1"/>
          </p:cNvSpPr>
          <p:nvPr>
            <p:ph type="title" hasCustomPrompt="1"/>
          </p:nvPr>
        </p:nvSpPr>
        <p:spPr>
          <a:xfrm>
            <a:off x="381000" y="228600"/>
            <a:ext cx="6172200" cy="2743200"/>
          </a:xfrm>
          <a:prstGeom prst="rect">
            <a:avLst/>
          </a:prstGeom>
        </p:spPr>
        <p:txBody>
          <a:bodyPr vert="horz" lIns="91440" tIns="45720" rIns="91440" bIns="45720" rtlCol="0" anchor="ctr">
            <a:normAutofit/>
          </a:bodyPr>
          <a:lstStyle>
            <a:lvl1pPr>
              <a:lnSpc>
                <a:spcPct val="100000"/>
              </a:lnSpc>
              <a:defRPr sz="4800" b="1" i="0">
                <a:latin typeface="Segoe UI Semibold" panose="020B0502040204020203" pitchFamily="34" charset="0"/>
                <a:cs typeface="Segoe UI Semibold" panose="020B0502040204020203" pitchFamily="34" charset="0"/>
              </a:defRPr>
            </a:lvl1pPr>
          </a:lstStyle>
          <a:p>
            <a:r>
              <a:rPr lang="en-US"/>
              <a:t>Click to add or edit slide title here</a:t>
            </a:r>
          </a:p>
        </p:txBody>
      </p:sp>
      <p:sp>
        <p:nvSpPr>
          <p:cNvPr id="12" name="Content Placeholder 2">
            <a:extLst>
              <a:ext uri="{FF2B5EF4-FFF2-40B4-BE49-F238E27FC236}">
                <a16:creationId xmlns:a16="http://schemas.microsoft.com/office/drawing/2014/main" id="{6E446550-1421-0541-AA17-3B4F5755361F}"/>
              </a:ext>
            </a:extLst>
          </p:cNvPr>
          <p:cNvSpPr>
            <a:spLocks noGrp="1"/>
          </p:cNvSpPr>
          <p:nvPr>
            <p:ph idx="10" hasCustomPrompt="1"/>
          </p:nvPr>
        </p:nvSpPr>
        <p:spPr>
          <a:xfrm>
            <a:off x="380999" y="4800600"/>
            <a:ext cx="6172200" cy="1832428"/>
          </a:xfrm>
          <a:prstGeom prst="rect">
            <a:avLst/>
          </a:prstGeom>
        </p:spPr>
        <p:txBody>
          <a:bodyPr/>
          <a:lstStyle>
            <a:lvl1pPr>
              <a:lnSpc>
                <a:spcPct val="100000"/>
              </a:lnSpc>
              <a:defRPr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a:p>
            <a:pPr lvl="1"/>
            <a:r>
              <a:rPr lang="en-US"/>
              <a:t>Size 24pt for the subtopics</a:t>
            </a:r>
          </a:p>
          <a:p>
            <a:pPr lvl="2"/>
            <a:r>
              <a:rPr lang="en-US"/>
              <a:t>Size 20 for paragraphs</a:t>
            </a:r>
          </a:p>
        </p:txBody>
      </p:sp>
      <p:sp>
        <p:nvSpPr>
          <p:cNvPr id="3" name="Picture Placeholder 2">
            <a:extLst>
              <a:ext uri="{FF2B5EF4-FFF2-40B4-BE49-F238E27FC236}">
                <a16:creationId xmlns:a16="http://schemas.microsoft.com/office/drawing/2014/main" id="{DB33AEA6-C6C9-1744-BDE1-9D5B9BF04729}"/>
              </a:ext>
            </a:extLst>
          </p:cNvPr>
          <p:cNvSpPr>
            <a:spLocks noGrp="1"/>
          </p:cNvSpPr>
          <p:nvPr>
            <p:ph type="pic" sz="quarter" idx="11"/>
          </p:nvPr>
        </p:nvSpPr>
        <p:spPr>
          <a:xfrm>
            <a:off x="7010400" y="3463"/>
            <a:ext cx="5181600" cy="6858000"/>
          </a:xfrm>
        </p:spPr>
        <p:txBody>
          <a:bodyPr>
            <a:normAutofit/>
          </a:bodyPr>
          <a:lstStyle>
            <a:lvl1pPr>
              <a:defRPr sz="2800" b="0" i="0">
                <a:solidFill>
                  <a:srgbClr val="00AEEF"/>
                </a:solidFill>
                <a:latin typeface="Segoe UI" panose="020B0502040204020203" pitchFamily="34" charset="0"/>
                <a:cs typeface="Segoe UI" panose="020B0502040204020203" pitchFamily="34" charset="0"/>
              </a:defRPr>
            </a:lvl1pPr>
          </a:lstStyle>
          <a:p>
            <a:endParaRPr lang="en-US"/>
          </a:p>
        </p:txBody>
      </p:sp>
      <p:pic>
        <p:nvPicPr>
          <p:cNvPr id="16" name="Picture 15">
            <a:extLst>
              <a:ext uri="{FF2B5EF4-FFF2-40B4-BE49-F238E27FC236}">
                <a16:creationId xmlns:a16="http://schemas.microsoft.com/office/drawing/2014/main" id="{0314578A-6029-EB45-8C5D-A69C76C81FFA}"/>
              </a:ext>
            </a:extLst>
          </p:cNvPr>
          <p:cNvPicPr>
            <a:picLocks noChangeAspect="1"/>
          </p:cNvPicPr>
          <p:nvPr userDrawn="1"/>
        </p:nvPicPr>
        <p:blipFill>
          <a:blip r:embed="rId2"/>
          <a:stretch>
            <a:fillRect/>
          </a:stretch>
        </p:blipFill>
        <p:spPr>
          <a:xfrm>
            <a:off x="9674072" y="6095999"/>
            <a:ext cx="2136928" cy="537029"/>
          </a:xfrm>
          <a:prstGeom prst="rect">
            <a:avLst/>
          </a:prstGeom>
        </p:spPr>
      </p:pic>
    </p:spTree>
    <p:extLst>
      <p:ext uri="{BB962C8B-B14F-4D97-AF65-F5344CB8AC3E}">
        <p14:creationId xmlns:p14="http://schemas.microsoft.com/office/powerpoint/2010/main" val="645067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015CE-52C8-315C-E9DD-4FD4933714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FEA7A2-378C-12E1-AA89-79A2064D5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B1693F-CEA9-4E41-2455-9605E9CE32AA}"/>
              </a:ext>
            </a:extLst>
          </p:cNvPr>
          <p:cNvSpPr>
            <a:spLocks noGrp="1"/>
          </p:cNvSpPr>
          <p:nvPr>
            <p:ph type="dt" sz="half" idx="10"/>
          </p:nvPr>
        </p:nvSpPr>
        <p:spPr/>
        <p:txBody>
          <a:bodyPr/>
          <a:lstStyle/>
          <a:p>
            <a:fld id="{212F064E-07F3-4F29-BE44-D1A9E7371B6A}" type="datetimeFigureOut">
              <a:rPr lang="en-US" smtClean="0"/>
              <a:t>6/12/2023</a:t>
            </a:fld>
            <a:endParaRPr lang="en-US" dirty="0"/>
          </a:p>
        </p:txBody>
      </p:sp>
      <p:sp>
        <p:nvSpPr>
          <p:cNvPr id="5" name="Footer Placeholder 4">
            <a:extLst>
              <a:ext uri="{FF2B5EF4-FFF2-40B4-BE49-F238E27FC236}">
                <a16:creationId xmlns:a16="http://schemas.microsoft.com/office/drawing/2014/main" id="{5A49B320-BC08-466E-9EF5-C0F5FE82EA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DD02E8-8495-DD73-5BBA-E27A51A0AB89}"/>
              </a:ext>
            </a:extLst>
          </p:cNvPr>
          <p:cNvSpPr>
            <a:spLocks noGrp="1"/>
          </p:cNvSpPr>
          <p:nvPr>
            <p:ph type="sldNum" sz="quarter" idx="12"/>
          </p:nvPr>
        </p:nvSpPr>
        <p:spPr/>
        <p:txBody>
          <a:bodyPr/>
          <a:lstStyle/>
          <a:p>
            <a:fld id="{FAE42682-4C08-4A0D-8B12-8FC6EAD24BD3}" type="slidenum">
              <a:rPr lang="en-US" smtClean="0"/>
              <a:t>‹#›</a:t>
            </a:fld>
            <a:endParaRPr lang="en-US" dirty="0"/>
          </a:p>
        </p:txBody>
      </p:sp>
    </p:spTree>
    <p:extLst>
      <p:ext uri="{BB962C8B-B14F-4D97-AF65-F5344CB8AC3E}">
        <p14:creationId xmlns:p14="http://schemas.microsoft.com/office/powerpoint/2010/main" val="23400740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Master Slide 4 75-25 White">
    <p:bg>
      <p:bgPr>
        <a:solidFill>
          <a:srgbClr val="00AEE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C1BD8C-6AB8-324B-B356-DC5F009042C2}"/>
              </a:ext>
            </a:extLst>
          </p:cNvPr>
          <p:cNvSpPr/>
          <p:nvPr userDrawn="1"/>
        </p:nvSpPr>
        <p:spPr>
          <a:xfrm>
            <a:off x="-1" y="1"/>
            <a:ext cx="7010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45016DA4-DB1F-734A-B331-34E2E7E2E862}"/>
              </a:ext>
            </a:extLst>
          </p:cNvPr>
          <p:cNvSpPr>
            <a:spLocks noGrp="1"/>
          </p:cNvSpPr>
          <p:nvPr>
            <p:ph idx="1" hasCustomPrompt="1"/>
          </p:nvPr>
        </p:nvSpPr>
        <p:spPr>
          <a:xfrm>
            <a:off x="381000" y="2971800"/>
            <a:ext cx="6172200" cy="1828800"/>
          </a:xfrm>
          <a:prstGeom prst="rect">
            <a:avLst/>
          </a:prstGeom>
        </p:spPr>
        <p:txBody>
          <a:bodyPr/>
          <a:lstStyle>
            <a:lvl1pPr>
              <a:lnSpc>
                <a:spcPct val="100000"/>
              </a:lnSpc>
              <a:defRPr b="0" i="0">
                <a:solidFill>
                  <a:srgbClr val="00AEEF"/>
                </a:solidFill>
                <a:latin typeface="Segoe UI" panose="020B0502040204020203" pitchFamily="34" charset="0"/>
                <a:cs typeface="Segoe UI" panose="020B0502040204020203" pitchFamily="34" charset="0"/>
              </a:defRPr>
            </a:lvl1pPr>
            <a:lvl2pPr>
              <a:lnSpc>
                <a:spcPct val="100000"/>
              </a:lnSpc>
              <a:defRPr b="0" i="0">
                <a:solidFill>
                  <a:srgbClr val="00AEEF"/>
                </a:solidFill>
                <a:latin typeface="Segoe UI" panose="020B0502040204020203" pitchFamily="34" charset="0"/>
                <a:cs typeface="Segoe UI" panose="020B0502040204020203" pitchFamily="34" charset="0"/>
              </a:defRPr>
            </a:lvl2pPr>
            <a:lvl3pPr>
              <a:lnSpc>
                <a:spcPct val="100000"/>
              </a:lnSpc>
              <a:defRPr b="0" i="0">
                <a:solidFill>
                  <a:srgbClr val="00AEEF"/>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a:p>
            <a:pPr lvl="1"/>
            <a:r>
              <a:rPr lang="en-US"/>
              <a:t>Size 24pt for the subtopics</a:t>
            </a:r>
          </a:p>
          <a:p>
            <a:pPr lvl="2"/>
            <a:r>
              <a:rPr lang="en-US"/>
              <a:t>Size 20 for paragraphs</a:t>
            </a:r>
          </a:p>
        </p:txBody>
      </p:sp>
      <p:sp>
        <p:nvSpPr>
          <p:cNvPr id="9" name="Title Placeholder 1">
            <a:extLst>
              <a:ext uri="{FF2B5EF4-FFF2-40B4-BE49-F238E27FC236}">
                <a16:creationId xmlns:a16="http://schemas.microsoft.com/office/drawing/2014/main" id="{C59A301B-8302-9D4D-B8C6-98FF21BF3653}"/>
              </a:ext>
            </a:extLst>
          </p:cNvPr>
          <p:cNvSpPr>
            <a:spLocks noGrp="1"/>
          </p:cNvSpPr>
          <p:nvPr>
            <p:ph type="title" hasCustomPrompt="1"/>
          </p:nvPr>
        </p:nvSpPr>
        <p:spPr>
          <a:xfrm>
            <a:off x="381000" y="228600"/>
            <a:ext cx="6172200" cy="2743200"/>
          </a:xfrm>
          <a:prstGeom prst="rect">
            <a:avLst/>
          </a:prstGeom>
        </p:spPr>
        <p:txBody>
          <a:bodyPr vert="horz" lIns="91440" tIns="45720" rIns="91440" bIns="45720" rtlCol="0" anchor="ctr">
            <a:normAutofit/>
          </a:bodyPr>
          <a:lstStyle>
            <a:lvl1pPr>
              <a:lnSpc>
                <a:spcPct val="100000"/>
              </a:lnSpc>
              <a:defRPr sz="4800" b="1" i="0">
                <a:solidFill>
                  <a:srgbClr val="00AEEF"/>
                </a:solidFill>
                <a:latin typeface="Segoe UI Semibold" panose="020B0502040204020203" pitchFamily="34" charset="0"/>
                <a:cs typeface="Segoe UI Semibold" panose="020B0502040204020203" pitchFamily="34" charset="0"/>
              </a:defRPr>
            </a:lvl1pPr>
          </a:lstStyle>
          <a:p>
            <a:r>
              <a:rPr lang="en-US"/>
              <a:t>Click to add or edit slide title here</a:t>
            </a:r>
          </a:p>
        </p:txBody>
      </p:sp>
      <p:sp>
        <p:nvSpPr>
          <p:cNvPr id="12" name="Content Placeholder 2">
            <a:extLst>
              <a:ext uri="{FF2B5EF4-FFF2-40B4-BE49-F238E27FC236}">
                <a16:creationId xmlns:a16="http://schemas.microsoft.com/office/drawing/2014/main" id="{6E446550-1421-0541-AA17-3B4F5755361F}"/>
              </a:ext>
            </a:extLst>
          </p:cNvPr>
          <p:cNvSpPr>
            <a:spLocks noGrp="1"/>
          </p:cNvSpPr>
          <p:nvPr>
            <p:ph idx="10" hasCustomPrompt="1"/>
          </p:nvPr>
        </p:nvSpPr>
        <p:spPr>
          <a:xfrm>
            <a:off x="380999" y="4800600"/>
            <a:ext cx="6172200" cy="1828800"/>
          </a:xfrm>
          <a:prstGeom prst="rect">
            <a:avLst/>
          </a:prstGeom>
        </p:spPr>
        <p:txBody>
          <a:bodyPr/>
          <a:lstStyle>
            <a:lvl1pPr>
              <a:lnSpc>
                <a:spcPct val="100000"/>
              </a:lnSpc>
              <a:defRPr b="0" i="0">
                <a:solidFill>
                  <a:srgbClr val="00AEEF"/>
                </a:solidFill>
                <a:latin typeface="Segoe UI" panose="020B0502040204020203" pitchFamily="34" charset="0"/>
                <a:cs typeface="Segoe UI" panose="020B0502040204020203" pitchFamily="34" charset="0"/>
              </a:defRPr>
            </a:lvl1pPr>
            <a:lvl2pPr>
              <a:lnSpc>
                <a:spcPct val="100000"/>
              </a:lnSpc>
              <a:defRPr b="0" i="0">
                <a:solidFill>
                  <a:srgbClr val="00AEEF"/>
                </a:solidFill>
                <a:latin typeface="Segoe UI" panose="020B0502040204020203" pitchFamily="34" charset="0"/>
                <a:cs typeface="Segoe UI" panose="020B0502040204020203" pitchFamily="34" charset="0"/>
              </a:defRPr>
            </a:lvl2pPr>
            <a:lvl3pPr>
              <a:lnSpc>
                <a:spcPct val="100000"/>
              </a:lnSpc>
              <a:defRPr b="0" i="0">
                <a:solidFill>
                  <a:srgbClr val="00AEEF"/>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a:p>
            <a:pPr lvl="1"/>
            <a:r>
              <a:rPr lang="en-US"/>
              <a:t>Size 24pt for the subtopics</a:t>
            </a:r>
          </a:p>
          <a:p>
            <a:pPr lvl="2"/>
            <a:r>
              <a:rPr lang="en-US"/>
              <a:t>Size 20 for paragraphs</a:t>
            </a:r>
          </a:p>
        </p:txBody>
      </p:sp>
      <p:sp>
        <p:nvSpPr>
          <p:cNvPr id="3" name="Picture Placeholder 2">
            <a:extLst>
              <a:ext uri="{FF2B5EF4-FFF2-40B4-BE49-F238E27FC236}">
                <a16:creationId xmlns:a16="http://schemas.microsoft.com/office/drawing/2014/main" id="{9DF4BF74-2CA8-724A-AD87-D73619017AAC}"/>
              </a:ext>
            </a:extLst>
          </p:cNvPr>
          <p:cNvSpPr>
            <a:spLocks noGrp="1"/>
          </p:cNvSpPr>
          <p:nvPr>
            <p:ph type="pic" sz="quarter" idx="11"/>
          </p:nvPr>
        </p:nvSpPr>
        <p:spPr>
          <a:xfrm>
            <a:off x="7010400" y="-1"/>
            <a:ext cx="5181601" cy="6858000"/>
          </a:xfrm>
        </p:spPr>
        <p:txBody>
          <a:bodyPr/>
          <a:lstStyle/>
          <a:p>
            <a:endParaRPr lang="en-US"/>
          </a:p>
        </p:txBody>
      </p:sp>
      <p:pic>
        <p:nvPicPr>
          <p:cNvPr id="14" name="Picture 13">
            <a:extLst>
              <a:ext uri="{FF2B5EF4-FFF2-40B4-BE49-F238E27FC236}">
                <a16:creationId xmlns:a16="http://schemas.microsoft.com/office/drawing/2014/main" id="{7D5AA9A4-7D20-3B4A-8351-BEF69E5B8310}"/>
              </a:ext>
            </a:extLst>
          </p:cNvPr>
          <p:cNvPicPr>
            <a:picLocks noChangeAspect="1"/>
          </p:cNvPicPr>
          <p:nvPr userDrawn="1"/>
        </p:nvPicPr>
        <p:blipFill>
          <a:blip r:embed="rId2"/>
          <a:stretch>
            <a:fillRect/>
          </a:stretch>
        </p:blipFill>
        <p:spPr>
          <a:xfrm>
            <a:off x="9677400" y="6093207"/>
            <a:ext cx="2133600" cy="536193"/>
          </a:xfrm>
          <a:prstGeom prst="rect">
            <a:avLst/>
          </a:prstGeom>
        </p:spPr>
      </p:pic>
    </p:spTree>
    <p:extLst>
      <p:ext uri="{BB962C8B-B14F-4D97-AF65-F5344CB8AC3E}">
        <p14:creationId xmlns:p14="http://schemas.microsoft.com/office/powerpoint/2010/main" val="2435725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Master Slide 4 75-25 Black">
    <p:bg>
      <p:bgPr>
        <a:solidFill>
          <a:srgbClr val="333333"/>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C1BD8C-6AB8-324B-B356-DC5F009042C2}"/>
              </a:ext>
            </a:extLst>
          </p:cNvPr>
          <p:cNvSpPr/>
          <p:nvPr userDrawn="1"/>
        </p:nvSpPr>
        <p:spPr>
          <a:xfrm>
            <a:off x="-1" y="1"/>
            <a:ext cx="7010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45016DA4-DB1F-734A-B331-34E2E7E2E862}"/>
              </a:ext>
            </a:extLst>
          </p:cNvPr>
          <p:cNvSpPr>
            <a:spLocks noGrp="1"/>
          </p:cNvSpPr>
          <p:nvPr>
            <p:ph idx="1" hasCustomPrompt="1"/>
          </p:nvPr>
        </p:nvSpPr>
        <p:spPr>
          <a:xfrm>
            <a:off x="381000" y="2971800"/>
            <a:ext cx="6172200" cy="1828800"/>
          </a:xfrm>
          <a:prstGeom prst="rect">
            <a:avLst/>
          </a:prstGeom>
        </p:spPr>
        <p:txBody>
          <a:bodyPr/>
          <a:lstStyle>
            <a:lvl1pPr>
              <a:lnSpc>
                <a:spcPct val="100000"/>
              </a:lnSpc>
              <a:defRPr b="0" i="0">
                <a:solidFill>
                  <a:srgbClr val="3D3D3D"/>
                </a:solidFill>
                <a:latin typeface="Segoe UI" panose="020B0502040204020203" pitchFamily="34" charset="0"/>
                <a:cs typeface="Segoe UI" panose="020B0502040204020203" pitchFamily="34" charset="0"/>
              </a:defRPr>
            </a:lvl1pPr>
            <a:lvl2pPr>
              <a:lnSpc>
                <a:spcPct val="100000"/>
              </a:lnSpc>
              <a:defRPr b="0" i="0">
                <a:solidFill>
                  <a:srgbClr val="3D3D3D"/>
                </a:solidFill>
                <a:latin typeface="Segoe UI" panose="020B0502040204020203" pitchFamily="34" charset="0"/>
                <a:cs typeface="Segoe UI" panose="020B0502040204020203" pitchFamily="34" charset="0"/>
              </a:defRPr>
            </a:lvl2pPr>
            <a:lvl3pPr>
              <a:lnSpc>
                <a:spcPct val="100000"/>
              </a:lnSpc>
              <a:defRPr b="0" i="0">
                <a:solidFill>
                  <a:srgbClr val="3D3D3D"/>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a:p>
            <a:pPr lvl="1"/>
            <a:r>
              <a:rPr lang="en-US"/>
              <a:t>Size 24pt for the subtopics</a:t>
            </a:r>
          </a:p>
          <a:p>
            <a:pPr lvl="2"/>
            <a:r>
              <a:rPr lang="en-US"/>
              <a:t>Size 20 for paragraphs</a:t>
            </a:r>
          </a:p>
        </p:txBody>
      </p:sp>
      <p:sp>
        <p:nvSpPr>
          <p:cNvPr id="9" name="Title Placeholder 1">
            <a:extLst>
              <a:ext uri="{FF2B5EF4-FFF2-40B4-BE49-F238E27FC236}">
                <a16:creationId xmlns:a16="http://schemas.microsoft.com/office/drawing/2014/main" id="{C59A301B-8302-9D4D-B8C6-98FF21BF3653}"/>
              </a:ext>
            </a:extLst>
          </p:cNvPr>
          <p:cNvSpPr>
            <a:spLocks noGrp="1"/>
          </p:cNvSpPr>
          <p:nvPr>
            <p:ph type="title" hasCustomPrompt="1"/>
          </p:nvPr>
        </p:nvSpPr>
        <p:spPr>
          <a:xfrm>
            <a:off x="381000" y="228600"/>
            <a:ext cx="6172200" cy="2743200"/>
          </a:xfrm>
          <a:prstGeom prst="rect">
            <a:avLst/>
          </a:prstGeom>
        </p:spPr>
        <p:txBody>
          <a:bodyPr vert="horz" lIns="91440" tIns="45720" rIns="91440" bIns="45720" rtlCol="0" anchor="ctr">
            <a:normAutofit/>
          </a:bodyPr>
          <a:lstStyle>
            <a:lvl1pPr>
              <a:lnSpc>
                <a:spcPct val="100000"/>
              </a:lnSpc>
              <a:defRPr sz="4800" b="1" i="0">
                <a:solidFill>
                  <a:srgbClr val="333333"/>
                </a:solidFill>
                <a:latin typeface="Segoe UI Semibold" panose="020B0502040204020203" pitchFamily="34" charset="0"/>
                <a:cs typeface="Segoe UI Semibold" panose="020B0502040204020203" pitchFamily="34" charset="0"/>
              </a:defRPr>
            </a:lvl1pPr>
          </a:lstStyle>
          <a:p>
            <a:r>
              <a:rPr lang="en-US"/>
              <a:t>Click to add or edit slide title here</a:t>
            </a:r>
          </a:p>
        </p:txBody>
      </p:sp>
      <p:sp>
        <p:nvSpPr>
          <p:cNvPr id="12" name="Content Placeholder 2">
            <a:extLst>
              <a:ext uri="{FF2B5EF4-FFF2-40B4-BE49-F238E27FC236}">
                <a16:creationId xmlns:a16="http://schemas.microsoft.com/office/drawing/2014/main" id="{6E446550-1421-0541-AA17-3B4F5755361F}"/>
              </a:ext>
            </a:extLst>
          </p:cNvPr>
          <p:cNvSpPr>
            <a:spLocks noGrp="1"/>
          </p:cNvSpPr>
          <p:nvPr>
            <p:ph idx="10" hasCustomPrompt="1"/>
          </p:nvPr>
        </p:nvSpPr>
        <p:spPr>
          <a:xfrm>
            <a:off x="380999" y="4800600"/>
            <a:ext cx="6172200" cy="1828800"/>
          </a:xfrm>
          <a:prstGeom prst="rect">
            <a:avLst/>
          </a:prstGeom>
        </p:spPr>
        <p:txBody>
          <a:bodyPr/>
          <a:lstStyle>
            <a:lvl1pPr>
              <a:lnSpc>
                <a:spcPct val="100000"/>
              </a:lnSpc>
              <a:defRPr b="0" i="0">
                <a:solidFill>
                  <a:srgbClr val="3D3D3D"/>
                </a:solidFill>
                <a:latin typeface="Segoe UI" panose="020B0502040204020203" pitchFamily="34" charset="0"/>
                <a:cs typeface="Segoe UI" panose="020B0502040204020203" pitchFamily="34" charset="0"/>
              </a:defRPr>
            </a:lvl1pPr>
            <a:lvl2pPr>
              <a:lnSpc>
                <a:spcPct val="100000"/>
              </a:lnSpc>
              <a:defRPr b="0" i="0">
                <a:solidFill>
                  <a:srgbClr val="3D3D3D"/>
                </a:solidFill>
                <a:latin typeface="Segoe UI" panose="020B0502040204020203" pitchFamily="34" charset="0"/>
                <a:cs typeface="Segoe UI" panose="020B0502040204020203" pitchFamily="34" charset="0"/>
              </a:defRPr>
            </a:lvl2pPr>
            <a:lvl3pPr>
              <a:lnSpc>
                <a:spcPct val="100000"/>
              </a:lnSpc>
              <a:defRPr b="0" i="0">
                <a:solidFill>
                  <a:srgbClr val="3D3D3D"/>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a:p>
            <a:pPr lvl="1"/>
            <a:r>
              <a:rPr lang="en-US"/>
              <a:t>Size 24pt for the subtopics</a:t>
            </a:r>
          </a:p>
          <a:p>
            <a:pPr lvl="2"/>
            <a:r>
              <a:rPr lang="en-US"/>
              <a:t>Size 20 for paragraphs</a:t>
            </a:r>
          </a:p>
        </p:txBody>
      </p:sp>
      <p:sp>
        <p:nvSpPr>
          <p:cNvPr id="10" name="Picture Placeholder 2">
            <a:extLst>
              <a:ext uri="{FF2B5EF4-FFF2-40B4-BE49-F238E27FC236}">
                <a16:creationId xmlns:a16="http://schemas.microsoft.com/office/drawing/2014/main" id="{83BCCC1C-6B05-8245-9A1A-8E1D40D5AA77}"/>
              </a:ext>
            </a:extLst>
          </p:cNvPr>
          <p:cNvSpPr>
            <a:spLocks noGrp="1"/>
          </p:cNvSpPr>
          <p:nvPr>
            <p:ph type="pic" sz="quarter" idx="11"/>
          </p:nvPr>
        </p:nvSpPr>
        <p:spPr>
          <a:xfrm>
            <a:off x="7010399" y="0"/>
            <a:ext cx="5181601" cy="6858000"/>
          </a:xfrm>
        </p:spPr>
        <p:txBody>
          <a:bodyPr/>
          <a:lstStyle/>
          <a:p>
            <a:endParaRPr lang="en-US"/>
          </a:p>
        </p:txBody>
      </p:sp>
      <p:pic>
        <p:nvPicPr>
          <p:cNvPr id="14" name="Picture 13">
            <a:extLst>
              <a:ext uri="{FF2B5EF4-FFF2-40B4-BE49-F238E27FC236}">
                <a16:creationId xmlns:a16="http://schemas.microsoft.com/office/drawing/2014/main" id="{7D5AA9A4-7D20-3B4A-8351-BEF69E5B8310}"/>
              </a:ext>
            </a:extLst>
          </p:cNvPr>
          <p:cNvPicPr>
            <a:picLocks noChangeAspect="1"/>
          </p:cNvPicPr>
          <p:nvPr userDrawn="1"/>
        </p:nvPicPr>
        <p:blipFill>
          <a:blip r:embed="rId2"/>
          <a:stretch>
            <a:fillRect/>
          </a:stretch>
        </p:blipFill>
        <p:spPr>
          <a:xfrm>
            <a:off x="9677400" y="6093207"/>
            <a:ext cx="2133600" cy="536193"/>
          </a:xfrm>
          <a:prstGeom prst="rect">
            <a:avLst/>
          </a:prstGeom>
        </p:spPr>
      </p:pic>
    </p:spTree>
    <p:extLst>
      <p:ext uri="{BB962C8B-B14F-4D97-AF65-F5344CB8AC3E}">
        <p14:creationId xmlns:p14="http://schemas.microsoft.com/office/powerpoint/2010/main" val="2967620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Master Slide 5 50-50 Blu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C1BD8C-6AB8-324B-B356-DC5F009042C2}"/>
              </a:ext>
            </a:extLst>
          </p:cNvPr>
          <p:cNvSpPr/>
          <p:nvPr userDrawn="1"/>
        </p:nvSpPr>
        <p:spPr>
          <a:xfrm>
            <a:off x="-1" y="1"/>
            <a:ext cx="6096001"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45016DA4-DB1F-734A-B331-34E2E7E2E862}"/>
              </a:ext>
            </a:extLst>
          </p:cNvPr>
          <p:cNvSpPr>
            <a:spLocks noGrp="1"/>
          </p:cNvSpPr>
          <p:nvPr>
            <p:ph idx="1" hasCustomPrompt="1"/>
          </p:nvPr>
        </p:nvSpPr>
        <p:spPr>
          <a:xfrm>
            <a:off x="381000" y="2971800"/>
            <a:ext cx="5257800" cy="1828800"/>
          </a:xfrm>
          <a:prstGeom prst="rect">
            <a:avLst/>
          </a:prstGeom>
        </p:spPr>
        <p:txBody>
          <a:bodyPr/>
          <a:lstStyle>
            <a:lvl1pPr>
              <a:lnSpc>
                <a:spcPct val="100000"/>
              </a:lnSpc>
              <a:defRPr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a:p>
            <a:pPr lvl="1"/>
            <a:r>
              <a:rPr lang="en-US"/>
              <a:t>Size 24pt for the subtopics</a:t>
            </a:r>
          </a:p>
          <a:p>
            <a:pPr lvl="2"/>
            <a:r>
              <a:rPr lang="en-US"/>
              <a:t>Size 20 for paragraphs</a:t>
            </a:r>
          </a:p>
        </p:txBody>
      </p:sp>
      <p:sp>
        <p:nvSpPr>
          <p:cNvPr id="9" name="Title Placeholder 1">
            <a:extLst>
              <a:ext uri="{FF2B5EF4-FFF2-40B4-BE49-F238E27FC236}">
                <a16:creationId xmlns:a16="http://schemas.microsoft.com/office/drawing/2014/main" id="{C59A301B-8302-9D4D-B8C6-98FF21BF3653}"/>
              </a:ext>
            </a:extLst>
          </p:cNvPr>
          <p:cNvSpPr>
            <a:spLocks noGrp="1"/>
          </p:cNvSpPr>
          <p:nvPr>
            <p:ph type="title" hasCustomPrompt="1"/>
          </p:nvPr>
        </p:nvSpPr>
        <p:spPr>
          <a:xfrm>
            <a:off x="381000" y="228600"/>
            <a:ext cx="5257800" cy="2743200"/>
          </a:xfrm>
          <a:prstGeom prst="rect">
            <a:avLst/>
          </a:prstGeom>
        </p:spPr>
        <p:txBody>
          <a:bodyPr vert="horz" lIns="91440" tIns="45720" rIns="91440" bIns="45720" rtlCol="0" anchor="ctr">
            <a:normAutofit/>
          </a:bodyPr>
          <a:lstStyle>
            <a:lvl1pPr>
              <a:lnSpc>
                <a:spcPct val="100000"/>
              </a:lnSpc>
              <a:defRPr sz="4800" b="1" i="0">
                <a:latin typeface="Segoe UI Semibold" panose="020B0502040204020203" pitchFamily="34" charset="0"/>
                <a:cs typeface="Segoe UI Semibold" panose="020B0502040204020203" pitchFamily="34" charset="0"/>
              </a:defRPr>
            </a:lvl1pPr>
          </a:lstStyle>
          <a:p>
            <a:r>
              <a:rPr lang="en-US"/>
              <a:t>Add or edit 50-50 slide title here</a:t>
            </a:r>
          </a:p>
        </p:txBody>
      </p:sp>
      <p:sp>
        <p:nvSpPr>
          <p:cNvPr id="12" name="Content Placeholder 2">
            <a:extLst>
              <a:ext uri="{FF2B5EF4-FFF2-40B4-BE49-F238E27FC236}">
                <a16:creationId xmlns:a16="http://schemas.microsoft.com/office/drawing/2014/main" id="{6E446550-1421-0541-AA17-3B4F5755361F}"/>
              </a:ext>
            </a:extLst>
          </p:cNvPr>
          <p:cNvSpPr>
            <a:spLocks noGrp="1"/>
          </p:cNvSpPr>
          <p:nvPr>
            <p:ph idx="10" hasCustomPrompt="1"/>
          </p:nvPr>
        </p:nvSpPr>
        <p:spPr>
          <a:xfrm>
            <a:off x="380999" y="4800600"/>
            <a:ext cx="5257801" cy="1832428"/>
          </a:xfrm>
          <a:prstGeom prst="rect">
            <a:avLst/>
          </a:prstGeom>
        </p:spPr>
        <p:txBody>
          <a:bodyPr/>
          <a:lstStyle>
            <a:lvl1pPr>
              <a:lnSpc>
                <a:spcPct val="100000"/>
              </a:lnSpc>
              <a:defRPr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a:p>
            <a:pPr lvl="1"/>
            <a:r>
              <a:rPr lang="en-US"/>
              <a:t>Size 24pt for the subtopics</a:t>
            </a:r>
          </a:p>
          <a:p>
            <a:pPr lvl="2"/>
            <a:r>
              <a:rPr lang="en-US"/>
              <a:t>Size 20 for paragraphs</a:t>
            </a:r>
          </a:p>
        </p:txBody>
      </p:sp>
      <p:sp>
        <p:nvSpPr>
          <p:cNvPr id="10" name="Picture Placeholder 2">
            <a:extLst>
              <a:ext uri="{FF2B5EF4-FFF2-40B4-BE49-F238E27FC236}">
                <a16:creationId xmlns:a16="http://schemas.microsoft.com/office/drawing/2014/main" id="{76E18841-8DA8-8246-A60A-9D0522F42E1A}"/>
              </a:ext>
            </a:extLst>
          </p:cNvPr>
          <p:cNvSpPr>
            <a:spLocks noGrp="1"/>
          </p:cNvSpPr>
          <p:nvPr>
            <p:ph type="pic" sz="quarter" idx="11"/>
          </p:nvPr>
        </p:nvSpPr>
        <p:spPr>
          <a:xfrm>
            <a:off x="6095999" y="0"/>
            <a:ext cx="6096001" cy="6858000"/>
          </a:xfrm>
        </p:spPr>
        <p:txBody>
          <a:bodyPr>
            <a:normAutofit/>
          </a:bodyPr>
          <a:lstStyle>
            <a:lvl1pPr>
              <a:defRPr sz="2800" b="0" i="0">
                <a:solidFill>
                  <a:srgbClr val="00AEEF"/>
                </a:solidFill>
                <a:latin typeface="Segoe UI" panose="020B0502040204020203" pitchFamily="34" charset="0"/>
                <a:cs typeface="Segoe UI" panose="020B0502040204020203" pitchFamily="34" charset="0"/>
              </a:defRPr>
            </a:lvl1pPr>
          </a:lstStyle>
          <a:p>
            <a:endParaRPr lang="en-US"/>
          </a:p>
        </p:txBody>
      </p:sp>
      <p:pic>
        <p:nvPicPr>
          <p:cNvPr id="16" name="Picture 15">
            <a:extLst>
              <a:ext uri="{FF2B5EF4-FFF2-40B4-BE49-F238E27FC236}">
                <a16:creationId xmlns:a16="http://schemas.microsoft.com/office/drawing/2014/main" id="{0314578A-6029-EB45-8C5D-A69C76C81FFA}"/>
              </a:ext>
            </a:extLst>
          </p:cNvPr>
          <p:cNvPicPr>
            <a:picLocks noChangeAspect="1"/>
          </p:cNvPicPr>
          <p:nvPr userDrawn="1"/>
        </p:nvPicPr>
        <p:blipFill>
          <a:blip r:embed="rId2"/>
          <a:stretch>
            <a:fillRect/>
          </a:stretch>
        </p:blipFill>
        <p:spPr>
          <a:xfrm>
            <a:off x="9674072" y="6095999"/>
            <a:ext cx="2136928" cy="537029"/>
          </a:xfrm>
          <a:prstGeom prst="rect">
            <a:avLst/>
          </a:prstGeom>
        </p:spPr>
      </p:pic>
    </p:spTree>
    <p:extLst>
      <p:ext uri="{BB962C8B-B14F-4D97-AF65-F5344CB8AC3E}">
        <p14:creationId xmlns:p14="http://schemas.microsoft.com/office/powerpoint/2010/main" val="2244402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Master Slide 5 50-50 White">
    <p:bg>
      <p:bgPr>
        <a:solidFill>
          <a:srgbClr val="00AEE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C1BD8C-6AB8-324B-B356-DC5F009042C2}"/>
              </a:ext>
            </a:extLst>
          </p:cNvPr>
          <p:cNvSpPr/>
          <p:nvPr userDrawn="1"/>
        </p:nvSpPr>
        <p:spPr>
          <a:xfrm>
            <a:off x="-1" y="1"/>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45016DA4-DB1F-734A-B331-34E2E7E2E862}"/>
              </a:ext>
            </a:extLst>
          </p:cNvPr>
          <p:cNvSpPr>
            <a:spLocks noGrp="1"/>
          </p:cNvSpPr>
          <p:nvPr>
            <p:ph idx="1" hasCustomPrompt="1"/>
          </p:nvPr>
        </p:nvSpPr>
        <p:spPr>
          <a:xfrm>
            <a:off x="381000" y="2971800"/>
            <a:ext cx="5257800" cy="1828800"/>
          </a:xfrm>
          <a:prstGeom prst="rect">
            <a:avLst/>
          </a:prstGeom>
        </p:spPr>
        <p:txBody>
          <a:bodyPr/>
          <a:lstStyle>
            <a:lvl1pPr>
              <a:lnSpc>
                <a:spcPct val="100000"/>
              </a:lnSpc>
              <a:defRPr b="0" i="0">
                <a:solidFill>
                  <a:srgbClr val="00AEEF"/>
                </a:solidFill>
                <a:latin typeface="Segoe UI" panose="020B0502040204020203" pitchFamily="34" charset="0"/>
                <a:cs typeface="Segoe UI" panose="020B0502040204020203" pitchFamily="34" charset="0"/>
              </a:defRPr>
            </a:lvl1pPr>
            <a:lvl2pPr>
              <a:lnSpc>
                <a:spcPct val="100000"/>
              </a:lnSpc>
              <a:defRPr b="0" i="0">
                <a:solidFill>
                  <a:srgbClr val="00AEEF"/>
                </a:solidFill>
                <a:latin typeface="Segoe UI" panose="020B0502040204020203" pitchFamily="34" charset="0"/>
                <a:cs typeface="Segoe UI" panose="020B0502040204020203" pitchFamily="34" charset="0"/>
              </a:defRPr>
            </a:lvl2pPr>
            <a:lvl3pPr>
              <a:lnSpc>
                <a:spcPct val="100000"/>
              </a:lnSpc>
              <a:defRPr b="0" i="0">
                <a:solidFill>
                  <a:srgbClr val="00AEEF"/>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a:p>
            <a:pPr lvl="1"/>
            <a:r>
              <a:rPr lang="en-US"/>
              <a:t>Size 24pt for the subtopics</a:t>
            </a:r>
          </a:p>
          <a:p>
            <a:pPr lvl="2"/>
            <a:r>
              <a:rPr lang="en-US"/>
              <a:t>Size 20 for paragraphs</a:t>
            </a:r>
          </a:p>
        </p:txBody>
      </p:sp>
      <p:sp>
        <p:nvSpPr>
          <p:cNvPr id="9" name="Title Placeholder 1">
            <a:extLst>
              <a:ext uri="{FF2B5EF4-FFF2-40B4-BE49-F238E27FC236}">
                <a16:creationId xmlns:a16="http://schemas.microsoft.com/office/drawing/2014/main" id="{C59A301B-8302-9D4D-B8C6-98FF21BF3653}"/>
              </a:ext>
            </a:extLst>
          </p:cNvPr>
          <p:cNvSpPr>
            <a:spLocks noGrp="1"/>
          </p:cNvSpPr>
          <p:nvPr>
            <p:ph type="title" hasCustomPrompt="1"/>
          </p:nvPr>
        </p:nvSpPr>
        <p:spPr>
          <a:xfrm>
            <a:off x="381000" y="228600"/>
            <a:ext cx="5257800" cy="2743200"/>
          </a:xfrm>
          <a:prstGeom prst="rect">
            <a:avLst/>
          </a:prstGeom>
        </p:spPr>
        <p:txBody>
          <a:bodyPr vert="horz" lIns="91440" tIns="45720" rIns="91440" bIns="45720" rtlCol="0" anchor="ctr">
            <a:normAutofit/>
          </a:bodyPr>
          <a:lstStyle>
            <a:lvl1pPr>
              <a:lnSpc>
                <a:spcPct val="100000"/>
              </a:lnSpc>
              <a:defRPr sz="4800" b="1" i="0">
                <a:solidFill>
                  <a:srgbClr val="00AEEF"/>
                </a:solidFill>
                <a:latin typeface="Segoe UI Semibold" panose="020B0502040204020203" pitchFamily="34" charset="0"/>
                <a:cs typeface="Segoe UI Semibold" panose="020B0502040204020203" pitchFamily="34" charset="0"/>
              </a:defRPr>
            </a:lvl1pPr>
          </a:lstStyle>
          <a:p>
            <a:r>
              <a:rPr lang="en-US"/>
              <a:t>Add or edit 50-50 slide title here</a:t>
            </a:r>
          </a:p>
        </p:txBody>
      </p:sp>
      <p:sp>
        <p:nvSpPr>
          <p:cNvPr id="12" name="Content Placeholder 2">
            <a:extLst>
              <a:ext uri="{FF2B5EF4-FFF2-40B4-BE49-F238E27FC236}">
                <a16:creationId xmlns:a16="http://schemas.microsoft.com/office/drawing/2014/main" id="{6E446550-1421-0541-AA17-3B4F5755361F}"/>
              </a:ext>
            </a:extLst>
          </p:cNvPr>
          <p:cNvSpPr>
            <a:spLocks noGrp="1"/>
          </p:cNvSpPr>
          <p:nvPr>
            <p:ph idx="10" hasCustomPrompt="1"/>
          </p:nvPr>
        </p:nvSpPr>
        <p:spPr>
          <a:xfrm>
            <a:off x="380999" y="4800600"/>
            <a:ext cx="5257801" cy="1832428"/>
          </a:xfrm>
          <a:prstGeom prst="rect">
            <a:avLst/>
          </a:prstGeom>
        </p:spPr>
        <p:txBody>
          <a:bodyPr/>
          <a:lstStyle>
            <a:lvl1pPr>
              <a:lnSpc>
                <a:spcPct val="100000"/>
              </a:lnSpc>
              <a:defRPr b="0" i="0">
                <a:solidFill>
                  <a:srgbClr val="00AEEF"/>
                </a:solidFill>
                <a:latin typeface="Segoe UI" panose="020B0502040204020203" pitchFamily="34" charset="0"/>
                <a:cs typeface="Segoe UI" panose="020B0502040204020203" pitchFamily="34" charset="0"/>
              </a:defRPr>
            </a:lvl1pPr>
            <a:lvl2pPr>
              <a:lnSpc>
                <a:spcPct val="100000"/>
              </a:lnSpc>
              <a:defRPr b="0" i="0">
                <a:solidFill>
                  <a:srgbClr val="00AEEF"/>
                </a:solidFill>
                <a:latin typeface="Segoe UI" panose="020B0502040204020203" pitchFamily="34" charset="0"/>
                <a:cs typeface="Segoe UI" panose="020B0502040204020203" pitchFamily="34" charset="0"/>
              </a:defRPr>
            </a:lvl2pPr>
            <a:lvl3pPr>
              <a:lnSpc>
                <a:spcPct val="100000"/>
              </a:lnSpc>
              <a:defRPr b="0" i="0">
                <a:solidFill>
                  <a:srgbClr val="00AEEF"/>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a:p>
            <a:pPr lvl="1"/>
            <a:r>
              <a:rPr lang="en-US"/>
              <a:t>Size 24pt for the subtopics</a:t>
            </a:r>
          </a:p>
          <a:p>
            <a:pPr lvl="2"/>
            <a:r>
              <a:rPr lang="en-US"/>
              <a:t>Size 20 for paragraphs</a:t>
            </a:r>
          </a:p>
        </p:txBody>
      </p:sp>
      <p:sp>
        <p:nvSpPr>
          <p:cNvPr id="13" name="Picture Placeholder 2">
            <a:extLst>
              <a:ext uri="{FF2B5EF4-FFF2-40B4-BE49-F238E27FC236}">
                <a16:creationId xmlns:a16="http://schemas.microsoft.com/office/drawing/2014/main" id="{60ED23C8-F0E7-CA43-951F-67CDE38CE57F}"/>
              </a:ext>
            </a:extLst>
          </p:cNvPr>
          <p:cNvSpPr>
            <a:spLocks noGrp="1"/>
          </p:cNvSpPr>
          <p:nvPr>
            <p:ph type="pic" sz="quarter" idx="11"/>
          </p:nvPr>
        </p:nvSpPr>
        <p:spPr>
          <a:xfrm>
            <a:off x="6096000" y="0"/>
            <a:ext cx="6095999" cy="6857999"/>
          </a:xfrm>
        </p:spPr>
        <p:txBody>
          <a:bodyPr/>
          <a:lstStyle/>
          <a:p>
            <a:endParaRPr lang="en-US"/>
          </a:p>
        </p:txBody>
      </p:sp>
      <p:pic>
        <p:nvPicPr>
          <p:cNvPr id="10" name="Picture 9">
            <a:extLst>
              <a:ext uri="{FF2B5EF4-FFF2-40B4-BE49-F238E27FC236}">
                <a16:creationId xmlns:a16="http://schemas.microsoft.com/office/drawing/2014/main" id="{BF519EF1-3A3A-0641-B65C-F4C81795D3AA}"/>
              </a:ext>
            </a:extLst>
          </p:cNvPr>
          <p:cNvPicPr>
            <a:picLocks noChangeAspect="1"/>
          </p:cNvPicPr>
          <p:nvPr userDrawn="1"/>
        </p:nvPicPr>
        <p:blipFill>
          <a:blip r:embed="rId2"/>
          <a:stretch>
            <a:fillRect/>
          </a:stretch>
        </p:blipFill>
        <p:spPr>
          <a:xfrm>
            <a:off x="9677400" y="6093207"/>
            <a:ext cx="2133600" cy="536193"/>
          </a:xfrm>
          <a:prstGeom prst="rect">
            <a:avLst/>
          </a:prstGeom>
        </p:spPr>
      </p:pic>
    </p:spTree>
    <p:extLst>
      <p:ext uri="{BB962C8B-B14F-4D97-AF65-F5344CB8AC3E}">
        <p14:creationId xmlns:p14="http://schemas.microsoft.com/office/powerpoint/2010/main" val="599450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Master Slide 5 50-50 Black">
    <p:bg>
      <p:bgPr>
        <a:solidFill>
          <a:srgbClr val="333333"/>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C1BD8C-6AB8-324B-B356-DC5F009042C2}"/>
              </a:ext>
            </a:extLst>
          </p:cNvPr>
          <p:cNvSpPr/>
          <p:nvPr userDrawn="1"/>
        </p:nvSpPr>
        <p:spPr>
          <a:xfrm>
            <a:off x="-1" y="1"/>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45016DA4-DB1F-734A-B331-34E2E7E2E862}"/>
              </a:ext>
            </a:extLst>
          </p:cNvPr>
          <p:cNvSpPr>
            <a:spLocks noGrp="1"/>
          </p:cNvSpPr>
          <p:nvPr>
            <p:ph idx="1" hasCustomPrompt="1"/>
          </p:nvPr>
        </p:nvSpPr>
        <p:spPr>
          <a:xfrm>
            <a:off x="381000" y="2971800"/>
            <a:ext cx="5257800" cy="1828800"/>
          </a:xfrm>
          <a:prstGeom prst="rect">
            <a:avLst/>
          </a:prstGeom>
        </p:spPr>
        <p:txBody>
          <a:bodyPr/>
          <a:lstStyle>
            <a:lvl1pPr>
              <a:lnSpc>
                <a:spcPct val="100000"/>
              </a:lnSpc>
              <a:defRPr b="0" i="0">
                <a:solidFill>
                  <a:srgbClr val="3D3D3D"/>
                </a:solidFill>
                <a:latin typeface="Segoe UI" panose="020B0502040204020203" pitchFamily="34" charset="0"/>
                <a:cs typeface="Segoe UI" panose="020B0502040204020203" pitchFamily="34" charset="0"/>
              </a:defRPr>
            </a:lvl1pPr>
            <a:lvl2pPr>
              <a:lnSpc>
                <a:spcPct val="100000"/>
              </a:lnSpc>
              <a:defRPr b="0" i="0">
                <a:solidFill>
                  <a:srgbClr val="3D3D3D"/>
                </a:solidFill>
                <a:latin typeface="Segoe UI" panose="020B0502040204020203" pitchFamily="34" charset="0"/>
                <a:cs typeface="Segoe UI" panose="020B0502040204020203" pitchFamily="34" charset="0"/>
              </a:defRPr>
            </a:lvl2pPr>
            <a:lvl3pPr>
              <a:lnSpc>
                <a:spcPct val="100000"/>
              </a:lnSpc>
              <a:defRPr b="0" i="0">
                <a:solidFill>
                  <a:srgbClr val="3D3D3D"/>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a:p>
            <a:pPr lvl="1"/>
            <a:r>
              <a:rPr lang="en-US"/>
              <a:t>Size 24pt for the subtopics</a:t>
            </a:r>
          </a:p>
          <a:p>
            <a:pPr lvl="2"/>
            <a:r>
              <a:rPr lang="en-US"/>
              <a:t>Size 20 for paragraphs</a:t>
            </a:r>
          </a:p>
        </p:txBody>
      </p:sp>
      <p:sp>
        <p:nvSpPr>
          <p:cNvPr id="9" name="Title Placeholder 1">
            <a:extLst>
              <a:ext uri="{FF2B5EF4-FFF2-40B4-BE49-F238E27FC236}">
                <a16:creationId xmlns:a16="http://schemas.microsoft.com/office/drawing/2014/main" id="{C59A301B-8302-9D4D-B8C6-98FF21BF3653}"/>
              </a:ext>
            </a:extLst>
          </p:cNvPr>
          <p:cNvSpPr>
            <a:spLocks noGrp="1"/>
          </p:cNvSpPr>
          <p:nvPr>
            <p:ph type="title" hasCustomPrompt="1"/>
          </p:nvPr>
        </p:nvSpPr>
        <p:spPr>
          <a:xfrm>
            <a:off x="381000" y="228600"/>
            <a:ext cx="5257800" cy="2743200"/>
          </a:xfrm>
          <a:prstGeom prst="rect">
            <a:avLst/>
          </a:prstGeom>
        </p:spPr>
        <p:txBody>
          <a:bodyPr vert="horz" lIns="91440" tIns="45720" rIns="91440" bIns="45720" rtlCol="0" anchor="ctr">
            <a:normAutofit/>
          </a:bodyPr>
          <a:lstStyle>
            <a:lvl1pPr>
              <a:lnSpc>
                <a:spcPct val="100000"/>
              </a:lnSpc>
              <a:defRPr sz="4800" b="1" i="0">
                <a:solidFill>
                  <a:srgbClr val="333333"/>
                </a:solidFill>
                <a:latin typeface="Segoe UI Semibold" panose="020B0502040204020203" pitchFamily="34" charset="0"/>
                <a:cs typeface="Segoe UI Semibold" panose="020B0502040204020203" pitchFamily="34" charset="0"/>
              </a:defRPr>
            </a:lvl1pPr>
          </a:lstStyle>
          <a:p>
            <a:r>
              <a:rPr lang="en-US"/>
              <a:t>Add or edit 50-50 slide title here</a:t>
            </a:r>
          </a:p>
        </p:txBody>
      </p:sp>
      <p:sp>
        <p:nvSpPr>
          <p:cNvPr id="12" name="Content Placeholder 2">
            <a:extLst>
              <a:ext uri="{FF2B5EF4-FFF2-40B4-BE49-F238E27FC236}">
                <a16:creationId xmlns:a16="http://schemas.microsoft.com/office/drawing/2014/main" id="{6E446550-1421-0541-AA17-3B4F5755361F}"/>
              </a:ext>
            </a:extLst>
          </p:cNvPr>
          <p:cNvSpPr>
            <a:spLocks noGrp="1"/>
          </p:cNvSpPr>
          <p:nvPr>
            <p:ph idx="10" hasCustomPrompt="1"/>
          </p:nvPr>
        </p:nvSpPr>
        <p:spPr>
          <a:xfrm>
            <a:off x="380999" y="4800600"/>
            <a:ext cx="5257801" cy="1832428"/>
          </a:xfrm>
          <a:prstGeom prst="rect">
            <a:avLst/>
          </a:prstGeom>
        </p:spPr>
        <p:txBody>
          <a:bodyPr/>
          <a:lstStyle>
            <a:lvl1pPr>
              <a:lnSpc>
                <a:spcPct val="100000"/>
              </a:lnSpc>
              <a:defRPr b="0" i="0">
                <a:solidFill>
                  <a:srgbClr val="3D3D3D"/>
                </a:solidFill>
                <a:latin typeface="Segoe UI" panose="020B0502040204020203" pitchFamily="34" charset="0"/>
                <a:cs typeface="Segoe UI" panose="020B0502040204020203" pitchFamily="34" charset="0"/>
              </a:defRPr>
            </a:lvl1pPr>
            <a:lvl2pPr>
              <a:lnSpc>
                <a:spcPct val="100000"/>
              </a:lnSpc>
              <a:defRPr b="0" i="0">
                <a:solidFill>
                  <a:srgbClr val="3D3D3D"/>
                </a:solidFill>
                <a:latin typeface="Segoe UI" panose="020B0502040204020203" pitchFamily="34" charset="0"/>
                <a:cs typeface="Segoe UI" panose="020B0502040204020203" pitchFamily="34" charset="0"/>
              </a:defRPr>
            </a:lvl2pPr>
            <a:lvl3pPr>
              <a:lnSpc>
                <a:spcPct val="100000"/>
              </a:lnSpc>
              <a:defRPr b="0" i="0">
                <a:solidFill>
                  <a:srgbClr val="3D3D3D"/>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a:p>
            <a:pPr lvl="1"/>
            <a:r>
              <a:rPr lang="en-US"/>
              <a:t>Size 24pt for the subtopics</a:t>
            </a:r>
          </a:p>
          <a:p>
            <a:pPr lvl="2"/>
            <a:r>
              <a:rPr lang="en-US"/>
              <a:t>Size 20 for paragraphs</a:t>
            </a:r>
          </a:p>
        </p:txBody>
      </p:sp>
      <p:sp>
        <p:nvSpPr>
          <p:cNvPr id="13" name="Picture Placeholder 2">
            <a:extLst>
              <a:ext uri="{FF2B5EF4-FFF2-40B4-BE49-F238E27FC236}">
                <a16:creationId xmlns:a16="http://schemas.microsoft.com/office/drawing/2014/main" id="{146626AB-E744-584C-BF75-1D6148A721DD}"/>
              </a:ext>
            </a:extLst>
          </p:cNvPr>
          <p:cNvSpPr>
            <a:spLocks noGrp="1"/>
          </p:cNvSpPr>
          <p:nvPr>
            <p:ph type="pic" sz="quarter" idx="11"/>
          </p:nvPr>
        </p:nvSpPr>
        <p:spPr>
          <a:xfrm>
            <a:off x="6096001" y="0"/>
            <a:ext cx="6095999" cy="6858000"/>
          </a:xfrm>
        </p:spPr>
        <p:txBody>
          <a:bodyPr/>
          <a:lstStyle/>
          <a:p>
            <a:endParaRPr lang="en-US"/>
          </a:p>
        </p:txBody>
      </p:sp>
      <p:pic>
        <p:nvPicPr>
          <p:cNvPr id="10" name="Picture 9">
            <a:extLst>
              <a:ext uri="{FF2B5EF4-FFF2-40B4-BE49-F238E27FC236}">
                <a16:creationId xmlns:a16="http://schemas.microsoft.com/office/drawing/2014/main" id="{BF519EF1-3A3A-0641-B65C-F4C81795D3AA}"/>
              </a:ext>
            </a:extLst>
          </p:cNvPr>
          <p:cNvPicPr>
            <a:picLocks noChangeAspect="1"/>
          </p:cNvPicPr>
          <p:nvPr userDrawn="1"/>
        </p:nvPicPr>
        <p:blipFill>
          <a:blip r:embed="rId2"/>
          <a:stretch>
            <a:fillRect/>
          </a:stretch>
        </p:blipFill>
        <p:spPr>
          <a:xfrm>
            <a:off x="9677400" y="6093207"/>
            <a:ext cx="2133600" cy="536193"/>
          </a:xfrm>
          <a:prstGeom prst="rect">
            <a:avLst/>
          </a:prstGeom>
        </p:spPr>
      </p:pic>
    </p:spTree>
    <p:extLst>
      <p:ext uri="{BB962C8B-B14F-4D97-AF65-F5344CB8AC3E}">
        <p14:creationId xmlns:p14="http://schemas.microsoft.com/office/powerpoint/2010/main" val="2331032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Master Slide 6 Blue">
    <p:bg>
      <p:bgPr>
        <a:solidFill>
          <a:srgbClr val="00AEEF"/>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C59A301B-8302-9D4D-B8C6-98FF21BF3653}"/>
              </a:ext>
            </a:extLst>
          </p:cNvPr>
          <p:cNvSpPr>
            <a:spLocks noGrp="1"/>
          </p:cNvSpPr>
          <p:nvPr>
            <p:ph type="title" hasCustomPrompt="1"/>
          </p:nvPr>
        </p:nvSpPr>
        <p:spPr>
          <a:xfrm>
            <a:off x="378704" y="2971800"/>
            <a:ext cx="3429000" cy="1371600"/>
          </a:xfrm>
          <a:prstGeom prst="rect">
            <a:avLst/>
          </a:prstGeom>
        </p:spPr>
        <p:txBody>
          <a:bodyPr vert="horz" lIns="91440" tIns="45720" rIns="91440" bIns="45720" rtlCol="0" anchor="ctr">
            <a:normAutofit/>
          </a:bodyPr>
          <a:lstStyle>
            <a:lvl1pPr algn="ctr">
              <a:lnSpc>
                <a:spcPct val="100000"/>
              </a:lnSpc>
              <a:defRPr sz="3600" b="1" i="0">
                <a:latin typeface="Segoe UI Semibold" panose="020B0502040204020203" pitchFamily="34" charset="0"/>
                <a:cs typeface="Segoe UI Semibold" panose="020B0502040204020203" pitchFamily="34" charset="0"/>
              </a:defRPr>
            </a:lvl1pPr>
          </a:lstStyle>
          <a:p>
            <a:r>
              <a:rPr lang="en-US"/>
              <a:t>Click to add title here</a:t>
            </a:r>
          </a:p>
        </p:txBody>
      </p:sp>
      <p:pic>
        <p:nvPicPr>
          <p:cNvPr id="10" name="Picture 9">
            <a:extLst>
              <a:ext uri="{FF2B5EF4-FFF2-40B4-BE49-F238E27FC236}">
                <a16:creationId xmlns:a16="http://schemas.microsoft.com/office/drawing/2014/main" id="{B38C5115-6A68-204F-AAD9-6AE227F12A10}"/>
              </a:ext>
            </a:extLst>
          </p:cNvPr>
          <p:cNvPicPr>
            <a:picLocks noChangeAspect="1"/>
          </p:cNvPicPr>
          <p:nvPr userDrawn="1"/>
        </p:nvPicPr>
        <p:blipFill>
          <a:blip r:embed="rId2"/>
          <a:stretch>
            <a:fillRect/>
          </a:stretch>
        </p:blipFill>
        <p:spPr>
          <a:xfrm>
            <a:off x="9677400" y="6093207"/>
            <a:ext cx="2133600" cy="536193"/>
          </a:xfrm>
          <a:prstGeom prst="rect">
            <a:avLst/>
          </a:prstGeom>
        </p:spPr>
      </p:pic>
      <p:sp>
        <p:nvSpPr>
          <p:cNvPr id="13" name="Content Placeholder 2">
            <a:extLst>
              <a:ext uri="{FF2B5EF4-FFF2-40B4-BE49-F238E27FC236}">
                <a16:creationId xmlns:a16="http://schemas.microsoft.com/office/drawing/2014/main" id="{AD5511F1-C659-EB4B-862B-56979AA98CF1}"/>
              </a:ext>
            </a:extLst>
          </p:cNvPr>
          <p:cNvSpPr>
            <a:spLocks noGrp="1"/>
          </p:cNvSpPr>
          <p:nvPr>
            <p:ph idx="10" hasCustomPrompt="1"/>
          </p:nvPr>
        </p:nvSpPr>
        <p:spPr>
          <a:xfrm>
            <a:off x="4384386" y="4487547"/>
            <a:ext cx="3420932" cy="1227454"/>
          </a:xfrm>
          <a:prstGeom prst="rect">
            <a:avLst/>
          </a:prstGeom>
        </p:spPr>
        <p:txBody>
          <a:bodyPr>
            <a:noAutofit/>
          </a:bodyPr>
          <a:lstStyle>
            <a:lvl1pPr algn="ctr">
              <a:lnSpc>
                <a:spcPct val="100000"/>
              </a:lnSpc>
              <a:defRPr sz="1800"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a:t>
            </a:r>
            <a:endParaRPr lang="en-US"/>
          </a:p>
        </p:txBody>
      </p:sp>
      <p:sp>
        <p:nvSpPr>
          <p:cNvPr id="15" name="Content Placeholder 2">
            <a:extLst>
              <a:ext uri="{FF2B5EF4-FFF2-40B4-BE49-F238E27FC236}">
                <a16:creationId xmlns:a16="http://schemas.microsoft.com/office/drawing/2014/main" id="{3182DD5C-C4FB-7F42-A07E-523FF966F259}"/>
              </a:ext>
            </a:extLst>
          </p:cNvPr>
          <p:cNvSpPr>
            <a:spLocks noGrp="1"/>
          </p:cNvSpPr>
          <p:nvPr>
            <p:ph idx="11" hasCustomPrompt="1"/>
          </p:nvPr>
        </p:nvSpPr>
        <p:spPr>
          <a:xfrm>
            <a:off x="8382000" y="4487546"/>
            <a:ext cx="3429000" cy="1227454"/>
          </a:xfrm>
          <a:prstGeom prst="rect">
            <a:avLst/>
          </a:prstGeom>
        </p:spPr>
        <p:txBody>
          <a:bodyPr>
            <a:noAutofit/>
          </a:bodyPr>
          <a:lstStyle>
            <a:lvl1pPr algn="ctr">
              <a:lnSpc>
                <a:spcPct val="100000"/>
              </a:lnSpc>
              <a:defRPr sz="1800"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a:t>
            </a:r>
            <a:endParaRPr lang="en-US"/>
          </a:p>
        </p:txBody>
      </p:sp>
      <p:sp>
        <p:nvSpPr>
          <p:cNvPr id="17" name="Content Placeholder 2">
            <a:extLst>
              <a:ext uri="{FF2B5EF4-FFF2-40B4-BE49-F238E27FC236}">
                <a16:creationId xmlns:a16="http://schemas.microsoft.com/office/drawing/2014/main" id="{11816F4E-8356-DC47-9896-486BF7337FCB}"/>
              </a:ext>
            </a:extLst>
          </p:cNvPr>
          <p:cNvSpPr>
            <a:spLocks noGrp="1"/>
          </p:cNvSpPr>
          <p:nvPr>
            <p:ph idx="12" hasCustomPrompt="1"/>
          </p:nvPr>
        </p:nvSpPr>
        <p:spPr>
          <a:xfrm>
            <a:off x="381000" y="4487546"/>
            <a:ext cx="3426704" cy="1227454"/>
          </a:xfrm>
          <a:prstGeom prst="rect">
            <a:avLst/>
          </a:prstGeom>
        </p:spPr>
        <p:txBody>
          <a:bodyPr>
            <a:noAutofit/>
          </a:bodyPr>
          <a:lstStyle>
            <a:lvl1pPr algn="ctr">
              <a:lnSpc>
                <a:spcPct val="100000"/>
              </a:lnSpc>
              <a:defRPr sz="1800"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a:t>
            </a:r>
            <a:endParaRPr lang="en-US"/>
          </a:p>
        </p:txBody>
      </p:sp>
      <p:sp>
        <p:nvSpPr>
          <p:cNvPr id="3" name="Text Placeholder 2">
            <a:extLst>
              <a:ext uri="{FF2B5EF4-FFF2-40B4-BE49-F238E27FC236}">
                <a16:creationId xmlns:a16="http://schemas.microsoft.com/office/drawing/2014/main" id="{7B7A82BA-E5D9-DF44-8480-AD5F14400BC7}"/>
              </a:ext>
            </a:extLst>
          </p:cNvPr>
          <p:cNvSpPr>
            <a:spLocks noGrp="1"/>
          </p:cNvSpPr>
          <p:nvPr>
            <p:ph type="body" sz="quarter" idx="13" hasCustomPrompt="1"/>
          </p:nvPr>
        </p:nvSpPr>
        <p:spPr>
          <a:xfrm>
            <a:off x="4384386" y="2971800"/>
            <a:ext cx="3420932" cy="1371600"/>
          </a:xfrm>
        </p:spPr>
        <p:txBody>
          <a:bodyPr anchor="ctr">
            <a:noAutofit/>
          </a:bodyPr>
          <a:lstStyle>
            <a:lvl1pPr algn="ctr">
              <a:defRPr sz="3600" b="1" i="0">
                <a:latin typeface="Segoe UI Semibold" panose="020B0502040204020203" pitchFamily="34" charset="0"/>
                <a:cs typeface="Segoe UI Semibold" panose="020B0502040204020203" pitchFamily="34" charset="0"/>
              </a:defRPr>
            </a:lvl1pPr>
          </a:lstStyle>
          <a:p>
            <a:pPr lvl="0"/>
            <a:r>
              <a:rPr lang="en-US"/>
              <a:t>Click to add title here</a:t>
            </a:r>
          </a:p>
        </p:txBody>
      </p:sp>
      <p:sp>
        <p:nvSpPr>
          <p:cNvPr id="20" name="Text Placeholder 2">
            <a:extLst>
              <a:ext uri="{FF2B5EF4-FFF2-40B4-BE49-F238E27FC236}">
                <a16:creationId xmlns:a16="http://schemas.microsoft.com/office/drawing/2014/main" id="{612DCA04-4B4D-1A45-A7E2-D730EA578D2F}"/>
              </a:ext>
            </a:extLst>
          </p:cNvPr>
          <p:cNvSpPr>
            <a:spLocks noGrp="1"/>
          </p:cNvSpPr>
          <p:nvPr>
            <p:ph type="body" sz="quarter" idx="14" hasCustomPrompt="1"/>
          </p:nvPr>
        </p:nvSpPr>
        <p:spPr>
          <a:xfrm>
            <a:off x="8382000" y="2971800"/>
            <a:ext cx="3429000" cy="1371600"/>
          </a:xfrm>
        </p:spPr>
        <p:txBody>
          <a:bodyPr anchor="ctr">
            <a:normAutofit/>
          </a:bodyPr>
          <a:lstStyle>
            <a:lvl1pPr algn="ctr">
              <a:defRPr sz="3600" b="1" i="0">
                <a:latin typeface="Segoe UI Semibold" panose="020B0502040204020203" pitchFamily="34" charset="0"/>
                <a:cs typeface="Segoe UI Semibold" panose="020B0502040204020203" pitchFamily="34" charset="0"/>
              </a:defRPr>
            </a:lvl1pPr>
          </a:lstStyle>
          <a:p>
            <a:pPr lvl="0"/>
            <a:r>
              <a:rPr lang="en-US"/>
              <a:t>Click to add title here</a:t>
            </a:r>
          </a:p>
        </p:txBody>
      </p:sp>
      <p:sp>
        <p:nvSpPr>
          <p:cNvPr id="6" name="Oval 5">
            <a:extLst>
              <a:ext uri="{FF2B5EF4-FFF2-40B4-BE49-F238E27FC236}">
                <a16:creationId xmlns:a16="http://schemas.microsoft.com/office/drawing/2014/main" id="{8ADB429D-9713-A943-B2AF-D51D016A482D}"/>
              </a:ext>
            </a:extLst>
          </p:cNvPr>
          <p:cNvSpPr/>
          <p:nvPr userDrawn="1"/>
        </p:nvSpPr>
        <p:spPr>
          <a:xfrm>
            <a:off x="1012117" y="685800"/>
            <a:ext cx="2162173" cy="21621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60FCAAC-513F-1249-9BA2-8FC672CA31A3}"/>
              </a:ext>
            </a:extLst>
          </p:cNvPr>
          <p:cNvSpPr/>
          <p:nvPr userDrawn="1"/>
        </p:nvSpPr>
        <p:spPr>
          <a:xfrm>
            <a:off x="5015907" y="685800"/>
            <a:ext cx="2162174" cy="21621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1DC3650-8126-C34C-93AA-49C94DBF7734}"/>
              </a:ext>
            </a:extLst>
          </p:cNvPr>
          <p:cNvSpPr/>
          <p:nvPr userDrawn="1"/>
        </p:nvSpPr>
        <p:spPr>
          <a:xfrm>
            <a:off x="9019698" y="685800"/>
            <a:ext cx="2162174" cy="21621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7679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aster Slide 6 White">
    <p:bg>
      <p:bgPr>
        <a:solidFill>
          <a:schemeClr val="bg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C59A301B-8302-9D4D-B8C6-98FF21BF3653}"/>
              </a:ext>
            </a:extLst>
          </p:cNvPr>
          <p:cNvSpPr>
            <a:spLocks noGrp="1"/>
          </p:cNvSpPr>
          <p:nvPr>
            <p:ph type="title" hasCustomPrompt="1"/>
          </p:nvPr>
        </p:nvSpPr>
        <p:spPr>
          <a:xfrm>
            <a:off x="378704" y="2971800"/>
            <a:ext cx="3429000" cy="1371600"/>
          </a:xfrm>
          <a:prstGeom prst="rect">
            <a:avLst/>
          </a:prstGeom>
        </p:spPr>
        <p:txBody>
          <a:bodyPr vert="horz" lIns="91440" tIns="45720" rIns="91440" bIns="45720" rtlCol="0" anchor="ctr">
            <a:normAutofit/>
          </a:bodyPr>
          <a:lstStyle>
            <a:lvl1pPr algn="ctr">
              <a:lnSpc>
                <a:spcPct val="100000"/>
              </a:lnSpc>
              <a:defRPr sz="3600" b="1" i="0">
                <a:solidFill>
                  <a:srgbClr val="00AEEF"/>
                </a:solidFill>
                <a:latin typeface="Segoe UI Semibold" panose="020B0502040204020203" pitchFamily="34" charset="0"/>
                <a:cs typeface="Segoe UI Semibold" panose="020B0502040204020203" pitchFamily="34" charset="0"/>
              </a:defRPr>
            </a:lvl1pPr>
          </a:lstStyle>
          <a:p>
            <a:r>
              <a:rPr lang="en-US"/>
              <a:t>Click to add title here</a:t>
            </a:r>
          </a:p>
        </p:txBody>
      </p:sp>
      <p:sp>
        <p:nvSpPr>
          <p:cNvPr id="13" name="Content Placeholder 2">
            <a:extLst>
              <a:ext uri="{FF2B5EF4-FFF2-40B4-BE49-F238E27FC236}">
                <a16:creationId xmlns:a16="http://schemas.microsoft.com/office/drawing/2014/main" id="{AD5511F1-C659-EB4B-862B-56979AA98CF1}"/>
              </a:ext>
            </a:extLst>
          </p:cNvPr>
          <p:cNvSpPr>
            <a:spLocks noGrp="1"/>
          </p:cNvSpPr>
          <p:nvPr>
            <p:ph idx="10" hasCustomPrompt="1"/>
          </p:nvPr>
        </p:nvSpPr>
        <p:spPr>
          <a:xfrm>
            <a:off x="4384386" y="4487547"/>
            <a:ext cx="3420932" cy="1227454"/>
          </a:xfrm>
          <a:prstGeom prst="rect">
            <a:avLst/>
          </a:prstGeom>
        </p:spPr>
        <p:txBody>
          <a:bodyPr>
            <a:noAutofit/>
          </a:bodyPr>
          <a:lstStyle>
            <a:lvl1pPr algn="ctr">
              <a:lnSpc>
                <a:spcPct val="100000"/>
              </a:lnSpc>
              <a:defRPr sz="1800" b="0" i="0">
                <a:solidFill>
                  <a:srgbClr val="00AEEF"/>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a:t>
            </a:r>
            <a:endParaRPr lang="en-US"/>
          </a:p>
        </p:txBody>
      </p:sp>
      <p:sp>
        <p:nvSpPr>
          <p:cNvPr id="15" name="Content Placeholder 2">
            <a:extLst>
              <a:ext uri="{FF2B5EF4-FFF2-40B4-BE49-F238E27FC236}">
                <a16:creationId xmlns:a16="http://schemas.microsoft.com/office/drawing/2014/main" id="{3182DD5C-C4FB-7F42-A07E-523FF966F259}"/>
              </a:ext>
            </a:extLst>
          </p:cNvPr>
          <p:cNvSpPr>
            <a:spLocks noGrp="1"/>
          </p:cNvSpPr>
          <p:nvPr>
            <p:ph idx="11" hasCustomPrompt="1"/>
          </p:nvPr>
        </p:nvSpPr>
        <p:spPr>
          <a:xfrm>
            <a:off x="8382000" y="4487546"/>
            <a:ext cx="3429000" cy="1227454"/>
          </a:xfrm>
          <a:prstGeom prst="rect">
            <a:avLst/>
          </a:prstGeom>
        </p:spPr>
        <p:txBody>
          <a:bodyPr>
            <a:noAutofit/>
          </a:bodyPr>
          <a:lstStyle>
            <a:lvl1pPr algn="ctr">
              <a:lnSpc>
                <a:spcPct val="100000"/>
              </a:lnSpc>
              <a:defRPr sz="1800" b="0" i="0">
                <a:solidFill>
                  <a:srgbClr val="00AEEF"/>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a:t>
            </a:r>
            <a:endParaRPr lang="en-US"/>
          </a:p>
        </p:txBody>
      </p:sp>
      <p:sp>
        <p:nvSpPr>
          <p:cNvPr id="17" name="Content Placeholder 2">
            <a:extLst>
              <a:ext uri="{FF2B5EF4-FFF2-40B4-BE49-F238E27FC236}">
                <a16:creationId xmlns:a16="http://schemas.microsoft.com/office/drawing/2014/main" id="{11816F4E-8356-DC47-9896-486BF7337FCB}"/>
              </a:ext>
            </a:extLst>
          </p:cNvPr>
          <p:cNvSpPr>
            <a:spLocks noGrp="1"/>
          </p:cNvSpPr>
          <p:nvPr>
            <p:ph idx="12" hasCustomPrompt="1"/>
          </p:nvPr>
        </p:nvSpPr>
        <p:spPr>
          <a:xfrm>
            <a:off x="381000" y="4487546"/>
            <a:ext cx="3426704" cy="1227454"/>
          </a:xfrm>
          <a:prstGeom prst="rect">
            <a:avLst/>
          </a:prstGeom>
        </p:spPr>
        <p:txBody>
          <a:bodyPr>
            <a:noAutofit/>
          </a:bodyPr>
          <a:lstStyle>
            <a:lvl1pPr algn="ctr">
              <a:lnSpc>
                <a:spcPct val="100000"/>
              </a:lnSpc>
              <a:defRPr sz="1800" b="0" i="0">
                <a:solidFill>
                  <a:srgbClr val="00AEEF"/>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a:t>
            </a:r>
            <a:endParaRPr lang="en-US"/>
          </a:p>
        </p:txBody>
      </p:sp>
      <p:sp>
        <p:nvSpPr>
          <p:cNvPr id="3" name="Text Placeholder 2">
            <a:extLst>
              <a:ext uri="{FF2B5EF4-FFF2-40B4-BE49-F238E27FC236}">
                <a16:creationId xmlns:a16="http://schemas.microsoft.com/office/drawing/2014/main" id="{7B7A82BA-E5D9-DF44-8480-AD5F14400BC7}"/>
              </a:ext>
            </a:extLst>
          </p:cNvPr>
          <p:cNvSpPr>
            <a:spLocks noGrp="1"/>
          </p:cNvSpPr>
          <p:nvPr>
            <p:ph type="body" sz="quarter" idx="13" hasCustomPrompt="1"/>
          </p:nvPr>
        </p:nvSpPr>
        <p:spPr>
          <a:xfrm>
            <a:off x="4384386" y="2971800"/>
            <a:ext cx="3420932" cy="1371600"/>
          </a:xfrm>
        </p:spPr>
        <p:txBody>
          <a:bodyPr anchor="ctr">
            <a:noAutofit/>
          </a:bodyPr>
          <a:lstStyle>
            <a:lvl1pPr algn="ctr">
              <a:defRPr sz="3600" b="1" i="0">
                <a:solidFill>
                  <a:srgbClr val="00AEEF"/>
                </a:solidFill>
                <a:latin typeface="Segoe UI Semibold" panose="020B0502040204020203" pitchFamily="34" charset="0"/>
                <a:cs typeface="Segoe UI Semibold" panose="020B0502040204020203" pitchFamily="34" charset="0"/>
              </a:defRPr>
            </a:lvl1pPr>
          </a:lstStyle>
          <a:p>
            <a:pPr lvl="0"/>
            <a:r>
              <a:rPr lang="en-US"/>
              <a:t>Click to add title here</a:t>
            </a:r>
          </a:p>
        </p:txBody>
      </p:sp>
      <p:sp>
        <p:nvSpPr>
          <p:cNvPr id="20" name="Text Placeholder 2">
            <a:extLst>
              <a:ext uri="{FF2B5EF4-FFF2-40B4-BE49-F238E27FC236}">
                <a16:creationId xmlns:a16="http://schemas.microsoft.com/office/drawing/2014/main" id="{612DCA04-4B4D-1A45-A7E2-D730EA578D2F}"/>
              </a:ext>
            </a:extLst>
          </p:cNvPr>
          <p:cNvSpPr>
            <a:spLocks noGrp="1"/>
          </p:cNvSpPr>
          <p:nvPr>
            <p:ph type="body" sz="quarter" idx="14" hasCustomPrompt="1"/>
          </p:nvPr>
        </p:nvSpPr>
        <p:spPr>
          <a:xfrm>
            <a:off x="8382000" y="2971800"/>
            <a:ext cx="3429000" cy="1371600"/>
          </a:xfrm>
        </p:spPr>
        <p:txBody>
          <a:bodyPr anchor="ctr">
            <a:normAutofit/>
          </a:bodyPr>
          <a:lstStyle>
            <a:lvl1pPr algn="ctr">
              <a:defRPr sz="3600" b="1" i="0">
                <a:solidFill>
                  <a:srgbClr val="00AEEF"/>
                </a:solidFill>
                <a:latin typeface="Segoe UI Semibold" panose="020B0502040204020203" pitchFamily="34" charset="0"/>
                <a:cs typeface="Segoe UI Semibold" panose="020B0502040204020203" pitchFamily="34" charset="0"/>
              </a:defRPr>
            </a:lvl1pPr>
          </a:lstStyle>
          <a:p>
            <a:pPr lvl="0"/>
            <a:r>
              <a:rPr lang="en-US"/>
              <a:t>Click to add title here</a:t>
            </a:r>
          </a:p>
        </p:txBody>
      </p:sp>
      <p:sp>
        <p:nvSpPr>
          <p:cNvPr id="6" name="Oval 5">
            <a:extLst>
              <a:ext uri="{FF2B5EF4-FFF2-40B4-BE49-F238E27FC236}">
                <a16:creationId xmlns:a16="http://schemas.microsoft.com/office/drawing/2014/main" id="{8ADB429D-9713-A943-B2AF-D51D016A482D}"/>
              </a:ext>
            </a:extLst>
          </p:cNvPr>
          <p:cNvSpPr/>
          <p:nvPr userDrawn="1"/>
        </p:nvSpPr>
        <p:spPr>
          <a:xfrm>
            <a:off x="1012117" y="685800"/>
            <a:ext cx="2162173" cy="2162173"/>
          </a:xfrm>
          <a:prstGeom prst="ellipse">
            <a:avLst/>
          </a:prstGeom>
          <a:solidFill>
            <a:schemeClr val="bg1"/>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60FCAAC-513F-1249-9BA2-8FC672CA31A3}"/>
              </a:ext>
            </a:extLst>
          </p:cNvPr>
          <p:cNvSpPr/>
          <p:nvPr userDrawn="1"/>
        </p:nvSpPr>
        <p:spPr>
          <a:xfrm>
            <a:off x="5015907" y="685800"/>
            <a:ext cx="2162174" cy="2162174"/>
          </a:xfrm>
          <a:prstGeom prst="ellipse">
            <a:avLst/>
          </a:prstGeom>
          <a:solidFill>
            <a:schemeClr val="bg1"/>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1DC3650-8126-C34C-93AA-49C94DBF7734}"/>
              </a:ext>
            </a:extLst>
          </p:cNvPr>
          <p:cNvSpPr/>
          <p:nvPr userDrawn="1"/>
        </p:nvSpPr>
        <p:spPr>
          <a:xfrm>
            <a:off x="9019698" y="685800"/>
            <a:ext cx="2162174" cy="2162174"/>
          </a:xfrm>
          <a:prstGeom prst="ellipse">
            <a:avLst/>
          </a:prstGeom>
          <a:solidFill>
            <a:schemeClr val="bg1"/>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CC8D6AE-42E5-7441-91D3-4C95672752BD}"/>
              </a:ext>
            </a:extLst>
          </p:cNvPr>
          <p:cNvPicPr>
            <a:picLocks noChangeAspect="1"/>
          </p:cNvPicPr>
          <p:nvPr userDrawn="1"/>
        </p:nvPicPr>
        <p:blipFill>
          <a:blip r:embed="rId2"/>
          <a:stretch>
            <a:fillRect/>
          </a:stretch>
        </p:blipFill>
        <p:spPr>
          <a:xfrm>
            <a:off x="9674072" y="6095999"/>
            <a:ext cx="2136928" cy="537029"/>
          </a:xfrm>
          <a:prstGeom prst="rect">
            <a:avLst/>
          </a:prstGeom>
        </p:spPr>
      </p:pic>
    </p:spTree>
    <p:extLst>
      <p:ext uri="{BB962C8B-B14F-4D97-AF65-F5344CB8AC3E}">
        <p14:creationId xmlns:p14="http://schemas.microsoft.com/office/powerpoint/2010/main" val="2431101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Master Slide 7 Blue">
    <p:bg>
      <p:bgPr>
        <a:solidFill>
          <a:srgbClr val="00AEEF"/>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C59A301B-8302-9D4D-B8C6-98FF21BF3653}"/>
              </a:ext>
            </a:extLst>
          </p:cNvPr>
          <p:cNvSpPr>
            <a:spLocks noGrp="1"/>
          </p:cNvSpPr>
          <p:nvPr>
            <p:ph type="title" hasCustomPrompt="1"/>
          </p:nvPr>
        </p:nvSpPr>
        <p:spPr>
          <a:xfrm>
            <a:off x="378704" y="3276599"/>
            <a:ext cx="3429000" cy="1371600"/>
          </a:xfrm>
          <a:prstGeom prst="rect">
            <a:avLst/>
          </a:prstGeom>
        </p:spPr>
        <p:txBody>
          <a:bodyPr vert="horz" lIns="91440" tIns="45720" rIns="91440" bIns="45720" rtlCol="0" anchor="ctr">
            <a:normAutofit/>
          </a:bodyPr>
          <a:lstStyle>
            <a:lvl1pPr algn="ctr">
              <a:lnSpc>
                <a:spcPct val="100000"/>
              </a:lnSpc>
              <a:defRPr sz="3600" b="1" i="0">
                <a:latin typeface="Segoe UI Semibold" panose="020B0502040204020203" pitchFamily="34" charset="0"/>
                <a:cs typeface="Segoe UI Semibold" panose="020B0502040204020203" pitchFamily="34" charset="0"/>
              </a:defRPr>
            </a:lvl1pPr>
          </a:lstStyle>
          <a:p>
            <a:r>
              <a:rPr lang="en-US"/>
              <a:t>Click to add title here</a:t>
            </a:r>
          </a:p>
        </p:txBody>
      </p:sp>
      <p:pic>
        <p:nvPicPr>
          <p:cNvPr id="10" name="Picture 9">
            <a:extLst>
              <a:ext uri="{FF2B5EF4-FFF2-40B4-BE49-F238E27FC236}">
                <a16:creationId xmlns:a16="http://schemas.microsoft.com/office/drawing/2014/main" id="{B38C5115-6A68-204F-AAD9-6AE227F12A10}"/>
              </a:ext>
            </a:extLst>
          </p:cNvPr>
          <p:cNvPicPr>
            <a:picLocks noChangeAspect="1"/>
          </p:cNvPicPr>
          <p:nvPr userDrawn="1"/>
        </p:nvPicPr>
        <p:blipFill>
          <a:blip r:embed="rId2"/>
          <a:stretch>
            <a:fillRect/>
          </a:stretch>
        </p:blipFill>
        <p:spPr>
          <a:xfrm>
            <a:off x="9677400" y="6093207"/>
            <a:ext cx="2133600" cy="536193"/>
          </a:xfrm>
          <a:prstGeom prst="rect">
            <a:avLst/>
          </a:prstGeom>
        </p:spPr>
      </p:pic>
      <p:sp>
        <p:nvSpPr>
          <p:cNvPr id="13" name="Content Placeholder 2">
            <a:extLst>
              <a:ext uri="{FF2B5EF4-FFF2-40B4-BE49-F238E27FC236}">
                <a16:creationId xmlns:a16="http://schemas.microsoft.com/office/drawing/2014/main" id="{AD5511F1-C659-EB4B-862B-56979AA98CF1}"/>
              </a:ext>
            </a:extLst>
          </p:cNvPr>
          <p:cNvSpPr>
            <a:spLocks noGrp="1"/>
          </p:cNvSpPr>
          <p:nvPr>
            <p:ph idx="10" hasCustomPrompt="1"/>
          </p:nvPr>
        </p:nvSpPr>
        <p:spPr>
          <a:xfrm>
            <a:off x="4384386" y="4792346"/>
            <a:ext cx="3420932" cy="1227454"/>
          </a:xfrm>
          <a:prstGeom prst="rect">
            <a:avLst/>
          </a:prstGeom>
        </p:spPr>
        <p:txBody>
          <a:bodyPr>
            <a:noAutofit/>
          </a:bodyPr>
          <a:lstStyle>
            <a:lvl1pPr algn="ctr">
              <a:lnSpc>
                <a:spcPct val="100000"/>
              </a:lnSpc>
              <a:defRPr sz="1800"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a:t>
            </a:r>
            <a:endParaRPr lang="en-US"/>
          </a:p>
        </p:txBody>
      </p:sp>
      <p:sp>
        <p:nvSpPr>
          <p:cNvPr id="15" name="Content Placeholder 2">
            <a:extLst>
              <a:ext uri="{FF2B5EF4-FFF2-40B4-BE49-F238E27FC236}">
                <a16:creationId xmlns:a16="http://schemas.microsoft.com/office/drawing/2014/main" id="{3182DD5C-C4FB-7F42-A07E-523FF966F259}"/>
              </a:ext>
            </a:extLst>
          </p:cNvPr>
          <p:cNvSpPr>
            <a:spLocks noGrp="1"/>
          </p:cNvSpPr>
          <p:nvPr>
            <p:ph idx="11" hasCustomPrompt="1"/>
          </p:nvPr>
        </p:nvSpPr>
        <p:spPr>
          <a:xfrm>
            <a:off x="8382000" y="4792345"/>
            <a:ext cx="3429000" cy="1227454"/>
          </a:xfrm>
          <a:prstGeom prst="rect">
            <a:avLst/>
          </a:prstGeom>
        </p:spPr>
        <p:txBody>
          <a:bodyPr>
            <a:noAutofit/>
          </a:bodyPr>
          <a:lstStyle>
            <a:lvl1pPr algn="ctr">
              <a:lnSpc>
                <a:spcPct val="100000"/>
              </a:lnSpc>
              <a:defRPr sz="1800"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a:t>
            </a:r>
            <a:endParaRPr lang="en-US"/>
          </a:p>
        </p:txBody>
      </p:sp>
      <p:sp>
        <p:nvSpPr>
          <p:cNvPr id="17" name="Content Placeholder 2">
            <a:extLst>
              <a:ext uri="{FF2B5EF4-FFF2-40B4-BE49-F238E27FC236}">
                <a16:creationId xmlns:a16="http://schemas.microsoft.com/office/drawing/2014/main" id="{11816F4E-8356-DC47-9896-486BF7337FCB}"/>
              </a:ext>
            </a:extLst>
          </p:cNvPr>
          <p:cNvSpPr>
            <a:spLocks noGrp="1"/>
          </p:cNvSpPr>
          <p:nvPr>
            <p:ph idx="12" hasCustomPrompt="1"/>
          </p:nvPr>
        </p:nvSpPr>
        <p:spPr>
          <a:xfrm>
            <a:off x="381000" y="4792345"/>
            <a:ext cx="3426704" cy="1227454"/>
          </a:xfrm>
          <a:prstGeom prst="rect">
            <a:avLst/>
          </a:prstGeom>
        </p:spPr>
        <p:txBody>
          <a:bodyPr>
            <a:noAutofit/>
          </a:bodyPr>
          <a:lstStyle>
            <a:lvl1pPr algn="ctr">
              <a:lnSpc>
                <a:spcPct val="100000"/>
              </a:lnSpc>
              <a:defRPr sz="1800"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a:t>
            </a:r>
            <a:endParaRPr lang="en-US"/>
          </a:p>
        </p:txBody>
      </p:sp>
      <p:sp>
        <p:nvSpPr>
          <p:cNvPr id="3" name="Text Placeholder 2">
            <a:extLst>
              <a:ext uri="{FF2B5EF4-FFF2-40B4-BE49-F238E27FC236}">
                <a16:creationId xmlns:a16="http://schemas.microsoft.com/office/drawing/2014/main" id="{7B7A82BA-E5D9-DF44-8480-AD5F14400BC7}"/>
              </a:ext>
            </a:extLst>
          </p:cNvPr>
          <p:cNvSpPr>
            <a:spLocks noGrp="1"/>
          </p:cNvSpPr>
          <p:nvPr>
            <p:ph type="body" sz="quarter" idx="13" hasCustomPrompt="1"/>
          </p:nvPr>
        </p:nvSpPr>
        <p:spPr>
          <a:xfrm>
            <a:off x="4384386" y="3276599"/>
            <a:ext cx="3420932" cy="1371600"/>
          </a:xfrm>
        </p:spPr>
        <p:txBody>
          <a:bodyPr anchor="ctr">
            <a:noAutofit/>
          </a:bodyPr>
          <a:lstStyle>
            <a:lvl1pPr algn="ctr">
              <a:defRPr sz="3600" b="1" i="0">
                <a:latin typeface="Segoe UI Semibold" panose="020B0502040204020203" pitchFamily="34" charset="0"/>
                <a:cs typeface="Segoe UI Semibold" panose="020B0502040204020203" pitchFamily="34" charset="0"/>
              </a:defRPr>
            </a:lvl1pPr>
          </a:lstStyle>
          <a:p>
            <a:pPr lvl="0"/>
            <a:r>
              <a:rPr lang="en-US"/>
              <a:t>Click to add title here</a:t>
            </a:r>
          </a:p>
        </p:txBody>
      </p:sp>
      <p:sp>
        <p:nvSpPr>
          <p:cNvPr id="20" name="Text Placeholder 2">
            <a:extLst>
              <a:ext uri="{FF2B5EF4-FFF2-40B4-BE49-F238E27FC236}">
                <a16:creationId xmlns:a16="http://schemas.microsoft.com/office/drawing/2014/main" id="{612DCA04-4B4D-1A45-A7E2-D730EA578D2F}"/>
              </a:ext>
            </a:extLst>
          </p:cNvPr>
          <p:cNvSpPr>
            <a:spLocks noGrp="1"/>
          </p:cNvSpPr>
          <p:nvPr>
            <p:ph type="body" sz="quarter" idx="14" hasCustomPrompt="1"/>
          </p:nvPr>
        </p:nvSpPr>
        <p:spPr>
          <a:xfrm>
            <a:off x="8382000" y="3276599"/>
            <a:ext cx="3429000" cy="1371600"/>
          </a:xfrm>
        </p:spPr>
        <p:txBody>
          <a:bodyPr anchor="ctr">
            <a:normAutofit/>
          </a:bodyPr>
          <a:lstStyle>
            <a:lvl1pPr algn="ctr">
              <a:defRPr sz="3600" b="1" i="0">
                <a:latin typeface="Segoe UI Semibold" panose="020B0502040204020203" pitchFamily="34" charset="0"/>
                <a:cs typeface="Segoe UI Semibold" panose="020B0502040204020203" pitchFamily="34" charset="0"/>
              </a:defRPr>
            </a:lvl1pPr>
          </a:lstStyle>
          <a:p>
            <a:pPr lvl="0"/>
            <a:r>
              <a:rPr lang="en-US"/>
              <a:t>Click to add title here</a:t>
            </a:r>
          </a:p>
        </p:txBody>
      </p:sp>
      <p:sp>
        <p:nvSpPr>
          <p:cNvPr id="6" name="Oval 5">
            <a:extLst>
              <a:ext uri="{FF2B5EF4-FFF2-40B4-BE49-F238E27FC236}">
                <a16:creationId xmlns:a16="http://schemas.microsoft.com/office/drawing/2014/main" id="{8ADB429D-9713-A943-B2AF-D51D016A482D}"/>
              </a:ext>
            </a:extLst>
          </p:cNvPr>
          <p:cNvSpPr/>
          <p:nvPr userDrawn="1"/>
        </p:nvSpPr>
        <p:spPr>
          <a:xfrm>
            <a:off x="1012117" y="990599"/>
            <a:ext cx="2162173" cy="21621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60FCAAC-513F-1249-9BA2-8FC672CA31A3}"/>
              </a:ext>
            </a:extLst>
          </p:cNvPr>
          <p:cNvSpPr/>
          <p:nvPr userDrawn="1"/>
        </p:nvSpPr>
        <p:spPr>
          <a:xfrm>
            <a:off x="5015907" y="990599"/>
            <a:ext cx="2162174" cy="21621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1DC3650-8126-C34C-93AA-49C94DBF7734}"/>
              </a:ext>
            </a:extLst>
          </p:cNvPr>
          <p:cNvSpPr/>
          <p:nvPr userDrawn="1"/>
        </p:nvSpPr>
        <p:spPr>
          <a:xfrm>
            <a:off x="9019698" y="990599"/>
            <a:ext cx="2162174" cy="21621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0D62EAD0-C96A-CD47-B8D1-4CB3FD9B8745}"/>
              </a:ext>
            </a:extLst>
          </p:cNvPr>
          <p:cNvSpPr>
            <a:spLocks noGrp="1"/>
          </p:cNvSpPr>
          <p:nvPr>
            <p:ph idx="1" hasCustomPrompt="1"/>
          </p:nvPr>
        </p:nvSpPr>
        <p:spPr>
          <a:xfrm>
            <a:off x="381000" y="457200"/>
            <a:ext cx="5562600" cy="457200"/>
          </a:xfrm>
          <a:prstGeom prst="rect">
            <a:avLst/>
          </a:prstGeom>
        </p:spPr>
        <p:txBody>
          <a:bodyPr/>
          <a:lstStyle>
            <a:lvl1pPr>
              <a:lnSpc>
                <a:spcPct val="100000"/>
              </a:lnSpc>
              <a:defRPr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p:txBody>
      </p:sp>
    </p:spTree>
    <p:extLst>
      <p:ext uri="{BB962C8B-B14F-4D97-AF65-F5344CB8AC3E}">
        <p14:creationId xmlns:p14="http://schemas.microsoft.com/office/powerpoint/2010/main" val="1881363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Master Slide 7 White">
    <p:bg>
      <p:bgPr>
        <a:solidFill>
          <a:schemeClr val="bg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C59A301B-8302-9D4D-B8C6-98FF21BF3653}"/>
              </a:ext>
            </a:extLst>
          </p:cNvPr>
          <p:cNvSpPr>
            <a:spLocks noGrp="1"/>
          </p:cNvSpPr>
          <p:nvPr>
            <p:ph type="title" hasCustomPrompt="1"/>
          </p:nvPr>
        </p:nvSpPr>
        <p:spPr>
          <a:xfrm>
            <a:off x="378704" y="3276599"/>
            <a:ext cx="3429000" cy="1371600"/>
          </a:xfrm>
          <a:prstGeom prst="rect">
            <a:avLst/>
          </a:prstGeom>
        </p:spPr>
        <p:txBody>
          <a:bodyPr vert="horz" lIns="91440" tIns="45720" rIns="91440" bIns="45720" rtlCol="0" anchor="ctr">
            <a:normAutofit/>
          </a:bodyPr>
          <a:lstStyle>
            <a:lvl1pPr algn="ctr">
              <a:lnSpc>
                <a:spcPct val="100000"/>
              </a:lnSpc>
              <a:defRPr sz="3600" b="1" i="0">
                <a:solidFill>
                  <a:srgbClr val="00AEEF"/>
                </a:solidFill>
                <a:latin typeface="Segoe UI Semibold" panose="020B0502040204020203" pitchFamily="34" charset="0"/>
                <a:cs typeface="Segoe UI Semibold" panose="020B0502040204020203" pitchFamily="34" charset="0"/>
              </a:defRPr>
            </a:lvl1pPr>
          </a:lstStyle>
          <a:p>
            <a:r>
              <a:rPr lang="en-US"/>
              <a:t>Click to add title here</a:t>
            </a:r>
          </a:p>
        </p:txBody>
      </p:sp>
      <p:sp>
        <p:nvSpPr>
          <p:cNvPr id="13" name="Content Placeholder 2">
            <a:extLst>
              <a:ext uri="{FF2B5EF4-FFF2-40B4-BE49-F238E27FC236}">
                <a16:creationId xmlns:a16="http://schemas.microsoft.com/office/drawing/2014/main" id="{AD5511F1-C659-EB4B-862B-56979AA98CF1}"/>
              </a:ext>
            </a:extLst>
          </p:cNvPr>
          <p:cNvSpPr>
            <a:spLocks noGrp="1"/>
          </p:cNvSpPr>
          <p:nvPr>
            <p:ph idx="10" hasCustomPrompt="1"/>
          </p:nvPr>
        </p:nvSpPr>
        <p:spPr>
          <a:xfrm>
            <a:off x="4384386" y="4792346"/>
            <a:ext cx="3420932" cy="1227454"/>
          </a:xfrm>
          <a:prstGeom prst="rect">
            <a:avLst/>
          </a:prstGeom>
        </p:spPr>
        <p:txBody>
          <a:bodyPr>
            <a:noAutofit/>
          </a:bodyPr>
          <a:lstStyle>
            <a:lvl1pPr algn="ctr">
              <a:lnSpc>
                <a:spcPct val="100000"/>
              </a:lnSpc>
              <a:defRPr sz="1800" b="0" i="0">
                <a:solidFill>
                  <a:srgbClr val="00AEEF"/>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a:t>
            </a:r>
            <a:endParaRPr lang="en-US"/>
          </a:p>
        </p:txBody>
      </p:sp>
      <p:sp>
        <p:nvSpPr>
          <p:cNvPr id="15" name="Content Placeholder 2">
            <a:extLst>
              <a:ext uri="{FF2B5EF4-FFF2-40B4-BE49-F238E27FC236}">
                <a16:creationId xmlns:a16="http://schemas.microsoft.com/office/drawing/2014/main" id="{3182DD5C-C4FB-7F42-A07E-523FF966F259}"/>
              </a:ext>
            </a:extLst>
          </p:cNvPr>
          <p:cNvSpPr>
            <a:spLocks noGrp="1"/>
          </p:cNvSpPr>
          <p:nvPr>
            <p:ph idx="11" hasCustomPrompt="1"/>
          </p:nvPr>
        </p:nvSpPr>
        <p:spPr>
          <a:xfrm>
            <a:off x="8382000" y="4792345"/>
            <a:ext cx="3429000" cy="1227454"/>
          </a:xfrm>
          <a:prstGeom prst="rect">
            <a:avLst/>
          </a:prstGeom>
        </p:spPr>
        <p:txBody>
          <a:bodyPr>
            <a:noAutofit/>
          </a:bodyPr>
          <a:lstStyle>
            <a:lvl1pPr algn="ctr">
              <a:lnSpc>
                <a:spcPct val="100000"/>
              </a:lnSpc>
              <a:defRPr sz="1800" b="0" i="0">
                <a:solidFill>
                  <a:srgbClr val="00AEEF"/>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a:t>
            </a:r>
            <a:endParaRPr lang="en-US"/>
          </a:p>
        </p:txBody>
      </p:sp>
      <p:sp>
        <p:nvSpPr>
          <p:cNvPr id="17" name="Content Placeholder 2">
            <a:extLst>
              <a:ext uri="{FF2B5EF4-FFF2-40B4-BE49-F238E27FC236}">
                <a16:creationId xmlns:a16="http://schemas.microsoft.com/office/drawing/2014/main" id="{11816F4E-8356-DC47-9896-486BF7337FCB}"/>
              </a:ext>
            </a:extLst>
          </p:cNvPr>
          <p:cNvSpPr>
            <a:spLocks noGrp="1"/>
          </p:cNvSpPr>
          <p:nvPr>
            <p:ph idx="12" hasCustomPrompt="1"/>
          </p:nvPr>
        </p:nvSpPr>
        <p:spPr>
          <a:xfrm>
            <a:off x="381000" y="4792345"/>
            <a:ext cx="3426704" cy="1227454"/>
          </a:xfrm>
          <a:prstGeom prst="rect">
            <a:avLst/>
          </a:prstGeom>
        </p:spPr>
        <p:txBody>
          <a:bodyPr>
            <a:noAutofit/>
          </a:bodyPr>
          <a:lstStyle>
            <a:lvl1pPr algn="ctr">
              <a:lnSpc>
                <a:spcPct val="100000"/>
              </a:lnSpc>
              <a:defRPr sz="1800" b="0" i="0">
                <a:solidFill>
                  <a:srgbClr val="00AEEF"/>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a:t>
            </a:r>
            <a:endParaRPr lang="en-US"/>
          </a:p>
        </p:txBody>
      </p:sp>
      <p:sp>
        <p:nvSpPr>
          <p:cNvPr id="3" name="Text Placeholder 2">
            <a:extLst>
              <a:ext uri="{FF2B5EF4-FFF2-40B4-BE49-F238E27FC236}">
                <a16:creationId xmlns:a16="http://schemas.microsoft.com/office/drawing/2014/main" id="{7B7A82BA-E5D9-DF44-8480-AD5F14400BC7}"/>
              </a:ext>
            </a:extLst>
          </p:cNvPr>
          <p:cNvSpPr>
            <a:spLocks noGrp="1"/>
          </p:cNvSpPr>
          <p:nvPr>
            <p:ph type="body" sz="quarter" idx="13" hasCustomPrompt="1"/>
          </p:nvPr>
        </p:nvSpPr>
        <p:spPr>
          <a:xfrm>
            <a:off x="4384386" y="3276599"/>
            <a:ext cx="3420932" cy="1371600"/>
          </a:xfrm>
        </p:spPr>
        <p:txBody>
          <a:bodyPr anchor="ctr">
            <a:noAutofit/>
          </a:bodyPr>
          <a:lstStyle>
            <a:lvl1pPr algn="ctr">
              <a:defRPr sz="3600" b="1" i="0">
                <a:solidFill>
                  <a:srgbClr val="00AEEF"/>
                </a:solidFill>
                <a:latin typeface="Segoe UI Semibold" panose="020B0502040204020203" pitchFamily="34" charset="0"/>
                <a:cs typeface="Segoe UI Semibold" panose="020B0502040204020203" pitchFamily="34" charset="0"/>
              </a:defRPr>
            </a:lvl1pPr>
          </a:lstStyle>
          <a:p>
            <a:pPr lvl="0"/>
            <a:r>
              <a:rPr lang="en-US"/>
              <a:t>Click to add title here</a:t>
            </a:r>
          </a:p>
        </p:txBody>
      </p:sp>
      <p:sp>
        <p:nvSpPr>
          <p:cNvPr id="20" name="Text Placeholder 2">
            <a:extLst>
              <a:ext uri="{FF2B5EF4-FFF2-40B4-BE49-F238E27FC236}">
                <a16:creationId xmlns:a16="http://schemas.microsoft.com/office/drawing/2014/main" id="{612DCA04-4B4D-1A45-A7E2-D730EA578D2F}"/>
              </a:ext>
            </a:extLst>
          </p:cNvPr>
          <p:cNvSpPr>
            <a:spLocks noGrp="1"/>
          </p:cNvSpPr>
          <p:nvPr>
            <p:ph type="body" sz="quarter" idx="14" hasCustomPrompt="1"/>
          </p:nvPr>
        </p:nvSpPr>
        <p:spPr>
          <a:xfrm>
            <a:off x="8382000" y="3276599"/>
            <a:ext cx="3429000" cy="1371600"/>
          </a:xfrm>
        </p:spPr>
        <p:txBody>
          <a:bodyPr anchor="ctr">
            <a:normAutofit/>
          </a:bodyPr>
          <a:lstStyle>
            <a:lvl1pPr algn="ctr">
              <a:defRPr sz="3600" b="1" i="0">
                <a:solidFill>
                  <a:srgbClr val="00AEEF"/>
                </a:solidFill>
                <a:latin typeface="Segoe UI Semibold" panose="020B0502040204020203" pitchFamily="34" charset="0"/>
                <a:cs typeface="Segoe UI Semibold" panose="020B0502040204020203" pitchFamily="34" charset="0"/>
              </a:defRPr>
            </a:lvl1pPr>
          </a:lstStyle>
          <a:p>
            <a:pPr lvl="0"/>
            <a:r>
              <a:rPr lang="en-US"/>
              <a:t>Click to add title here</a:t>
            </a:r>
          </a:p>
        </p:txBody>
      </p:sp>
      <p:sp>
        <p:nvSpPr>
          <p:cNvPr id="6" name="Oval 5">
            <a:extLst>
              <a:ext uri="{FF2B5EF4-FFF2-40B4-BE49-F238E27FC236}">
                <a16:creationId xmlns:a16="http://schemas.microsoft.com/office/drawing/2014/main" id="{8ADB429D-9713-A943-B2AF-D51D016A482D}"/>
              </a:ext>
            </a:extLst>
          </p:cNvPr>
          <p:cNvSpPr/>
          <p:nvPr userDrawn="1"/>
        </p:nvSpPr>
        <p:spPr>
          <a:xfrm>
            <a:off x="1012117" y="990599"/>
            <a:ext cx="2162173" cy="2162173"/>
          </a:xfrm>
          <a:prstGeom prst="ellipse">
            <a:avLst/>
          </a:prstGeom>
          <a:solidFill>
            <a:schemeClr val="bg1"/>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60FCAAC-513F-1249-9BA2-8FC672CA31A3}"/>
              </a:ext>
            </a:extLst>
          </p:cNvPr>
          <p:cNvSpPr/>
          <p:nvPr userDrawn="1"/>
        </p:nvSpPr>
        <p:spPr>
          <a:xfrm>
            <a:off x="5015907" y="990599"/>
            <a:ext cx="2162174" cy="2162174"/>
          </a:xfrm>
          <a:prstGeom prst="ellipse">
            <a:avLst/>
          </a:prstGeom>
          <a:solidFill>
            <a:schemeClr val="bg1"/>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1DC3650-8126-C34C-93AA-49C94DBF7734}"/>
              </a:ext>
            </a:extLst>
          </p:cNvPr>
          <p:cNvSpPr/>
          <p:nvPr userDrawn="1"/>
        </p:nvSpPr>
        <p:spPr>
          <a:xfrm>
            <a:off x="9019698" y="990599"/>
            <a:ext cx="2162174" cy="2162174"/>
          </a:xfrm>
          <a:prstGeom prst="ellipse">
            <a:avLst/>
          </a:prstGeom>
          <a:solidFill>
            <a:schemeClr val="bg1"/>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0D62EAD0-C96A-CD47-B8D1-4CB3FD9B8745}"/>
              </a:ext>
            </a:extLst>
          </p:cNvPr>
          <p:cNvSpPr>
            <a:spLocks noGrp="1"/>
          </p:cNvSpPr>
          <p:nvPr>
            <p:ph idx="1" hasCustomPrompt="1"/>
          </p:nvPr>
        </p:nvSpPr>
        <p:spPr>
          <a:xfrm>
            <a:off x="381000" y="457200"/>
            <a:ext cx="5562600" cy="457200"/>
          </a:xfrm>
          <a:prstGeom prst="rect">
            <a:avLst/>
          </a:prstGeom>
        </p:spPr>
        <p:txBody>
          <a:bodyPr/>
          <a:lstStyle>
            <a:lvl1pPr>
              <a:lnSpc>
                <a:spcPct val="100000"/>
              </a:lnSpc>
              <a:defRPr b="0" i="0">
                <a:solidFill>
                  <a:srgbClr val="00AEEF"/>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p:txBody>
      </p:sp>
      <p:pic>
        <p:nvPicPr>
          <p:cNvPr id="14" name="Picture 13">
            <a:extLst>
              <a:ext uri="{FF2B5EF4-FFF2-40B4-BE49-F238E27FC236}">
                <a16:creationId xmlns:a16="http://schemas.microsoft.com/office/drawing/2014/main" id="{CABB806B-2295-724B-9D3C-9390BFBD3C20}"/>
              </a:ext>
            </a:extLst>
          </p:cNvPr>
          <p:cNvPicPr>
            <a:picLocks noChangeAspect="1"/>
          </p:cNvPicPr>
          <p:nvPr userDrawn="1"/>
        </p:nvPicPr>
        <p:blipFill>
          <a:blip r:embed="rId2"/>
          <a:stretch>
            <a:fillRect/>
          </a:stretch>
        </p:blipFill>
        <p:spPr>
          <a:xfrm>
            <a:off x="9674072" y="6095999"/>
            <a:ext cx="2136928" cy="537029"/>
          </a:xfrm>
          <a:prstGeom prst="rect">
            <a:avLst/>
          </a:prstGeom>
        </p:spPr>
      </p:pic>
    </p:spTree>
    <p:extLst>
      <p:ext uri="{BB962C8B-B14F-4D97-AF65-F5344CB8AC3E}">
        <p14:creationId xmlns:p14="http://schemas.microsoft.com/office/powerpoint/2010/main" val="25066708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Master Slide 8 Blue">
    <p:bg>
      <p:bgPr>
        <a:solidFill>
          <a:srgbClr val="00AEEF"/>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C59A301B-8302-9D4D-B8C6-98FF21BF3653}"/>
              </a:ext>
            </a:extLst>
          </p:cNvPr>
          <p:cNvSpPr>
            <a:spLocks noGrp="1"/>
          </p:cNvSpPr>
          <p:nvPr>
            <p:ph type="title" hasCustomPrompt="1"/>
          </p:nvPr>
        </p:nvSpPr>
        <p:spPr>
          <a:xfrm>
            <a:off x="302418" y="2971800"/>
            <a:ext cx="2743200" cy="1371600"/>
          </a:xfrm>
          <a:prstGeom prst="rect">
            <a:avLst/>
          </a:prstGeom>
        </p:spPr>
        <p:txBody>
          <a:bodyPr vert="horz" lIns="91440" tIns="45720" rIns="91440" bIns="45720" rtlCol="0" anchor="ctr">
            <a:normAutofit/>
          </a:bodyPr>
          <a:lstStyle>
            <a:lvl1pPr algn="ctr">
              <a:lnSpc>
                <a:spcPct val="100000"/>
              </a:lnSpc>
              <a:defRPr sz="3600" b="1" i="0">
                <a:latin typeface="Segoe UI Semibold" panose="020B0502040204020203" pitchFamily="34" charset="0"/>
                <a:cs typeface="Segoe UI Semibold" panose="020B0502040204020203" pitchFamily="34" charset="0"/>
              </a:defRPr>
            </a:lvl1pPr>
          </a:lstStyle>
          <a:p>
            <a:r>
              <a:rPr lang="en-US"/>
              <a:t>Click to add title here</a:t>
            </a:r>
          </a:p>
        </p:txBody>
      </p:sp>
      <p:pic>
        <p:nvPicPr>
          <p:cNvPr id="10" name="Picture 9">
            <a:extLst>
              <a:ext uri="{FF2B5EF4-FFF2-40B4-BE49-F238E27FC236}">
                <a16:creationId xmlns:a16="http://schemas.microsoft.com/office/drawing/2014/main" id="{B38C5115-6A68-204F-AAD9-6AE227F12A10}"/>
              </a:ext>
            </a:extLst>
          </p:cNvPr>
          <p:cNvPicPr>
            <a:picLocks noChangeAspect="1"/>
          </p:cNvPicPr>
          <p:nvPr userDrawn="1"/>
        </p:nvPicPr>
        <p:blipFill>
          <a:blip r:embed="rId2"/>
          <a:stretch>
            <a:fillRect/>
          </a:stretch>
        </p:blipFill>
        <p:spPr>
          <a:xfrm>
            <a:off x="9677400" y="6093207"/>
            <a:ext cx="2133600" cy="536193"/>
          </a:xfrm>
          <a:prstGeom prst="rect">
            <a:avLst/>
          </a:prstGeom>
        </p:spPr>
      </p:pic>
      <p:sp>
        <p:nvSpPr>
          <p:cNvPr id="17" name="Content Placeholder 2">
            <a:extLst>
              <a:ext uri="{FF2B5EF4-FFF2-40B4-BE49-F238E27FC236}">
                <a16:creationId xmlns:a16="http://schemas.microsoft.com/office/drawing/2014/main" id="{11816F4E-8356-DC47-9896-486BF7337FCB}"/>
              </a:ext>
            </a:extLst>
          </p:cNvPr>
          <p:cNvSpPr>
            <a:spLocks noGrp="1"/>
          </p:cNvSpPr>
          <p:nvPr>
            <p:ph idx="12" hasCustomPrompt="1"/>
          </p:nvPr>
        </p:nvSpPr>
        <p:spPr>
          <a:xfrm>
            <a:off x="302418" y="4487546"/>
            <a:ext cx="2743200" cy="1227454"/>
          </a:xfrm>
          <a:prstGeom prst="rect">
            <a:avLst/>
          </a:prstGeom>
        </p:spPr>
        <p:txBody>
          <a:bodyPr>
            <a:noAutofit/>
          </a:bodyPr>
          <a:lstStyle>
            <a:lvl1pPr algn="ctr">
              <a:lnSpc>
                <a:spcPct val="100000"/>
              </a:lnSpc>
              <a:defRPr sz="1800"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endParaRPr lang="en-US"/>
          </a:p>
        </p:txBody>
      </p:sp>
      <p:sp>
        <p:nvSpPr>
          <p:cNvPr id="6" name="Oval 5">
            <a:extLst>
              <a:ext uri="{FF2B5EF4-FFF2-40B4-BE49-F238E27FC236}">
                <a16:creationId xmlns:a16="http://schemas.microsoft.com/office/drawing/2014/main" id="{8ADB429D-9713-A943-B2AF-D51D016A482D}"/>
              </a:ext>
            </a:extLst>
          </p:cNvPr>
          <p:cNvSpPr/>
          <p:nvPr userDrawn="1"/>
        </p:nvSpPr>
        <p:spPr>
          <a:xfrm>
            <a:off x="638174" y="776286"/>
            <a:ext cx="2071687" cy="20716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4DF64BA-0A9C-9948-AB6F-EA0FCCB92A67}"/>
              </a:ext>
            </a:extLst>
          </p:cNvPr>
          <p:cNvSpPr>
            <a:spLocks noGrp="1"/>
          </p:cNvSpPr>
          <p:nvPr>
            <p:ph idx="13" hasCustomPrompt="1"/>
          </p:nvPr>
        </p:nvSpPr>
        <p:spPr>
          <a:xfrm>
            <a:off x="3259931" y="4487546"/>
            <a:ext cx="2743200" cy="1227454"/>
          </a:xfrm>
          <a:prstGeom prst="rect">
            <a:avLst/>
          </a:prstGeom>
        </p:spPr>
        <p:txBody>
          <a:bodyPr>
            <a:noAutofit/>
          </a:bodyPr>
          <a:lstStyle>
            <a:lvl1pPr algn="ctr">
              <a:lnSpc>
                <a:spcPct val="100000"/>
              </a:lnSpc>
              <a:defRPr sz="1800"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endParaRPr lang="en-US"/>
          </a:p>
        </p:txBody>
      </p:sp>
      <p:sp>
        <p:nvSpPr>
          <p:cNvPr id="16" name="Oval 15">
            <a:extLst>
              <a:ext uri="{FF2B5EF4-FFF2-40B4-BE49-F238E27FC236}">
                <a16:creationId xmlns:a16="http://schemas.microsoft.com/office/drawing/2014/main" id="{F39D3FA3-2A02-4E43-8790-FFCC85D2D362}"/>
              </a:ext>
            </a:extLst>
          </p:cNvPr>
          <p:cNvSpPr/>
          <p:nvPr userDrawn="1"/>
        </p:nvSpPr>
        <p:spPr>
          <a:xfrm>
            <a:off x="3595687" y="776286"/>
            <a:ext cx="2071687" cy="20716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DEC12158-4A13-9141-9150-851CB5BD61A2}"/>
              </a:ext>
            </a:extLst>
          </p:cNvPr>
          <p:cNvSpPr>
            <a:spLocks noGrp="1"/>
          </p:cNvSpPr>
          <p:nvPr>
            <p:ph idx="14" hasCustomPrompt="1"/>
          </p:nvPr>
        </p:nvSpPr>
        <p:spPr>
          <a:xfrm>
            <a:off x="6217444" y="4487546"/>
            <a:ext cx="2743200" cy="1227454"/>
          </a:xfrm>
          <a:prstGeom prst="rect">
            <a:avLst/>
          </a:prstGeom>
        </p:spPr>
        <p:txBody>
          <a:bodyPr>
            <a:noAutofit/>
          </a:bodyPr>
          <a:lstStyle>
            <a:lvl1pPr algn="ctr">
              <a:lnSpc>
                <a:spcPct val="100000"/>
              </a:lnSpc>
              <a:defRPr sz="1800"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endParaRPr lang="en-US"/>
          </a:p>
        </p:txBody>
      </p:sp>
      <p:sp>
        <p:nvSpPr>
          <p:cNvPr id="21" name="Oval 20">
            <a:extLst>
              <a:ext uri="{FF2B5EF4-FFF2-40B4-BE49-F238E27FC236}">
                <a16:creationId xmlns:a16="http://schemas.microsoft.com/office/drawing/2014/main" id="{1DB1B4E4-8D12-4B4B-B37B-93E5CEA4599E}"/>
              </a:ext>
            </a:extLst>
          </p:cNvPr>
          <p:cNvSpPr/>
          <p:nvPr userDrawn="1"/>
        </p:nvSpPr>
        <p:spPr>
          <a:xfrm>
            <a:off x="6553200" y="776286"/>
            <a:ext cx="2071687" cy="20716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6F6978B1-998D-FB49-A991-EB9116AAB8FE}"/>
              </a:ext>
            </a:extLst>
          </p:cNvPr>
          <p:cNvSpPr>
            <a:spLocks noGrp="1"/>
          </p:cNvSpPr>
          <p:nvPr>
            <p:ph idx="15" hasCustomPrompt="1"/>
          </p:nvPr>
        </p:nvSpPr>
        <p:spPr>
          <a:xfrm>
            <a:off x="9174957" y="4487546"/>
            <a:ext cx="2743200" cy="1227454"/>
          </a:xfrm>
          <a:prstGeom prst="rect">
            <a:avLst/>
          </a:prstGeom>
        </p:spPr>
        <p:txBody>
          <a:bodyPr>
            <a:noAutofit/>
          </a:bodyPr>
          <a:lstStyle>
            <a:lvl1pPr algn="ctr">
              <a:lnSpc>
                <a:spcPct val="100000"/>
              </a:lnSpc>
              <a:defRPr sz="1800"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endParaRPr lang="en-US"/>
          </a:p>
        </p:txBody>
      </p:sp>
      <p:sp>
        <p:nvSpPr>
          <p:cNvPr id="24" name="Oval 23">
            <a:extLst>
              <a:ext uri="{FF2B5EF4-FFF2-40B4-BE49-F238E27FC236}">
                <a16:creationId xmlns:a16="http://schemas.microsoft.com/office/drawing/2014/main" id="{B0A25697-38A5-B54D-A2C1-1EB26F6573FA}"/>
              </a:ext>
            </a:extLst>
          </p:cNvPr>
          <p:cNvSpPr/>
          <p:nvPr userDrawn="1"/>
        </p:nvSpPr>
        <p:spPr>
          <a:xfrm>
            <a:off x="9510713" y="776286"/>
            <a:ext cx="2071687" cy="20716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B8DD972-A10D-0643-806E-9E270F7F1594}"/>
              </a:ext>
            </a:extLst>
          </p:cNvPr>
          <p:cNvSpPr>
            <a:spLocks noGrp="1"/>
          </p:cNvSpPr>
          <p:nvPr>
            <p:ph type="body" sz="quarter" idx="16" hasCustomPrompt="1"/>
          </p:nvPr>
        </p:nvSpPr>
        <p:spPr>
          <a:xfrm>
            <a:off x="3259930" y="2971800"/>
            <a:ext cx="2743200" cy="1371600"/>
          </a:xfrm>
        </p:spPr>
        <p:txBody>
          <a:bodyPr>
            <a:normAutofit/>
          </a:bodyPr>
          <a:lstStyle>
            <a:lvl1pPr algn="ctr">
              <a:defRPr sz="3600" b="1" i="0">
                <a:solidFill>
                  <a:schemeClr val="bg1"/>
                </a:solidFill>
                <a:latin typeface="Segoe UI Semibold" panose="020B0502040204020203" pitchFamily="34" charset="0"/>
                <a:cs typeface="Segoe UI Semibold" panose="020B0502040204020203" pitchFamily="34" charset="0"/>
              </a:defRPr>
            </a:lvl1pPr>
          </a:lstStyle>
          <a:p>
            <a:pPr lvl="0"/>
            <a:r>
              <a:rPr lang="en-US"/>
              <a:t>Click to add title here</a:t>
            </a:r>
          </a:p>
        </p:txBody>
      </p:sp>
      <p:sp>
        <p:nvSpPr>
          <p:cNvPr id="28" name="Text Placeholder 4">
            <a:extLst>
              <a:ext uri="{FF2B5EF4-FFF2-40B4-BE49-F238E27FC236}">
                <a16:creationId xmlns:a16="http://schemas.microsoft.com/office/drawing/2014/main" id="{91B5B6CF-451E-AD4C-B45F-A7F6134912AA}"/>
              </a:ext>
            </a:extLst>
          </p:cNvPr>
          <p:cNvSpPr>
            <a:spLocks noGrp="1"/>
          </p:cNvSpPr>
          <p:nvPr>
            <p:ph type="body" sz="quarter" idx="17" hasCustomPrompt="1"/>
          </p:nvPr>
        </p:nvSpPr>
        <p:spPr>
          <a:xfrm>
            <a:off x="6217442" y="2971800"/>
            <a:ext cx="2743200" cy="1371600"/>
          </a:xfrm>
        </p:spPr>
        <p:txBody>
          <a:bodyPr>
            <a:normAutofit/>
          </a:bodyPr>
          <a:lstStyle>
            <a:lvl1pPr algn="ctr">
              <a:defRPr sz="3600" b="1" i="0">
                <a:solidFill>
                  <a:schemeClr val="bg1"/>
                </a:solidFill>
                <a:latin typeface="Segoe UI Semibold" panose="020B0502040204020203" pitchFamily="34" charset="0"/>
                <a:cs typeface="Segoe UI Semibold" panose="020B0502040204020203" pitchFamily="34" charset="0"/>
              </a:defRPr>
            </a:lvl1pPr>
          </a:lstStyle>
          <a:p>
            <a:pPr lvl="0"/>
            <a:r>
              <a:rPr lang="en-US"/>
              <a:t>Click to add title here</a:t>
            </a:r>
          </a:p>
        </p:txBody>
      </p:sp>
      <p:sp>
        <p:nvSpPr>
          <p:cNvPr id="29" name="Text Placeholder 4">
            <a:extLst>
              <a:ext uri="{FF2B5EF4-FFF2-40B4-BE49-F238E27FC236}">
                <a16:creationId xmlns:a16="http://schemas.microsoft.com/office/drawing/2014/main" id="{FD196FE8-83EB-9A44-AEB9-423AB1953D06}"/>
              </a:ext>
            </a:extLst>
          </p:cNvPr>
          <p:cNvSpPr>
            <a:spLocks noGrp="1"/>
          </p:cNvSpPr>
          <p:nvPr>
            <p:ph type="body" sz="quarter" idx="18" hasCustomPrompt="1"/>
          </p:nvPr>
        </p:nvSpPr>
        <p:spPr>
          <a:xfrm>
            <a:off x="9174957" y="2971800"/>
            <a:ext cx="2743200" cy="1371600"/>
          </a:xfrm>
        </p:spPr>
        <p:txBody>
          <a:bodyPr>
            <a:normAutofit/>
          </a:bodyPr>
          <a:lstStyle>
            <a:lvl1pPr algn="ctr">
              <a:defRPr sz="3600" b="1" i="0">
                <a:solidFill>
                  <a:schemeClr val="bg1"/>
                </a:solidFill>
                <a:latin typeface="Segoe UI Semibold" panose="020B0502040204020203" pitchFamily="34" charset="0"/>
                <a:cs typeface="Segoe UI Semibold" panose="020B0502040204020203" pitchFamily="34" charset="0"/>
              </a:defRPr>
            </a:lvl1pPr>
          </a:lstStyle>
          <a:p>
            <a:pPr lvl="0"/>
            <a:r>
              <a:rPr lang="en-US"/>
              <a:t>Click to add title here</a:t>
            </a:r>
          </a:p>
        </p:txBody>
      </p:sp>
    </p:spTree>
    <p:extLst>
      <p:ext uri="{BB962C8B-B14F-4D97-AF65-F5344CB8AC3E}">
        <p14:creationId xmlns:p14="http://schemas.microsoft.com/office/powerpoint/2010/main" val="517797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F86BA-8ACC-6A28-608B-83D5BC2C6A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C89E0E-CDA7-0AC2-0D83-442F7D6CAE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2042EA-0DFB-93F0-3EF8-9B773C5F01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FAA71A-D966-DFB2-11E1-ACB05F92B845}"/>
              </a:ext>
            </a:extLst>
          </p:cNvPr>
          <p:cNvSpPr>
            <a:spLocks noGrp="1"/>
          </p:cNvSpPr>
          <p:nvPr>
            <p:ph type="dt" sz="half" idx="10"/>
          </p:nvPr>
        </p:nvSpPr>
        <p:spPr/>
        <p:txBody>
          <a:bodyPr/>
          <a:lstStyle/>
          <a:p>
            <a:fld id="{212F064E-07F3-4F29-BE44-D1A9E7371B6A}" type="datetimeFigureOut">
              <a:rPr lang="en-US" smtClean="0"/>
              <a:t>6/12/2023</a:t>
            </a:fld>
            <a:endParaRPr lang="en-US" dirty="0"/>
          </a:p>
        </p:txBody>
      </p:sp>
      <p:sp>
        <p:nvSpPr>
          <p:cNvPr id="6" name="Footer Placeholder 5">
            <a:extLst>
              <a:ext uri="{FF2B5EF4-FFF2-40B4-BE49-F238E27FC236}">
                <a16:creationId xmlns:a16="http://schemas.microsoft.com/office/drawing/2014/main" id="{7D39A8F6-937C-F72F-B70C-A276CE0CB0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AF9CC34-7C50-5F6E-6E69-6920DE096CC4}"/>
              </a:ext>
            </a:extLst>
          </p:cNvPr>
          <p:cNvSpPr>
            <a:spLocks noGrp="1"/>
          </p:cNvSpPr>
          <p:nvPr>
            <p:ph type="sldNum" sz="quarter" idx="12"/>
          </p:nvPr>
        </p:nvSpPr>
        <p:spPr/>
        <p:txBody>
          <a:bodyPr/>
          <a:lstStyle/>
          <a:p>
            <a:fld id="{FAE42682-4C08-4A0D-8B12-8FC6EAD24BD3}" type="slidenum">
              <a:rPr lang="en-US" smtClean="0"/>
              <a:t>‹#›</a:t>
            </a:fld>
            <a:endParaRPr lang="en-US" dirty="0"/>
          </a:p>
        </p:txBody>
      </p:sp>
    </p:spTree>
    <p:extLst>
      <p:ext uri="{BB962C8B-B14F-4D97-AF65-F5344CB8AC3E}">
        <p14:creationId xmlns:p14="http://schemas.microsoft.com/office/powerpoint/2010/main" val="2807803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Master Slide 8 White">
    <p:bg>
      <p:bgPr>
        <a:solidFill>
          <a:schemeClr val="bg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C59A301B-8302-9D4D-B8C6-98FF21BF3653}"/>
              </a:ext>
            </a:extLst>
          </p:cNvPr>
          <p:cNvSpPr>
            <a:spLocks noGrp="1"/>
          </p:cNvSpPr>
          <p:nvPr>
            <p:ph type="title" hasCustomPrompt="1"/>
          </p:nvPr>
        </p:nvSpPr>
        <p:spPr>
          <a:xfrm>
            <a:off x="302418" y="2971800"/>
            <a:ext cx="2743200" cy="1371600"/>
          </a:xfrm>
          <a:prstGeom prst="rect">
            <a:avLst/>
          </a:prstGeom>
        </p:spPr>
        <p:txBody>
          <a:bodyPr vert="horz" lIns="91440" tIns="45720" rIns="91440" bIns="45720" rtlCol="0" anchor="ctr">
            <a:normAutofit/>
          </a:bodyPr>
          <a:lstStyle>
            <a:lvl1pPr algn="ctr">
              <a:lnSpc>
                <a:spcPct val="100000"/>
              </a:lnSpc>
              <a:defRPr sz="3600" b="1" i="0">
                <a:solidFill>
                  <a:srgbClr val="00AEEF"/>
                </a:solidFill>
                <a:latin typeface="Segoe UI Semibold" panose="020B0502040204020203" pitchFamily="34" charset="0"/>
                <a:cs typeface="Segoe UI Semibold" panose="020B0502040204020203" pitchFamily="34" charset="0"/>
              </a:defRPr>
            </a:lvl1pPr>
          </a:lstStyle>
          <a:p>
            <a:r>
              <a:rPr lang="en-US"/>
              <a:t>Click to add title here</a:t>
            </a:r>
          </a:p>
        </p:txBody>
      </p:sp>
      <p:sp>
        <p:nvSpPr>
          <p:cNvPr id="17" name="Content Placeholder 2">
            <a:extLst>
              <a:ext uri="{FF2B5EF4-FFF2-40B4-BE49-F238E27FC236}">
                <a16:creationId xmlns:a16="http://schemas.microsoft.com/office/drawing/2014/main" id="{11816F4E-8356-DC47-9896-486BF7337FCB}"/>
              </a:ext>
            </a:extLst>
          </p:cNvPr>
          <p:cNvSpPr>
            <a:spLocks noGrp="1"/>
          </p:cNvSpPr>
          <p:nvPr>
            <p:ph idx="12" hasCustomPrompt="1"/>
          </p:nvPr>
        </p:nvSpPr>
        <p:spPr>
          <a:xfrm>
            <a:off x="302418" y="4487546"/>
            <a:ext cx="2743200" cy="1227454"/>
          </a:xfrm>
          <a:prstGeom prst="rect">
            <a:avLst/>
          </a:prstGeom>
        </p:spPr>
        <p:txBody>
          <a:bodyPr>
            <a:noAutofit/>
          </a:bodyPr>
          <a:lstStyle>
            <a:lvl1pPr algn="ctr">
              <a:lnSpc>
                <a:spcPct val="100000"/>
              </a:lnSpc>
              <a:defRPr sz="1800" b="0" i="0">
                <a:solidFill>
                  <a:srgbClr val="00AEEF"/>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endParaRPr lang="en-US"/>
          </a:p>
        </p:txBody>
      </p:sp>
      <p:sp>
        <p:nvSpPr>
          <p:cNvPr id="6" name="Oval 5">
            <a:extLst>
              <a:ext uri="{FF2B5EF4-FFF2-40B4-BE49-F238E27FC236}">
                <a16:creationId xmlns:a16="http://schemas.microsoft.com/office/drawing/2014/main" id="{8ADB429D-9713-A943-B2AF-D51D016A482D}"/>
              </a:ext>
            </a:extLst>
          </p:cNvPr>
          <p:cNvSpPr/>
          <p:nvPr userDrawn="1"/>
        </p:nvSpPr>
        <p:spPr>
          <a:xfrm>
            <a:off x="638174" y="776286"/>
            <a:ext cx="2071687" cy="2071687"/>
          </a:xfrm>
          <a:prstGeom prst="ellipse">
            <a:avLst/>
          </a:prstGeom>
          <a:solidFill>
            <a:schemeClr val="bg1"/>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4DF64BA-0A9C-9948-AB6F-EA0FCCB92A67}"/>
              </a:ext>
            </a:extLst>
          </p:cNvPr>
          <p:cNvSpPr>
            <a:spLocks noGrp="1"/>
          </p:cNvSpPr>
          <p:nvPr>
            <p:ph idx="13" hasCustomPrompt="1"/>
          </p:nvPr>
        </p:nvSpPr>
        <p:spPr>
          <a:xfrm>
            <a:off x="3259931" y="4487546"/>
            <a:ext cx="2743200" cy="1227454"/>
          </a:xfrm>
          <a:prstGeom prst="rect">
            <a:avLst/>
          </a:prstGeom>
        </p:spPr>
        <p:txBody>
          <a:bodyPr>
            <a:noAutofit/>
          </a:bodyPr>
          <a:lstStyle>
            <a:lvl1pPr algn="ctr">
              <a:lnSpc>
                <a:spcPct val="100000"/>
              </a:lnSpc>
              <a:defRPr sz="1800" b="0" i="0">
                <a:solidFill>
                  <a:srgbClr val="00AEEF"/>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endParaRPr lang="en-US"/>
          </a:p>
        </p:txBody>
      </p:sp>
      <p:sp>
        <p:nvSpPr>
          <p:cNvPr id="16" name="Oval 15">
            <a:extLst>
              <a:ext uri="{FF2B5EF4-FFF2-40B4-BE49-F238E27FC236}">
                <a16:creationId xmlns:a16="http://schemas.microsoft.com/office/drawing/2014/main" id="{F39D3FA3-2A02-4E43-8790-FFCC85D2D362}"/>
              </a:ext>
            </a:extLst>
          </p:cNvPr>
          <p:cNvSpPr/>
          <p:nvPr userDrawn="1"/>
        </p:nvSpPr>
        <p:spPr>
          <a:xfrm>
            <a:off x="3595687" y="776286"/>
            <a:ext cx="2071687" cy="2071687"/>
          </a:xfrm>
          <a:prstGeom prst="ellipse">
            <a:avLst/>
          </a:prstGeom>
          <a:solidFill>
            <a:schemeClr val="bg1"/>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DEC12158-4A13-9141-9150-851CB5BD61A2}"/>
              </a:ext>
            </a:extLst>
          </p:cNvPr>
          <p:cNvSpPr>
            <a:spLocks noGrp="1"/>
          </p:cNvSpPr>
          <p:nvPr>
            <p:ph idx="14" hasCustomPrompt="1"/>
          </p:nvPr>
        </p:nvSpPr>
        <p:spPr>
          <a:xfrm>
            <a:off x="6217444" y="4487546"/>
            <a:ext cx="2743200" cy="1227454"/>
          </a:xfrm>
          <a:prstGeom prst="rect">
            <a:avLst/>
          </a:prstGeom>
        </p:spPr>
        <p:txBody>
          <a:bodyPr>
            <a:noAutofit/>
          </a:bodyPr>
          <a:lstStyle>
            <a:lvl1pPr algn="ctr">
              <a:lnSpc>
                <a:spcPct val="100000"/>
              </a:lnSpc>
              <a:defRPr sz="1800" b="0" i="0">
                <a:solidFill>
                  <a:srgbClr val="00AEEF"/>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endParaRPr lang="en-US"/>
          </a:p>
        </p:txBody>
      </p:sp>
      <p:sp>
        <p:nvSpPr>
          <p:cNvPr id="21" name="Oval 20">
            <a:extLst>
              <a:ext uri="{FF2B5EF4-FFF2-40B4-BE49-F238E27FC236}">
                <a16:creationId xmlns:a16="http://schemas.microsoft.com/office/drawing/2014/main" id="{1DB1B4E4-8D12-4B4B-B37B-93E5CEA4599E}"/>
              </a:ext>
            </a:extLst>
          </p:cNvPr>
          <p:cNvSpPr/>
          <p:nvPr userDrawn="1"/>
        </p:nvSpPr>
        <p:spPr>
          <a:xfrm>
            <a:off x="6553200" y="776286"/>
            <a:ext cx="2071687" cy="2071687"/>
          </a:xfrm>
          <a:prstGeom prst="ellipse">
            <a:avLst/>
          </a:prstGeom>
          <a:solidFill>
            <a:schemeClr val="bg1"/>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6F6978B1-998D-FB49-A991-EB9116AAB8FE}"/>
              </a:ext>
            </a:extLst>
          </p:cNvPr>
          <p:cNvSpPr>
            <a:spLocks noGrp="1"/>
          </p:cNvSpPr>
          <p:nvPr>
            <p:ph idx="15" hasCustomPrompt="1"/>
          </p:nvPr>
        </p:nvSpPr>
        <p:spPr>
          <a:xfrm>
            <a:off x="9174957" y="4487546"/>
            <a:ext cx="2743200" cy="1227454"/>
          </a:xfrm>
          <a:prstGeom prst="rect">
            <a:avLst/>
          </a:prstGeom>
        </p:spPr>
        <p:txBody>
          <a:bodyPr>
            <a:noAutofit/>
          </a:bodyPr>
          <a:lstStyle>
            <a:lvl1pPr algn="ctr">
              <a:lnSpc>
                <a:spcPct val="100000"/>
              </a:lnSpc>
              <a:defRPr sz="1800" b="0" i="0">
                <a:solidFill>
                  <a:srgbClr val="00AEEF"/>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endParaRPr lang="en-US"/>
          </a:p>
        </p:txBody>
      </p:sp>
      <p:sp>
        <p:nvSpPr>
          <p:cNvPr id="24" name="Oval 23">
            <a:extLst>
              <a:ext uri="{FF2B5EF4-FFF2-40B4-BE49-F238E27FC236}">
                <a16:creationId xmlns:a16="http://schemas.microsoft.com/office/drawing/2014/main" id="{B0A25697-38A5-B54D-A2C1-1EB26F6573FA}"/>
              </a:ext>
            </a:extLst>
          </p:cNvPr>
          <p:cNvSpPr/>
          <p:nvPr userDrawn="1"/>
        </p:nvSpPr>
        <p:spPr>
          <a:xfrm>
            <a:off x="9510713" y="776286"/>
            <a:ext cx="2071687" cy="2071687"/>
          </a:xfrm>
          <a:prstGeom prst="ellipse">
            <a:avLst/>
          </a:prstGeom>
          <a:solidFill>
            <a:schemeClr val="bg1"/>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B8DD972-A10D-0643-806E-9E270F7F1594}"/>
              </a:ext>
            </a:extLst>
          </p:cNvPr>
          <p:cNvSpPr>
            <a:spLocks noGrp="1"/>
          </p:cNvSpPr>
          <p:nvPr>
            <p:ph type="body" sz="quarter" idx="16" hasCustomPrompt="1"/>
          </p:nvPr>
        </p:nvSpPr>
        <p:spPr>
          <a:xfrm>
            <a:off x="3259930" y="2971800"/>
            <a:ext cx="2743200" cy="1371600"/>
          </a:xfrm>
        </p:spPr>
        <p:txBody>
          <a:bodyPr>
            <a:normAutofit/>
          </a:bodyPr>
          <a:lstStyle>
            <a:lvl1pPr algn="ctr">
              <a:defRPr sz="3600" b="1" i="0">
                <a:solidFill>
                  <a:srgbClr val="00AEEF"/>
                </a:solidFill>
                <a:latin typeface="Segoe UI Semibold" panose="020B0502040204020203" pitchFamily="34" charset="0"/>
                <a:cs typeface="Segoe UI Semibold" panose="020B0502040204020203" pitchFamily="34" charset="0"/>
              </a:defRPr>
            </a:lvl1pPr>
          </a:lstStyle>
          <a:p>
            <a:pPr lvl="0"/>
            <a:r>
              <a:rPr lang="en-US"/>
              <a:t>Click to add title here</a:t>
            </a:r>
          </a:p>
        </p:txBody>
      </p:sp>
      <p:sp>
        <p:nvSpPr>
          <p:cNvPr id="28" name="Text Placeholder 4">
            <a:extLst>
              <a:ext uri="{FF2B5EF4-FFF2-40B4-BE49-F238E27FC236}">
                <a16:creationId xmlns:a16="http://schemas.microsoft.com/office/drawing/2014/main" id="{91B5B6CF-451E-AD4C-B45F-A7F6134912AA}"/>
              </a:ext>
            </a:extLst>
          </p:cNvPr>
          <p:cNvSpPr>
            <a:spLocks noGrp="1"/>
          </p:cNvSpPr>
          <p:nvPr>
            <p:ph type="body" sz="quarter" idx="17" hasCustomPrompt="1"/>
          </p:nvPr>
        </p:nvSpPr>
        <p:spPr>
          <a:xfrm>
            <a:off x="6217442" y="2971800"/>
            <a:ext cx="2743200" cy="1371600"/>
          </a:xfrm>
        </p:spPr>
        <p:txBody>
          <a:bodyPr>
            <a:normAutofit/>
          </a:bodyPr>
          <a:lstStyle>
            <a:lvl1pPr algn="ctr">
              <a:defRPr sz="3600" b="1" i="0">
                <a:solidFill>
                  <a:srgbClr val="00AEEF"/>
                </a:solidFill>
                <a:latin typeface="Segoe UI Semibold" panose="020B0502040204020203" pitchFamily="34" charset="0"/>
                <a:cs typeface="Segoe UI Semibold" panose="020B0502040204020203" pitchFamily="34" charset="0"/>
              </a:defRPr>
            </a:lvl1pPr>
          </a:lstStyle>
          <a:p>
            <a:pPr lvl="0"/>
            <a:r>
              <a:rPr lang="en-US"/>
              <a:t>Click to add title here</a:t>
            </a:r>
          </a:p>
        </p:txBody>
      </p:sp>
      <p:sp>
        <p:nvSpPr>
          <p:cNvPr id="29" name="Text Placeholder 4">
            <a:extLst>
              <a:ext uri="{FF2B5EF4-FFF2-40B4-BE49-F238E27FC236}">
                <a16:creationId xmlns:a16="http://schemas.microsoft.com/office/drawing/2014/main" id="{FD196FE8-83EB-9A44-AEB9-423AB1953D06}"/>
              </a:ext>
            </a:extLst>
          </p:cNvPr>
          <p:cNvSpPr>
            <a:spLocks noGrp="1"/>
          </p:cNvSpPr>
          <p:nvPr>
            <p:ph type="body" sz="quarter" idx="18" hasCustomPrompt="1"/>
          </p:nvPr>
        </p:nvSpPr>
        <p:spPr>
          <a:xfrm>
            <a:off x="9174957" y="2971800"/>
            <a:ext cx="2743200" cy="1371600"/>
          </a:xfrm>
        </p:spPr>
        <p:txBody>
          <a:bodyPr>
            <a:normAutofit/>
          </a:bodyPr>
          <a:lstStyle>
            <a:lvl1pPr algn="ctr">
              <a:defRPr sz="3600" b="1" i="0">
                <a:solidFill>
                  <a:srgbClr val="00AEEF"/>
                </a:solidFill>
                <a:latin typeface="Segoe UI Semibold" panose="020B0502040204020203" pitchFamily="34" charset="0"/>
                <a:cs typeface="Segoe UI Semibold" panose="020B0502040204020203" pitchFamily="34" charset="0"/>
              </a:defRPr>
            </a:lvl1pPr>
          </a:lstStyle>
          <a:p>
            <a:pPr lvl="0"/>
            <a:r>
              <a:rPr lang="en-US"/>
              <a:t>Click to add title here</a:t>
            </a:r>
          </a:p>
        </p:txBody>
      </p:sp>
      <p:pic>
        <p:nvPicPr>
          <p:cNvPr id="15" name="Picture 14">
            <a:extLst>
              <a:ext uri="{FF2B5EF4-FFF2-40B4-BE49-F238E27FC236}">
                <a16:creationId xmlns:a16="http://schemas.microsoft.com/office/drawing/2014/main" id="{94719708-CA3A-A24D-B43F-E143A0AE9B8E}"/>
              </a:ext>
            </a:extLst>
          </p:cNvPr>
          <p:cNvPicPr>
            <a:picLocks noChangeAspect="1"/>
          </p:cNvPicPr>
          <p:nvPr userDrawn="1"/>
        </p:nvPicPr>
        <p:blipFill>
          <a:blip r:embed="rId2"/>
          <a:stretch>
            <a:fillRect/>
          </a:stretch>
        </p:blipFill>
        <p:spPr>
          <a:xfrm>
            <a:off x="9674072" y="6095999"/>
            <a:ext cx="2136928" cy="537029"/>
          </a:xfrm>
          <a:prstGeom prst="rect">
            <a:avLst/>
          </a:prstGeom>
        </p:spPr>
      </p:pic>
    </p:spTree>
    <p:extLst>
      <p:ext uri="{BB962C8B-B14F-4D97-AF65-F5344CB8AC3E}">
        <p14:creationId xmlns:p14="http://schemas.microsoft.com/office/powerpoint/2010/main" val="2392701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Master Slide 9 Blue">
    <p:bg>
      <p:bgPr>
        <a:solidFill>
          <a:srgbClr val="00AEEF"/>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C59A301B-8302-9D4D-B8C6-98FF21BF3653}"/>
              </a:ext>
            </a:extLst>
          </p:cNvPr>
          <p:cNvSpPr>
            <a:spLocks noGrp="1"/>
          </p:cNvSpPr>
          <p:nvPr>
            <p:ph type="title" hasCustomPrompt="1"/>
          </p:nvPr>
        </p:nvSpPr>
        <p:spPr>
          <a:xfrm>
            <a:off x="302418" y="3276600"/>
            <a:ext cx="2743200" cy="1371600"/>
          </a:xfrm>
          <a:prstGeom prst="rect">
            <a:avLst/>
          </a:prstGeom>
        </p:spPr>
        <p:txBody>
          <a:bodyPr vert="horz" lIns="91440" tIns="45720" rIns="91440" bIns="45720" rtlCol="0" anchor="ctr">
            <a:normAutofit/>
          </a:bodyPr>
          <a:lstStyle>
            <a:lvl1pPr algn="ctr">
              <a:lnSpc>
                <a:spcPct val="100000"/>
              </a:lnSpc>
              <a:defRPr sz="3600" b="1" i="0">
                <a:latin typeface="Segoe UI Semibold" panose="020B0502040204020203" pitchFamily="34" charset="0"/>
                <a:cs typeface="Segoe UI Semibold" panose="020B0502040204020203" pitchFamily="34" charset="0"/>
              </a:defRPr>
            </a:lvl1pPr>
          </a:lstStyle>
          <a:p>
            <a:r>
              <a:rPr lang="en-US"/>
              <a:t>Click to add title here</a:t>
            </a:r>
          </a:p>
        </p:txBody>
      </p:sp>
      <p:pic>
        <p:nvPicPr>
          <p:cNvPr id="10" name="Picture 9">
            <a:extLst>
              <a:ext uri="{FF2B5EF4-FFF2-40B4-BE49-F238E27FC236}">
                <a16:creationId xmlns:a16="http://schemas.microsoft.com/office/drawing/2014/main" id="{B38C5115-6A68-204F-AAD9-6AE227F12A10}"/>
              </a:ext>
            </a:extLst>
          </p:cNvPr>
          <p:cNvPicPr>
            <a:picLocks noChangeAspect="1"/>
          </p:cNvPicPr>
          <p:nvPr userDrawn="1"/>
        </p:nvPicPr>
        <p:blipFill>
          <a:blip r:embed="rId2"/>
          <a:stretch>
            <a:fillRect/>
          </a:stretch>
        </p:blipFill>
        <p:spPr>
          <a:xfrm>
            <a:off x="9677400" y="6093207"/>
            <a:ext cx="2133600" cy="536193"/>
          </a:xfrm>
          <a:prstGeom prst="rect">
            <a:avLst/>
          </a:prstGeom>
        </p:spPr>
      </p:pic>
      <p:sp>
        <p:nvSpPr>
          <p:cNvPr id="17" name="Content Placeholder 2">
            <a:extLst>
              <a:ext uri="{FF2B5EF4-FFF2-40B4-BE49-F238E27FC236}">
                <a16:creationId xmlns:a16="http://schemas.microsoft.com/office/drawing/2014/main" id="{11816F4E-8356-DC47-9896-486BF7337FCB}"/>
              </a:ext>
            </a:extLst>
          </p:cNvPr>
          <p:cNvSpPr>
            <a:spLocks noGrp="1"/>
          </p:cNvSpPr>
          <p:nvPr>
            <p:ph idx="12" hasCustomPrompt="1"/>
          </p:nvPr>
        </p:nvSpPr>
        <p:spPr>
          <a:xfrm>
            <a:off x="302418" y="4792346"/>
            <a:ext cx="2743200" cy="1227454"/>
          </a:xfrm>
          <a:prstGeom prst="rect">
            <a:avLst/>
          </a:prstGeom>
        </p:spPr>
        <p:txBody>
          <a:bodyPr>
            <a:noAutofit/>
          </a:bodyPr>
          <a:lstStyle>
            <a:lvl1pPr algn="ctr">
              <a:lnSpc>
                <a:spcPct val="100000"/>
              </a:lnSpc>
              <a:defRPr sz="1800"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endParaRPr lang="en-US"/>
          </a:p>
        </p:txBody>
      </p:sp>
      <p:sp>
        <p:nvSpPr>
          <p:cNvPr id="6" name="Oval 5">
            <a:extLst>
              <a:ext uri="{FF2B5EF4-FFF2-40B4-BE49-F238E27FC236}">
                <a16:creationId xmlns:a16="http://schemas.microsoft.com/office/drawing/2014/main" id="{8ADB429D-9713-A943-B2AF-D51D016A482D}"/>
              </a:ext>
            </a:extLst>
          </p:cNvPr>
          <p:cNvSpPr/>
          <p:nvPr userDrawn="1"/>
        </p:nvSpPr>
        <p:spPr>
          <a:xfrm>
            <a:off x="638174" y="1081086"/>
            <a:ext cx="2071687" cy="20716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4DF64BA-0A9C-9948-AB6F-EA0FCCB92A67}"/>
              </a:ext>
            </a:extLst>
          </p:cNvPr>
          <p:cNvSpPr>
            <a:spLocks noGrp="1"/>
          </p:cNvSpPr>
          <p:nvPr>
            <p:ph idx="13" hasCustomPrompt="1"/>
          </p:nvPr>
        </p:nvSpPr>
        <p:spPr>
          <a:xfrm>
            <a:off x="3259931" y="4792346"/>
            <a:ext cx="2743200" cy="1227454"/>
          </a:xfrm>
          <a:prstGeom prst="rect">
            <a:avLst/>
          </a:prstGeom>
        </p:spPr>
        <p:txBody>
          <a:bodyPr>
            <a:noAutofit/>
          </a:bodyPr>
          <a:lstStyle>
            <a:lvl1pPr algn="ctr">
              <a:lnSpc>
                <a:spcPct val="100000"/>
              </a:lnSpc>
              <a:defRPr sz="1800"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endParaRPr lang="en-US"/>
          </a:p>
        </p:txBody>
      </p:sp>
      <p:sp>
        <p:nvSpPr>
          <p:cNvPr id="16" name="Oval 15">
            <a:extLst>
              <a:ext uri="{FF2B5EF4-FFF2-40B4-BE49-F238E27FC236}">
                <a16:creationId xmlns:a16="http://schemas.microsoft.com/office/drawing/2014/main" id="{F39D3FA3-2A02-4E43-8790-FFCC85D2D362}"/>
              </a:ext>
            </a:extLst>
          </p:cNvPr>
          <p:cNvSpPr/>
          <p:nvPr userDrawn="1"/>
        </p:nvSpPr>
        <p:spPr>
          <a:xfrm>
            <a:off x="3595687" y="1081086"/>
            <a:ext cx="2071687" cy="20716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DEC12158-4A13-9141-9150-851CB5BD61A2}"/>
              </a:ext>
            </a:extLst>
          </p:cNvPr>
          <p:cNvSpPr>
            <a:spLocks noGrp="1"/>
          </p:cNvSpPr>
          <p:nvPr>
            <p:ph idx="14" hasCustomPrompt="1"/>
          </p:nvPr>
        </p:nvSpPr>
        <p:spPr>
          <a:xfrm>
            <a:off x="6217444" y="4792346"/>
            <a:ext cx="2743200" cy="1227454"/>
          </a:xfrm>
          <a:prstGeom prst="rect">
            <a:avLst/>
          </a:prstGeom>
        </p:spPr>
        <p:txBody>
          <a:bodyPr>
            <a:noAutofit/>
          </a:bodyPr>
          <a:lstStyle>
            <a:lvl1pPr algn="ctr">
              <a:lnSpc>
                <a:spcPct val="100000"/>
              </a:lnSpc>
              <a:defRPr sz="1800"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endParaRPr lang="en-US"/>
          </a:p>
        </p:txBody>
      </p:sp>
      <p:sp>
        <p:nvSpPr>
          <p:cNvPr id="21" name="Oval 20">
            <a:extLst>
              <a:ext uri="{FF2B5EF4-FFF2-40B4-BE49-F238E27FC236}">
                <a16:creationId xmlns:a16="http://schemas.microsoft.com/office/drawing/2014/main" id="{1DB1B4E4-8D12-4B4B-B37B-93E5CEA4599E}"/>
              </a:ext>
            </a:extLst>
          </p:cNvPr>
          <p:cNvSpPr/>
          <p:nvPr userDrawn="1"/>
        </p:nvSpPr>
        <p:spPr>
          <a:xfrm>
            <a:off x="6553200" y="1081086"/>
            <a:ext cx="2071687" cy="20716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6F6978B1-998D-FB49-A991-EB9116AAB8FE}"/>
              </a:ext>
            </a:extLst>
          </p:cNvPr>
          <p:cNvSpPr>
            <a:spLocks noGrp="1"/>
          </p:cNvSpPr>
          <p:nvPr>
            <p:ph idx="15" hasCustomPrompt="1"/>
          </p:nvPr>
        </p:nvSpPr>
        <p:spPr>
          <a:xfrm>
            <a:off x="9174957" y="4792346"/>
            <a:ext cx="2743200" cy="1227454"/>
          </a:xfrm>
          <a:prstGeom prst="rect">
            <a:avLst/>
          </a:prstGeom>
        </p:spPr>
        <p:txBody>
          <a:bodyPr>
            <a:noAutofit/>
          </a:bodyPr>
          <a:lstStyle>
            <a:lvl1pPr algn="ctr">
              <a:lnSpc>
                <a:spcPct val="100000"/>
              </a:lnSpc>
              <a:defRPr sz="1800"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endParaRPr lang="en-US"/>
          </a:p>
        </p:txBody>
      </p:sp>
      <p:sp>
        <p:nvSpPr>
          <p:cNvPr id="24" name="Oval 23">
            <a:extLst>
              <a:ext uri="{FF2B5EF4-FFF2-40B4-BE49-F238E27FC236}">
                <a16:creationId xmlns:a16="http://schemas.microsoft.com/office/drawing/2014/main" id="{B0A25697-38A5-B54D-A2C1-1EB26F6573FA}"/>
              </a:ext>
            </a:extLst>
          </p:cNvPr>
          <p:cNvSpPr/>
          <p:nvPr userDrawn="1"/>
        </p:nvSpPr>
        <p:spPr>
          <a:xfrm>
            <a:off x="9510713" y="1081086"/>
            <a:ext cx="2071687" cy="20716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B8DD972-A10D-0643-806E-9E270F7F1594}"/>
              </a:ext>
            </a:extLst>
          </p:cNvPr>
          <p:cNvSpPr>
            <a:spLocks noGrp="1"/>
          </p:cNvSpPr>
          <p:nvPr>
            <p:ph type="body" sz="quarter" idx="16" hasCustomPrompt="1"/>
          </p:nvPr>
        </p:nvSpPr>
        <p:spPr>
          <a:xfrm>
            <a:off x="3259930" y="3276600"/>
            <a:ext cx="2743200" cy="1371600"/>
          </a:xfrm>
        </p:spPr>
        <p:txBody>
          <a:bodyPr>
            <a:normAutofit/>
          </a:bodyPr>
          <a:lstStyle>
            <a:lvl1pPr algn="ctr">
              <a:defRPr sz="3600" b="1" i="0">
                <a:solidFill>
                  <a:schemeClr val="bg1"/>
                </a:solidFill>
                <a:latin typeface="Segoe UI Semibold" panose="020B0502040204020203" pitchFamily="34" charset="0"/>
                <a:cs typeface="Segoe UI Semibold" panose="020B0502040204020203" pitchFamily="34" charset="0"/>
              </a:defRPr>
            </a:lvl1pPr>
          </a:lstStyle>
          <a:p>
            <a:pPr lvl="0"/>
            <a:r>
              <a:rPr lang="en-US"/>
              <a:t>Click to add title here</a:t>
            </a:r>
          </a:p>
        </p:txBody>
      </p:sp>
      <p:sp>
        <p:nvSpPr>
          <p:cNvPr id="28" name="Text Placeholder 4">
            <a:extLst>
              <a:ext uri="{FF2B5EF4-FFF2-40B4-BE49-F238E27FC236}">
                <a16:creationId xmlns:a16="http://schemas.microsoft.com/office/drawing/2014/main" id="{91B5B6CF-451E-AD4C-B45F-A7F6134912AA}"/>
              </a:ext>
            </a:extLst>
          </p:cNvPr>
          <p:cNvSpPr>
            <a:spLocks noGrp="1"/>
          </p:cNvSpPr>
          <p:nvPr>
            <p:ph type="body" sz="quarter" idx="17" hasCustomPrompt="1"/>
          </p:nvPr>
        </p:nvSpPr>
        <p:spPr>
          <a:xfrm>
            <a:off x="6217442" y="3276600"/>
            <a:ext cx="2743200" cy="1371600"/>
          </a:xfrm>
        </p:spPr>
        <p:txBody>
          <a:bodyPr>
            <a:normAutofit/>
          </a:bodyPr>
          <a:lstStyle>
            <a:lvl1pPr algn="ctr">
              <a:defRPr sz="3600" b="1" i="0">
                <a:solidFill>
                  <a:schemeClr val="bg1"/>
                </a:solidFill>
                <a:latin typeface="Segoe UI Semibold" panose="020B0502040204020203" pitchFamily="34" charset="0"/>
                <a:cs typeface="Segoe UI Semibold" panose="020B0502040204020203" pitchFamily="34" charset="0"/>
              </a:defRPr>
            </a:lvl1pPr>
          </a:lstStyle>
          <a:p>
            <a:pPr lvl="0"/>
            <a:r>
              <a:rPr lang="en-US"/>
              <a:t>Click to add title here</a:t>
            </a:r>
          </a:p>
        </p:txBody>
      </p:sp>
      <p:sp>
        <p:nvSpPr>
          <p:cNvPr id="29" name="Text Placeholder 4">
            <a:extLst>
              <a:ext uri="{FF2B5EF4-FFF2-40B4-BE49-F238E27FC236}">
                <a16:creationId xmlns:a16="http://schemas.microsoft.com/office/drawing/2014/main" id="{FD196FE8-83EB-9A44-AEB9-423AB1953D06}"/>
              </a:ext>
            </a:extLst>
          </p:cNvPr>
          <p:cNvSpPr>
            <a:spLocks noGrp="1"/>
          </p:cNvSpPr>
          <p:nvPr>
            <p:ph type="body" sz="quarter" idx="18" hasCustomPrompt="1"/>
          </p:nvPr>
        </p:nvSpPr>
        <p:spPr>
          <a:xfrm>
            <a:off x="9174957" y="3276600"/>
            <a:ext cx="2743200" cy="1371600"/>
          </a:xfrm>
        </p:spPr>
        <p:txBody>
          <a:bodyPr>
            <a:normAutofit/>
          </a:bodyPr>
          <a:lstStyle>
            <a:lvl1pPr algn="ctr">
              <a:defRPr sz="3600" b="1" i="0">
                <a:solidFill>
                  <a:schemeClr val="bg1"/>
                </a:solidFill>
                <a:latin typeface="Segoe UI Semibold" panose="020B0502040204020203" pitchFamily="34" charset="0"/>
                <a:cs typeface="Segoe UI Semibold" panose="020B0502040204020203" pitchFamily="34" charset="0"/>
              </a:defRPr>
            </a:lvl1pPr>
          </a:lstStyle>
          <a:p>
            <a:pPr lvl="0"/>
            <a:r>
              <a:rPr lang="en-US"/>
              <a:t>Click to add title here</a:t>
            </a:r>
          </a:p>
        </p:txBody>
      </p:sp>
      <p:sp>
        <p:nvSpPr>
          <p:cNvPr id="15" name="Content Placeholder 2">
            <a:extLst>
              <a:ext uri="{FF2B5EF4-FFF2-40B4-BE49-F238E27FC236}">
                <a16:creationId xmlns:a16="http://schemas.microsoft.com/office/drawing/2014/main" id="{4E761C56-302C-E145-BD3B-A10A4DF540CE}"/>
              </a:ext>
            </a:extLst>
          </p:cNvPr>
          <p:cNvSpPr>
            <a:spLocks noGrp="1"/>
          </p:cNvSpPr>
          <p:nvPr>
            <p:ph idx="1" hasCustomPrompt="1"/>
          </p:nvPr>
        </p:nvSpPr>
        <p:spPr>
          <a:xfrm>
            <a:off x="381000" y="457200"/>
            <a:ext cx="5562600" cy="457200"/>
          </a:xfrm>
          <a:prstGeom prst="rect">
            <a:avLst/>
          </a:prstGeom>
        </p:spPr>
        <p:txBody>
          <a:bodyPr/>
          <a:lstStyle>
            <a:lvl1pPr>
              <a:lnSpc>
                <a:spcPct val="100000"/>
              </a:lnSpc>
              <a:defRPr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p:txBody>
      </p:sp>
    </p:spTree>
    <p:extLst>
      <p:ext uri="{BB962C8B-B14F-4D97-AF65-F5344CB8AC3E}">
        <p14:creationId xmlns:p14="http://schemas.microsoft.com/office/powerpoint/2010/main" val="3117496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Master Slide 9 White">
    <p:bg>
      <p:bgPr>
        <a:solidFill>
          <a:schemeClr val="bg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C59A301B-8302-9D4D-B8C6-98FF21BF3653}"/>
              </a:ext>
            </a:extLst>
          </p:cNvPr>
          <p:cNvSpPr>
            <a:spLocks noGrp="1"/>
          </p:cNvSpPr>
          <p:nvPr>
            <p:ph type="title" hasCustomPrompt="1"/>
          </p:nvPr>
        </p:nvSpPr>
        <p:spPr>
          <a:xfrm>
            <a:off x="302418" y="3276600"/>
            <a:ext cx="2743200" cy="1371600"/>
          </a:xfrm>
          <a:prstGeom prst="rect">
            <a:avLst/>
          </a:prstGeom>
        </p:spPr>
        <p:txBody>
          <a:bodyPr vert="horz" lIns="91440" tIns="45720" rIns="91440" bIns="45720" rtlCol="0" anchor="ctr">
            <a:normAutofit/>
          </a:bodyPr>
          <a:lstStyle>
            <a:lvl1pPr algn="ctr">
              <a:lnSpc>
                <a:spcPct val="100000"/>
              </a:lnSpc>
              <a:defRPr sz="3600" b="1" i="0">
                <a:solidFill>
                  <a:srgbClr val="00AEEF"/>
                </a:solidFill>
                <a:latin typeface="Segoe UI Semibold" panose="020B0502040204020203" pitchFamily="34" charset="0"/>
                <a:cs typeface="Segoe UI Semibold" panose="020B0502040204020203" pitchFamily="34" charset="0"/>
              </a:defRPr>
            </a:lvl1pPr>
          </a:lstStyle>
          <a:p>
            <a:r>
              <a:rPr lang="en-US"/>
              <a:t>Click to add title here</a:t>
            </a:r>
          </a:p>
        </p:txBody>
      </p:sp>
      <p:sp>
        <p:nvSpPr>
          <p:cNvPr id="17" name="Content Placeholder 2">
            <a:extLst>
              <a:ext uri="{FF2B5EF4-FFF2-40B4-BE49-F238E27FC236}">
                <a16:creationId xmlns:a16="http://schemas.microsoft.com/office/drawing/2014/main" id="{11816F4E-8356-DC47-9896-486BF7337FCB}"/>
              </a:ext>
            </a:extLst>
          </p:cNvPr>
          <p:cNvSpPr>
            <a:spLocks noGrp="1"/>
          </p:cNvSpPr>
          <p:nvPr>
            <p:ph idx="12" hasCustomPrompt="1"/>
          </p:nvPr>
        </p:nvSpPr>
        <p:spPr>
          <a:xfrm>
            <a:off x="302418" y="4792346"/>
            <a:ext cx="2743200" cy="1227454"/>
          </a:xfrm>
          <a:prstGeom prst="rect">
            <a:avLst/>
          </a:prstGeom>
        </p:spPr>
        <p:txBody>
          <a:bodyPr>
            <a:noAutofit/>
          </a:bodyPr>
          <a:lstStyle>
            <a:lvl1pPr algn="ctr">
              <a:lnSpc>
                <a:spcPct val="100000"/>
              </a:lnSpc>
              <a:defRPr sz="1800" b="0" i="0">
                <a:solidFill>
                  <a:srgbClr val="00AEEF"/>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endParaRPr lang="en-US"/>
          </a:p>
        </p:txBody>
      </p:sp>
      <p:sp>
        <p:nvSpPr>
          <p:cNvPr id="6" name="Oval 5">
            <a:extLst>
              <a:ext uri="{FF2B5EF4-FFF2-40B4-BE49-F238E27FC236}">
                <a16:creationId xmlns:a16="http://schemas.microsoft.com/office/drawing/2014/main" id="{8ADB429D-9713-A943-B2AF-D51D016A482D}"/>
              </a:ext>
            </a:extLst>
          </p:cNvPr>
          <p:cNvSpPr/>
          <p:nvPr userDrawn="1"/>
        </p:nvSpPr>
        <p:spPr>
          <a:xfrm>
            <a:off x="638174" y="1081086"/>
            <a:ext cx="2071687" cy="2071687"/>
          </a:xfrm>
          <a:prstGeom prst="ellipse">
            <a:avLst/>
          </a:prstGeom>
          <a:solidFill>
            <a:schemeClr val="bg1"/>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4DF64BA-0A9C-9948-AB6F-EA0FCCB92A67}"/>
              </a:ext>
            </a:extLst>
          </p:cNvPr>
          <p:cNvSpPr>
            <a:spLocks noGrp="1"/>
          </p:cNvSpPr>
          <p:nvPr>
            <p:ph idx="13" hasCustomPrompt="1"/>
          </p:nvPr>
        </p:nvSpPr>
        <p:spPr>
          <a:xfrm>
            <a:off x="3259931" y="4792346"/>
            <a:ext cx="2743200" cy="1227454"/>
          </a:xfrm>
          <a:prstGeom prst="rect">
            <a:avLst/>
          </a:prstGeom>
        </p:spPr>
        <p:txBody>
          <a:bodyPr>
            <a:noAutofit/>
          </a:bodyPr>
          <a:lstStyle>
            <a:lvl1pPr algn="ctr">
              <a:lnSpc>
                <a:spcPct val="100000"/>
              </a:lnSpc>
              <a:defRPr sz="1800" b="0" i="0">
                <a:solidFill>
                  <a:srgbClr val="00AEEF"/>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endParaRPr lang="en-US"/>
          </a:p>
        </p:txBody>
      </p:sp>
      <p:sp>
        <p:nvSpPr>
          <p:cNvPr id="16" name="Oval 15">
            <a:extLst>
              <a:ext uri="{FF2B5EF4-FFF2-40B4-BE49-F238E27FC236}">
                <a16:creationId xmlns:a16="http://schemas.microsoft.com/office/drawing/2014/main" id="{F39D3FA3-2A02-4E43-8790-FFCC85D2D362}"/>
              </a:ext>
            </a:extLst>
          </p:cNvPr>
          <p:cNvSpPr/>
          <p:nvPr userDrawn="1"/>
        </p:nvSpPr>
        <p:spPr>
          <a:xfrm>
            <a:off x="3595687" y="1081086"/>
            <a:ext cx="2071687" cy="2071687"/>
          </a:xfrm>
          <a:prstGeom prst="ellipse">
            <a:avLst/>
          </a:prstGeom>
          <a:solidFill>
            <a:schemeClr val="bg1"/>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DEC12158-4A13-9141-9150-851CB5BD61A2}"/>
              </a:ext>
            </a:extLst>
          </p:cNvPr>
          <p:cNvSpPr>
            <a:spLocks noGrp="1"/>
          </p:cNvSpPr>
          <p:nvPr>
            <p:ph idx="14" hasCustomPrompt="1"/>
          </p:nvPr>
        </p:nvSpPr>
        <p:spPr>
          <a:xfrm>
            <a:off x="6217444" y="4792346"/>
            <a:ext cx="2743200" cy="1227454"/>
          </a:xfrm>
          <a:prstGeom prst="rect">
            <a:avLst/>
          </a:prstGeom>
        </p:spPr>
        <p:txBody>
          <a:bodyPr>
            <a:noAutofit/>
          </a:bodyPr>
          <a:lstStyle>
            <a:lvl1pPr algn="ctr">
              <a:lnSpc>
                <a:spcPct val="100000"/>
              </a:lnSpc>
              <a:defRPr sz="1800" b="0" i="0">
                <a:solidFill>
                  <a:srgbClr val="00AEEF"/>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endParaRPr lang="en-US"/>
          </a:p>
        </p:txBody>
      </p:sp>
      <p:sp>
        <p:nvSpPr>
          <p:cNvPr id="21" name="Oval 20">
            <a:extLst>
              <a:ext uri="{FF2B5EF4-FFF2-40B4-BE49-F238E27FC236}">
                <a16:creationId xmlns:a16="http://schemas.microsoft.com/office/drawing/2014/main" id="{1DB1B4E4-8D12-4B4B-B37B-93E5CEA4599E}"/>
              </a:ext>
            </a:extLst>
          </p:cNvPr>
          <p:cNvSpPr/>
          <p:nvPr userDrawn="1"/>
        </p:nvSpPr>
        <p:spPr>
          <a:xfrm>
            <a:off x="6553200" y="1081086"/>
            <a:ext cx="2071687" cy="2071687"/>
          </a:xfrm>
          <a:prstGeom prst="ellipse">
            <a:avLst/>
          </a:prstGeom>
          <a:solidFill>
            <a:schemeClr val="bg1"/>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6F6978B1-998D-FB49-A991-EB9116AAB8FE}"/>
              </a:ext>
            </a:extLst>
          </p:cNvPr>
          <p:cNvSpPr>
            <a:spLocks noGrp="1"/>
          </p:cNvSpPr>
          <p:nvPr>
            <p:ph idx="15" hasCustomPrompt="1"/>
          </p:nvPr>
        </p:nvSpPr>
        <p:spPr>
          <a:xfrm>
            <a:off x="9174957" y="4792346"/>
            <a:ext cx="2743200" cy="1227454"/>
          </a:xfrm>
          <a:prstGeom prst="rect">
            <a:avLst/>
          </a:prstGeom>
        </p:spPr>
        <p:txBody>
          <a:bodyPr>
            <a:noAutofit/>
          </a:bodyPr>
          <a:lstStyle>
            <a:lvl1pPr algn="ctr">
              <a:lnSpc>
                <a:spcPct val="100000"/>
              </a:lnSpc>
              <a:defRPr sz="1800" b="0" i="0">
                <a:solidFill>
                  <a:srgbClr val="00AEEF"/>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18pt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endParaRPr lang="en-US"/>
          </a:p>
        </p:txBody>
      </p:sp>
      <p:sp>
        <p:nvSpPr>
          <p:cNvPr id="24" name="Oval 23">
            <a:extLst>
              <a:ext uri="{FF2B5EF4-FFF2-40B4-BE49-F238E27FC236}">
                <a16:creationId xmlns:a16="http://schemas.microsoft.com/office/drawing/2014/main" id="{B0A25697-38A5-B54D-A2C1-1EB26F6573FA}"/>
              </a:ext>
            </a:extLst>
          </p:cNvPr>
          <p:cNvSpPr/>
          <p:nvPr userDrawn="1"/>
        </p:nvSpPr>
        <p:spPr>
          <a:xfrm>
            <a:off x="9510713" y="1081086"/>
            <a:ext cx="2071687" cy="2071687"/>
          </a:xfrm>
          <a:prstGeom prst="ellipse">
            <a:avLst/>
          </a:prstGeom>
          <a:solidFill>
            <a:schemeClr val="bg1"/>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B8DD972-A10D-0643-806E-9E270F7F1594}"/>
              </a:ext>
            </a:extLst>
          </p:cNvPr>
          <p:cNvSpPr>
            <a:spLocks noGrp="1"/>
          </p:cNvSpPr>
          <p:nvPr>
            <p:ph type="body" sz="quarter" idx="16" hasCustomPrompt="1"/>
          </p:nvPr>
        </p:nvSpPr>
        <p:spPr>
          <a:xfrm>
            <a:off x="3259930" y="3276600"/>
            <a:ext cx="2743200" cy="1371600"/>
          </a:xfrm>
        </p:spPr>
        <p:txBody>
          <a:bodyPr>
            <a:normAutofit/>
          </a:bodyPr>
          <a:lstStyle>
            <a:lvl1pPr algn="ctr">
              <a:defRPr sz="3600" b="1" i="0">
                <a:solidFill>
                  <a:srgbClr val="00AEEF"/>
                </a:solidFill>
                <a:latin typeface="Segoe UI Semibold" panose="020B0502040204020203" pitchFamily="34" charset="0"/>
                <a:cs typeface="Segoe UI Semibold" panose="020B0502040204020203" pitchFamily="34" charset="0"/>
              </a:defRPr>
            </a:lvl1pPr>
          </a:lstStyle>
          <a:p>
            <a:pPr lvl="0"/>
            <a:r>
              <a:rPr lang="en-US"/>
              <a:t>Click to add title here</a:t>
            </a:r>
          </a:p>
        </p:txBody>
      </p:sp>
      <p:sp>
        <p:nvSpPr>
          <p:cNvPr id="28" name="Text Placeholder 4">
            <a:extLst>
              <a:ext uri="{FF2B5EF4-FFF2-40B4-BE49-F238E27FC236}">
                <a16:creationId xmlns:a16="http://schemas.microsoft.com/office/drawing/2014/main" id="{91B5B6CF-451E-AD4C-B45F-A7F6134912AA}"/>
              </a:ext>
            </a:extLst>
          </p:cNvPr>
          <p:cNvSpPr>
            <a:spLocks noGrp="1"/>
          </p:cNvSpPr>
          <p:nvPr>
            <p:ph type="body" sz="quarter" idx="17" hasCustomPrompt="1"/>
          </p:nvPr>
        </p:nvSpPr>
        <p:spPr>
          <a:xfrm>
            <a:off x="6217442" y="3276600"/>
            <a:ext cx="2743200" cy="1371600"/>
          </a:xfrm>
        </p:spPr>
        <p:txBody>
          <a:bodyPr>
            <a:normAutofit/>
          </a:bodyPr>
          <a:lstStyle>
            <a:lvl1pPr algn="ctr">
              <a:defRPr sz="3600" b="1" i="0">
                <a:solidFill>
                  <a:srgbClr val="00AEEF"/>
                </a:solidFill>
                <a:latin typeface="Segoe UI Semibold" panose="020B0502040204020203" pitchFamily="34" charset="0"/>
                <a:cs typeface="Segoe UI Semibold" panose="020B0502040204020203" pitchFamily="34" charset="0"/>
              </a:defRPr>
            </a:lvl1pPr>
          </a:lstStyle>
          <a:p>
            <a:pPr lvl="0"/>
            <a:r>
              <a:rPr lang="en-US"/>
              <a:t>Click to add title here</a:t>
            </a:r>
          </a:p>
        </p:txBody>
      </p:sp>
      <p:sp>
        <p:nvSpPr>
          <p:cNvPr id="29" name="Text Placeholder 4">
            <a:extLst>
              <a:ext uri="{FF2B5EF4-FFF2-40B4-BE49-F238E27FC236}">
                <a16:creationId xmlns:a16="http://schemas.microsoft.com/office/drawing/2014/main" id="{FD196FE8-83EB-9A44-AEB9-423AB1953D06}"/>
              </a:ext>
            </a:extLst>
          </p:cNvPr>
          <p:cNvSpPr>
            <a:spLocks noGrp="1"/>
          </p:cNvSpPr>
          <p:nvPr>
            <p:ph type="body" sz="quarter" idx="18" hasCustomPrompt="1"/>
          </p:nvPr>
        </p:nvSpPr>
        <p:spPr>
          <a:xfrm>
            <a:off x="9174957" y="3276600"/>
            <a:ext cx="2743200" cy="1371600"/>
          </a:xfrm>
        </p:spPr>
        <p:txBody>
          <a:bodyPr>
            <a:normAutofit/>
          </a:bodyPr>
          <a:lstStyle>
            <a:lvl1pPr algn="ctr">
              <a:defRPr sz="3600" b="1" i="0">
                <a:solidFill>
                  <a:srgbClr val="00AEEF"/>
                </a:solidFill>
                <a:latin typeface="Segoe UI Semibold" panose="020B0502040204020203" pitchFamily="34" charset="0"/>
                <a:cs typeface="Segoe UI Semibold" panose="020B0502040204020203" pitchFamily="34" charset="0"/>
              </a:defRPr>
            </a:lvl1pPr>
          </a:lstStyle>
          <a:p>
            <a:pPr lvl="0"/>
            <a:r>
              <a:rPr lang="en-US"/>
              <a:t>Click to add title here</a:t>
            </a:r>
          </a:p>
        </p:txBody>
      </p:sp>
      <p:sp>
        <p:nvSpPr>
          <p:cNvPr id="15" name="Content Placeholder 2">
            <a:extLst>
              <a:ext uri="{FF2B5EF4-FFF2-40B4-BE49-F238E27FC236}">
                <a16:creationId xmlns:a16="http://schemas.microsoft.com/office/drawing/2014/main" id="{4E761C56-302C-E145-BD3B-A10A4DF540CE}"/>
              </a:ext>
            </a:extLst>
          </p:cNvPr>
          <p:cNvSpPr>
            <a:spLocks noGrp="1"/>
          </p:cNvSpPr>
          <p:nvPr>
            <p:ph idx="1" hasCustomPrompt="1"/>
          </p:nvPr>
        </p:nvSpPr>
        <p:spPr>
          <a:xfrm>
            <a:off x="381000" y="457200"/>
            <a:ext cx="5562600" cy="457200"/>
          </a:xfrm>
          <a:prstGeom prst="rect">
            <a:avLst/>
          </a:prstGeom>
        </p:spPr>
        <p:txBody>
          <a:bodyPr/>
          <a:lstStyle>
            <a:lvl1pPr>
              <a:lnSpc>
                <a:spcPct val="100000"/>
              </a:lnSpc>
              <a:defRPr b="0" i="0">
                <a:solidFill>
                  <a:srgbClr val="00AEEF"/>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p:txBody>
      </p:sp>
      <p:pic>
        <p:nvPicPr>
          <p:cNvPr id="18" name="Picture 17">
            <a:extLst>
              <a:ext uri="{FF2B5EF4-FFF2-40B4-BE49-F238E27FC236}">
                <a16:creationId xmlns:a16="http://schemas.microsoft.com/office/drawing/2014/main" id="{B3C13403-59A2-D44F-919C-A30D19B3261F}"/>
              </a:ext>
            </a:extLst>
          </p:cNvPr>
          <p:cNvPicPr>
            <a:picLocks noChangeAspect="1"/>
          </p:cNvPicPr>
          <p:nvPr userDrawn="1"/>
        </p:nvPicPr>
        <p:blipFill>
          <a:blip r:embed="rId2"/>
          <a:stretch>
            <a:fillRect/>
          </a:stretch>
        </p:blipFill>
        <p:spPr>
          <a:xfrm>
            <a:off x="9674072" y="6095999"/>
            <a:ext cx="2136928" cy="537029"/>
          </a:xfrm>
          <a:prstGeom prst="rect">
            <a:avLst/>
          </a:prstGeom>
        </p:spPr>
      </p:pic>
    </p:spTree>
    <p:extLst>
      <p:ext uri="{BB962C8B-B14F-4D97-AF65-F5344CB8AC3E}">
        <p14:creationId xmlns:p14="http://schemas.microsoft.com/office/powerpoint/2010/main" val="866851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Master Slide 10 Chart Blue">
    <p:bg>
      <p:bgPr>
        <a:solidFill>
          <a:srgbClr val="00AEEF"/>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8C5115-6A68-204F-AAD9-6AE227F12A10}"/>
              </a:ext>
            </a:extLst>
          </p:cNvPr>
          <p:cNvPicPr>
            <a:picLocks noChangeAspect="1"/>
          </p:cNvPicPr>
          <p:nvPr userDrawn="1"/>
        </p:nvPicPr>
        <p:blipFill>
          <a:blip r:embed="rId2"/>
          <a:stretch>
            <a:fillRect/>
          </a:stretch>
        </p:blipFill>
        <p:spPr>
          <a:xfrm>
            <a:off x="9677400" y="6093207"/>
            <a:ext cx="2133600" cy="536193"/>
          </a:xfrm>
          <a:prstGeom prst="rect">
            <a:avLst/>
          </a:prstGeom>
        </p:spPr>
      </p:pic>
      <p:sp>
        <p:nvSpPr>
          <p:cNvPr id="15" name="Content Placeholder 2">
            <a:extLst>
              <a:ext uri="{FF2B5EF4-FFF2-40B4-BE49-F238E27FC236}">
                <a16:creationId xmlns:a16="http://schemas.microsoft.com/office/drawing/2014/main" id="{4E761C56-302C-E145-BD3B-A10A4DF540CE}"/>
              </a:ext>
            </a:extLst>
          </p:cNvPr>
          <p:cNvSpPr>
            <a:spLocks noGrp="1"/>
          </p:cNvSpPr>
          <p:nvPr>
            <p:ph idx="1" hasCustomPrompt="1"/>
          </p:nvPr>
        </p:nvSpPr>
        <p:spPr>
          <a:xfrm>
            <a:off x="381000" y="459889"/>
            <a:ext cx="5562600" cy="457200"/>
          </a:xfrm>
          <a:prstGeom prst="rect">
            <a:avLst/>
          </a:prstGeom>
        </p:spPr>
        <p:txBody>
          <a:bodyPr/>
          <a:lstStyle>
            <a:lvl1pPr>
              <a:lnSpc>
                <a:spcPct val="100000"/>
              </a:lnSpc>
              <a:defRPr b="0" i="0">
                <a:solidFill>
                  <a:schemeClr val="bg1"/>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p:txBody>
      </p:sp>
      <p:graphicFrame>
        <p:nvGraphicFramePr>
          <p:cNvPr id="2" name="Table 1">
            <a:extLst>
              <a:ext uri="{FF2B5EF4-FFF2-40B4-BE49-F238E27FC236}">
                <a16:creationId xmlns:a16="http://schemas.microsoft.com/office/drawing/2014/main" id="{C8FA83E1-7D43-0143-928A-46079365204E}"/>
              </a:ext>
            </a:extLst>
          </p:cNvPr>
          <p:cNvGraphicFramePr>
            <a:graphicFrameLocks noGrp="1"/>
          </p:cNvGraphicFramePr>
          <p:nvPr userDrawn="1">
            <p:extLst>
              <p:ext uri="{D42A27DB-BD31-4B8C-83A1-F6EECF244321}">
                <p14:modId xmlns:p14="http://schemas.microsoft.com/office/powerpoint/2010/main" val="158118573"/>
              </p:ext>
            </p:extLst>
          </p:nvPr>
        </p:nvGraphicFramePr>
        <p:xfrm>
          <a:off x="381000" y="1143000"/>
          <a:ext cx="11430000" cy="457200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1124102386"/>
                    </a:ext>
                  </a:extLst>
                </a:gridCol>
                <a:gridCol w="1587500">
                  <a:extLst>
                    <a:ext uri="{9D8B030D-6E8A-4147-A177-3AD203B41FA5}">
                      <a16:colId xmlns:a16="http://schemas.microsoft.com/office/drawing/2014/main" val="3545440270"/>
                    </a:ext>
                  </a:extLst>
                </a:gridCol>
                <a:gridCol w="1587500">
                  <a:extLst>
                    <a:ext uri="{9D8B030D-6E8A-4147-A177-3AD203B41FA5}">
                      <a16:colId xmlns:a16="http://schemas.microsoft.com/office/drawing/2014/main" val="3849802083"/>
                    </a:ext>
                  </a:extLst>
                </a:gridCol>
                <a:gridCol w="1587500">
                  <a:extLst>
                    <a:ext uri="{9D8B030D-6E8A-4147-A177-3AD203B41FA5}">
                      <a16:colId xmlns:a16="http://schemas.microsoft.com/office/drawing/2014/main" val="1915953643"/>
                    </a:ext>
                  </a:extLst>
                </a:gridCol>
                <a:gridCol w="1587500">
                  <a:extLst>
                    <a:ext uri="{9D8B030D-6E8A-4147-A177-3AD203B41FA5}">
                      <a16:colId xmlns:a16="http://schemas.microsoft.com/office/drawing/2014/main" val="1939993712"/>
                    </a:ext>
                  </a:extLst>
                </a:gridCol>
                <a:gridCol w="1587500">
                  <a:extLst>
                    <a:ext uri="{9D8B030D-6E8A-4147-A177-3AD203B41FA5}">
                      <a16:colId xmlns:a16="http://schemas.microsoft.com/office/drawing/2014/main" val="3454041648"/>
                    </a:ext>
                  </a:extLst>
                </a:gridCol>
                <a:gridCol w="1587500">
                  <a:extLst>
                    <a:ext uri="{9D8B030D-6E8A-4147-A177-3AD203B41FA5}">
                      <a16:colId xmlns:a16="http://schemas.microsoft.com/office/drawing/2014/main" val="216499480"/>
                    </a:ext>
                  </a:extLst>
                </a:gridCol>
              </a:tblGrid>
              <a:tr h="571500">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ctr">
                        <a:lnSpc>
                          <a:spcPct val="100000"/>
                        </a:lnSpc>
                      </a:pPr>
                      <a:r>
                        <a:rPr lang="en-US" b="1" i="0">
                          <a:solidFill>
                            <a:srgbClr val="333333"/>
                          </a:solidFill>
                          <a:latin typeface="Segoe UI Semibold" panose="020B0502040204020203" pitchFamily="34" charset="0"/>
                          <a:cs typeface="Segoe UI Semibold" panose="020B0502040204020203" pitchFamily="34" charset="0"/>
                        </a:rPr>
                        <a:t>Column 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b="1" i="0">
                          <a:solidFill>
                            <a:srgbClr val="333333"/>
                          </a:solidFill>
                          <a:latin typeface="Segoe UI Semibold" panose="020B0502040204020203" pitchFamily="34" charset="0"/>
                          <a:cs typeface="Segoe UI Semibold" panose="020B0502040204020203" pitchFamily="34" charset="0"/>
                        </a:rPr>
                        <a:t>Column 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b="1" i="0">
                          <a:solidFill>
                            <a:srgbClr val="333333"/>
                          </a:solidFill>
                          <a:latin typeface="Segoe UI Semibold" panose="020B0502040204020203" pitchFamily="34" charset="0"/>
                          <a:cs typeface="Segoe UI Semibold" panose="020B0502040204020203" pitchFamily="34" charset="0"/>
                        </a:rPr>
                        <a:t>Column 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b="1" i="0">
                          <a:solidFill>
                            <a:srgbClr val="333333"/>
                          </a:solidFill>
                          <a:latin typeface="Segoe UI Semibold" panose="020B0502040204020203" pitchFamily="34" charset="0"/>
                          <a:cs typeface="Segoe UI Semibold" panose="020B0502040204020203" pitchFamily="34" charset="0"/>
                        </a:rPr>
                        <a:t>Column 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b="1" i="0">
                          <a:solidFill>
                            <a:srgbClr val="333333"/>
                          </a:solidFill>
                          <a:latin typeface="Segoe UI Semibold" panose="020B0502040204020203" pitchFamily="34" charset="0"/>
                          <a:cs typeface="Segoe UI Semibold" panose="020B0502040204020203" pitchFamily="34" charset="0"/>
                        </a:rPr>
                        <a:t>Column 5</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b="1" i="0">
                          <a:solidFill>
                            <a:srgbClr val="333333"/>
                          </a:solidFill>
                          <a:latin typeface="Segoe UI Semibold" panose="020B0502040204020203" pitchFamily="34" charset="0"/>
                          <a:cs typeface="Segoe UI Semibold" panose="020B0502040204020203" pitchFamily="34" charset="0"/>
                        </a:rPr>
                        <a:t>Column 6</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94780476"/>
                  </a:ext>
                </a:extLst>
              </a:tr>
              <a:tr h="571500">
                <a:tc>
                  <a:txBody>
                    <a:bodyPr/>
                    <a:lstStyle/>
                    <a:p>
                      <a:pPr algn="ctr">
                        <a:lnSpc>
                          <a:spcPct val="100000"/>
                        </a:lnSpc>
                      </a:pPr>
                      <a:r>
                        <a:rPr lang="en-US" b="1" i="0">
                          <a:solidFill>
                            <a:srgbClr val="333333"/>
                          </a:solidFill>
                          <a:latin typeface="Segoe UI Semibold" panose="020B0502040204020203" pitchFamily="34" charset="0"/>
                          <a:cs typeface="Segoe UI Semibold" panose="020B0502040204020203" pitchFamily="34" charset="0"/>
                        </a:rPr>
                        <a:t>Row 1</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4207781"/>
                  </a:ext>
                </a:extLst>
              </a:tr>
              <a:tr h="571500">
                <a:tc>
                  <a:txBody>
                    <a:bodyPr/>
                    <a:lstStyle/>
                    <a:p>
                      <a:pPr algn="ctr">
                        <a:lnSpc>
                          <a:spcPct val="100000"/>
                        </a:lnSpc>
                      </a:pPr>
                      <a:r>
                        <a:rPr lang="en-US" b="1" i="0">
                          <a:solidFill>
                            <a:srgbClr val="333333"/>
                          </a:solidFill>
                          <a:latin typeface="Segoe UI Semibold" panose="020B0502040204020203" pitchFamily="34" charset="0"/>
                          <a:cs typeface="Segoe UI Semibold" panose="020B0502040204020203" pitchFamily="34" charset="0"/>
                        </a:rPr>
                        <a:t>Row 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5F5F5"/>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99563128"/>
                  </a:ext>
                </a:extLst>
              </a:tr>
              <a:tr h="571500">
                <a:tc>
                  <a:txBody>
                    <a:bodyPr/>
                    <a:lstStyle/>
                    <a:p>
                      <a:pPr algn="ctr">
                        <a:lnSpc>
                          <a:spcPct val="100000"/>
                        </a:lnSpc>
                      </a:pPr>
                      <a:r>
                        <a:rPr lang="en-US" b="1" i="0">
                          <a:solidFill>
                            <a:srgbClr val="333333"/>
                          </a:solidFill>
                          <a:latin typeface="Segoe UI Semibold" panose="020B0502040204020203" pitchFamily="34" charset="0"/>
                          <a:cs typeface="Segoe UI Semibold" panose="020B0502040204020203" pitchFamily="34" charset="0"/>
                        </a:rPr>
                        <a:t>Row 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63318570"/>
                  </a:ext>
                </a:extLst>
              </a:tr>
              <a:tr h="571500">
                <a:tc>
                  <a:txBody>
                    <a:bodyPr/>
                    <a:lstStyle/>
                    <a:p>
                      <a:pPr algn="ctr">
                        <a:lnSpc>
                          <a:spcPct val="100000"/>
                        </a:lnSpc>
                      </a:pPr>
                      <a:r>
                        <a:rPr lang="en-US" b="1" i="0">
                          <a:solidFill>
                            <a:srgbClr val="333333"/>
                          </a:solidFill>
                          <a:latin typeface="Segoe UI Semibold" panose="020B0502040204020203" pitchFamily="34" charset="0"/>
                          <a:cs typeface="Segoe UI Semibold" panose="020B0502040204020203" pitchFamily="34" charset="0"/>
                        </a:rPr>
                        <a:t>Row 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5F5F5"/>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63502763"/>
                  </a:ext>
                </a:extLst>
              </a:tr>
              <a:tr h="571500">
                <a:tc>
                  <a:txBody>
                    <a:bodyPr/>
                    <a:lstStyle/>
                    <a:p>
                      <a:pPr algn="ctr">
                        <a:lnSpc>
                          <a:spcPct val="100000"/>
                        </a:lnSpc>
                      </a:pPr>
                      <a:r>
                        <a:rPr lang="en-US" b="1" i="0">
                          <a:solidFill>
                            <a:srgbClr val="333333"/>
                          </a:solidFill>
                          <a:latin typeface="Segoe UI Semibold" panose="020B0502040204020203" pitchFamily="34" charset="0"/>
                          <a:cs typeface="Segoe UI Semibold" panose="020B0502040204020203" pitchFamily="34" charset="0"/>
                        </a:rPr>
                        <a:t>Row 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21561009"/>
                  </a:ext>
                </a:extLst>
              </a:tr>
              <a:tr h="571500">
                <a:tc>
                  <a:txBody>
                    <a:bodyPr/>
                    <a:lstStyle/>
                    <a:p>
                      <a:pPr algn="ctr">
                        <a:lnSpc>
                          <a:spcPct val="100000"/>
                        </a:lnSpc>
                      </a:pPr>
                      <a:r>
                        <a:rPr lang="en-US" b="1" i="0">
                          <a:solidFill>
                            <a:srgbClr val="333333"/>
                          </a:solidFill>
                          <a:latin typeface="Segoe UI Semibold" panose="020B0502040204020203" pitchFamily="34" charset="0"/>
                          <a:cs typeface="Segoe UI Semibold" panose="020B0502040204020203" pitchFamily="34" charset="0"/>
                        </a:rPr>
                        <a:t>Row 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5F5F5"/>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99595116"/>
                  </a:ext>
                </a:extLst>
              </a:tr>
              <a:tr h="571500">
                <a:tc>
                  <a:txBody>
                    <a:bodyPr/>
                    <a:lstStyle/>
                    <a:p>
                      <a:pPr algn="ctr">
                        <a:lnSpc>
                          <a:spcPct val="100000"/>
                        </a:lnSpc>
                      </a:pPr>
                      <a:r>
                        <a:rPr lang="en-US" b="1" i="0">
                          <a:solidFill>
                            <a:srgbClr val="333333"/>
                          </a:solidFill>
                          <a:latin typeface="Segoe UI Semibold" panose="020B0502040204020203" pitchFamily="34" charset="0"/>
                          <a:cs typeface="Segoe UI Semibold" panose="020B0502040204020203" pitchFamily="34" charset="0"/>
                        </a:rPr>
                        <a:t>Row 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7628922"/>
                  </a:ext>
                </a:extLst>
              </a:tr>
            </a:tbl>
          </a:graphicData>
        </a:graphic>
      </p:graphicFrame>
    </p:spTree>
    <p:extLst>
      <p:ext uri="{BB962C8B-B14F-4D97-AF65-F5344CB8AC3E}">
        <p14:creationId xmlns:p14="http://schemas.microsoft.com/office/powerpoint/2010/main" val="3035709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Master Slide 10 Chart White">
    <p:bg>
      <p:bgPr>
        <a:solidFill>
          <a:schemeClr val="bg1"/>
        </a:solid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4E761C56-302C-E145-BD3B-A10A4DF540CE}"/>
              </a:ext>
            </a:extLst>
          </p:cNvPr>
          <p:cNvSpPr>
            <a:spLocks noGrp="1"/>
          </p:cNvSpPr>
          <p:nvPr>
            <p:ph idx="1" hasCustomPrompt="1"/>
          </p:nvPr>
        </p:nvSpPr>
        <p:spPr>
          <a:xfrm>
            <a:off x="381000" y="459889"/>
            <a:ext cx="5562600" cy="457200"/>
          </a:xfrm>
          <a:prstGeom prst="rect">
            <a:avLst/>
          </a:prstGeom>
        </p:spPr>
        <p:txBody>
          <a:bodyPr/>
          <a:lstStyle>
            <a:lvl1pPr>
              <a:lnSpc>
                <a:spcPct val="100000"/>
              </a:lnSpc>
              <a:defRPr b="0" i="0">
                <a:solidFill>
                  <a:srgbClr val="00AEEF"/>
                </a:solidFill>
                <a:latin typeface="Segoe UI" panose="020B0502040204020203" pitchFamily="34" charset="0"/>
                <a:cs typeface="Segoe UI" panose="020B0502040204020203" pitchFamily="34" charset="0"/>
              </a:defRPr>
            </a:lvl1pPr>
            <a:lvl2pPr>
              <a:lnSpc>
                <a:spcPct val="100000"/>
              </a:lnSpc>
              <a:defRPr b="0" i="0">
                <a:solidFill>
                  <a:schemeClr val="bg1"/>
                </a:solidFill>
                <a:latin typeface="Segoe UI" panose="020B0502040204020203" pitchFamily="34" charset="0"/>
                <a:cs typeface="Segoe UI" panose="020B0502040204020203" pitchFamily="34" charset="0"/>
              </a:defRPr>
            </a:lvl2pPr>
            <a:lvl3pPr>
              <a:lnSpc>
                <a:spcPct val="100000"/>
              </a:lnSpc>
              <a:defRPr b="0" i="0">
                <a:solidFill>
                  <a:schemeClr val="bg1"/>
                </a:solidFill>
                <a:latin typeface="Segoe UI" panose="020B0502040204020203" pitchFamily="34" charset="0"/>
                <a:cs typeface="Segoe UI" panose="020B0502040204020203" pitchFamily="34" charset="0"/>
              </a:defRPr>
            </a:lvl3pPr>
            <a:lvl4pPr>
              <a:defRPr b="0" i="0">
                <a:solidFill>
                  <a:schemeClr val="bg1"/>
                </a:solidFill>
                <a:latin typeface="Segoe UI" panose="020B0502040204020203" pitchFamily="34" charset="0"/>
                <a:cs typeface="Segoe UI" panose="020B0502040204020203" pitchFamily="34" charset="0"/>
              </a:defRPr>
            </a:lvl4pPr>
            <a:lvl5pPr>
              <a:defRPr b="0" i="0">
                <a:solidFill>
                  <a:schemeClr val="bg1"/>
                </a:solidFill>
                <a:latin typeface="Segoe UI" panose="020B0502040204020203" pitchFamily="34" charset="0"/>
                <a:cs typeface="Segoe UI" panose="020B0502040204020203" pitchFamily="34" charset="0"/>
              </a:defRPr>
            </a:lvl5pPr>
          </a:lstStyle>
          <a:p>
            <a:pPr lvl="0"/>
            <a:r>
              <a:rPr lang="en-US"/>
              <a:t>Main topic 1: size 28pt</a:t>
            </a:r>
          </a:p>
        </p:txBody>
      </p:sp>
      <p:graphicFrame>
        <p:nvGraphicFramePr>
          <p:cNvPr id="2" name="Table 1">
            <a:extLst>
              <a:ext uri="{FF2B5EF4-FFF2-40B4-BE49-F238E27FC236}">
                <a16:creationId xmlns:a16="http://schemas.microsoft.com/office/drawing/2014/main" id="{C8FA83E1-7D43-0143-928A-46079365204E}"/>
              </a:ext>
            </a:extLst>
          </p:cNvPr>
          <p:cNvGraphicFramePr>
            <a:graphicFrameLocks noGrp="1"/>
          </p:cNvGraphicFramePr>
          <p:nvPr userDrawn="1">
            <p:extLst>
              <p:ext uri="{D42A27DB-BD31-4B8C-83A1-F6EECF244321}">
                <p14:modId xmlns:p14="http://schemas.microsoft.com/office/powerpoint/2010/main" val="1677053208"/>
              </p:ext>
            </p:extLst>
          </p:nvPr>
        </p:nvGraphicFramePr>
        <p:xfrm>
          <a:off x="381000" y="1143000"/>
          <a:ext cx="11430000" cy="457200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1124102386"/>
                    </a:ext>
                  </a:extLst>
                </a:gridCol>
                <a:gridCol w="1587500">
                  <a:extLst>
                    <a:ext uri="{9D8B030D-6E8A-4147-A177-3AD203B41FA5}">
                      <a16:colId xmlns:a16="http://schemas.microsoft.com/office/drawing/2014/main" val="3545440270"/>
                    </a:ext>
                  </a:extLst>
                </a:gridCol>
                <a:gridCol w="1587500">
                  <a:extLst>
                    <a:ext uri="{9D8B030D-6E8A-4147-A177-3AD203B41FA5}">
                      <a16:colId xmlns:a16="http://schemas.microsoft.com/office/drawing/2014/main" val="3849802083"/>
                    </a:ext>
                  </a:extLst>
                </a:gridCol>
                <a:gridCol w="1587500">
                  <a:extLst>
                    <a:ext uri="{9D8B030D-6E8A-4147-A177-3AD203B41FA5}">
                      <a16:colId xmlns:a16="http://schemas.microsoft.com/office/drawing/2014/main" val="1915953643"/>
                    </a:ext>
                  </a:extLst>
                </a:gridCol>
                <a:gridCol w="1587500">
                  <a:extLst>
                    <a:ext uri="{9D8B030D-6E8A-4147-A177-3AD203B41FA5}">
                      <a16:colId xmlns:a16="http://schemas.microsoft.com/office/drawing/2014/main" val="1939993712"/>
                    </a:ext>
                  </a:extLst>
                </a:gridCol>
                <a:gridCol w="1587500">
                  <a:extLst>
                    <a:ext uri="{9D8B030D-6E8A-4147-A177-3AD203B41FA5}">
                      <a16:colId xmlns:a16="http://schemas.microsoft.com/office/drawing/2014/main" val="3454041648"/>
                    </a:ext>
                  </a:extLst>
                </a:gridCol>
                <a:gridCol w="1587500">
                  <a:extLst>
                    <a:ext uri="{9D8B030D-6E8A-4147-A177-3AD203B41FA5}">
                      <a16:colId xmlns:a16="http://schemas.microsoft.com/office/drawing/2014/main" val="216499480"/>
                    </a:ext>
                  </a:extLst>
                </a:gridCol>
              </a:tblGrid>
              <a:tr h="571500">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33333">
                        <a:alpha val="20000"/>
                      </a:srgbClr>
                    </a:solidFill>
                  </a:tcPr>
                </a:tc>
                <a:tc>
                  <a:txBody>
                    <a:bodyPr/>
                    <a:lstStyle/>
                    <a:p>
                      <a:pPr algn="ctr">
                        <a:lnSpc>
                          <a:spcPct val="100000"/>
                        </a:lnSpc>
                      </a:pPr>
                      <a:r>
                        <a:rPr lang="en-US" b="1" i="0">
                          <a:solidFill>
                            <a:schemeClr val="bg1"/>
                          </a:solidFill>
                          <a:latin typeface="Segoe UI Semibold" panose="020B0502040204020203" pitchFamily="34" charset="0"/>
                          <a:cs typeface="Segoe UI Semibold" panose="020B0502040204020203" pitchFamily="34" charset="0"/>
                        </a:rPr>
                        <a:t>Column 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AEEF"/>
                    </a:solidFill>
                  </a:tcPr>
                </a:tc>
                <a:tc>
                  <a:txBody>
                    <a:bodyPr/>
                    <a:lstStyle/>
                    <a:p>
                      <a:pPr algn="ctr"/>
                      <a:r>
                        <a:rPr lang="en-US" b="1" i="0">
                          <a:solidFill>
                            <a:schemeClr val="bg1"/>
                          </a:solidFill>
                          <a:latin typeface="Segoe UI Semibold" panose="020B0502040204020203" pitchFamily="34" charset="0"/>
                          <a:cs typeface="Segoe UI Semibold" panose="020B0502040204020203" pitchFamily="34" charset="0"/>
                        </a:rPr>
                        <a:t>Column 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AEEF"/>
                    </a:solidFill>
                  </a:tcPr>
                </a:tc>
                <a:tc>
                  <a:txBody>
                    <a:bodyPr/>
                    <a:lstStyle/>
                    <a:p>
                      <a:pPr algn="ctr"/>
                      <a:r>
                        <a:rPr lang="en-US" b="1" i="0">
                          <a:solidFill>
                            <a:schemeClr val="bg1"/>
                          </a:solidFill>
                          <a:latin typeface="Segoe UI Semibold" panose="020B0502040204020203" pitchFamily="34" charset="0"/>
                          <a:cs typeface="Segoe UI Semibold" panose="020B0502040204020203" pitchFamily="34" charset="0"/>
                        </a:rPr>
                        <a:t>Column 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AEEF"/>
                    </a:solidFill>
                  </a:tcPr>
                </a:tc>
                <a:tc>
                  <a:txBody>
                    <a:bodyPr/>
                    <a:lstStyle/>
                    <a:p>
                      <a:pPr algn="ctr"/>
                      <a:r>
                        <a:rPr lang="en-US" b="1" i="0">
                          <a:solidFill>
                            <a:schemeClr val="bg1"/>
                          </a:solidFill>
                          <a:latin typeface="Segoe UI Semibold" panose="020B0502040204020203" pitchFamily="34" charset="0"/>
                          <a:cs typeface="Segoe UI Semibold" panose="020B0502040204020203" pitchFamily="34" charset="0"/>
                        </a:rPr>
                        <a:t>Column 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AEEF"/>
                    </a:solidFill>
                  </a:tcPr>
                </a:tc>
                <a:tc>
                  <a:txBody>
                    <a:bodyPr/>
                    <a:lstStyle/>
                    <a:p>
                      <a:pPr algn="ctr"/>
                      <a:r>
                        <a:rPr lang="en-US" b="1" i="0">
                          <a:solidFill>
                            <a:schemeClr val="bg1"/>
                          </a:solidFill>
                          <a:latin typeface="Segoe UI Semibold" panose="020B0502040204020203" pitchFamily="34" charset="0"/>
                          <a:cs typeface="Segoe UI Semibold" panose="020B0502040204020203" pitchFamily="34" charset="0"/>
                        </a:rPr>
                        <a:t>Column 5</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AEEF"/>
                    </a:solidFill>
                  </a:tcPr>
                </a:tc>
                <a:tc>
                  <a:txBody>
                    <a:bodyPr/>
                    <a:lstStyle/>
                    <a:p>
                      <a:pPr algn="ctr"/>
                      <a:r>
                        <a:rPr lang="en-US" b="1" i="0">
                          <a:solidFill>
                            <a:schemeClr val="bg1"/>
                          </a:solidFill>
                          <a:latin typeface="Segoe UI Semibold" panose="020B0502040204020203" pitchFamily="34" charset="0"/>
                          <a:cs typeface="Segoe UI Semibold" panose="020B0502040204020203" pitchFamily="34" charset="0"/>
                        </a:rPr>
                        <a:t>Column 6</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894780476"/>
                  </a:ext>
                </a:extLst>
              </a:tr>
              <a:tr h="571500">
                <a:tc>
                  <a:txBody>
                    <a:bodyPr/>
                    <a:lstStyle/>
                    <a:p>
                      <a:pPr algn="ctr">
                        <a:lnSpc>
                          <a:spcPct val="100000"/>
                        </a:lnSpc>
                      </a:pPr>
                      <a:r>
                        <a:rPr lang="en-US" b="1" i="0">
                          <a:solidFill>
                            <a:schemeClr val="bg1"/>
                          </a:solidFill>
                          <a:latin typeface="Segoe UI Semibold" panose="020B0502040204020203" pitchFamily="34" charset="0"/>
                          <a:cs typeface="Segoe UI Semibold" panose="020B0502040204020203" pitchFamily="34" charset="0"/>
                        </a:rPr>
                        <a:t>Row 1</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AEEF">
                        <a:alpha val="50196"/>
                      </a:srgbClr>
                    </a:solidFill>
                  </a:tcPr>
                </a:tc>
                <a:extLst>
                  <a:ext uri="{0D108BD9-81ED-4DB2-BD59-A6C34878D82A}">
                    <a16:rowId xmlns:a16="http://schemas.microsoft.com/office/drawing/2014/main" val="104207781"/>
                  </a:ext>
                </a:extLst>
              </a:tr>
              <a:tr h="571500">
                <a:tc>
                  <a:txBody>
                    <a:bodyPr/>
                    <a:lstStyle/>
                    <a:p>
                      <a:pPr algn="ctr">
                        <a:lnSpc>
                          <a:spcPct val="100000"/>
                        </a:lnSpc>
                      </a:pPr>
                      <a:r>
                        <a:rPr lang="en-US" b="1" i="0">
                          <a:solidFill>
                            <a:schemeClr val="bg1"/>
                          </a:solidFill>
                          <a:latin typeface="Segoe UI Semibold" panose="020B0502040204020203" pitchFamily="34" charset="0"/>
                          <a:cs typeface="Segoe UI Semibold" panose="020B0502040204020203" pitchFamily="34" charset="0"/>
                        </a:rPr>
                        <a:t>Row 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3333">
                        <a:alpha val="20000"/>
                      </a:srgb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99563128"/>
                  </a:ext>
                </a:extLst>
              </a:tr>
              <a:tr h="571500">
                <a:tc>
                  <a:txBody>
                    <a:bodyPr/>
                    <a:lstStyle/>
                    <a:p>
                      <a:pPr algn="ctr">
                        <a:lnSpc>
                          <a:spcPct val="100000"/>
                        </a:lnSpc>
                      </a:pPr>
                      <a:r>
                        <a:rPr lang="en-US" b="1" i="0">
                          <a:solidFill>
                            <a:schemeClr val="bg1"/>
                          </a:solidFill>
                          <a:latin typeface="Segoe UI Semibold" panose="020B0502040204020203" pitchFamily="34" charset="0"/>
                          <a:cs typeface="Segoe UI Semibold" panose="020B0502040204020203" pitchFamily="34" charset="0"/>
                        </a:rPr>
                        <a:t>Row 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alpha val="50196"/>
                      </a:srgbClr>
                    </a:solidFill>
                  </a:tcPr>
                </a:tc>
                <a:extLst>
                  <a:ext uri="{0D108BD9-81ED-4DB2-BD59-A6C34878D82A}">
                    <a16:rowId xmlns:a16="http://schemas.microsoft.com/office/drawing/2014/main" val="3863318570"/>
                  </a:ext>
                </a:extLst>
              </a:tr>
              <a:tr h="571500">
                <a:tc>
                  <a:txBody>
                    <a:bodyPr/>
                    <a:lstStyle/>
                    <a:p>
                      <a:pPr algn="ctr">
                        <a:lnSpc>
                          <a:spcPct val="100000"/>
                        </a:lnSpc>
                      </a:pPr>
                      <a:r>
                        <a:rPr lang="en-US" b="1" i="0">
                          <a:solidFill>
                            <a:schemeClr val="bg1"/>
                          </a:solidFill>
                          <a:latin typeface="Segoe UI Semibold" panose="020B0502040204020203" pitchFamily="34" charset="0"/>
                          <a:cs typeface="Segoe UI Semibold" panose="020B0502040204020203" pitchFamily="34" charset="0"/>
                        </a:rPr>
                        <a:t>Row 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3333">
                        <a:alpha val="20000"/>
                      </a:srgb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63502763"/>
                  </a:ext>
                </a:extLst>
              </a:tr>
              <a:tr h="571500">
                <a:tc>
                  <a:txBody>
                    <a:bodyPr/>
                    <a:lstStyle/>
                    <a:p>
                      <a:pPr algn="ctr">
                        <a:lnSpc>
                          <a:spcPct val="100000"/>
                        </a:lnSpc>
                      </a:pPr>
                      <a:r>
                        <a:rPr lang="en-US" b="1" i="0">
                          <a:solidFill>
                            <a:schemeClr val="bg1"/>
                          </a:solidFill>
                          <a:latin typeface="Segoe UI Semibold" panose="020B0502040204020203" pitchFamily="34" charset="0"/>
                          <a:cs typeface="Segoe UI Semibold" panose="020B0502040204020203" pitchFamily="34" charset="0"/>
                        </a:rPr>
                        <a:t>Row 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alpha val="50196"/>
                      </a:srgbClr>
                    </a:solidFill>
                  </a:tcPr>
                </a:tc>
                <a:extLst>
                  <a:ext uri="{0D108BD9-81ED-4DB2-BD59-A6C34878D82A}">
                    <a16:rowId xmlns:a16="http://schemas.microsoft.com/office/drawing/2014/main" val="3921561009"/>
                  </a:ext>
                </a:extLst>
              </a:tr>
              <a:tr h="571500">
                <a:tc>
                  <a:txBody>
                    <a:bodyPr/>
                    <a:lstStyle/>
                    <a:p>
                      <a:pPr algn="ctr">
                        <a:lnSpc>
                          <a:spcPct val="100000"/>
                        </a:lnSpc>
                      </a:pPr>
                      <a:r>
                        <a:rPr lang="en-US" b="1" i="0">
                          <a:solidFill>
                            <a:schemeClr val="bg1"/>
                          </a:solidFill>
                          <a:latin typeface="Segoe UI Semibold" panose="020B0502040204020203" pitchFamily="34" charset="0"/>
                          <a:cs typeface="Segoe UI Semibold" panose="020B0502040204020203" pitchFamily="34" charset="0"/>
                        </a:rPr>
                        <a:t>Row 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3333">
                        <a:alpha val="20000"/>
                      </a:srgb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99595116"/>
                  </a:ext>
                </a:extLst>
              </a:tr>
              <a:tr h="571500">
                <a:tc>
                  <a:txBody>
                    <a:bodyPr/>
                    <a:lstStyle/>
                    <a:p>
                      <a:pPr algn="ctr">
                        <a:lnSpc>
                          <a:spcPct val="100000"/>
                        </a:lnSpc>
                      </a:pPr>
                      <a:r>
                        <a:rPr lang="en-US" b="1" i="0">
                          <a:solidFill>
                            <a:schemeClr val="bg1"/>
                          </a:solidFill>
                          <a:latin typeface="Segoe UI Semibold" panose="020B0502040204020203" pitchFamily="34" charset="0"/>
                          <a:cs typeface="Segoe UI Semibold" panose="020B0502040204020203" pitchFamily="34" charset="0"/>
                        </a:rPr>
                        <a:t>Row 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alpha val="50196"/>
                      </a:srgbClr>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EEF">
                        <a:alpha val="50196"/>
                      </a:srgbClr>
                    </a:solidFill>
                  </a:tcPr>
                </a:tc>
                <a:extLst>
                  <a:ext uri="{0D108BD9-81ED-4DB2-BD59-A6C34878D82A}">
                    <a16:rowId xmlns:a16="http://schemas.microsoft.com/office/drawing/2014/main" val="3447628922"/>
                  </a:ext>
                </a:extLst>
              </a:tr>
            </a:tbl>
          </a:graphicData>
        </a:graphic>
      </p:graphicFrame>
      <p:pic>
        <p:nvPicPr>
          <p:cNvPr id="5" name="Picture 4">
            <a:extLst>
              <a:ext uri="{FF2B5EF4-FFF2-40B4-BE49-F238E27FC236}">
                <a16:creationId xmlns:a16="http://schemas.microsoft.com/office/drawing/2014/main" id="{2C22095F-DFB6-7F4D-8F67-1685DDBC75D2}"/>
              </a:ext>
            </a:extLst>
          </p:cNvPr>
          <p:cNvPicPr>
            <a:picLocks noChangeAspect="1"/>
          </p:cNvPicPr>
          <p:nvPr userDrawn="1"/>
        </p:nvPicPr>
        <p:blipFill>
          <a:blip r:embed="rId2"/>
          <a:stretch>
            <a:fillRect/>
          </a:stretch>
        </p:blipFill>
        <p:spPr>
          <a:xfrm>
            <a:off x="9674072" y="6095999"/>
            <a:ext cx="2136928" cy="537029"/>
          </a:xfrm>
          <a:prstGeom prst="rect">
            <a:avLst/>
          </a:prstGeom>
        </p:spPr>
      </p:pic>
    </p:spTree>
    <p:extLst>
      <p:ext uri="{BB962C8B-B14F-4D97-AF65-F5344CB8AC3E}">
        <p14:creationId xmlns:p14="http://schemas.microsoft.com/office/powerpoint/2010/main" val="2313309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aster Slide 11 Blank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FC802A-D076-ED49-8F97-541CBAF65E5B}"/>
              </a:ext>
            </a:extLst>
          </p:cNvPr>
          <p:cNvPicPr>
            <a:picLocks noChangeAspect="1"/>
          </p:cNvPicPr>
          <p:nvPr userDrawn="1"/>
        </p:nvPicPr>
        <p:blipFill>
          <a:blip r:embed="rId2"/>
          <a:stretch>
            <a:fillRect/>
          </a:stretch>
        </p:blipFill>
        <p:spPr>
          <a:xfrm>
            <a:off x="9677400" y="6093207"/>
            <a:ext cx="2133600" cy="536193"/>
          </a:xfrm>
          <a:prstGeom prst="rect">
            <a:avLst/>
          </a:prstGeom>
        </p:spPr>
      </p:pic>
    </p:spTree>
    <p:extLst>
      <p:ext uri="{BB962C8B-B14F-4D97-AF65-F5344CB8AC3E}">
        <p14:creationId xmlns:p14="http://schemas.microsoft.com/office/powerpoint/2010/main" val="3083415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Master Slide 11 Blank Whi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93B9C9-337F-7844-BB0B-273AB7DC9939}"/>
              </a:ext>
            </a:extLst>
          </p:cNvPr>
          <p:cNvPicPr>
            <a:picLocks noChangeAspect="1"/>
          </p:cNvPicPr>
          <p:nvPr userDrawn="1"/>
        </p:nvPicPr>
        <p:blipFill>
          <a:blip r:embed="rId2"/>
          <a:stretch>
            <a:fillRect/>
          </a:stretch>
        </p:blipFill>
        <p:spPr>
          <a:xfrm>
            <a:off x="9674072" y="6095999"/>
            <a:ext cx="2136928" cy="537029"/>
          </a:xfrm>
          <a:prstGeom prst="rect">
            <a:avLst/>
          </a:prstGeom>
        </p:spPr>
      </p:pic>
    </p:spTree>
    <p:extLst>
      <p:ext uri="{BB962C8B-B14F-4D97-AF65-F5344CB8AC3E}">
        <p14:creationId xmlns:p14="http://schemas.microsoft.com/office/powerpoint/2010/main" val="18665227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Master Slide 12 Logo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7F7D57-AEEB-3D4D-9BB5-29656290048A}"/>
              </a:ext>
            </a:extLst>
          </p:cNvPr>
          <p:cNvPicPr>
            <a:picLocks noChangeAspect="1"/>
          </p:cNvPicPr>
          <p:nvPr userDrawn="1"/>
        </p:nvPicPr>
        <p:blipFill>
          <a:blip r:embed="rId2"/>
          <a:stretch>
            <a:fillRect/>
          </a:stretch>
        </p:blipFill>
        <p:spPr>
          <a:xfrm>
            <a:off x="1981200" y="2122827"/>
            <a:ext cx="8229600" cy="2068173"/>
          </a:xfrm>
          <a:prstGeom prst="rect">
            <a:avLst/>
          </a:prstGeom>
        </p:spPr>
      </p:pic>
    </p:spTree>
    <p:extLst>
      <p:ext uri="{BB962C8B-B14F-4D97-AF65-F5344CB8AC3E}">
        <p14:creationId xmlns:p14="http://schemas.microsoft.com/office/powerpoint/2010/main" val="2777456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aster Slide 12 Logo Whi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26AA0-93A8-D048-99C5-46E440B52E0C}"/>
              </a:ext>
            </a:extLst>
          </p:cNvPr>
          <p:cNvPicPr>
            <a:picLocks noChangeAspect="1"/>
          </p:cNvPicPr>
          <p:nvPr userDrawn="1"/>
        </p:nvPicPr>
        <p:blipFill>
          <a:blip r:embed="rId2"/>
          <a:stretch>
            <a:fillRect/>
          </a:stretch>
        </p:blipFill>
        <p:spPr>
          <a:xfrm>
            <a:off x="2000250" y="2127616"/>
            <a:ext cx="8210550" cy="2063384"/>
          </a:xfrm>
          <a:prstGeom prst="rect">
            <a:avLst/>
          </a:prstGeom>
        </p:spPr>
      </p:pic>
    </p:spTree>
    <p:extLst>
      <p:ext uri="{BB962C8B-B14F-4D97-AF65-F5344CB8AC3E}">
        <p14:creationId xmlns:p14="http://schemas.microsoft.com/office/powerpoint/2010/main" val="28660014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32260192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63753-A6E2-F293-E6E6-FDDCECA4B2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4D909A-E4EC-75D0-87A3-A5FA6B6B99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AD8CA1-639A-33BA-B9EF-FE55C02BA5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7DF811-BA0A-CA55-0C51-D8831C42B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4C2CD5-2F81-010C-E9A0-A6C32CDAD8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51A8DF-832C-4E3D-3D90-CEA6F24678AF}"/>
              </a:ext>
            </a:extLst>
          </p:cNvPr>
          <p:cNvSpPr>
            <a:spLocks noGrp="1"/>
          </p:cNvSpPr>
          <p:nvPr>
            <p:ph type="dt" sz="half" idx="10"/>
          </p:nvPr>
        </p:nvSpPr>
        <p:spPr/>
        <p:txBody>
          <a:bodyPr/>
          <a:lstStyle/>
          <a:p>
            <a:fld id="{212F064E-07F3-4F29-BE44-D1A9E7371B6A}" type="datetimeFigureOut">
              <a:rPr lang="en-US" smtClean="0"/>
              <a:t>6/12/2023</a:t>
            </a:fld>
            <a:endParaRPr lang="en-US" dirty="0"/>
          </a:p>
        </p:txBody>
      </p:sp>
      <p:sp>
        <p:nvSpPr>
          <p:cNvPr id="8" name="Footer Placeholder 7">
            <a:extLst>
              <a:ext uri="{FF2B5EF4-FFF2-40B4-BE49-F238E27FC236}">
                <a16:creationId xmlns:a16="http://schemas.microsoft.com/office/drawing/2014/main" id="{4C854DBF-755E-C250-5D79-86F2392E716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596ECA6-8D41-8C89-08DA-4BDF0A9E33CD}"/>
              </a:ext>
            </a:extLst>
          </p:cNvPr>
          <p:cNvSpPr>
            <a:spLocks noGrp="1"/>
          </p:cNvSpPr>
          <p:nvPr>
            <p:ph type="sldNum" sz="quarter" idx="12"/>
          </p:nvPr>
        </p:nvSpPr>
        <p:spPr/>
        <p:txBody>
          <a:bodyPr/>
          <a:lstStyle/>
          <a:p>
            <a:fld id="{FAE42682-4C08-4A0D-8B12-8FC6EAD24BD3}" type="slidenum">
              <a:rPr lang="en-US" smtClean="0"/>
              <a:t>‹#›</a:t>
            </a:fld>
            <a:endParaRPr lang="en-US" dirty="0"/>
          </a:p>
        </p:txBody>
      </p:sp>
    </p:spTree>
    <p:extLst>
      <p:ext uri="{BB962C8B-B14F-4D97-AF65-F5344CB8AC3E}">
        <p14:creationId xmlns:p14="http://schemas.microsoft.com/office/powerpoint/2010/main" val="35938494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143001"/>
            <a:ext cx="10515600" cy="2743200"/>
          </a:xfrm>
        </p:spPr>
        <p:txBody>
          <a:bodyPr anchor="b"/>
          <a:lstStyle>
            <a:lvl1pPr>
              <a:defRPr sz="6000" b="1" i="0">
                <a:solidFill>
                  <a:schemeClr val="tx1">
                    <a:lumMod val="85000"/>
                    <a:lumOff val="1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Edit Title Here</a:t>
            </a:r>
          </a:p>
        </p:txBody>
      </p:sp>
      <p:sp>
        <p:nvSpPr>
          <p:cNvPr id="3" name="Text Placeholder 2"/>
          <p:cNvSpPr>
            <a:spLocks noGrp="1"/>
          </p:cNvSpPr>
          <p:nvPr>
            <p:ph type="body" idx="1" hasCustomPrompt="1"/>
          </p:nvPr>
        </p:nvSpPr>
        <p:spPr>
          <a:xfrm>
            <a:off x="831850" y="3886201"/>
            <a:ext cx="10515600" cy="1828799"/>
          </a:xfrm>
        </p:spPr>
        <p:txBody>
          <a:bodyPr/>
          <a:lstStyle>
            <a:lvl1pPr marL="0" indent="0">
              <a:buNone/>
              <a:defRPr sz="2400" b="0" i="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Subtitle Here</a:t>
            </a:r>
          </a:p>
        </p:txBody>
      </p:sp>
      <p:grpSp>
        <p:nvGrpSpPr>
          <p:cNvPr id="7" name="Group 6">
            <a:extLst>
              <a:ext uri="{FF2B5EF4-FFF2-40B4-BE49-F238E27FC236}">
                <a16:creationId xmlns:a16="http://schemas.microsoft.com/office/drawing/2014/main" id="{C3CFE26A-3571-428F-A7A4-2586B29D01C6}"/>
              </a:ext>
            </a:extLst>
          </p:cNvPr>
          <p:cNvGrpSpPr/>
          <p:nvPr userDrawn="1"/>
        </p:nvGrpSpPr>
        <p:grpSpPr>
          <a:xfrm>
            <a:off x="-28756" y="5486401"/>
            <a:ext cx="12220755" cy="1370162"/>
            <a:chOff x="0" y="5574098"/>
            <a:chExt cx="12192000" cy="1293147"/>
          </a:xfrm>
        </p:grpSpPr>
        <p:sp>
          <p:nvSpPr>
            <p:cNvPr id="8" name="Rectangle 7">
              <a:extLst>
                <a:ext uri="{FF2B5EF4-FFF2-40B4-BE49-F238E27FC236}">
                  <a16:creationId xmlns:a16="http://schemas.microsoft.com/office/drawing/2014/main" id="{970ED814-F5B9-4A8B-8C7E-6F158A6A7642}"/>
                </a:ext>
              </a:extLst>
            </p:cNvPr>
            <p:cNvSpPr/>
            <p:nvPr/>
          </p:nvSpPr>
          <p:spPr>
            <a:xfrm>
              <a:off x="0" y="5791200"/>
              <a:ext cx="12192000" cy="10760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0B0298C-8245-4F9F-A084-8F3E33800839}"/>
                </a:ext>
              </a:extLst>
            </p:cNvPr>
            <p:cNvPicPr>
              <a:picLocks noChangeAspect="1"/>
            </p:cNvPicPr>
            <p:nvPr/>
          </p:nvPicPr>
          <p:blipFill>
            <a:blip r:embed="rId2">
              <a:clrChange>
                <a:clrFrom>
                  <a:srgbClr val="030C1D"/>
                </a:clrFrom>
                <a:clrTo>
                  <a:srgbClr val="030C1D">
                    <a:alpha val="0"/>
                  </a:srgbClr>
                </a:clrTo>
              </a:clrChange>
            </a:blip>
            <a:stretch>
              <a:fillRect/>
            </a:stretch>
          </p:blipFill>
          <p:spPr>
            <a:xfrm>
              <a:off x="9895114" y="5574098"/>
              <a:ext cx="2296886" cy="1293147"/>
            </a:xfrm>
            <a:prstGeom prst="rect">
              <a:avLst/>
            </a:prstGeom>
          </p:spPr>
        </p:pic>
      </p:grpSp>
      <p:pic>
        <p:nvPicPr>
          <p:cNvPr id="10" name="Picture 9">
            <a:extLst>
              <a:ext uri="{FF2B5EF4-FFF2-40B4-BE49-F238E27FC236}">
                <a16:creationId xmlns:a16="http://schemas.microsoft.com/office/drawing/2014/main" id="{B3013237-60F2-404C-8F19-7634CFEFAA97}"/>
              </a:ext>
            </a:extLst>
          </p:cNvPr>
          <p:cNvPicPr>
            <a:picLocks noChangeAspect="1"/>
          </p:cNvPicPr>
          <p:nvPr userDrawn="1"/>
        </p:nvPicPr>
        <p:blipFill>
          <a:blip r:embed="rId3"/>
          <a:stretch>
            <a:fillRect/>
          </a:stretch>
        </p:blipFill>
        <p:spPr>
          <a:xfrm>
            <a:off x="381000" y="6038193"/>
            <a:ext cx="2286000" cy="575329"/>
          </a:xfrm>
          <a:prstGeom prst="rect">
            <a:avLst/>
          </a:prstGeom>
        </p:spPr>
      </p:pic>
    </p:spTree>
    <p:extLst>
      <p:ext uri="{BB962C8B-B14F-4D97-AF65-F5344CB8AC3E}">
        <p14:creationId xmlns:p14="http://schemas.microsoft.com/office/powerpoint/2010/main" val="2645967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C8A1352-4450-4184-9BB1-A92DFFFE5B01}"/>
              </a:ext>
            </a:extLst>
          </p:cNvPr>
          <p:cNvGrpSpPr/>
          <p:nvPr userDrawn="1"/>
        </p:nvGrpSpPr>
        <p:grpSpPr>
          <a:xfrm>
            <a:off x="-28756" y="5486401"/>
            <a:ext cx="12220755" cy="1370162"/>
            <a:chOff x="0" y="5574098"/>
            <a:chExt cx="12192000" cy="1293147"/>
          </a:xfrm>
        </p:grpSpPr>
        <p:sp>
          <p:nvSpPr>
            <p:cNvPr id="8" name="Rectangle 7">
              <a:extLst>
                <a:ext uri="{FF2B5EF4-FFF2-40B4-BE49-F238E27FC236}">
                  <a16:creationId xmlns:a16="http://schemas.microsoft.com/office/drawing/2014/main" id="{F7B817F2-B15F-46F0-9544-B3999A39A041}"/>
                </a:ext>
              </a:extLst>
            </p:cNvPr>
            <p:cNvSpPr/>
            <p:nvPr/>
          </p:nvSpPr>
          <p:spPr>
            <a:xfrm>
              <a:off x="0" y="5791200"/>
              <a:ext cx="12192000" cy="10760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349127F-3492-4B47-954E-157A7DDE1D55}"/>
                </a:ext>
              </a:extLst>
            </p:cNvPr>
            <p:cNvPicPr>
              <a:picLocks noChangeAspect="1"/>
            </p:cNvPicPr>
            <p:nvPr/>
          </p:nvPicPr>
          <p:blipFill>
            <a:blip r:embed="rId2">
              <a:clrChange>
                <a:clrFrom>
                  <a:srgbClr val="030C1D"/>
                </a:clrFrom>
                <a:clrTo>
                  <a:srgbClr val="030C1D">
                    <a:alpha val="0"/>
                  </a:srgbClr>
                </a:clrTo>
              </a:clrChange>
            </a:blip>
            <a:stretch>
              <a:fillRect/>
            </a:stretch>
          </p:blipFill>
          <p:spPr>
            <a:xfrm>
              <a:off x="9895114" y="5574098"/>
              <a:ext cx="2296886" cy="1293147"/>
            </a:xfrm>
            <a:prstGeom prst="rect">
              <a:avLst/>
            </a:prstGeom>
          </p:spPr>
        </p:pic>
      </p:gr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8D409D-CAB0-DC42-A821-283B1FE008E3}" type="slidenum">
              <a:rPr lang="en-US" smtClean="0"/>
              <a:t>‹#›</a:t>
            </a:fld>
            <a:endParaRPr lang="en-US"/>
          </a:p>
        </p:txBody>
      </p:sp>
      <p:sp>
        <p:nvSpPr>
          <p:cNvPr id="6" name="Title 1"/>
          <p:cNvSpPr>
            <a:spLocks noGrp="1"/>
          </p:cNvSpPr>
          <p:nvPr>
            <p:ph type="title" hasCustomPrompt="1"/>
          </p:nvPr>
        </p:nvSpPr>
        <p:spPr>
          <a:xfrm>
            <a:off x="838200" y="304800"/>
            <a:ext cx="10515600" cy="685800"/>
          </a:xfrm>
        </p:spPr>
        <p:txBody>
          <a:bodyPr/>
          <a:lstStyle>
            <a:lvl1pPr>
              <a:defRPr>
                <a:latin typeface="Segoe UI" panose="020B0502040204020203" pitchFamily="34" charset="0"/>
                <a:cs typeface="Segoe UI" panose="020B0502040204020203" pitchFamily="34" charset="0"/>
              </a:defRPr>
            </a:lvl1pPr>
          </a:lstStyle>
          <a:p>
            <a:r>
              <a:rPr lang="en-US"/>
              <a:t>Edit Page Title Here</a:t>
            </a:r>
          </a:p>
        </p:txBody>
      </p:sp>
    </p:spTree>
    <p:extLst>
      <p:ext uri="{BB962C8B-B14F-4D97-AF65-F5344CB8AC3E}">
        <p14:creationId xmlns:p14="http://schemas.microsoft.com/office/powerpoint/2010/main" val="19251946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6961C-80C5-E99E-843C-DB301CF03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381CE8-016B-1ADF-60CF-C174592E5A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34ECB-6C79-BCC3-F42B-F1CDB4EB2085}"/>
              </a:ext>
            </a:extLst>
          </p:cNvPr>
          <p:cNvSpPr>
            <a:spLocks noGrp="1"/>
          </p:cNvSpPr>
          <p:nvPr>
            <p:ph type="dt" sz="half" idx="10"/>
          </p:nvPr>
        </p:nvSpPr>
        <p:spPr/>
        <p:txBody>
          <a:bodyPr/>
          <a:lstStyle/>
          <a:p>
            <a:fld id="{212F064E-07F3-4F29-BE44-D1A9E7371B6A}" type="datetimeFigureOut">
              <a:rPr lang="en-US" smtClean="0"/>
              <a:t>6/12/2023</a:t>
            </a:fld>
            <a:endParaRPr lang="en-US" dirty="0"/>
          </a:p>
        </p:txBody>
      </p:sp>
      <p:sp>
        <p:nvSpPr>
          <p:cNvPr id="5" name="Footer Placeholder 4">
            <a:extLst>
              <a:ext uri="{FF2B5EF4-FFF2-40B4-BE49-F238E27FC236}">
                <a16:creationId xmlns:a16="http://schemas.microsoft.com/office/drawing/2014/main" id="{BE096300-66F3-1931-B0C3-F0799BB810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414E15-7636-1D9A-8492-FA9FEFA128AD}"/>
              </a:ext>
            </a:extLst>
          </p:cNvPr>
          <p:cNvSpPr>
            <a:spLocks noGrp="1"/>
          </p:cNvSpPr>
          <p:nvPr>
            <p:ph type="sldNum" sz="quarter" idx="12"/>
          </p:nvPr>
        </p:nvSpPr>
        <p:spPr/>
        <p:txBody>
          <a:bodyPr/>
          <a:lstStyle/>
          <a:p>
            <a:fld id="{FAE42682-4C08-4A0D-8B12-8FC6EAD24BD3}" type="slidenum">
              <a:rPr lang="en-US" smtClean="0"/>
              <a:t>‹#›</a:t>
            </a:fld>
            <a:endParaRPr lang="en-US" dirty="0"/>
          </a:p>
        </p:txBody>
      </p:sp>
    </p:spTree>
    <p:extLst>
      <p:ext uri="{BB962C8B-B14F-4D97-AF65-F5344CB8AC3E}">
        <p14:creationId xmlns:p14="http://schemas.microsoft.com/office/powerpoint/2010/main" val="14473259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1FA7-B641-42F1-BEFE-443682DD54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15BBF0-0C04-4526-96E6-6675FDA1F5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0937CC-EA8D-47E4-A128-0FCA500F1CA0}"/>
              </a:ext>
            </a:extLst>
          </p:cNvPr>
          <p:cNvSpPr>
            <a:spLocks noGrp="1"/>
          </p:cNvSpPr>
          <p:nvPr>
            <p:ph type="dt" sz="half" idx="10"/>
          </p:nvPr>
        </p:nvSpPr>
        <p:spPr/>
        <p:txBody>
          <a:bodyPr/>
          <a:lstStyle/>
          <a:p>
            <a:fld id="{E751BBE8-1CEC-494F-8D70-06D4BCD189DE}" type="datetimeFigureOut">
              <a:rPr lang="en-US" smtClean="0"/>
              <a:t>6/12/2023</a:t>
            </a:fld>
            <a:endParaRPr lang="en-US"/>
          </a:p>
        </p:txBody>
      </p:sp>
      <p:sp>
        <p:nvSpPr>
          <p:cNvPr id="5" name="Footer Placeholder 4">
            <a:extLst>
              <a:ext uri="{FF2B5EF4-FFF2-40B4-BE49-F238E27FC236}">
                <a16:creationId xmlns:a16="http://schemas.microsoft.com/office/drawing/2014/main" id="{D94DA3D2-D5C3-4D9C-8FAA-2D2DE8061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B4E26-5C6F-4125-96CF-308E4B2CB4C2}"/>
              </a:ext>
            </a:extLst>
          </p:cNvPr>
          <p:cNvSpPr>
            <a:spLocks noGrp="1"/>
          </p:cNvSpPr>
          <p:nvPr>
            <p:ph type="sldNum" sz="quarter" idx="12"/>
          </p:nvPr>
        </p:nvSpPr>
        <p:spPr/>
        <p:txBody>
          <a:bodyPr/>
          <a:lstStyle/>
          <a:p>
            <a:fld id="{6A33B96F-7FAC-44BB-BC9D-1EC5E966B25A}" type="slidenum">
              <a:rPr lang="en-US" smtClean="0"/>
              <a:t>‹#›</a:t>
            </a:fld>
            <a:endParaRPr lang="en-US"/>
          </a:p>
        </p:txBody>
      </p:sp>
    </p:spTree>
    <p:extLst>
      <p:ext uri="{BB962C8B-B14F-4D97-AF65-F5344CB8AC3E}">
        <p14:creationId xmlns:p14="http://schemas.microsoft.com/office/powerpoint/2010/main" val="1249110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388C8-2EC1-4983-BEB9-8787E78B8C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79D781-62C7-4401-9E5D-E26BCD5F53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CE03EE-BB1D-4F73-A245-4867D2A254C2}"/>
              </a:ext>
            </a:extLst>
          </p:cNvPr>
          <p:cNvSpPr>
            <a:spLocks noGrp="1"/>
          </p:cNvSpPr>
          <p:nvPr>
            <p:ph type="dt" sz="half" idx="10"/>
          </p:nvPr>
        </p:nvSpPr>
        <p:spPr/>
        <p:txBody>
          <a:bodyPr/>
          <a:lstStyle/>
          <a:p>
            <a:fld id="{E751BBE8-1CEC-494F-8D70-06D4BCD189DE}" type="datetimeFigureOut">
              <a:rPr lang="en-US" smtClean="0"/>
              <a:t>6/12/2023</a:t>
            </a:fld>
            <a:endParaRPr lang="en-US"/>
          </a:p>
        </p:txBody>
      </p:sp>
      <p:sp>
        <p:nvSpPr>
          <p:cNvPr id="5" name="Footer Placeholder 4">
            <a:extLst>
              <a:ext uri="{FF2B5EF4-FFF2-40B4-BE49-F238E27FC236}">
                <a16:creationId xmlns:a16="http://schemas.microsoft.com/office/drawing/2014/main" id="{12137E34-28DD-4652-9CA5-1B2429BCD3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47D362-9511-405C-AA5B-C69F1CF112F2}"/>
              </a:ext>
            </a:extLst>
          </p:cNvPr>
          <p:cNvSpPr>
            <a:spLocks noGrp="1"/>
          </p:cNvSpPr>
          <p:nvPr>
            <p:ph type="sldNum" sz="quarter" idx="12"/>
          </p:nvPr>
        </p:nvSpPr>
        <p:spPr/>
        <p:txBody>
          <a:bodyPr/>
          <a:lstStyle/>
          <a:p>
            <a:fld id="{6A33B96F-7FAC-44BB-BC9D-1EC5E966B25A}" type="slidenum">
              <a:rPr lang="en-US" smtClean="0"/>
              <a:t>‹#›</a:t>
            </a:fld>
            <a:endParaRPr lang="en-US"/>
          </a:p>
        </p:txBody>
      </p:sp>
    </p:spTree>
    <p:extLst>
      <p:ext uri="{BB962C8B-B14F-4D97-AF65-F5344CB8AC3E}">
        <p14:creationId xmlns:p14="http://schemas.microsoft.com/office/powerpoint/2010/main" val="21076591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A3C23-9FFE-4AAC-AB57-4FC69A3564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0019A0-AD03-4C30-AB5E-960EA3A3FE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0229D3-CFD7-4776-9757-681AC6273DE1}"/>
              </a:ext>
            </a:extLst>
          </p:cNvPr>
          <p:cNvSpPr>
            <a:spLocks noGrp="1"/>
          </p:cNvSpPr>
          <p:nvPr>
            <p:ph type="dt" sz="half" idx="10"/>
          </p:nvPr>
        </p:nvSpPr>
        <p:spPr/>
        <p:txBody>
          <a:bodyPr/>
          <a:lstStyle/>
          <a:p>
            <a:fld id="{E751BBE8-1CEC-494F-8D70-06D4BCD189DE}" type="datetimeFigureOut">
              <a:rPr lang="en-US" smtClean="0"/>
              <a:t>6/12/2023</a:t>
            </a:fld>
            <a:endParaRPr lang="en-US"/>
          </a:p>
        </p:txBody>
      </p:sp>
      <p:sp>
        <p:nvSpPr>
          <p:cNvPr id="5" name="Footer Placeholder 4">
            <a:extLst>
              <a:ext uri="{FF2B5EF4-FFF2-40B4-BE49-F238E27FC236}">
                <a16:creationId xmlns:a16="http://schemas.microsoft.com/office/drawing/2014/main" id="{FEA41130-B5FB-4A03-958D-CF8701478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B97FE-A847-4DBE-A146-2147E04B15C3}"/>
              </a:ext>
            </a:extLst>
          </p:cNvPr>
          <p:cNvSpPr>
            <a:spLocks noGrp="1"/>
          </p:cNvSpPr>
          <p:nvPr>
            <p:ph type="sldNum" sz="quarter" idx="12"/>
          </p:nvPr>
        </p:nvSpPr>
        <p:spPr/>
        <p:txBody>
          <a:bodyPr/>
          <a:lstStyle/>
          <a:p>
            <a:fld id="{6A33B96F-7FAC-44BB-BC9D-1EC5E966B25A}" type="slidenum">
              <a:rPr lang="en-US" smtClean="0"/>
              <a:t>‹#›</a:t>
            </a:fld>
            <a:endParaRPr lang="en-US"/>
          </a:p>
        </p:txBody>
      </p:sp>
    </p:spTree>
    <p:extLst>
      <p:ext uri="{BB962C8B-B14F-4D97-AF65-F5344CB8AC3E}">
        <p14:creationId xmlns:p14="http://schemas.microsoft.com/office/powerpoint/2010/main" val="15532840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2421D-2B5C-46BA-9EFB-7779CF7921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1C2AB7-F3D5-4DBE-9D3A-46CB7D79A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98EB37-FAB2-49DF-A390-890C998794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D55531-FE81-4096-A0AE-4DF76C5A8E09}"/>
              </a:ext>
            </a:extLst>
          </p:cNvPr>
          <p:cNvSpPr>
            <a:spLocks noGrp="1"/>
          </p:cNvSpPr>
          <p:nvPr>
            <p:ph type="dt" sz="half" idx="10"/>
          </p:nvPr>
        </p:nvSpPr>
        <p:spPr/>
        <p:txBody>
          <a:bodyPr/>
          <a:lstStyle/>
          <a:p>
            <a:fld id="{E751BBE8-1CEC-494F-8D70-06D4BCD189DE}" type="datetimeFigureOut">
              <a:rPr lang="en-US" smtClean="0"/>
              <a:t>6/12/2023</a:t>
            </a:fld>
            <a:endParaRPr lang="en-US"/>
          </a:p>
        </p:txBody>
      </p:sp>
      <p:sp>
        <p:nvSpPr>
          <p:cNvPr id="6" name="Footer Placeholder 5">
            <a:extLst>
              <a:ext uri="{FF2B5EF4-FFF2-40B4-BE49-F238E27FC236}">
                <a16:creationId xmlns:a16="http://schemas.microsoft.com/office/drawing/2014/main" id="{40DAD219-C5D5-4B94-80AF-95E43E74F0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98E0C5-14D1-4B49-AC1A-D2B95AC0F661}"/>
              </a:ext>
            </a:extLst>
          </p:cNvPr>
          <p:cNvSpPr>
            <a:spLocks noGrp="1"/>
          </p:cNvSpPr>
          <p:nvPr>
            <p:ph type="sldNum" sz="quarter" idx="12"/>
          </p:nvPr>
        </p:nvSpPr>
        <p:spPr/>
        <p:txBody>
          <a:bodyPr/>
          <a:lstStyle/>
          <a:p>
            <a:fld id="{6A33B96F-7FAC-44BB-BC9D-1EC5E966B25A}" type="slidenum">
              <a:rPr lang="en-US" smtClean="0"/>
              <a:t>‹#›</a:t>
            </a:fld>
            <a:endParaRPr lang="en-US"/>
          </a:p>
        </p:txBody>
      </p:sp>
    </p:spTree>
    <p:extLst>
      <p:ext uri="{BB962C8B-B14F-4D97-AF65-F5344CB8AC3E}">
        <p14:creationId xmlns:p14="http://schemas.microsoft.com/office/powerpoint/2010/main" val="29101218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622A1-6620-4D71-9D1F-0754228354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9E5213-D6BC-4E47-8537-60D8A0FCB4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93C255-0AAD-433A-AA58-B8F654B28C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BFDC6F-560D-4AA9-A2DD-2BD2E238E3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808C25-84E3-48A6-B56D-D46F2B0B9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5C1540-EC5F-4E20-AF9B-EF8EB146A36B}"/>
              </a:ext>
            </a:extLst>
          </p:cNvPr>
          <p:cNvSpPr>
            <a:spLocks noGrp="1"/>
          </p:cNvSpPr>
          <p:nvPr>
            <p:ph type="dt" sz="half" idx="10"/>
          </p:nvPr>
        </p:nvSpPr>
        <p:spPr/>
        <p:txBody>
          <a:bodyPr/>
          <a:lstStyle/>
          <a:p>
            <a:fld id="{E751BBE8-1CEC-494F-8D70-06D4BCD189DE}" type="datetimeFigureOut">
              <a:rPr lang="en-US" smtClean="0"/>
              <a:t>6/12/2023</a:t>
            </a:fld>
            <a:endParaRPr lang="en-US"/>
          </a:p>
        </p:txBody>
      </p:sp>
      <p:sp>
        <p:nvSpPr>
          <p:cNvPr id="8" name="Footer Placeholder 7">
            <a:extLst>
              <a:ext uri="{FF2B5EF4-FFF2-40B4-BE49-F238E27FC236}">
                <a16:creationId xmlns:a16="http://schemas.microsoft.com/office/drawing/2014/main" id="{6C2F5342-75C7-4819-A4BB-4C142E5878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86C9AE-B4B2-4117-994B-88BDF76E7B10}"/>
              </a:ext>
            </a:extLst>
          </p:cNvPr>
          <p:cNvSpPr>
            <a:spLocks noGrp="1"/>
          </p:cNvSpPr>
          <p:nvPr>
            <p:ph type="sldNum" sz="quarter" idx="12"/>
          </p:nvPr>
        </p:nvSpPr>
        <p:spPr/>
        <p:txBody>
          <a:bodyPr/>
          <a:lstStyle/>
          <a:p>
            <a:fld id="{6A33B96F-7FAC-44BB-BC9D-1EC5E966B25A}" type="slidenum">
              <a:rPr lang="en-US" smtClean="0"/>
              <a:t>‹#›</a:t>
            </a:fld>
            <a:endParaRPr lang="en-US"/>
          </a:p>
        </p:txBody>
      </p:sp>
    </p:spTree>
    <p:extLst>
      <p:ext uri="{BB962C8B-B14F-4D97-AF65-F5344CB8AC3E}">
        <p14:creationId xmlns:p14="http://schemas.microsoft.com/office/powerpoint/2010/main" val="1080253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65E19-9202-4DA5-929C-DB75928A06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24917D-4134-4DED-BDC2-9637A694758B}"/>
              </a:ext>
            </a:extLst>
          </p:cNvPr>
          <p:cNvSpPr>
            <a:spLocks noGrp="1"/>
          </p:cNvSpPr>
          <p:nvPr>
            <p:ph type="dt" sz="half" idx="10"/>
          </p:nvPr>
        </p:nvSpPr>
        <p:spPr/>
        <p:txBody>
          <a:bodyPr/>
          <a:lstStyle/>
          <a:p>
            <a:fld id="{E751BBE8-1CEC-494F-8D70-06D4BCD189DE}" type="datetimeFigureOut">
              <a:rPr lang="en-US" smtClean="0"/>
              <a:t>6/12/2023</a:t>
            </a:fld>
            <a:endParaRPr lang="en-US"/>
          </a:p>
        </p:txBody>
      </p:sp>
      <p:sp>
        <p:nvSpPr>
          <p:cNvPr id="4" name="Footer Placeholder 3">
            <a:extLst>
              <a:ext uri="{FF2B5EF4-FFF2-40B4-BE49-F238E27FC236}">
                <a16:creationId xmlns:a16="http://schemas.microsoft.com/office/drawing/2014/main" id="{68BE5A62-6F66-4128-99B4-1EF6606FB8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791CAE-7AD8-4828-B545-5465E4F96B07}"/>
              </a:ext>
            </a:extLst>
          </p:cNvPr>
          <p:cNvSpPr>
            <a:spLocks noGrp="1"/>
          </p:cNvSpPr>
          <p:nvPr>
            <p:ph type="sldNum" sz="quarter" idx="12"/>
          </p:nvPr>
        </p:nvSpPr>
        <p:spPr/>
        <p:txBody>
          <a:bodyPr/>
          <a:lstStyle/>
          <a:p>
            <a:fld id="{6A33B96F-7FAC-44BB-BC9D-1EC5E966B25A}" type="slidenum">
              <a:rPr lang="en-US" smtClean="0"/>
              <a:t>‹#›</a:t>
            </a:fld>
            <a:endParaRPr lang="en-US"/>
          </a:p>
        </p:txBody>
      </p:sp>
    </p:spTree>
    <p:extLst>
      <p:ext uri="{BB962C8B-B14F-4D97-AF65-F5344CB8AC3E}">
        <p14:creationId xmlns:p14="http://schemas.microsoft.com/office/powerpoint/2010/main" val="42034600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123BBC-6A31-47F0-85C5-E4686BF1B85B}"/>
              </a:ext>
            </a:extLst>
          </p:cNvPr>
          <p:cNvSpPr>
            <a:spLocks noGrp="1"/>
          </p:cNvSpPr>
          <p:nvPr>
            <p:ph type="dt" sz="half" idx="10"/>
          </p:nvPr>
        </p:nvSpPr>
        <p:spPr/>
        <p:txBody>
          <a:bodyPr/>
          <a:lstStyle/>
          <a:p>
            <a:fld id="{E751BBE8-1CEC-494F-8D70-06D4BCD189DE}" type="datetimeFigureOut">
              <a:rPr lang="en-US" smtClean="0"/>
              <a:t>6/12/2023</a:t>
            </a:fld>
            <a:endParaRPr lang="en-US"/>
          </a:p>
        </p:txBody>
      </p:sp>
      <p:sp>
        <p:nvSpPr>
          <p:cNvPr id="3" name="Footer Placeholder 2">
            <a:extLst>
              <a:ext uri="{FF2B5EF4-FFF2-40B4-BE49-F238E27FC236}">
                <a16:creationId xmlns:a16="http://schemas.microsoft.com/office/drawing/2014/main" id="{6AED6BC6-EDA7-4B4C-961C-DE6A6792BA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2E3D2A-FD66-4C75-A5DF-168DC7970A6E}"/>
              </a:ext>
            </a:extLst>
          </p:cNvPr>
          <p:cNvSpPr>
            <a:spLocks noGrp="1"/>
          </p:cNvSpPr>
          <p:nvPr>
            <p:ph type="sldNum" sz="quarter" idx="12"/>
          </p:nvPr>
        </p:nvSpPr>
        <p:spPr/>
        <p:txBody>
          <a:bodyPr/>
          <a:lstStyle/>
          <a:p>
            <a:fld id="{6A33B96F-7FAC-44BB-BC9D-1EC5E966B25A}" type="slidenum">
              <a:rPr lang="en-US" smtClean="0"/>
              <a:t>‹#›</a:t>
            </a:fld>
            <a:endParaRPr lang="en-US"/>
          </a:p>
        </p:txBody>
      </p:sp>
    </p:spTree>
    <p:extLst>
      <p:ext uri="{BB962C8B-B14F-4D97-AF65-F5344CB8AC3E}">
        <p14:creationId xmlns:p14="http://schemas.microsoft.com/office/powerpoint/2010/main" val="1989823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63CCF-5D12-B72A-0659-7993C36165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02E7CD-8089-433D-D605-73FE0A5666FF}"/>
              </a:ext>
            </a:extLst>
          </p:cNvPr>
          <p:cNvSpPr>
            <a:spLocks noGrp="1"/>
          </p:cNvSpPr>
          <p:nvPr>
            <p:ph type="dt" sz="half" idx="10"/>
          </p:nvPr>
        </p:nvSpPr>
        <p:spPr/>
        <p:txBody>
          <a:bodyPr/>
          <a:lstStyle/>
          <a:p>
            <a:fld id="{212F064E-07F3-4F29-BE44-D1A9E7371B6A}" type="datetimeFigureOut">
              <a:rPr lang="en-US" smtClean="0"/>
              <a:t>6/12/2023</a:t>
            </a:fld>
            <a:endParaRPr lang="en-US" dirty="0"/>
          </a:p>
        </p:txBody>
      </p:sp>
      <p:sp>
        <p:nvSpPr>
          <p:cNvPr id="4" name="Footer Placeholder 3">
            <a:extLst>
              <a:ext uri="{FF2B5EF4-FFF2-40B4-BE49-F238E27FC236}">
                <a16:creationId xmlns:a16="http://schemas.microsoft.com/office/drawing/2014/main" id="{2CE4BD96-C357-636D-2905-F3736BD61F7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48C5DCA-20AE-A04F-17CC-BEE8158E499D}"/>
              </a:ext>
            </a:extLst>
          </p:cNvPr>
          <p:cNvSpPr>
            <a:spLocks noGrp="1"/>
          </p:cNvSpPr>
          <p:nvPr>
            <p:ph type="sldNum" sz="quarter" idx="12"/>
          </p:nvPr>
        </p:nvSpPr>
        <p:spPr/>
        <p:txBody>
          <a:bodyPr/>
          <a:lstStyle/>
          <a:p>
            <a:fld id="{FAE42682-4C08-4A0D-8B12-8FC6EAD24BD3}" type="slidenum">
              <a:rPr lang="en-US" smtClean="0"/>
              <a:t>‹#›</a:t>
            </a:fld>
            <a:endParaRPr lang="en-US" dirty="0"/>
          </a:p>
        </p:txBody>
      </p:sp>
    </p:spTree>
    <p:extLst>
      <p:ext uri="{BB962C8B-B14F-4D97-AF65-F5344CB8AC3E}">
        <p14:creationId xmlns:p14="http://schemas.microsoft.com/office/powerpoint/2010/main" val="25955959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FE5D5-FA96-404F-9229-B031F34886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7AF73A-BA51-465D-9A0B-46583EF357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940129-6295-4172-B131-E4E21D5D3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F2B73B-9806-45DA-A33D-C662DAFF0670}"/>
              </a:ext>
            </a:extLst>
          </p:cNvPr>
          <p:cNvSpPr>
            <a:spLocks noGrp="1"/>
          </p:cNvSpPr>
          <p:nvPr>
            <p:ph type="dt" sz="half" idx="10"/>
          </p:nvPr>
        </p:nvSpPr>
        <p:spPr/>
        <p:txBody>
          <a:bodyPr/>
          <a:lstStyle/>
          <a:p>
            <a:fld id="{E751BBE8-1CEC-494F-8D70-06D4BCD189DE}" type="datetimeFigureOut">
              <a:rPr lang="en-US" smtClean="0"/>
              <a:t>6/12/2023</a:t>
            </a:fld>
            <a:endParaRPr lang="en-US"/>
          </a:p>
        </p:txBody>
      </p:sp>
      <p:sp>
        <p:nvSpPr>
          <p:cNvPr id="6" name="Footer Placeholder 5">
            <a:extLst>
              <a:ext uri="{FF2B5EF4-FFF2-40B4-BE49-F238E27FC236}">
                <a16:creationId xmlns:a16="http://schemas.microsoft.com/office/drawing/2014/main" id="{C7F95D92-F2E4-4B16-A2EA-D4D2C61E9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81457A-DDCA-4B19-9A25-DF039CC94264}"/>
              </a:ext>
            </a:extLst>
          </p:cNvPr>
          <p:cNvSpPr>
            <a:spLocks noGrp="1"/>
          </p:cNvSpPr>
          <p:nvPr>
            <p:ph type="sldNum" sz="quarter" idx="12"/>
          </p:nvPr>
        </p:nvSpPr>
        <p:spPr/>
        <p:txBody>
          <a:bodyPr/>
          <a:lstStyle/>
          <a:p>
            <a:fld id="{6A33B96F-7FAC-44BB-BC9D-1EC5E966B25A}" type="slidenum">
              <a:rPr lang="en-US" smtClean="0"/>
              <a:t>‹#›</a:t>
            </a:fld>
            <a:endParaRPr lang="en-US"/>
          </a:p>
        </p:txBody>
      </p:sp>
    </p:spTree>
    <p:extLst>
      <p:ext uri="{BB962C8B-B14F-4D97-AF65-F5344CB8AC3E}">
        <p14:creationId xmlns:p14="http://schemas.microsoft.com/office/powerpoint/2010/main" val="6655534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68EE-99E9-4E87-A703-56BA614EB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A52C32-4239-457E-8C7C-311CBE50D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21F07F-14F9-456F-B3AC-EC2768801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BE777-D00C-41EA-824B-D4B009F7BA54}"/>
              </a:ext>
            </a:extLst>
          </p:cNvPr>
          <p:cNvSpPr>
            <a:spLocks noGrp="1"/>
          </p:cNvSpPr>
          <p:nvPr>
            <p:ph type="dt" sz="half" idx="10"/>
          </p:nvPr>
        </p:nvSpPr>
        <p:spPr/>
        <p:txBody>
          <a:bodyPr/>
          <a:lstStyle/>
          <a:p>
            <a:fld id="{E751BBE8-1CEC-494F-8D70-06D4BCD189DE}" type="datetimeFigureOut">
              <a:rPr lang="en-US" smtClean="0"/>
              <a:t>6/12/2023</a:t>
            </a:fld>
            <a:endParaRPr lang="en-US"/>
          </a:p>
        </p:txBody>
      </p:sp>
      <p:sp>
        <p:nvSpPr>
          <p:cNvPr id="6" name="Footer Placeholder 5">
            <a:extLst>
              <a:ext uri="{FF2B5EF4-FFF2-40B4-BE49-F238E27FC236}">
                <a16:creationId xmlns:a16="http://schemas.microsoft.com/office/drawing/2014/main" id="{1150B2C1-C248-43B6-ABFD-B6A9A0A201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20346C-86C6-4E4B-9E17-5D80FF961D0A}"/>
              </a:ext>
            </a:extLst>
          </p:cNvPr>
          <p:cNvSpPr>
            <a:spLocks noGrp="1"/>
          </p:cNvSpPr>
          <p:nvPr>
            <p:ph type="sldNum" sz="quarter" idx="12"/>
          </p:nvPr>
        </p:nvSpPr>
        <p:spPr/>
        <p:txBody>
          <a:bodyPr/>
          <a:lstStyle/>
          <a:p>
            <a:fld id="{6A33B96F-7FAC-44BB-BC9D-1EC5E966B25A}" type="slidenum">
              <a:rPr lang="en-US" smtClean="0"/>
              <a:t>‹#›</a:t>
            </a:fld>
            <a:endParaRPr lang="en-US"/>
          </a:p>
        </p:txBody>
      </p:sp>
    </p:spTree>
    <p:extLst>
      <p:ext uri="{BB962C8B-B14F-4D97-AF65-F5344CB8AC3E}">
        <p14:creationId xmlns:p14="http://schemas.microsoft.com/office/powerpoint/2010/main" val="820927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E56F-D1A9-405F-BDA8-3177229114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8B26EC-45D1-4E12-B939-583F8A1684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A9B685-F87F-48ED-BA62-35D5E5F64C62}"/>
              </a:ext>
            </a:extLst>
          </p:cNvPr>
          <p:cNvSpPr>
            <a:spLocks noGrp="1"/>
          </p:cNvSpPr>
          <p:nvPr>
            <p:ph type="dt" sz="half" idx="10"/>
          </p:nvPr>
        </p:nvSpPr>
        <p:spPr/>
        <p:txBody>
          <a:bodyPr/>
          <a:lstStyle/>
          <a:p>
            <a:fld id="{E751BBE8-1CEC-494F-8D70-06D4BCD189DE}" type="datetimeFigureOut">
              <a:rPr lang="en-US" smtClean="0"/>
              <a:t>6/12/2023</a:t>
            </a:fld>
            <a:endParaRPr lang="en-US"/>
          </a:p>
        </p:txBody>
      </p:sp>
      <p:sp>
        <p:nvSpPr>
          <p:cNvPr id="5" name="Footer Placeholder 4">
            <a:extLst>
              <a:ext uri="{FF2B5EF4-FFF2-40B4-BE49-F238E27FC236}">
                <a16:creationId xmlns:a16="http://schemas.microsoft.com/office/drawing/2014/main" id="{BEB9D43A-15DA-4494-9527-41EF1A9B8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BD27F-630E-4CE6-A9F5-D8919DCB74B2}"/>
              </a:ext>
            </a:extLst>
          </p:cNvPr>
          <p:cNvSpPr>
            <a:spLocks noGrp="1"/>
          </p:cNvSpPr>
          <p:nvPr>
            <p:ph type="sldNum" sz="quarter" idx="12"/>
          </p:nvPr>
        </p:nvSpPr>
        <p:spPr/>
        <p:txBody>
          <a:bodyPr/>
          <a:lstStyle/>
          <a:p>
            <a:fld id="{6A33B96F-7FAC-44BB-BC9D-1EC5E966B25A}" type="slidenum">
              <a:rPr lang="en-US" smtClean="0"/>
              <a:t>‹#›</a:t>
            </a:fld>
            <a:endParaRPr lang="en-US"/>
          </a:p>
        </p:txBody>
      </p:sp>
    </p:spTree>
    <p:extLst>
      <p:ext uri="{BB962C8B-B14F-4D97-AF65-F5344CB8AC3E}">
        <p14:creationId xmlns:p14="http://schemas.microsoft.com/office/powerpoint/2010/main" val="1500135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FB9479-394E-44E8-867E-D975022EB7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78A2BA-DB11-4A8B-AF5B-10ED39784A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B0DEBF-1EC2-4D1E-BF10-C0F66C17A787}"/>
              </a:ext>
            </a:extLst>
          </p:cNvPr>
          <p:cNvSpPr>
            <a:spLocks noGrp="1"/>
          </p:cNvSpPr>
          <p:nvPr>
            <p:ph type="dt" sz="half" idx="10"/>
          </p:nvPr>
        </p:nvSpPr>
        <p:spPr/>
        <p:txBody>
          <a:bodyPr/>
          <a:lstStyle/>
          <a:p>
            <a:fld id="{E751BBE8-1CEC-494F-8D70-06D4BCD189DE}" type="datetimeFigureOut">
              <a:rPr lang="en-US" smtClean="0"/>
              <a:t>6/12/2023</a:t>
            </a:fld>
            <a:endParaRPr lang="en-US"/>
          </a:p>
        </p:txBody>
      </p:sp>
      <p:sp>
        <p:nvSpPr>
          <p:cNvPr id="5" name="Footer Placeholder 4">
            <a:extLst>
              <a:ext uri="{FF2B5EF4-FFF2-40B4-BE49-F238E27FC236}">
                <a16:creationId xmlns:a16="http://schemas.microsoft.com/office/drawing/2014/main" id="{E13E3142-9BC6-4441-A1CA-40D5C0F8E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FF6EC-A1C5-40E8-8B9C-50DBCD7DCF8E}"/>
              </a:ext>
            </a:extLst>
          </p:cNvPr>
          <p:cNvSpPr>
            <a:spLocks noGrp="1"/>
          </p:cNvSpPr>
          <p:nvPr>
            <p:ph type="sldNum" sz="quarter" idx="12"/>
          </p:nvPr>
        </p:nvSpPr>
        <p:spPr/>
        <p:txBody>
          <a:bodyPr/>
          <a:lstStyle/>
          <a:p>
            <a:fld id="{6A33B96F-7FAC-44BB-BC9D-1EC5E966B25A}" type="slidenum">
              <a:rPr lang="en-US" smtClean="0"/>
              <a:t>‹#›</a:t>
            </a:fld>
            <a:endParaRPr lang="en-US"/>
          </a:p>
        </p:txBody>
      </p:sp>
    </p:spTree>
    <p:extLst>
      <p:ext uri="{BB962C8B-B14F-4D97-AF65-F5344CB8AC3E}">
        <p14:creationId xmlns:p14="http://schemas.microsoft.com/office/powerpoint/2010/main" val="7514296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Master Slide 11 Blank Whi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93B9C9-337F-7844-BB0B-273AB7DC9939}"/>
              </a:ext>
            </a:extLst>
          </p:cNvPr>
          <p:cNvPicPr>
            <a:picLocks noChangeAspect="1"/>
          </p:cNvPicPr>
          <p:nvPr userDrawn="1"/>
        </p:nvPicPr>
        <p:blipFill>
          <a:blip r:embed="rId2"/>
          <a:stretch>
            <a:fillRect/>
          </a:stretch>
        </p:blipFill>
        <p:spPr>
          <a:xfrm>
            <a:off x="9674072" y="6095999"/>
            <a:ext cx="2136928" cy="537029"/>
          </a:xfrm>
          <a:prstGeom prst="rect">
            <a:avLst/>
          </a:prstGeom>
        </p:spPr>
      </p:pic>
    </p:spTree>
    <p:extLst>
      <p:ext uri="{BB962C8B-B14F-4D97-AF65-F5344CB8AC3E}">
        <p14:creationId xmlns:p14="http://schemas.microsoft.com/office/powerpoint/2010/main" val="5836872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57953673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white">
          <a:xfrm>
            <a:off x="1524000" y="1122363"/>
            <a:ext cx="9144000" cy="2387600"/>
          </a:xfrm>
          <a:ln>
            <a:headEnd type="none"/>
            <a:tailEnd type="none"/>
          </a:ln>
        </p:spPr>
        <p:txBody>
          <a:bodyPr wrap="square" anchor="b"/>
          <a:lstStyle>
            <a:lvl1pPr algn="ctr">
              <a:defRPr sz="6000" dirty="0"/>
            </a:lvl1pPr>
          </a:lstStyle>
          <a:p>
            <a:r>
              <a:rPr lang="en-GB" dirty="0"/>
              <a:t>Click to edit Master title style</a:t>
            </a:r>
            <a:endParaRPr lang="en-US" dirty="0"/>
          </a:p>
        </p:txBody>
      </p:sp>
      <p:sp>
        <p:nvSpPr>
          <p:cNvPr id="3" name="Subtitle 2"/>
          <p:cNvSpPr>
            <a:spLocks noGrp="1"/>
          </p:cNvSpPr>
          <p:nvPr>
            <p:ph type="subTitle" idx="1"/>
          </p:nvPr>
        </p:nvSpPr>
        <p:spPr bwMode="white">
          <a:xfrm>
            <a:off x="1524000" y="3602038"/>
            <a:ext cx="9144000" cy="1655762"/>
          </a:xfrm>
          <a:ln>
            <a:headEnd type="none"/>
            <a:tailEnd type="none"/>
          </a:ln>
        </p:spPr>
        <p:txBody>
          <a:bodyPr wrap="square"/>
          <a:lstStyle>
            <a:lvl1pPr marL="0" indent="0" algn="ctr">
              <a:buNone/>
              <a:defRPr sz="2400" dirty="0"/>
            </a:lvl1pPr>
            <a:lvl2pPr marL="457200" indent="0" algn="ctr">
              <a:buNone/>
              <a:defRPr sz="2000" dirty="0"/>
            </a:lvl2pPr>
            <a:lvl3pPr marL="914400" indent="0" algn="ctr">
              <a:buNone/>
              <a:defRPr sz="1800" dirty="0"/>
            </a:lvl3pPr>
            <a:lvl4pPr marL="1371600" indent="0" algn="ctr">
              <a:buNone/>
              <a:defRPr sz="1600" dirty="0"/>
            </a:lvl4pPr>
            <a:lvl5pPr marL="1828800" indent="0" algn="ctr">
              <a:buNone/>
              <a:defRPr sz="1600" dirty="0"/>
            </a:lvl5pPr>
            <a:lvl6pPr marL="2286000" indent="0" algn="ctr">
              <a:buNone/>
              <a:defRPr sz="1600" dirty="0"/>
            </a:lvl6pPr>
            <a:lvl7pPr marL="2743200" indent="0" algn="ctr">
              <a:buNone/>
              <a:defRPr sz="1600" dirty="0"/>
            </a:lvl7pPr>
            <a:lvl8pPr marL="3200400" indent="0" algn="ctr">
              <a:buNone/>
              <a:defRPr sz="1600" dirty="0"/>
            </a:lvl8pPr>
            <a:lvl9pPr marL="3657600" indent="0" algn="ctr">
              <a:buNone/>
              <a:defRPr sz="1600" dirty="0"/>
            </a:lvl9pPr>
          </a:lstStyle>
          <a:p>
            <a:r>
              <a:rPr lang="en-GB" dirty="0"/>
              <a:t>Click to edit Master subtitle style</a:t>
            </a:r>
            <a:endParaRPr lang="en-US" dirty="0"/>
          </a:p>
        </p:txBody>
      </p:sp>
      <p:sp>
        <p:nvSpPr>
          <p:cNvPr id="4" name="Date Placeholder 3"/>
          <p:cNvSpPr>
            <a:spLocks noGrp="1"/>
          </p:cNvSpPr>
          <p:nvPr>
            <p:ph type="dt" sz="half" idx="10"/>
          </p:nvPr>
        </p:nvSpPr>
        <p:spPr bwMode="white">
          <a:ln>
            <a:headEnd type="none"/>
            <a:tailEnd type="none"/>
          </a:ln>
        </p:spPr>
        <p:txBody>
          <a:bodyPr wrap="square"/>
          <a:lstStyle/>
          <a:p>
            <a:fld id="{CF5C660C-50E5-B242-B3EF-2B7C8DA67512}" type="datetimeFigureOut">
              <a:rPr lang="en-US" dirty="0"/>
              <a:t>6/12/2023</a:t>
            </a:fld>
            <a:endParaRPr lang="en-US" dirty="0"/>
          </a:p>
        </p:txBody>
      </p:sp>
      <p:sp>
        <p:nvSpPr>
          <p:cNvPr id="5" name="Footer Placeholder 4"/>
          <p:cNvSpPr>
            <a:spLocks noGrp="1"/>
          </p:cNvSpPr>
          <p:nvPr>
            <p:ph type="ftr" sz="quarter" idx="11"/>
          </p:nvPr>
        </p:nvSpPr>
        <p:spPr bwMode="white">
          <a:ln>
            <a:headEnd type="none"/>
            <a:tailEnd type="none"/>
          </a:ln>
        </p:spPr>
        <p:txBody>
          <a:bodyPr wrap="square"/>
          <a:lstStyle/>
          <a:p>
            <a:endParaRPr lang="en-US" dirty="0"/>
          </a:p>
        </p:txBody>
      </p:sp>
      <p:sp>
        <p:nvSpPr>
          <p:cNvPr id="6" name="Slide Number Placeholder 5"/>
          <p:cNvSpPr>
            <a:spLocks noGrp="1"/>
          </p:cNvSpPr>
          <p:nvPr>
            <p:ph type="sldNum" sz="quarter" idx="12"/>
          </p:nvPr>
        </p:nvSpPr>
        <p:spPr bwMode="white">
          <a:ln>
            <a:headEnd type="none"/>
            <a:tailEnd type="none"/>
          </a:ln>
        </p:spPr>
        <p:txBody>
          <a:bodyPr wrap="square"/>
          <a:lstStyle/>
          <a:p>
            <a:fld id="{E5D2F179-5036-4446-AD0F-8A2B0CE1BCDE}" type="slidenum">
              <a:rPr lang="en-US" dirty="0"/>
              <a:t>‹#›</a:t>
            </a:fld>
            <a:endParaRPr lang="en-US" dirty="0"/>
          </a:p>
        </p:txBody>
      </p:sp>
    </p:spTree>
    <p:extLst>
      <p:ext uri="{BB962C8B-B14F-4D97-AF65-F5344CB8AC3E}">
        <p14:creationId xmlns:p14="http://schemas.microsoft.com/office/powerpoint/2010/main" val="6620942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GB" dirty="0"/>
              <a:t>Click to edit Master title style</a:t>
            </a:r>
            <a:endParaRPr lang="en-US" dirty="0"/>
          </a:p>
        </p:txBody>
      </p:sp>
      <p:sp>
        <p:nvSpPr>
          <p:cNvPr id="3" name="Content Placeholder 2"/>
          <p:cNvSpPr>
            <a:spLocks noGrp="1"/>
          </p:cNvSpPr>
          <p:nvPr>
            <p:ph idx="1"/>
          </p:nvPr>
        </p:nvSpPr>
        <p:spPr bwMode="white">
          <a:ln>
            <a:headEnd type="none"/>
            <a:tailEnd type="none"/>
          </a:ln>
        </p:spPr>
        <p:txBody>
          <a:bodyPr wrap="square"/>
          <a:lstStyle/>
          <a:p>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bwMode="white">
          <a:ln>
            <a:headEnd type="none"/>
            <a:tailEnd type="none"/>
          </a:ln>
        </p:spPr>
        <p:txBody>
          <a:bodyPr wrap="square"/>
          <a:lstStyle/>
          <a:p>
            <a:fld id="{CF5C660C-50E5-B242-B3EF-2B7C8DA67512}" type="datetimeFigureOut">
              <a:rPr lang="en-US" dirty="0"/>
              <a:t>6/12/2023</a:t>
            </a:fld>
            <a:endParaRPr lang="en-US" dirty="0"/>
          </a:p>
        </p:txBody>
      </p:sp>
      <p:sp>
        <p:nvSpPr>
          <p:cNvPr id="5" name="Footer Placeholder 4"/>
          <p:cNvSpPr>
            <a:spLocks noGrp="1"/>
          </p:cNvSpPr>
          <p:nvPr>
            <p:ph type="ftr" sz="quarter" idx="11"/>
          </p:nvPr>
        </p:nvSpPr>
        <p:spPr bwMode="white">
          <a:ln>
            <a:headEnd type="none"/>
            <a:tailEnd type="none"/>
          </a:ln>
        </p:spPr>
        <p:txBody>
          <a:bodyPr wrap="square"/>
          <a:lstStyle/>
          <a:p>
            <a:endParaRPr lang="en-US" dirty="0"/>
          </a:p>
        </p:txBody>
      </p:sp>
      <p:sp>
        <p:nvSpPr>
          <p:cNvPr id="6" name="Slide Number Placeholder 5"/>
          <p:cNvSpPr>
            <a:spLocks noGrp="1"/>
          </p:cNvSpPr>
          <p:nvPr>
            <p:ph type="sldNum" sz="quarter" idx="12"/>
          </p:nvPr>
        </p:nvSpPr>
        <p:spPr bwMode="white">
          <a:ln>
            <a:headEnd type="none"/>
            <a:tailEnd type="none"/>
          </a:ln>
        </p:spPr>
        <p:txBody>
          <a:bodyPr wrap="square"/>
          <a:lstStyle/>
          <a:p>
            <a:fld id="{E5D2F179-5036-4446-AD0F-8A2B0CE1BCDE}" type="slidenum">
              <a:rPr lang="en-US" dirty="0"/>
              <a:t>‹#›</a:t>
            </a:fld>
            <a:endParaRPr lang="en-US" dirty="0"/>
          </a:p>
        </p:txBody>
      </p:sp>
    </p:spTree>
    <p:extLst>
      <p:ext uri="{BB962C8B-B14F-4D97-AF65-F5344CB8AC3E}">
        <p14:creationId xmlns:p14="http://schemas.microsoft.com/office/powerpoint/2010/main" val="20963766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831850" y="1709738"/>
            <a:ext cx="10515600" cy="2852737"/>
          </a:xfrm>
          <a:ln>
            <a:headEnd type="none"/>
            <a:tailEnd type="none"/>
          </a:ln>
        </p:spPr>
        <p:txBody>
          <a:bodyPr wrap="square" anchor="b"/>
          <a:lstStyle>
            <a:lvl1pPr>
              <a:defRPr sz="6000" dirty="0"/>
            </a:lvl1pPr>
          </a:lstStyle>
          <a:p>
            <a:r>
              <a:rPr lang="en-GB" dirty="0"/>
              <a:t>Click to edit Master title style</a:t>
            </a:r>
            <a:endParaRPr lang="en-US" dirty="0"/>
          </a:p>
        </p:txBody>
      </p:sp>
      <p:sp>
        <p:nvSpPr>
          <p:cNvPr id="3" name="Text Placeholder 2"/>
          <p:cNvSpPr>
            <a:spLocks noGrp="1"/>
          </p:cNvSpPr>
          <p:nvPr>
            <p:ph type="body" idx="1"/>
          </p:nvPr>
        </p:nvSpPr>
        <p:spPr bwMode="white">
          <a:xfrm>
            <a:off x="831850" y="4589463"/>
            <a:ext cx="10515600" cy="1500187"/>
          </a:xfrm>
          <a:ln>
            <a:headEnd type="none"/>
            <a:tailEnd type="none"/>
          </a:ln>
        </p:spPr>
        <p:txBody>
          <a:bodyPr wrap="square"/>
          <a:lstStyle>
            <a:lvl1pPr marL="0" indent="0">
              <a:buNone/>
              <a:defRPr sz="2400" dirty="0">
                <a:solidFill>
                  <a:schemeClr val="tx1">
                    <a:tint val="75000"/>
                  </a:schemeClr>
                </a:solidFill>
              </a:defRPr>
            </a:lvl1pPr>
            <a:lvl2pPr marL="457200" indent="0">
              <a:buNone/>
              <a:defRPr sz="2000" dirty="0">
                <a:solidFill>
                  <a:schemeClr val="tx1">
                    <a:tint val="75000"/>
                  </a:schemeClr>
                </a:solidFill>
              </a:defRPr>
            </a:lvl2pPr>
            <a:lvl3pPr marL="914400" indent="0">
              <a:buNone/>
              <a:defRPr sz="1800" dirty="0">
                <a:solidFill>
                  <a:schemeClr val="tx1">
                    <a:tint val="75000"/>
                  </a:schemeClr>
                </a:solidFill>
              </a:defRPr>
            </a:lvl3pPr>
            <a:lvl4pPr marL="1371600" indent="0">
              <a:buNone/>
              <a:defRPr sz="1600" dirty="0">
                <a:solidFill>
                  <a:schemeClr val="tx1">
                    <a:tint val="75000"/>
                  </a:schemeClr>
                </a:solidFill>
              </a:defRPr>
            </a:lvl4pPr>
            <a:lvl5pPr marL="1828800" indent="0">
              <a:buNone/>
              <a:defRPr sz="1600" dirty="0">
                <a:solidFill>
                  <a:schemeClr val="tx1">
                    <a:tint val="75000"/>
                  </a:schemeClr>
                </a:solidFill>
              </a:defRPr>
            </a:lvl5pPr>
            <a:lvl6pPr marL="2286000" indent="0">
              <a:buNone/>
              <a:defRPr sz="1600" dirty="0">
                <a:solidFill>
                  <a:schemeClr val="tx1">
                    <a:tint val="75000"/>
                  </a:schemeClr>
                </a:solidFill>
              </a:defRPr>
            </a:lvl6pPr>
            <a:lvl7pPr marL="2743200" indent="0">
              <a:buNone/>
              <a:defRPr sz="1600" dirty="0">
                <a:solidFill>
                  <a:schemeClr val="tx1">
                    <a:tint val="75000"/>
                  </a:schemeClr>
                </a:solidFill>
              </a:defRPr>
            </a:lvl7pPr>
            <a:lvl8pPr marL="3200400" indent="0">
              <a:buNone/>
              <a:defRPr sz="1600" dirty="0">
                <a:solidFill>
                  <a:schemeClr val="tx1">
                    <a:tint val="75000"/>
                  </a:schemeClr>
                </a:solidFill>
              </a:defRPr>
            </a:lvl8pPr>
            <a:lvl9pPr marL="3657600" indent="0">
              <a:buNone/>
              <a:defRPr sz="1600" dirty="0">
                <a:solidFill>
                  <a:schemeClr val="tx1">
                    <a:tint val="75000"/>
                  </a:schemeClr>
                </a:solidFill>
              </a:defRPr>
            </a:lvl9pPr>
          </a:lstStyle>
          <a:p>
            <a:r>
              <a:rPr lang="en-GB" dirty="0"/>
              <a:t>Click to edit Master text styles</a:t>
            </a:r>
          </a:p>
        </p:txBody>
      </p:sp>
      <p:sp>
        <p:nvSpPr>
          <p:cNvPr id="4" name="Date Placeholder 3"/>
          <p:cNvSpPr>
            <a:spLocks noGrp="1"/>
          </p:cNvSpPr>
          <p:nvPr>
            <p:ph type="dt" sz="half" idx="10"/>
          </p:nvPr>
        </p:nvSpPr>
        <p:spPr bwMode="white">
          <a:ln>
            <a:headEnd type="none"/>
            <a:tailEnd type="none"/>
          </a:ln>
        </p:spPr>
        <p:txBody>
          <a:bodyPr wrap="square"/>
          <a:lstStyle/>
          <a:p>
            <a:fld id="{CF5C660C-50E5-B242-B3EF-2B7C8DA67512}" type="datetimeFigureOut">
              <a:rPr lang="en-US" dirty="0"/>
              <a:t>6/12/2023</a:t>
            </a:fld>
            <a:endParaRPr lang="en-US" dirty="0"/>
          </a:p>
        </p:txBody>
      </p:sp>
      <p:sp>
        <p:nvSpPr>
          <p:cNvPr id="5" name="Footer Placeholder 4"/>
          <p:cNvSpPr>
            <a:spLocks noGrp="1"/>
          </p:cNvSpPr>
          <p:nvPr>
            <p:ph type="ftr" sz="quarter" idx="11"/>
          </p:nvPr>
        </p:nvSpPr>
        <p:spPr bwMode="white">
          <a:ln>
            <a:headEnd type="none"/>
            <a:tailEnd type="none"/>
          </a:ln>
        </p:spPr>
        <p:txBody>
          <a:bodyPr wrap="square"/>
          <a:lstStyle/>
          <a:p>
            <a:endParaRPr lang="en-US" dirty="0"/>
          </a:p>
        </p:txBody>
      </p:sp>
      <p:sp>
        <p:nvSpPr>
          <p:cNvPr id="6" name="Slide Number Placeholder 5"/>
          <p:cNvSpPr>
            <a:spLocks noGrp="1"/>
          </p:cNvSpPr>
          <p:nvPr>
            <p:ph type="sldNum" sz="quarter" idx="12"/>
          </p:nvPr>
        </p:nvSpPr>
        <p:spPr bwMode="white">
          <a:ln>
            <a:headEnd type="none"/>
            <a:tailEnd type="none"/>
          </a:ln>
        </p:spPr>
        <p:txBody>
          <a:bodyPr wrap="square"/>
          <a:lstStyle/>
          <a:p>
            <a:fld id="{E5D2F179-5036-4446-AD0F-8A2B0CE1BCDE}" type="slidenum">
              <a:rPr lang="en-US" dirty="0"/>
              <a:t>‹#›</a:t>
            </a:fld>
            <a:endParaRPr lang="en-US" dirty="0"/>
          </a:p>
        </p:txBody>
      </p:sp>
    </p:spTree>
    <p:extLst>
      <p:ext uri="{BB962C8B-B14F-4D97-AF65-F5344CB8AC3E}">
        <p14:creationId xmlns:p14="http://schemas.microsoft.com/office/powerpoint/2010/main" val="9759092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GB" dirty="0"/>
              <a:t>Click to edit Master title style</a:t>
            </a:r>
            <a:endParaRPr lang="en-US" dirty="0"/>
          </a:p>
        </p:txBody>
      </p:sp>
      <p:sp>
        <p:nvSpPr>
          <p:cNvPr id="3" name="Content Placeholder 2"/>
          <p:cNvSpPr>
            <a:spLocks noGrp="1"/>
          </p:cNvSpPr>
          <p:nvPr>
            <p:ph sz="half" idx="1"/>
          </p:nvPr>
        </p:nvSpPr>
        <p:spPr bwMode="white">
          <a:xfrm>
            <a:off x="838200" y="1825625"/>
            <a:ext cx="5181600" cy="4351338"/>
          </a:xfrm>
          <a:ln>
            <a:headEnd type="none"/>
            <a:tailEnd type="none"/>
          </a:ln>
        </p:spPr>
        <p:txBody>
          <a:bodyPr wrap="square"/>
          <a:lstStyle/>
          <a:p>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bwMode="white">
          <a:xfrm>
            <a:off x="6172200" y="1825625"/>
            <a:ext cx="5181600" cy="4351338"/>
          </a:xfrm>
          <a:ln>
            <a:headEnd type="none"/>
            <a:tailEnd type="none"/>
          </a:ln>
        </p:spPr>
        <p:txBody>
          <a:bodyPr wrap="square"/>
          <a:lstStyle/>
          <a:p>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bwMode="white">
          <a:ln>
            <a:headEnd type="none"/>
            <a:tailEnd type="none"/>
          </a:ln>
        </p:spPr>
        <p:txBody>
          <a:bodyPr wrap="square"/>
          <a:lstStyle/>
          <a:p>
            <a:fld id="{CF5C660C-50E5-B242-B3EF-2B7C8DA67512}" type="datetimeFigureOut">
              <a:rPr lang="en-US" dirty="0"/>
              <a:t>6/12/2023</a:t>
            </a:fld>
            <a:endParaRPr lang="en-US" dirty="0"/>
          </a:p>
        </p:txBody>
      </p:sp>
      <p:sp>
        <p:nvSpPr>
          <p:cNvPr id="6" name="Footer Placeholder 5"/>
          <p:cNvSpPr>
            <a:spLocks noGrp="1"/>
          </p:cNvSpPr>
          <p:nvPr>
            <p:ph type="ftr" sz="quarter" idx="11"/>
          </p:nvPr>
        </p:nvSpPr>
        <p:spPr bwMode="white">
          <a:ln>
            <a:headEnd type="none"/>
            <a:tailEnd type="none"/>
          </a:ln>
        </p:spPr>
        <p:txBody>
          <a:bodyPr wrap="square"/>
          <a:lstStyle/>
          <a:p>
            <a:endParaRPr lang="en-US" dirty="0"/>
          </a:p>
        </p:txBody>
      </p:sp>
      <p:sp>
        <p:nvSpPr>
          <p:cNvPr id="7" name="Slide Number Placeholder 6"/>
          <p:cNvSpPr>
            <a:spLocks noGrp="1"/>
          </p:cNvSpPr>
          <p:nvPr>
            <p:ph type="sldNum" sz="quarter" idx="12"/>
          </p:nvPr>
        </p:nvSpPr>
        <p:spPr bwMode="white">
          <a:ln>
            <a:headEnd type="none"/>
            <a:tailEnd type="none"/>
          </a:ln>
        </p:spPr>
        <p:txBody>
          <a:bodyPr wrap="square"/>
          <a:lstStyle/>
          <a:p>
            <a:fld id="{E5D2F179-5036-4446-AD0F-8A2B0CE1BCDE}" type="slidenum">
              <a:rPr lang="en-US" dirty="0"/>
              <a:t>‹#›</a:t>
            </a:fld>
            <a:endParaRPr lang="en-US" dirty="0"/>
          </a:p>
        </p:txBody>
      </p:sp>
    </p:spTree>
    <p:extLst>
      <p:ext uri="{BB962C8B-B14F-4D97-AF65-F5344CB8AC3E}">
        <p14:creationId xmlns:p14="http://schemas.microsoft.com/office/powerpoint/2010/main" val="3690068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E43501-07B9-1A8A-EE17-B12A90FE8E02}"/>
              </a:ext>
            </a:extLst>
          </p:cNvPr>
          <p:cNvSpPr>
            <a:spLocks noGrp="1"/>
          </p:cNvSpPr>
          <p:nvPr>
            <p:ph type="dt" sz="half" idx="10"/>
          </p:nvPr>
        </p:nvSpPr>
        <p:spPr/>
        <p:txBody>
          <a:bodyPr/>
          <a:lstStyle/>
          <a:p>
            <a:fld id="{212F064E-07F3-4F29-BE44-D1A9E7371B6A}" type="datetimeFigureOut">
              <a:rPr lang="en-US" smtClean="0"/>
              <a:t>6/12/2023</a:t>
            </a:fld>
            <a:endParaRPr lang="en-US" dirty="0"/>
          </a:p>
        </p:txBody>
      </p:sp>
      <p:sp>
        <p:nvSpPr>
          <p:cNvPr id="3" name="Footer Placeholder 2">
            <a:extLst>
              <a:ext uri="{FF2B5EF4-FFF2-40B4-BE49-F238E27FC236}">
                <a16:creationId xmlns:a16="http://schemas.microsoft.com/office/drawing/2014/main" id="{3E44FA75-D03D-3A4C-F1EB-456AE80368A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3896BAD-A03F-E400-B051-6CDAD7E60F0A}"/>
              </a:ext>
            </a:extLst>
          </p:cNvPr>
          <p:cNvSpPr>
            <a:spLocks noGrp="1"/>
          </p:cNvSpPr>
          <p:nvPr>
            <p:ph type="sldNum" sz="quarter" idx="12"/>
          </p:nvPr>
        </p:nvSpPr>
        <p:spPr/>
        <p:txBody>
          <a:bodyPr/>
          <a:lstStyle/>
          <a:p>
            <a:fld id="{FAE42682-4C08-4A0D-8B12-8FC6EAD24BD3}" type="slidenum">
              <a:rPr lang="en-US" smtClean="0"/>
              <a:t>‹#›</a:t>
            </a:fld>
            <a:endParaRPr lang="en-US" dirty="0"/>
          </a:p>
        </p:txBody>
      </p:sp>
    </p:spTree>
    <p:extLst>
      <p:ext uri="{BB962C8B-B14F-4D97-AF65-F5344CB8AC3E}">
        <p14:creationId xmlns:p14="http://schemas.microsoft.com/office/powerpoint/2010/main" val="31605471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839788" y="365125"/>
            <a:ext cx="10515600" cy="1325563"/>
          </a:xfrm>
          <a:ln>
            <a:headEnd type="none"/>
            <a:tailEnd type="none"/>
          </a:ln>
        </p:spPr>
        <p:txBody>
          <a:bodyPr wrap="square"/>
          <a:lstStyle/>
          <a:p>
            <a:r>
              <a:rPr lang="en-GB" dirty="0"/>
              <a:t>Click to edit Master title style</a:t>
            </a:r>
            <a:endParaRPr lang="en-US" dirty="0"/>
          </a:p>
        </p:txBody>
      </p:sp>
      <p:sp>
        <p:nvSpPr>
          <p:cNvPr id="3" name="Text Placeholder 2"/>
          <p:cNvSpPr>
            <a:spLocks noGrp="1"/>
          </p:cNvSpPr>
          <p:nvPr>
            <p:ph type="body" idx="1"/>
          </p:nvPr>
        </p:nvSpPr>
        <p:spPr bwMode="white">
          <a:xfrm>
            <a:off x="839788" y="1681163"/>
            <a:ext cx="5157787" cy="823912"/>
          </a:xfrm>
          <a:ln>
            <a:headEnd type="none"/>
            <a:tailEnd type="none"/>
          </a:ln>
        </p:spPr>
        <p:txBody>
          <a:bodyPr wrap="square" anchor="b"/>
          <a:lstStyle>
            <a:lvl1pPr marL="0" indent="0">
              <a:buNone/>
              <a:defRPr sz="2400" b="1" dirty="0"/>
            </a:lvl1pPr>
            <a:lvl2pPr marL="457200" indent="0">
              <a:buNone/>
              <a:defRPr sz="2000" b="1" dirty="0"/>
            </a:lvl2pPr>
            <a:lvl3pPr marL="914400" indent="0">
              <a:buNone/>
              <a:defRPr sz="1800" b="1" dirty="0"/>
            </a:lvl3pPr>
            <a:lvl4pPr marL="1371600" indent="0">
              <a:buNone/>
              <a:defRPr sz="1600" b="1" dirty="0"/>
            </a:lvl4pPr>
            <a:lvl5pPr marL="1828800" indent="0">
              <a:buNone/>
              <a:defRPr sz="1600" b="1" dirty="0"/>
            </a:lvl5pPr>
            <a:lvl6pPr marL="2286000" indent="0">
              <a:buNone/>
              <a:defRPr sz="1600" b="1" dirty="0"/>
            </a:lvl6pPr>
            <a:lvl7pPr marL="2743200" indent="0">
              <a:buNone/>
              <a:defRPr sz="1600" b="1" dirty="0"/>
            </a:lvl7pPr>
            <a:lvl8pPr marL="3200400" indent="0">
              <a:buNone/>
              <a:defRPr sz="1600" b="1" dirty="0"/>
            </a:lvl8pPr>
            <a:lvl9pPr marL="3657600" indent="0">
              <a:buNone/>
              <a:defRPr sz="1600" b="1" dirty="0"/>
            </a:lvl9pPr>
          </a:lstStyle>
          <a:p>
            <a:r>
              <a:rPr lang="en-GB" dirty="0"/>
              <a:t>Click to edit Master text styles</a:t>
            </a:r>
          </a:p>
        </p:txBody>
      </p:sp>
      <p:sp>
        <p:nvSpPr>
          <p:cNvPr id="4" name="Content Placeholder 3"/>
          <p:cNvSpPr>
            <a:spLocks noGrp="1"/>
          </p:cNvSpPr>
          <p:nvPr>
            <p:ph sz="half" idx="2"/>
          </p:nvPr>
        </p:nvSpPr>
        <p:spPr bwMode="white">
          <a:xfrm>
            <a:off x="839788" y="2505075"/>
            <a:ext cx="5157787" cy="3684588"/>
          </a:xfrm>
          <a:ln>
            <a:headEnd type="none"/>
            <a:tailEnd type="none"/>
          </a:ln>
        </p:spPr>
        <p:txBody>
          <a:bodyPr wrap="square"/>
          <a:lstStyle/>
          <a:p>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bwMode="white">
          <a:xfrm>
            <a:off x="6172200" y="1681163"/>
            <a:ext cx="5183188" cy="823912"/>
          </a:xfrm>
          <a:ln>
            <a:headEnd type="none"/>
            <a:tailEnd type="none"/>
          </a:ln>
        </p:spPr>
        <p:txBody>
          <a:bodyPr wrap="square" anchor="b"/>
          <a:lstStyle>
            <a:lvl1pPr marL="0" indent="0">
              <a:buNone/>
              <a:defRPr sz="2400" b="1" dirty="0"/>
            </a:lvl1pPr>
            <a:lvl2pPr marL="457200" indent="0">
              <a:buNone/>
              <a:defRPr sz="2000" b="1" dirty="0"/>
            </a:lvl2pPr>
            <a:lvl3pPr marL="914400" indent="0">
              <a:buNone/>
              <a:defRPr sz="1800" b="1" dirty="0"/>
            </a:lvl3pPr>
            <a:lvl4pPr marL="1371600" indent="0">
              <a:buNone/>
              <a:defRPr sz="1600" b="1" dirty="0"/>
            </a:lvl4pPr>
            <a:lvl5pPr marL="1828800" indent="0">
              <a:buNone/>
              <a:defRPr sz="1600" b="1" dirty="0"/>
            </a:lvl5pPr>
            <a:lvl6pPr marL="2286000" indent="0">
              <a:buNone/>
              <a:defRPr sz="1600" b="1" dirty="0"/>
            </a:lvl6pPr>
            <a:lvl7pPr marL="2743200" indent="0">
              <a:buNone/>
              <a:defRPr sz="1600" b="1" dirty="0"/>
            </a:lvl7pPr>
            <a:lvl8pPr marL="3200400" indent="0">
              <a:buNone/>
              <a:defRPr sz="1600" b="1" dirty="0"/>
            </a:lvl8pPr>
            <a:lvl9pPr marL="3657600" indent="0">
              <a:buNone/>
              <a:defRPr sz="1600" b="1" dirty="0"/>
            </a:lvl9pPr>
          </a:lstStyle>
          <a:p>
            <a:r>
              <a:rPr lang="en-GB" dirty="0"/>
              <a:t>Click to edit Master text styles</a:t>
            </a:r>
          </a:p>
        </p:txBody>
      </p:sp>
      <p:sp>
        <p:nvSpPr>
          <p:cNvPr id="6" name="Content Placeholder 5"/>
          <p:cNvSpPr>
            <a:spLocks noGrp="1"/>
          </p:cNvSpPr>
          <p:nvPr>
            <p:ph sz="quarter" idx="4"/>
          </p:nvPr>
        </p:nvSpPr>
        <p:spPr bwMode="white">
          <a:xfrm>
            <a:off x="6172200" y="2505075"/>
            <a:ext cx="5183188" cy="3684588"/>
          </a:xfrm>
          <a:ln>
            <a:headEnd type="none"/>
            <a:tailEnd type="none"/>
          </a:ln>
        </p:spPr>
        <p:txBody>
          <a:bodyPr wrap="square"/>
          <a:lstStyle/>
          <a:p>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bwMode="white">
          <a:ln>
            <a:headEnd type="none"/>
            <a:tailEnd type="none"/>
          </a:ln>
        </p:spPr>
        <p:txBody>
          <a:bodyPr wrap="square"/>
          <a:lstStyle/>
          <a:p>
            <a:fld id="{CF5C660C-50E5-B242-B3EF-2B7C8DA67512}" type="datetimeFigureOut">
              <a:rPr lang="en-US" dirty="0"/>
              <a:t>6/12/2023</a:t>
            </a:fld>
            <a:endParaRPr lang="en-US" dirty="0"/>
          </a:p>
        </p:txBody>
      </p:sp>
      <p:sp>
        <p:nvSpPr>
          <p:cNvPr id="8" name="Footer Placeholder 7"/>
          <p:cNvSpPr>
            <a:spLocks noGrp="1"/>
          </p:cNvSpPr>
          <p:nvPr>
            <p:ph type="ftr" sz="quarter" idx="11"/>
          </p:nvPr>
        </p:nvSpPr>
        <p:spPr bwMode="white">
          <a:ln>
            <a:headEnd type="none"/>
            <a:tailEnd type="none"/>
          </a:ln>
        </p:spPr>
        <p:txBody>
          <a:bodyPr wrap="square"/>
          <a:lstStyle/>
          <a:p>
            <a:endParaRPr lang="en-US" dirty="0"/>
          </a:p>
        </p:txBody>
      </p:sp>
      <p:sp>
        <p:nvSpPr>
          <p:cNvPr id="9" name="Slide Number Placeholder 8"/>
          <p:cNvSpPr>
            <a:spLocks noGrp="1"/>
          </p:cNvSpPr>
          <p:nvPr>
            <p:ph type="sldNum" sz="quarter" idx="12"/>
          </p:nvPr>
        </p:nvSpPr>
        <p:spPr bwMode="white">
          <a:ln>
            <a:headEnd type="none"/>
            <a:tailEnd type="none"/>
          </a:ln>
        </p:spPr>
        <p:txBody>
          <a:bodyPr wrap="square"/>
          <a:lstStyle/>
          <a:p>
            <a:fld id="{E5D2F179-5036-4446-AD0F-8A2B0CE1BCDE}" type="slidenum">
              <a:rPr lang="en-US" dirty="0"/>
              <a:t>‹#›</a:t>
            </a:fld>
            <a:endParaRPr lang="en-US" dirty="0"/>
          </a:p>
        </p:txBody>
      </p:sp>
    </p:spTree>
    <p:extLst>
      <p:ext uri="{BB962C8B-B14F-4D97-AF65-F5344CB8AC3E}">
        <p14:creationId xmlns:p14="http://schemas.microsoft.com/office/powerpoint/2010/main" val="6123612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GB" dirty="0"/>
              <a:t>Click to edit Master title style</a:t>
            </a:r>
            <a:endParaRPr lang="en-US" dirty="0"/>
          </a:p>
        </p:txBody>
      </p:sp>
      <p:sp>
        <p:nvSpPr>
          <p:cNvPr id="3" name="Date Placeholder 2"/>
          <p:cNvSpPr>
            <a:spLocks noGrp="1"/>
          </p:cNvSpPr>
          <p:nvPr>
            <p:ph type="dt" sz="half" idx="10"/>
          </p:nvPr>
        </p:nvSpPr>
        <p:spPr bwMode="white">
          <a:ln>
            <a:headEnd type="none"/>
            <a:tailEnd type="none"/>
          </a:ln>
        </p:spPr>
        <p:txBody>
          <a:bodyPr wrap="square"/>
          <a:lstStyle/>
          <a:p>
            <a:fld id="{CF5C660C-50E5-B242-B3EF-2B7C8DA67512}" type="datetimeFigureOut">
              <a:rPr lang="en-US" dirty="0"/>
              <a:t>6/12/2023</a:t>
            </a:fld>
            <a:endParaRPr lang="en-US" dirty="0"/>
          </a:p>
        </p:txBody>
      </p:sp>
      <p:sp>
        <p:nvSpPr>
          <p:cNvPr id="4" name="Footer Placeholder 3"/>
          <p:cNvSpPr>
            <a:spLocks noGrp="1"/>
          </p:cNvSpPr>
          <p:nvPr>
            <p:ph type="ftr" sz="quarter" idx="11"/>
          </p:nvPr>
        </p:nvSpPr>
        <p:spPr bwMode="white">
          <a:ln>
            <a:headEnd type="none"/>
            <a:tailEnd type="none"/>
          </a:ln>
        </p:spPr>
        <p:txBody>
          <a:bodyPr wrap="square"/>
          <a:lstStyle/>
          <a:p>
            <a:endParaRPr lang="en-US" dirty="0"/>
          </a:p>
        </p:txBody>
      </p:sp>
      <p:sp>
        <p:nvSpPr>
          <p:cNvPr id="5" name="Slide Number Placeholder 4"/>
          <p:cNvSpPr>
            <a:spLocks noGrp="1"/>
          </p:cNvSpPr>
          <p:nvPr>
            <p:ph type="sldNum" sz="quarter" idx="12"/>
          </p:nvPr>
        </p:nvSpPr>
        <p:spPr bwMode="white">
          <a:ln>
            <a:headEnd type="none"/>
            <a:tailEnd type="none"/>
          </a:ln>
        </p:spPr>
        <p:txBody>
          <a:bodyPr wrap="square"/>
          <a:lstStyle/>
          <a:p>
            <a:fld id="{E5D2F179-5036-4446-AD0F-8A2B0CE1BCDE}" type="slidenum">
              <a:rPr lang="en-US" dirty="0"/>
              <a:t>‹#›</a:t>
            </a:fld>
            <a:endParaRPr lang="en-US" dirty="0"/>
          </a:p>
        </p:txBody>
      </p:sp>
    </p:spTree>
    <p:extLst>
      <p:ext uri="{BB962C8B-B14F-4D97-AF65-F5344CB8AC3E}">
        <p14:creationId xmlns:p14="http://schemas.microsoft.com/office/powerpoint/2010/main" val="21318724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bwMode="white">
          <a:ln>
            <a:headEnd type="none"/>
            <a:tailEnd type="none"/>
          </a:ln>
        </p:spPr>
        <p:txBody>
          <a:bodyPr wrap="square"/>
          <a:lstStyle/>
          <a:p>
            <a:fld id="{CF5C660C-50E5-B242-B3EF-2B7C8DA67512}" type="datetimeFigureOut">
              <a:rPr lang="en-US" dirty="0"/>
              <a:t>6/12/2023</a:t>
            </a:fld>
            <a:endParaRPr lang="en-US" dirty="0"/>
          </a:p>
        </p:txBody>
      </p:sp>
      <p:sp>
        <p:nvSpPr>
          <p:cNvPr id="3" name="Footer Placeholder 2"/>
          <p:cNvSpPr>
            <a:spLocks noGrp="1"/>
          </p:cNvSpPr>
          <p:nvPr>
            <p:ph type="ftr" sz="quarter" idx="1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12"/>
          </p:nvPr>
        </p:nvSpPr>
        <p:spPr bwMode="white">
          <a:ln>
            <a:headEnd type="none"/>
            <a:tailEnd type="none"/>
          </a:ln>
        </p:spPr>
        <p:txBody>
          <a:bodyPr wrap="square"/>
          <a:lstStyle/>
          <a:p>
            <a:fld id="{E5D2F179-5036-4446-AD0F-8A2B0CE1BCDE}" type="slidenum">
              <a:rPr lang="en-US" dirty="0"/>
              <a:t>‹#›</a:t>
            </a:fld>
            <a:endParaRPr lang="en-US" dirty="0"/>
          </a:p>
        </p:txBody>
      </p:sp>
    </p:spTree>
    <p:extLst>
      <p:ext uri="{BB962C8B-B14F-4D97-AF65-F5344CB8AC3E}">
        <p14:creationId xmlns:p14="http://schemas.microsoft.com/office/powerpoint/2010/main" val="7545726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839788" y="457200"/>
            <a:ext cx="3932237" cy="1600200"/>
          </a:xfrm>
          <a:ln>
            <a:headEnd type="none"/>
            <a:tailEnd type="none"/>
          </a:ln>
        </p:spPr>
        <p:txBody>
          <a:bodyPr wrap="square" anchor="b"/>
          <a:lstStyle>
            <a:lvl1pPr>
              <a:defRPr sz="3200" dirty="0"/>
            </a:lvl1pPr>
          </a:lstStyle>
          <a:p>
            <a:r>
              <a:rPr lang="en-GB" dirty="0"/>
              <a:t>Click to edit Master title style</a:t>
            </a:r>
            <a:endParaRPr lang="en-US" dirty="0"/>
          </a:p>
        </p:txBody>
      </p:sp>
      <p:sp>
        <p:nvSpPr>
          <p:cNvPr id="3" name="Content Placeholder 2"/>
          <p:cNvSpPr>
            <a:spLocks noGrp="1"/>
          </p:cNvSpPr>
          <p:nvPr>
            <p:ph idx="1"/>
          </p:nvPr>
        </p:nvSpPr>
        <p:spPr bwMode="white">
          <a:xfrm>
            <a:off x="5183188" y="987425"/>
            <a:ext cx="6172200" cy="4873625"/>
          </a:xfrm>
          <a:ln>
            <a:headEnd type="none"/>
            <a:tailEnd type="none"/>
          </a:ln>
        </p:spPr>
        <p:txBody>
          <a:bodyPr wrap="square"/>
          <a:lstStyle>
            <a:lvl1pPr>
              <a:defRPr sz="3200" dirty="0"/>
            </a:lvl1pPr>
            <a:lvl2pPr>
              <a:defRPr sz="2800" dirty="0"/>
            </a:lvl2pPr>
            <a:lvl3pPr>
              <a:defRPr sz="2400" dirty="0"/>
            </a:lvl3pPr>
            <a:lvl4pPr>
              <a:defRPr sz="2000" dirty="0"/>
            </a:lvl4pPr>
            <a:lvl5pPr>
              <a:defRPr sz="2000" dirty="0"/>
            </a:lvl5pPr>
            <a:lvl6pPr>
              <a:defRPr sz="2000" dirty="0"/>
            </a:lvl6pPr>
            <a:lvl7pPr>
              <a:defRPr sz="2000" dirty="0"/>
            </a:lvl7pPr>
            <a:lvl8pPr>
              <a:defRPr sz="2000" dirty="0"/>
            </a:lvl8pPr>
            <a:lvl9pPr>
              <a:defRPr sz="2000" dirty="0"/>
            </a:lvl9pPr>
          </a:lstStyle>
          <a:p>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bwMode="white">
          <a:xfrm>
            <a:off x="839788" y="2057400"/>
            <a:ext cx="3932237" cy="3811588"/>
          </a:xfrm>
          <a:ln>
            <a:headEnd type="none"/>
            <a:tailEnd type="none"/>
          </a:ln>
        </p:spPr>
        <p:txBody>
          <a:bodyPr wrap="square"/>
          <a:lstStyle>
            <a:lvl1pPr marL="0" indent="0">
              <a:buNone/>
              <a:defRPr sz="1600" dirty="0"/>
            </a:lvl1pPr>
            <a:lvl2pPr marL="457200" indent="0">
              <a:buNone/>
              <a:defRPr sz="1400" dirty="0"/>
            </a:lvl2pPr>
            <a:lvl3pPr marL="914400" indent="0">
              <a:buNone/>
              <a:defRPr sz="1200" dirty="0"/>
            </a:lvl3pPr>
            <a:lvl4pPr marL="1371600" indent="0">
              <a:buNone/>
              <a:defRPr sz="1000" dirty="0"/>
            </a:lvl4pPr>
            <a:lvl5pPr marL="1828800" indent="0">
              <a:buNone/>
              <a:defRPr sz="1000" dirty="0"/>
            </a:lvl5pPr>
            <a:lvl6pPr marL="2286000" indent="0">
              <a:buNone/>
              <a:defRPr sz="1000" dirty="0"/>
            </a:lvl6pPr>
            <a:lvl7pPr marL="2743200" indent="0">
              <a:buNone/>
              <a:defRPr sz="1000" dirty="0"/>
            </a:lvl7pPr>
            <a:lvl8pPr marL="3200400" indent="0">
              <a:buNone/>
              <a:defRPr sz="1000" dirty="0"/>
            </a:lvl8pPr>
            <a:lvl9pPr marL="3657600" indent="0">
              <a:buNone/>
              <a:defRPr sz="1000" dirty="0"/>
            </a:lvl9pPr>
          </a:lstStyle>
          <a:p>
            <a:r>
              <a:rPr lang="en-GB" dirty="0"/>
              <a:t>Click to edit Master text styles</a:t>
            </a:r>
          </a:p>
        </p:txBody>
      </p:sp>
      <p:sp>
        <p:nvSpPr>
          <p:cNvPr id="5" name="Date Placeholder 4"/>
          <p:cNvSpPr>
            <a:spLocks noGrp="1"/>
          </p:cNvSpPr>
          <p:nvPr>
            <p:ph type="dt" sz="half" idx="10"/>
          </p:nvPr>
        </p:nvSpPr>
        <p:spPr bwMode="white">
          <a:ln>
            <a:headEnd type="none"/>
            <a:tailEnd type="none"/>
          </a:ln>
        </p:spPr>
        <p:txBody>
          <a:bodyPr wrap="square"/>
          <a:lstStyle/>
          <a:p>
            <a:fld id="{CF5C660C-50E5-B242-B3EF-2B7C8DA67512}" type="datetimeFigureOut">
              <a:rPr lang="en-US" dirty="0"/>
              <a:t>6/12/2023</a:t>
            </a:fld>
            <a:endParaRPr lang="en-US" dirty="0"/>
          </a:p>
        </p:txBody>
      </p:sp>
      <p:sp>
        <p:nvSpPr>
          <p:cNvPr id="6" name="Footer Placeholder 5"/>
          <p:cNvSpPr>
            <a:spLocks noGrp="1"/>
          </p:cNvSpPr>
          <p:nvPr>
            <p:ph type="ftr" sz="quarter" idx="11"/>
          </p:nvPr>
        </p:nvSpPr>
        <p:spPr bwMode="white">
          <a:ln>
            <a:headEnd type="none"/>
            <a:tailEnd type="none"/>
          </a:ln>
        </p:spPr>
        <p:txBody>
          <a:bodyPr wrap="square"/>
          <a:lstStyle/>
          <a:p>
            <a:endParaRPr lang="en-US" dirty="0"/>
          </a:p>
        </p:txBody>
      </p:sp>
      <p:sp>
        <p:nvSpPr>
          <p:cNvPr id="7" name="Slide Number Placeholder 6"/>
          <p:cNvSpPr>
            <a:spLocks noGrp="1"/>
          </p:cNvSpPr>
          <p:nvPr>
            <p:ph type="sldNum" sz="quarter" idx="12"/>
          </p:nvPr>
        </p:nvSpPr>
        <p:spPr bwMode="white">
          <a:ln>
            <a:headEnd type="none"/>
            <a:tailEnd type="none"/>
          </a:ln>
        </p:spPr>
        <p:txBody>
          <a:bodyPr wrap="square"/>
          <a:lstStyle/>
          <a:p>
            <a:fld id="{E5D2F179-5036-4446-AD0F-8A2B0CE1BCDE}" type="slidenum">
              <a:rPr lang="en-US" dirty="0"/>
              <a:t>‹#›</a:t>
            </a:fld>
            <a:endParaRPr lang="en-US" dirty="0"/>
          </a:p>
        </p:txBody>
      </p:sp>
    </p:spTree>
    <p:extLst>
      <p:ext uri="{BB962C8B-B14F-4D97-AF65-F5344CB8AC3E}">
        <p14:creationId xmlns:p14="http://schemas.microsoft.com/office/powerpoint/2010/main" val="33484589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839788" y="457200"/>
            <a:ext cx="3932237" cy="1600200"/>
          </a:xfrm>
          <a:ln>
            <a:headEnd type="none"/>
            <a:tailEnd type="none"/>
          </a:ln>
        </p:spPr>
        <p:txBody>
          <a:bodyPr wrap="square" anchor="b"/>
          <a:lstStyle>
            <a:lvl1pPr>
              <a:defRPr sz="3200" dirty="0"/>
            </a:lvl1pPr>
          </a:lstStyle>
          <a:p>
            <a:r>
              <a:rPr lang="en-GB" dirty="0"/>
              <a:t>Click to edit Master title style</a:t>
            </a:r>
            <a:endParaRPr lang="en-US" dirty="0"/>
          </a:p>
        </p:txBody>
      </p:sp>
      <p:sp>
        <p:nvSpPr>
          <p:cNvPr id="3" name="Picture Placeholder 2"/>
          <p:cNvSpPr>
            <a:spLocks noGrp="1" noChangeAspect="1"/>
          </p:cNvSpPr>
          <p:nvPr>
            <p:ph type="pic" idx="1"/>
          </p:nvPr>
        </p:nvSpPr>
        <p:spPr bwMode="white">
          <a:xfrm>
            <a:off x="5183188" y="987425"/>
            <a:ext cx="6172200" cy="4873625"/>
          </a:xfrm>
          <a:ln>
            <a:headEnd type="none"/>
            <a:tailEnd type="none"/>
          </a:ln>
        </p:spPr>
        <p:txBody>
          <a:bodyPr wrap="square" anchor="t"/>
          <a:lstStyle>
            <a:lvl1pPr marL="0" indent="0">
              <a:buNone/>
              <a:defRPr sz="3200" dirty="0"/>
            </a:lvl1pPr>
            <a:lvl2pPr marL="457200" indent="0">
              <a:buNone/>
              <a:defRPr sz="2800" dirty="0"/>
            </a:lvl2pPr>
            <a:lvl3pPr marL="914400" indent="0">
              <a:buNone/>
              <a:defRPr sz="2400" dirty="0"/>
            </a:lvl3pPr>
            <a:lvl4pPr marL="1371600" indent="0">
              <a:buNone/>
              <a:defRPr sz="2000" dirty="0"/>
            </a:lvl4pPr>
            <a:lvl5pPr marL="1828800" indent="0">
              <a:buNone/>
              <a:defRPr sz="2000" dirty="0"/>
            </a:lvl5pPr>
            <a:lvl6pPr marL="2286000" indent="0">
              <a:buNone/>
              <a:defRPr sz="2000" dirty="0"/>
            </a:lvl6pPr>
            <a:lvl7pPr marL="2743200" indent="0">
              <a:buNone/>
              <a:defRPr sz="2000" dirty="0"/>
            </a:lvl7pPr>
            <a:lvl8pPr marL="3200400" indent="0">
              <a:buNone/>
              <a:defRPr sz="2000" dirty="0"/>
            </a:lvl8pPr>
            <a:lvl9pPr marL="3657600" indent="0">
              <a:buNone/>
              <a:defRPr sz="2000" dirty="0"/>
            </a:lvl9pPr>
          </a:lstStyle>
          <a:p>
            <a:r>
              <a:rPr lang="en-GB" dirty="0"/>
              <a:t>Click icon to add picture</a:t>
            </a:r>
            <a:endParaRPr lang="en-US" dirty="0"/>
          </a:p>
        </p:txBody>
      </p:sp>
      <p:sp>
        <p:nvSpPr>
          <p:cNvPr id="4" name="Text Placeholder 3"/>
          <p:cNvSpPr>
            <a:spLocks noGrp="1"/>
          </p:cNvSpPr>
          <p:nvPr>
            <p:ph type="body" sz="half" idx="2"/>
          </p:nvPr>
        </p:nvSpPr>
        <p:spPr bwMode="white">
          <a:xfrm>
            <a:off x="839788" y="2057400"/>
            <a:ext cx="3932237" cy="3811588"/>
          </a:xfrm>
          <a:ln>
            <a:headEnd type="none"/>
            <a:tailEnd type="none"/>
          </a:ln>
        </p:spPr>
        <p:txBody>
          <a:bodyPr wrap="square"/>
          <a:lstStyle>
            <a:lvl1pPr marL="0" indent="0">
              <a:buNone/>
              <a:defRPr sz="1600" dirty="0"/>
            </a:lvl1pPr>
            <a:lvl2pPr marL="457200" indent="0">
              <a:buNone/>
              <a:defRPr sz="1400" dirty="0"/>
            </a:lvl2pPr>
            <a:lvl3pPr marL="914400" indent="0">
              <a:buNone/>
              <a:defRPr sz="1200" dirty="0"/>
            </a:lvl3pPr>
            <a:lvl4pPr marL="1371600" indent="0">
              <a:buNone/>
              <a:defRPr sz="1000" dirty="0"/>
            </a:lvl4pPr>
            <a:lvl5pPr marL="1828800" indent="0">
              <a:buNone/>
              <a:defRPr sz="1000" dirty="0"/>
            </a:lvl5pPr>
            <a:lvl6pPr marL="2286000" indent="0">
              <a:buNone/>
              <a:defRPr sz="1000" dirty="0"/>
            </a:lvl6pPr>
            <a:lvl7pPr marL="2743200" indent="0">
              <a:buNone/>
              <a:defRPr sz="1000" dirty="0"/>
            </a:lvl7pPr>
            <a:lvl8pPr marL="3200400" indent="0">
              <a:buNone/>
              <a:defRPr sz="1000" dirty="0"/>
            </a:lvl8pPr>
            <a:lvl9pPr marL="3657600" indent="0">
              <a:buNone/>
              <a:defRPr sz="1000" dirty="0"/>
            </a:lvl9pPr>
          </a:lstStyle>
          <a:p>
            <a:r>
              <a:rPr lang="en-GB" dirty="0"/>
              <a:t>Click to edit Master text styles</a:t>
            </a:r>
          </a:p>
        </p:txBody>
      </p:sp>
      <p:sp>
        <p:nvSpPr>
          <p:cNvPr id="5" name="Date Placeholder 4"/>
          <p:cNvSpPr>
            <a:spLocks noGrp="1"/>
          </p:cNvSpPr>
          <p:nvPr>
            <p:ph type="dt" sz="half" idx="10"/>
          </p:nvPr>
        </p:nvSpPr>
        <p:spPr bwMode="white">
          <a:ln>
            <a:headEnd type="none"/>
            <a:tailEnd type="none"/>
          </a:ln>
        </p:spPr>
        <p:txBody>
          <a:bodyPr wrap="square"/>
          <a:lstStyle/>
          <a:p>
            <a:fld id="{CF5C660C-50E5-B242-B3EF-2B7C8DA67512}" type="datetimeFigureOut">
              <a:rPr lang="en-US" dirty="0"/>
              <a:t>6/12/2023</a:t>
            </a:fld>
            <a:endParaRPr lang="en-US" dirty="0"/>
          </a:p>
        </p:txBody>
      </p:sp>
      <p:sp>
        <p:nvSpPr>
          <p:cNvPr id="6" name="Footer Placeholder 5"/>
          <p:cNvSpPr>
            <a:spLocks noGrp="1"/>
          </p:cNvSpPr>
          <p:nvPr>
            <p:ph type="ftr" sz="quarter" idx="11"/>
          </p:nvPr>
        </p:nvSpPr>
        <p:spPr bwMode="white">
          <a:ln>
            <a:headEnd type="none"/>
            <a:tailEnd type="none"/>
          </a:ln>
        </p:spPr>
        <p:txBody>
          <a:bodyPr wrap="square"/>
          <a:lstStyle/>
          <a:p>
            <a:endParaRPr lang="en-US" dirty="0"/>
          </a:p>
        </p:txBody>
      </p:sp>
      <p:sp>
        <p:nvSpPr>
          <p:cNvPr id="7" name="Slide Number Placeholder 6"/>
          <p:cNvSpPr>
            <a:spLocks noGrp="1"/>
          </p:cNvSpPr>
          <p:nvPr>
            <p:ph type="sldNum" sz="quarter" idx="12"/>
          </p:nvPr>
        </p:nvSpPr>
        <p:spPr bwMode="white">
          <a:ln>
            <a:headEnd type="none"/>
            <a:tailEnd type="none"/>
          </a:ln>
        </p:spPr>
        <p:txBody>
          <a:bodyPr wrap="square"/>
          <a:lstStyle/>
          <a:p>
            <a:fld id="{E5D2F179-5036-4446-AD0F-8A2B0CE1BCDE}" type="slidenum">
              <a:rPr lang="en-US" dirty="0"/>
              <a:t>‹#›</a:t>
            </a:fld>
            <a:endParaRPr lang="en-US" dirty="0"/>
          </a:p>
        </p:txBody>
      </p:sp>
    </p:spTree>
    <p:extLst>
      <p:ext uri="{BB962C8B-B14F-4D97-AF65-F5344CB8AC3E}">
        <p14:creationId xmlns:p14="http://schemas.microsoft.com/office/powerpoint/2010/main" val="8367468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GB" dirty="0"/>
              <a:t>Click to edit Master title style</a:t>
            </a:r>
            <a:endParaRPr lang="en-US" dirty="0"/>
          </a:p>
        </p:txBody>
      </p:sp>
      <p:sp>
        <p:nvSpPr>
          <p:cNvPr id="3" name="Vertical Text Placeholder 2"/>
          <p:cNvSpPr>
            <a:spLocks noGrp="1"/>
          </p:cNvSpPr>
          <p:nvPr>
            <p:ph type="body" orient="vert" idx="1"/>
          </p:nvPr>
        </p:nvSpPr>
        <p:spPr bwMode="white">
          <a:ln>
            <a:headEnd type="none"/>
            <a:tailEnd type="none"/>
          </a:ln>
        </p:spPr>
        <p:txBody>
          <a:bodyPr vert="eaVert" wrap="square"/>
          <a:lstStyle/>
          <a:p>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bwMode="white">
          <a:ln>
            <a:headEnd type="none"/>
            <a:tailEnd type="none"/>
          </a:ln>
        </p:spPr>
        <p:txBody>
          <a:bodyPr wrap="square"/>
          <a:lstStyle/>
          <a:p>
            <a:fld id="{CF5C660C-50E5-B242-B3EF-2B7C8DA67512}" type="datetimeFigureOut">
              <a:rPr lang="en-US" dirty="0"/>
              <a:t>6/12/2023</a:t>
            </a:fld>
            <a:endParaRPr lang="en-US" dirty="0"/>
          </a:p>
        </p:txBody>
      </p:sp>
      <p:sp>
        <p:nvSpPr>
          <p:cNvPr id="5" name="Footer Placeholder 4"/>
          <p:cNvSpPr>
            <a:spLocks noGrp="1"/>
          </p:cNvSpPr>
          <p:nvPr>
            <p:ph type="ftr" sz="quarter" idx="11"/>
          </p:nvPr>
        </p:nvSpPr>
        <p:spPr bwMode="white">
          <a:ln>
            <a:headEnd type="none"/>
            <a:tailEnd type="none"/>
          </a:ln>
        </p:spPr>
        <p:txBody>
          <a:bodyPr wrap="square"/>
          <a:lstStyle/>
          <a:p>
            <a:endParaRPr lang="en-US" dirty="0"/>
          </a:p>
        </p:txBody>
      </p:sp>
      <p:sp>
        <p:nvSpPr>
          <p:cNvPr id="6" name="Slide Number Placeholder 5"/>
          <p:cNvSpPr>
            <a:spLocks noGrp="1"/>
          </p:cNvSpPr>
          <p:nvPr>
            <p:ph type="sldNum" sz="quarter" idx="12"/>
          </p:nvPr>
        </p:nvSpPr>
        <p:spPr bwMode="white">
          <a:ln>
            <a:headEnd type="none"/>
            <a:tailEnd type="none"/>
          </a:ln>
        </p:spPr>
        <p:txBody>
          <a:bodyPr wrap="square"/>
          <a:lstStyle/>
          <a:p>
            <a:fld id="{E5D2F179-5036-4446-AD0F-8A2B0CE1BCDE}" type="slidenum">
              <a:rPr lang="en-US" dirty="0"/>
              <a:t>‹#›</a:t>
            </a:fld>
            <a:endParaRPr lang="en-US" dirty="0"/>
          </a:p>
        </p:txBody>
      </p:sp>
    </p:spTree>
    <p:extLst>
      <p:ext uri="{BB962C8B-B14F-4D97-AF65-F5344CB8AC3E}">
        <p14:creationId xmlns:p14="http://schemas.microsoft.com/office/powerpoint/2010/main" val="23298978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bwMode="white">
          <a:xfrm>
            <a:off x="8724900" y="365125"/>
            <a:ext cx="2628900" cy="5811838"/>
          </a:xfrm>
          <a:ln>
            <a:headEnd type="none"/>
            <a:tailEnd type="none"/>
          </a:ln>
        </p:spPr>
        <p:txBody>
          <a:bodyPr vert="eaVert" wrap="square"/>
          <a:lstStyle/>
          <a:p>
            <a:r>
              <a:rPr lang="en-GB" dirty="0"/>
              <a:t>Click to edit Master title style</a:t>
            </a:r>
            <a:endParaRPr lang="en-US" dirty="0"/>
          </a:p>
        </p:txBody>
      </p:sp>
      <p:sp>
        <p:nvSpPr>
          <p:cNvPr id="3" name="Vertical Text Placeholder 2"/>
          <p:cNvSpPr>
            <a:spLocks noGrp="1"/>
          </p:cNvSpPr>
          <p:nvPr>
            <p:ph type="body" orient="vert" idx="1"/>
          </p:nvPr>
        </p:nvSpPr>
        <p:spPr bwMode="white">
          <a:xfrm>
            <a:off x="838200" y="365125"/>
            <a:ext cx="7734300" cy="5811838"/>
          </a:xfrm>
          <a:ln>
            <a:headEnd type="none"/>
            <a:tailEnd type="none"/>
          </a:ln>
        </p:spPr>
        <p:txBody>
          <a:bodyPr vert="eaVert" wrap="square"/>
          <a:lstStyle/>
          <a:p>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bwMode="white">
          <a:ln>
            <a:headEnd type="none"/>
            <a:tailEnd type="none"/>
          </a:ln>
        </p:spPr>
        <p:txBody>
          <a:bodyPr wrap="square"/>
          <a:lstStyle/>
          <a:p>
            <a:fld id="{CF5C660C-50E5-B242-B3EF-2B7C8DA67512}" type="datetimeFigureOut">
              <a:rPr lang="en-US" dirty="0"/>
              <a:t>6/12/2023</a:t>
            </a:fld>
            <a:endParaRPr lang="en-US" dirty="0"/>
          </a:p>
        </p:txBody>
      </p:sp>
      <p:sp>
        <p:nvSpPr>
          <p:cNvPr id="5" name="Footer Placeholder 4"/>
          <p:cNvSpPr>
            <a:spLocks noGrp="1"/>
          </p:cNvSpPr>
          <p:nvPr>
            <p:ph type="ftr" sz="quarter" idx="11"/>
          </p:nvPr>
        </p:nvSpPr>
        <p:spPr bwMode="white">
          <a:ln>
            <a:headEnd type="none"/>
            <a:tailEnd type="none"/>
          </a:ln>
        </p:spPr>
        <p:txBody>
          <a:bodyPr wrap="square"/>
          <a:lstStyle/>
          <a:p>
            <a:endParaRPr lang="en-US" dirty="0"/>
          </a:p>
        </p:txBody>
      </p:sp>
      <p:sp>
        <p:nvSpPr>
          <p:cNvPr id="6" name="Slide Number Placeholder 5"/>
          <p:cNvSpPr>
            <a:spLocks noGrp="1"/>
          </p:cNvSpPr>
          <p:nvPr>
            <p:ph type="sldNum" sz="quarter" idx="12"/>
          </p:nvPr>
        </p:nvSpPr>
        <p:spPr bwMode="white">
          <a:ln>
            <a:headEnd type="none"/>
            <a:tailEnd type="none"/>
          </a:ln>
        </p:spPr>
        <p:txBody>
          <a:bodyPr wrap="square"/>
          <a:lstStyle/>
          <a:p>
            <a:fld id="{E5D2F179-5036-4446-AD0F-8A2B0CE1BCDE}" type="slidenum">
              <a:rPr lang="en-US" dirty="0"/>
              <a:t>‹#›</a:t>
            </a:fld>
            <a:endParaRPr lang="en-US" dirty="0"/>
          </a:p>
        </p:txBody>
      </p:sp>
    </p:spTree>
    <p:extLst>
      <p:ext uri="{BB962C8B-B14F-4D97-AF65-F5344CB8AC3E}">
        <p14:creationId xmlns:p14="http://schemas.microsoft.com/office/powerpoint/2010/main" val="17273483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4966" y="1447800"/>
            <a:ext cx="6125232" cy="2057400"/>
          </a:xfrm>
        </p:spPr>
        <p:txBody>
          <a:bodyPr anchor="t"/>
          <a:lstStyle>
            <a:lvl1pPr algn="l">
              <a:defRPr sz="6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Edit Title Here</a:t>
            </a:r>
          </a:p>
        </p:txBody>
      </p:sp>
      <p:pic>
        <p:nvPicPr>
          <p:cNvPr id="5" name="Picture 4">
            <a:extLst>
              <a:ext uri="{FF2B5EF4-FFF2-40B4-BE49-F238E27FC236}">
                <a16:creationId xmlns:a16="http://schemas.microsoft.com/office/drawing/2014/main" id="{6C7A256B-4EAE-4528-A040-4665EC268712}"/>
              </a:ext>
            </a:extLst>
          </p:cNvPr>
          <p:cNvPicPr>
            <a:picLocks noChangeAspect="1"/>
          </p:cNvPicPr>
          <p:nvPr/>
        </p:nvPicPr>
        <p:blipFill>
          <a:blip r:embed="rId3"/>
          <a:stretch>
            <a:fillRect/>
          </a:stretch>
        </p:blipFill>
        <p:spPr>
          <a:xfrm>
            <a:off x="533400" y="381000"/>
            <a:ext cx="2895600" cy="728750"/>
          </a:xfrm>
          <a:prstGeom prst="rect">
            <a:avLst/>
          </a:prstGeom>
        </p:spPr>
      </p:pic>
    </p:spTree>
    <p:extLst>
      <p:ext uri="{BB962C8B-B14F-4D97-AF65-F5344CB8AC3E}">
        <p14:creationId xmlns:p14="http://schemas.microsoft.com/office/powerpoint/2010/main" val="175748986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04800"/>
            <a:ext cx="10515600" cy="762000"/>
          </a:xfrm>
        </p:spPr>
        <p:txBody>
          <a:bodyPr/>
          <a:lstStyle>
            <a:lvl1pPr>
              <a:defRPr sz="3600" b="1" baseline="0">
                <a:latin typeface="Segoe UI" panose="020B0502040204020203" pitchFamily="34" charset="0"/>
                <a:cs typeface="Segoe UI" panose="020B0502040204020203" pitchFamily="34" charset="0"/>
              </a:defRPr>
            </a:lvl1pPr>
          </a:lstStyle>
          <a:p>
            <a:r>
              <a:rPr lang="en-US"/>
              <a:t>Edit Page Title Here</a:t>
            </a:r>
          </a:p>
        </p:txBody>
      </p:sp>
      <p:sp>
        <p:nvSpPr>
          <p:cNvPr id="3" name="Content Placeholder 2"/>
          <p:cNvSpPr>
            <a:spLocks noGrp="1"/>
          </p:cNvSpPr>
          <p:nvPr>
            <p:ph idx="1" hasCustomPrompt="1"/>
          </p:nvPr>
        </p:nvSpPr>
        <p:spPr>
          <a:xfrm>
            <a:off x="838200" y="1156493"/>
            <a:ext cx="10515600" cy="4558507"/>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Edit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1665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143001"/>
            <a:ext cx="10515600" cy="2743200"/>
          </a:xfrm>
        </p:spPr>
        <p:txBody>
          <a:bodyPr anchor="b"/>
          <a:lstStyle>
            <a:lvl1pPr>
              <a:defRPr sz="6000" b="1" i="0">
                <a:solidFill>
                  <a:schemeClr val="tx1">
                    <a:lumMod val="85000"/>
                    <a:lumOff val="1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Edit Title Here</a:t>
            </a:r>
          </a:p>
        </p:txBody>
      </p:sp>
      <p:sp>
        <p:nvSpPr>
          <p:cNvPr id="3" name="Text Placeholder 2"/>
          <p:cNvSpPr>
            <a:spLocks noGrp="1"/>
          </p:cNvSpPr>
          <p:nvPr>
            <p:ph type="body" idx="1" hasCustomPrompt="1"/>
          </p:nvPr>
        </p:nvSpPr>
        <p:spPr>
          <a:xfrm>
            <a:off x="831850" y="3886201"/>
            <a:ext cx="10515600" cy="1828799"/>
          </a:xfrm>
        </p:spPr>
        <p:txBody>
          <a:bodyPr/>
          <a:lstStyle>
            <a:lvl1pPr marL="0" indent="0">
              <a:buNone/>
              <a:defRPr sz="2400" b="0" i="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Subtitle Here</a:t>
            </a:r>
          </a:p>
        </p:txBody>
      </p:sp>
      <p:grpSp>
        <p:nvGrpSpPr>
          <p:cNvPr id="7" name="Group 6">
            <a:extLst>
              <a:ext uri="{FF2B5EF4-FFF2-40B4-BE49-F238E27FC236}">
                <a16:creationId xmlns:a16="http://schemas.microsoft.com/office/drawing/2014/main" id="{C3CFE26A-3571-428F-A7A4-2586B29D01C6}"/>
              </a:ext>
            </a:extLst>
          </p:cNvPr>
          <p:cNvGrpSpPr/>
          <p:nvPr/>
        </p:nvGrpSpPr>
        <p:grpSpPr>
          <a:xfrm>
            <a:off x="-28756" y="5486401"/>
            <a:ext cx="12220755" cy="1370162"/>
            <a:chOff x="0" y="5574098"/>
            <a:chExt cx="12192000" cy="1293147"/>
          </a:xfrm>
        </p:grpSpPr>
        <p:sp>
          <p:nvSpPr>
            <p:cNvPr id="8" name="Rectangle 7">
              <a:extLst>
                <a:ext uri="{FF2B5EF4-FFF2-40B4-BE49-F238E27FC236}">
                  <a16:creationId xmlns:a16="http://schemas.microsoft.com/office/drawing/2014/main" id="{970ED814-F5B9-4A8B-8C7E-6F158A6A7642}"/>
                </a:ext>
              </a:extLst>
            </p:cNvPr>
            <p:cNvSpPr/>
            <p:nvPr/>
          </p:nvSpPr>
          <p:spPr>
            <a:xfrm>
              <a:off x="0" y="5791200"/>
              <a:ext cx="12192000" cy="10760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0B0298C-8245-4F9F-A084-8F3E33800839}"/>
                </a:ext>
              </a:extLst>
            </p:cNvPr>
            <p:cNvPicPr>
              <a:picLocks noChangeAspect="1"/>
            </p:cNvPicPr>
            <p:nvPr/>
          </p:nvPicPr>
          <p:blipFill>
            <a:blip r:embed="rId2">
              <a:clrChange>
                <a:clrFrom>
                  <a:srgbClr val="030C1D"/>
                </a:clrFrom>
                <a:clrTo>
                  <a:srgbClr val="030C1D">
                    <a:alpha val="0"/>
                  </a:srgbClr>
                </a:clrTo>
              </a:clrChange>
            </a:blip>
            <a:stretch>
              <a:fillRect/>
            </a:stretch>
          </p:blipFill>
          <p:spPr>
            <a:xfrm>
              <a:off x="9895114" y="5574098"/>
              <a:ext cx="2296886" cy="1293147"/>
            </a:xfrm>
            <a:prstGeom prst="rect">
              <a:avLst/>
            </a:prstGeom>
          </p:spPr>
        </p:pic>
      </p:grpSp>
      <p:pic>
        <p:nvPicPr>
          <p:cNvPr id="10" name="Picture 9">
            <a:extLst>
              <a:ext uri="{FF2B5EF4-FFF2-40B4-BE49-F238E27FC236}">
                <a16:creationId xmlns:a16="http://schemas.microsoft.com/office/drawing/2014/main" id="{B3013237-60F2-404C-8F19-7634CFEFAA97}"/>
              </a:ext>
            </a:extLst>
          </p:cNvPr>
          <p:cNvPicPr>
            <a:picLocks noChangeAspect="1"/>
          </p:cNvPicPr>
          <p:nvPr/>
        </p:nvPicPr>
        <p:blipFill>
          <a:blip r:embed="rId3"/>
          <a:stretch>
            <a:fillRect/>
          </a:stretch>
        </p:blipFill>
        <p:spPr>
          <a:xfrm>
            <a:off x="381000" y="6038193"/>
            <a:ext cx="2286000" cy="575329"/>
          </a:xfrm>
          <a:prstGeom prst="rect">
            <a:avLst/>
          </a:prstGeom>
        </p:spPr>
      </p:pic>
    </p:spTree>
    <p:extLst>
      <p:ext uri="{BB962C8B-B14F-4D97-AF65-F5344CB8AC3E}">
        <p14:creationId xmlns:p14="http://schemas.microsoft.com/office/powerpoint/2010/main" val="3825144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9CED6-5445-5C6F-B170-4F4210F0BF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28B156-D05C-7CEF-C53A-DD2CBA9AB4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8B7F25-6BBA-F35D-94BF-635377A763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6A26D2-CF62-783D-6D9C-AC31E3BDC7ED}"/>
              </a:ext>
            </a:extLst>
          </p:cNvPr>
          <p:cNvSpPr>
            <a:spLocks noGrp="1"/>
          </p:cNvSpPr>
          <p:nvPr>
            <p:ph type="dt" sz="half" idx="10"/>
          </p:nvPr>
        </p:nvSpPr>
        <p:spPr/>
        <p:txBody>
          <a:bodyPr/>
          <a:lstStyle/>
          <a:p>
            <a:fld id="{212F064E-07F3-4F29-BE44-D1A9E7371B6A}" type="datetimeFigureOut">
              <a:rPr lang="en-US" smtClean="0"/>
              <a:t>6/12/2023</a:t>
            </a:fld>
            <a:endParaRPr lang="en-US" dirty="0"/>
          </a:p>
        </p:txBody>
      </p:sp>
      <p:sp>
        <p:nvSpPr>
          <p:cNvPr id="6" name="Footer Placeholder 5">
            <a:extLst>
              <a:ext uri="{FF2B5EF4-FFF2-40B4-BE49-F238E27FC236}">
                <a16:creationId xmlns:a16="http://schemas.microsoft.com/office/drawing/2014/main" id="{4814E09B-285B-D67E-387C-07830D464E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D0A69B3-AF16-5C81-010D-DFF5D007791E}"/>
              </a:ext>
            </a:extLst>
          </p:cNvPr>
          <p:cNvSpPr>
            <a:spLocks noGrp="1"/>
          </p:cNvSpPr>
          <p:nvPr>
            <p:ph type="sldNum" sz="quarter" idx="12"/>
          </p:nvPr>
        </p:nvSpPr>
        <p:spPr/>
        <p:txBody>
          <a:bodyPr/>
          <a:lstStyle/>
          <a:p>
            <a:fld id="{FAE42682-4C08-4A0D-8B12-8FC6EAD24BD3}" type="slidenum">
              <a:rPr lang="en-US" smtClean="0"/>
              <a:t>‹#›</a:t>
            </a:fld>
            <a:endParaRPr lang="en-US" dirty="0"/>
          </a:p>
        </p:txBody>
      </p:sp>
    </p:spTree>
    <p:extLst>
      <p:ext uri="{BB962C8B-B14F-4D97-AF65-F5344CB8AC3E}">
        <p14:creationId xmlns:p14="http://schemas.microsoft.com/office/powerpoint/2010/main" val="5414579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04800"/>
            <a:ext cx="10515600" cy="685800"/>
          </a:xfrm>
        </p:spPr>
        <p:txBody>
          <a:bodyPr/>
          <a:lstStyle>
            <a:lvl1pPr>
              <a:defRPr>
                <a:latin typeface="Segoe UI" panose="020B0502040204020203" pitchFamily="34" charset="0"/>
                <a:cs typeface="Segoe UI" panose="020B0502040204020203" pitchFamily="34" charset="0"/>
              </a:defRPr>
            </a:lvl1pPr>
          </a:lstStyle>
          <a:p>
            <a:r>
              <a:rPr lang="en-US"/>
              <a:t>Edit Page Title Here</a:t>
            </a:r>
          </a:p>
        </p:txBody>
      </p:sp>
      <p:sp>
        <p:nvSpPr>
          <p:cNvPr id="3" name="Content Placeholder 2"/>
          <p:cNvSpPr>
            <a:spLocks noGrp="1"/>
          </p:cNvSpPr>
          <p:nvPr>
            <p:ph sz="half" idx="1" hasCustomPrompt="1"/>
          </p:nvPr>
        </p:nvSpPr>
        <p:spPr>
          <a:xfrm>
            <a:off x="838200" y="1143001"/>
            <a:ext cx="5181600" cy="4572000"/>
          </a:xfrm>
        </p:spPr>
        <p:txBody>
          <a:bodyPr/>
          <a:lstStyle/>
          <a:p>
            <a:pPr lvl="0"/>
            <a:r>
              <a:rPr lang="en-US"/>
              <a:t>Edit Text Here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72200" y="1143001"/>
            <a:ext cx="5181600" cy="4571999"/>
          </a:xfrm>
        </p:spPr>
        <p:txBody>
          <a:bodyPr/>
          <a:lstStyle/>
          <a:p>
            <a:pPr lvl="0"/>
            <a:r>
              <a:rPr lang="en-US"/>
              <a:t>Edit Text Here</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1A93B73B-B473-46D0-A1C4-36EEE4B1D1D0}"/>
              </a:ext>
            </a:extLst>
          </p:cNvPr>
          <p:cNvGrpSpPr/>
          <p:nvPr/>
        </p:nvGrpSpPr>
        <p:grpSpPr>
          <a:xfrm>
            <a:off x="-28756" y="5486401"/>
            <a:ext cx="12220755" cy="1370162"/>
            <a:chOff x="0" y="5574098"/>
            <a:chExt cx="12192000" cy="1293147"/>
          </a:xfrm>
        </p:grpSpPr>
        <p:sp>
          <p:nvSpPr>
            <p:cNvPr id="6" name="Rectangle 5">
              <a:extLst>
                <a:ext uri="{FF2B5EF4-FFF2-40B4-BE49-F238E27FC236}">
                  <a16:creationId xmlns:a16="http://schemas.microsoft.com/office/drawing/2014/main" id="{8D4F4CE0-34B2-46F5-A742-2C57FB8BF670}"/>
                </a:ext>
              </a:extLst>
            </p:cNvPr>
            <p:cNvSpPr/>
            <p:nvPr/>
          </p:nvSpPr>
          <p:spPr>
            <a:xfrm>
              <a:off x="0" y="5791200"/>
              <a:ext cx="12192000" cy="10760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2E7B9CC-D70D-4C62-B5B8-6DD9530F434A}"/>
                </a:ext>
              </a:extLst>
            </p:cNvPr>
            <p:cNvPicPr>
              <a:picLocks noChangeAspect="1"/>
            </p:cNvPicPr>
            <p:nvPr/>
          </p:nvPicPr>
          <p:blipFill>
            <a:blip r:embed="rId2">
              <a:clrChange>
                <a:clrFrom>
                  <a:srgbClr val="030C1D"/>
                </a:clrFrom>
                <a:clrTo>
                  <a:srgbClr val="030C1D">
                    <a:alpha val="0"/>
                  </a:srgbClr>
                </a:clrTo>
              </a:clrChange>
            </a:blip>
            <a:stretch>
              <a:fillRect/>
            </a:stretch>
          </p:blipFill>
          <p:spPr>
            <a:xfrm>
              <a:off x="9895114" y="5574098"/>
              <a:ext cx="2296886" cy="1293147"/>
            </a:xfrm>
            <a:prstGeom prst="rect">
              <a:avLst/>
            </a:prstGeom>
          </p:spPr>
        </p:pic>
      </p:grpSp>
      <p:pic>
        <p:nvPicPr>
          <p:cNvPr id="8" name="Picture 7">
            <a:extLst>
              <a:ext uri="{FF2B5EF4-FFF2-40B4-BE49-F238E27FC236}">
                <a16:creationId xmlns:a16="http://schemas.microsoft.com/office/drawing/2014/main" id="{AC2CEED2-4543-4A89-AA1B-ADC41B8D8E27}"/>
              </a:ext>
            </a:extLst>
          </p:cNvPr>
          <p:cNvPicPr>
            <a:picLocks noChangeAspect="1"/>
          </p:cNvPicPr>
          <p:nvPr/>
        </p:nvPicPr>
        <p:blipFill>
          <a:blip r:embed="rId3"/>
          <a:stretch>
            <a:fillRect/>
          </a:stretch>
        </p:blipFill>
        <p:spPr>
          <a:xfrm>
            <a:off x="381000" y="6038193"/>
            <a:ext cx="2286000" cy="575329"/>
          </a:xfrm>
          <a:prstGeom prst="rect">
            <a:avLst/>
          </a:prstGeom>
        </p:spPr>
      </p:pic>
    </p:spTree>
    <p:extLst>
      <p:ext uri="{BB962C8B-B14F-4D97-AF65-F5344CB8AC3E}">
        <p14:creationId xmlns:p14="http://schemas.microsoft.com/office/powerpoint/2010/main" val="4792941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8" y="1143001"/>
            <a:ext cx="5157787" cy="533400"/>
          </a:xfrm>
        </p:spPr>
        <p:txBody>
          <a:bodyPr anchor="b">
            <a:normAutofit/>
          </a:bodyPr>
          <a:lstStyle>
            <a:lvl1pPr marL="0" indent="0">
              <a:buNone/>
              <a:defRPr sz="2400" b="0" i="0" baseline="0">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Here</a:t>
            </a:r>
          </a:p>
        </p:txBody>
      </p:sp>
      <p:sp>
        <p:nvSpPr>
          <p:cNvPr id="4" name="Content Placeholder 3"/>
          <p:cNvSpPr>
            <a:spLocks noGrp="1"/>
          </p:cNvSpPr>
          <p:nvPr>
            <p:ph sz="half" idx="2" hasCustomPrompt="1"/>
          </p:nvPr>
        </p:nvSpPr>
        <p:spPr>
          <a:xfrm>
            <a:off x="839788" y="1904999"/>
            <a:ext cx="5157787" cy="3810001"/>
          </a:xfrm>
        </p:spPr>
        <p:txBody>
          <a:bodyPr/>
          <a:lstStyle>
            <a:lvl1pPr>
              <a:defRPr>
                <a:latin typeface="+mn-lt"/>
              </a:defRPr>
            </a:lvl1pPr>
          </a:lstStyle>
          <a:p>
            <a:pPr lvl="0"/>
            <a:r>
              <a:rPr lang="en-US"/>
              <a:t>Edit Text Here</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143000"/>
            <a:ext cx="5183188" cy="533401"/>
          </a:xfrm>
        </p:spPr>
        <p:txBody>
          <a:bodyPr anchor="b"/>
          <a:lstStyle>
            <a:lvl1pPr marL="0" indent="0">
              <a:buNone/>
              <a:defRPr sz="2400" b="0" i="0">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Here</a:t>
            </a:r>
          </a:p>
        </p:txBody>
      </p:sp>
      <p:sp>
        <p:nvSpPr>
          <p:cNvPr id="6" name="Content Placeholder 5"/>
          <p:cNvSpPr>
            <a:spLocks noGrp="1"/>
          </p:cNvSpPr>
          <p:nvPr>
            <p:ph sz="quarter" idx="4" hasCustomPrompt="1"/>
          </p:nvPr>
        </p:nvSpPr>
        <p:spPr>
          <a:xfrm>
            <a:off x="6172200" y="1904999"/>
            <a:ext cx="5183188" cy="3810001"/>
          </a:xfrm>
        </p:spPr>
        <p:txBody>
          <a:bodyPr/>
          <a:lstStyle/>
          <a:p>
            <a:pPr lvl="0"/>
            <a:r>
              <a:rPr lang="en-US"/>
              <a:t>Edit Text Here</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838200" y="304800"/>
            <a:ext cx="10515600" cy="396874"/>
          </a:xfrm>
        </p:spPr>
        <p:txBody>
          <a:bodyPr/>
          <a:lstStyle/>
          <a:p>
            <a:r>
              <a:rPr lang="en-US"/>
              <a:t>Edit Page Title Here</a:t>
            </a:r>
          </a:p>
        </p:txBody>
      </p:sp>
      <p:grpSp>
        <p:nvGrpSpPr>
          <p:cNvPr id="7" name="Group 6">
            <a:extLst>
              <a:ext uri="{FF2B5EF4-FFF2-40B4-BE49-F238E27FC236}">
                <a16:creationId xmlns:a16="http://schemas.microsoft.com/office/drawing/2014/main" id="{AD7F19D3-178E-4835-A7B8-97FF2E1B4953}"/>
              </a:ext>
            </a:extLst>
          </p:cNvPr>
          <p:cNvGrpSpPr/>
          <p:nvPr/>
        </p:nvGrpSpPr>
        <p:grpSpPr>
          <a:xfrm>
            <a:off x="-28756" y="5486401"/>
            <a:ext cx="12220755" cy="1370162"/>
            <a:chOff x="0" y="5574098"/>
            <a:chExt cx="12192000" cy="1293147"/>
          </a:xfrm>
        </p:grpSpPr>
        <p:sp>
          <p:nvSpPr>
            <p:cNvPr id="8" name="Rectangle 7">
              <a:extLst>
                <a:ext uri="{FF2B5EF4-FFF2-40B4-BE49-F238E27FC236}">
                  <a16:creationId xmlns:a16="http://schemas.microsoft.com/office/drawing/2014/main" id="{E3C80FE5-A1F6-40DA-8A0A-6DB3064FDC1D}"/>
                </a:ext>
              </a:extLst>
            </p:cNvPr>
            <p:cNvSpPr/>
            <p:nvPr/>
          </p:nvSpPr>
          <p:spPr>
            <a:xfrm>
              <a:off x="0" y="5791200"/>
              <a:ext cx="12192000" cy="10760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5E369A3-53E4-410D-B894-E5770224C381}"/>
                </a:ext>
              </a:extLst>
            </p:cNvPr>
            <p:cNvPicPr>
              <a:picLocks noChangeAspect="1"/>
            </p:cNvPicPr>
            <p:nvPr/>
          </p:nvPicPr>
          <p:blipFill>
            <a:blip r:embed="rId2">
              <a:clrChange>
                <a:clrFrom>
                  <a:srgbClr val="030C1D"/>
                </a:clrFrom>
                <a:clrTo>
                  <a:srgbClr val="030C1D">
                    <a:alpha val="0"/>
                  </a:srgbClr>
                </a:clrTo>
              </a:clrChange>
            </a:blip>
            <a:stretch>
              <a:fillRect/>
            </a:stretch>
          </p:blipFill>
          <p:spPr>
            <a:xfrm>
              <a:off x="9895114" y="5574098"/>
              <a:ext cx="2296886" cy="1293147"/>
            </a:xfrm>
            <a:prstGeom prst="rect">
              <a:avLst/>
            </a:prstGeom>
          </p:spPr>
        </p:pic>
      </p:grpSp>
      <p:pic>
        <p:nvPicPr>
          <p:cNvPr id="11" name="Picture 10">
            <a:extLst>
              <a:ext uri="{FF2B5EF4-FFF2-40B4-BE49-F238E27FC236}">
                <a16:creationId xmlns:a16="http://schemas.microsoft.com/office/drawing/2014/main" id="{E6EBED32-C712-41EC-A77F-34D255FD623A}"/>
              </a:ext>
            </a:extLst>
          </p:cNvPr>
          <p:cNvPicPr>
            <a:picLocks noChangeAspect="1"/>
          </p:cNvPicPr>
          <p:nvPr/>
        </p:nvPicPr>
        <p:blipFill>
          <a:blip r:embed="rId3"/>
          <a:stretch>
            <a:fillRect/>
          </a:stretch>
        </p:blipFill>
        <p:spPr>
          <a:xfrm>
            <a:off x="381000" y="6038193"/>
            <a:ext cx="2286000" cy="575329"/>
          </a:xfrm>
          <a:prstGeom prst="rect">
            <a:avLst/>
          </a:prstGeom>
        </p:spPr>
      </p:pic>
    </p:spTree>
    <p:extLst>
      <p:ext uri="{BB962C8B-B14F-4D97-AF65-F5344CB8AC3E}">
        <p14:creationId xmlns:p14="http://schemas.microsoft.com/office/powerpoint/2010/main" val="34922376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C8A1352-4450-4184-9BB1-A92DFFFE5B01}"/>
              </a:ext>
            </a:extLst>
          </p:cNvPr>
          <p:cNvGrpSpPr/>
          <p:nvPr/>
        </p:nvGrpSpPr>
        <p:grpSpPr>
          <a:xfrm>
            <a:off x="-28756" y="5486401"/>
            <a:ext cx="12220755" cy="1370162"/>
            <a:chOff x="0" y="5574098"/>
            <a:chExt cx="12192000" cy="1293147"/>
          </a:xfrm>
        </p:grpSpPr>
        <p:sp>
          <p:nvSpPr>
            <p:cNvPr id="8" name="Rectangle 7">
              <a:extLst>
                <a:ext uri="{FF2B5EF4-FFF2-40B4-BE49-F238E27FC236}">
                  <a16:creationId xmlns:a16="http://schemas.microsoft.com/office/drawing/2014/main" id="{F7B817F2-B15F-46F0-9544-B3999A39A041}"/>
                </a:ext>
              </a:extLst>
            </p:cNvPr>
            <p:cNvSpPr/>
            <p:nvPr/>
          </p:nvSpPr>
          <p:spPr>
            <a:xfrm>
              <a:off x="0" y="5791200"/>
              <a:ext cx="12192000" cy="10760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349127F-3492-4B47-954E-157A7DDE1D55}"/>
                </a:ext>
              </a:extLst>
            </p:cNvPr>
            <p:cNvPicPr>
              <a:picLocks noChangeAspect="1"/>
            </p:cNvPicPr>
            <p:nvPr/>
          </p:nvPicPr>
          <p:blipFill>
            <a:blip r:embed="rId2">
              <a:clrChange>
                <a:clrFrom>
                  <a:srgbClr val="030C1D"/>
                </a:clrFrom>
                <a:clrTo>
                  <a:srgbClr val="030C1D">
                    <a:alpha val="0"/>
                  </a:srgbClr>
                </a:clrTo>
              </a:clrChange>
            </a:blip>
            <a:stretch>
              <a:fillRect/>
            </a:stretch>
          </p:blipFill>
          <p:spPr>
            <a:xfrm>
              <a:off x="9895114" y="5574098"/>
              <a:ext cx="2296886" cy="1293147"/>
            </a:xfrm>
            <a:prstGeom prst="rect">
              <a:avLst/>
            </a:prstGeom>
          </p:spPr>
        </p:pic>
      </p:gr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8D409D-CAB0-DC42-A821-283B1FE008E3}" type="slidenum">
              <a:rPr lang="en-US" smtClean="0"/>
              <a:t>‹#›</a:t>
            </a:fld>
            <a:endParaRPr lang="en-US"/>
          </a:p>
        </p:txBody>
      </p:sp>
      <p:sp>
        <p:nvSpPr>
          <p:cNvPr id="6" name="Title 1"/>
          <p:cNvSpPr>
            <a:spLocks noGrp="1"/>
          </p:cNvSpPr>
          <p:nvPr>
            <p:ph type="title" hasCustomPrompt="1"/>
          </p:nvPr>
        </p:nvSpPr>
        <p:spPr>
          <a:xfrm>
            <a:off x="838200" y="304800"/>
            <a:ext cx="10515600" cy="685800"/>
          </a:xfrm>
        </p:spPr>
        <p:txBody>
          <a:bodyPr/>
          <a:lstStyle>
            <a:lvl1pPr>
              <a:defRPr>
                <a:latin typeface="Segoe UI" panose="020B0502040204020203" pitchFamily="34" charset="0"/>
                <a:cs typeface="Segoe UI" panose="020B0502040204020203" pitchFamily="34" charset="0"/>
              </a:defRPr>
            </a:lvl1pPr>
          </a:lstStyle>
          <a:p>
            <a:r>
              <a:rPr lang="en-US"/>
              <a:t>Edit Page Title Here</a:t>
            </a:r>
          </a:p>
        </p:txBody>
      </p:sp>
    </p:spTree>
    <p:extLst>
      <p:ext uri="{BB962C8B-B14F-4D97-AF65-F5344CB8AC3E}">
        <p14:creationId xmlns:p14="http://schemas.microsoft.com/office/powerpoint/2010/main" val="192858965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7AA2D14-D399-4FB2-9206-1719E2B8197F}"/>
              </a:ext>
            </a:extLst>
          </p:cNvPr>
          <p:cNvGrpSpPr/>
          <p:nvPr/>
        </p:nvGrpSpPr>
        <p:grpSpPr>
          <a:xfrm>
            <a:off x="-28756" y="5486401"/>
            <a:ext cx="12220755" cy="1370162"/>
            <a:chOff x="0" y="5574098"/>
            <a:chExt cx="12192000" cy="1293147"/>
          </a:xfrm>
        </p:grpSpPr>
        <p:sp>
          <p:nvSpPr>
            <p:cNvPr id="11" name="Rectangle 10">
              <a:extLst>
                <a:ext uri="{FF2B5EF4-FFF2-40B4-BE49-F238E27FC236}">
                  <a16:creationId xmlns:a16="http://schemas.microsoft.com/office/drawing/2014/main" id="{E541CB0A-644F-432E-98E3-2E85E527263B}"/>
                </a:ext>
              </a:extLst>
            </p:cNvPr>
            <p:cNvSpPr/>
            <p:nvPr/>
          </p:nvSpPr>
          <p:spPr>
            <a:xfrm>
              <a:off x="0" y="5791200"/>
              <a:ext cx="12192000" cy="10760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13C79A6-CAE7-4A55-99BC-F7833AF71BB3}"/>
                </a:ext>
              </a:extLst>
            </p:cNvPr>
            <p:cNvPicPr>
              <a:picLocks noChangeAspect="1"/>
            </p:cNvPicPr>
            <p:nvPr/>
          </p:nvPicPr>
          <p:blipFill>
            <a:blip r:embed="rId2">
              <a:clrChange>
                <a:clrFrom>
                  <a:srgbClr val="030C1D"/>
                </a:clrFrom>
                <a:clrTo>
                  <a:srgbClr val="030C1D">
                    <a:alpha val="0"/>
                  </a:srgbClr>
                </a:clrTo>
              </a:clrChange>
            </a:blip>
            <a:stretch>
              <a:fillRect/>
            </a:stretch>
          </p:blipFill>
          <p:spPr>
            <a:xfrm>
              <a:off x="9895114" y="5574098"/>
              <a:ext cx="2296886" cy="1293147"/>
            </a:xfrm>
            <a:prstGeom prst="rect">
              <a:avLst/>
            </a:prstGeom>
          </p:spPr>
        </p:pic>
      </p:grpSp>
      <p:sp>
        <p:nvSpPr>
          <p:cNvPr id="3" name="Content Placeholder 2"/>
          <p:cNvSpPr>
            <a:spLocks noGrp="1"/>
          </p:cNvSpPr>
          <p:nvPr>
            <p:ph idx="1" hasCustomPrompt="1"/>
          </p:nvPr>
        </p:nvSpPr>
        <p:spPr>
          <a:xfrm>
            <a:off x="5183188" y="304801"/>
            <a:ext cx="6172200" cy="5410199"/>
          </a:xfrm>
        </p:spPr>
        <p:txBody>
          <a:bodyPr/>
          <a:lstStyle>
            <a:lvl1pPr>
              <a:defRPr sz="3200">
                <a:latin typeface="+mn-lt"/>
                <a:ea typeface="Sofia Pro" charset="0"/>
                <a:cs typeface="Sofia Pro" charset="0"/>
              </a:defRPr>
            </a:lvl1pPr>
            <a:lvl2pPr>
              <a:defRPr sz="2800">
                <a:latin typeface="+mn-lt"/>
                <a:ea typeface="Sofia Pro" charset="0"/>
                <a:cs typeface="Sofia Pro" charset="0"/>
              </a:defRPr>
            </a:lvl2pPr>
            <a:lvl3pPr>
              <a:defRPr sz="2400">
                <a:latin typeface="+mn-lt"/>
                <a:ea typeface="Sofia Pro" charset="0"/>
                <a:cs typeface="Sofia Pro" charset="0"/>
              </a:defRPr>
            </a:lvl3pPr>
            <a:lvl4pPr>
              <a:defRPr sz="2000">
                <a:latin typeface="+mn-lt"/>
                <a:ea typeface="Sofia Pro" charset="0"/>
                <a:cs typeface="Sofia Pro" charset="0"/>
              </a:defRPr>
            </a:lvl4pPr>
            <a:lvl5pPr>
              <a:defRPr sz="2000">
                <a:latin typeface="+mn-lt"/>
                <a:ea typeface="Sofia Pro" charset="0"/>
                <a:cs typeface="Sofia Pro" charset="0"/>
              </a:defRPr>
            </a:lvl5pPr>
            <a:lvl6pPr>
              <a:defRPr sz="2000"/>
            </a:lvl6pPr>
            <a:lvl7pPr>
              <a:defRPr sz="2000"/>
            </a:lvl7pPr>
            <a:lvl8pPr>
              <a:defRPr sz="2000"/>
            </a:lvl8pPr>
            <a:lvl9pPr>
              <a:defRPr sz="2000"/>
            </a:lvl9pPr>
          </a:lstStyle>
          <a:p>
            <a:pPr lvl="0"/>
            <a:r>
              <a:rPr lang="en-US"/>
              <a:t>Edit Text Here</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8D409D-CAB0-DC42-A821-283B1FE008E3}" type="slidenum">
              <a:rPr lang="en-US" smtClean="0"/>
              <a:t>‹#›</a:t>
            </a:fld>
            <a:endParaRPr lang="en-US"/>
          </a:p>
        </p:txBody>
      </p:sp>
      <p:sp>
        <p:nvSpPr>
          <p:cNvPr id="8" name="Title 1"/>
          <p:cNvSpPr>
            <a:spLocks noGrp="1"/>
          </p:cNvSpPr>
          <p:nvPr>
            <p:ph type="title" hasCustomPrompt="1"/>
          </p:nvPr>
        </p:nvSpPr>
        <p:spPr>
          <a:xfrm>
            <a:off x="839788" y="304800"/>
            <a:ext cx="3932237" cy="1752600"/>
          </a:xfrm>
        </p:spPr>
        <p:txBody>
          <a:bodyPr anchor="b"/>
          <a:lstStyle>
            <a:lvl1pPr>
              <a:defRPr sz="3200" b="1" i="0">
                <a:solidFill>
                  <a:schemeClr val="tx1">
                    <a:lumMod val="85000"/>
                    <a:lumOff val="15000"/>
                  </a:schemeClr>
                </a:solidFill>
                <a:latin typeface="Calibri" charset="0"/>
                <a:ea typeface="Calibri" charset="0"/>
                <a:cs typeface="Calibri" charset="0"/>
              </a:defRPr>
            </a:lvl1pPr>
          </a:lstStyle>
          <a:p>
            <a:r>
              <a:rPr lang="en-US"/>
              <a:t>Edit Title Here</a:t>
            </a:r>
          </a:p>
        </p:txBody>
      </p:sp>
      <p:sp>
        <p:nvSpPr>
          <p:cNvPr id="9" name="Text Placeholder 3"/>
          <p:cNvSpPr>
            <a:spLocks noGrp="1"/>
          </p:cNvSpPr>
          <p:nvPr>
            <p:ph type="body" sz="half" idx="2" hasCustomPrompt="1"/>
          </p:nvPr>
        </p:nvSpPr>
        <p:spPr>
          <a:xfrm>
            <a:off x="839788" y="2057400"/>
            <a:ext cx="3932237" cy="3657600"/>
          </a:xfrm>
        </p:spPr>
        <p:txBody>
          <a:bodyPr/>
          <a:lstStyle>
            <a:lvl1pPr marL="0" indent="0">
              <a:buNone/>
              <a:defRPr sz="1600" b="0" i="0">
                <a:latin typeface="+mn-lt"/>
                <a:ea typeface="Sofia Pro" charset="0"/>
                <a:cs typeface="Sofia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 Here</a:t>
            </a:r>
          </a:p>
        </p:txBody>
      </p:sp>
    </p:spTree>
    <p:extLst>
      <p:ext uri="{BB962C8B-B14F-4D97-AF65-F5344CB8AC3E}">
        <p14:creationId xmlns:p14="http://schemas.microsoft.com/office/powerpoint/2010/main" val="20432138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67233"/>
          </a:xfrm>
        </p:spPr>
        <p:txBody>
          <a:bodyPr/>
          <a:lstStyle>
            <a:lvl1pPr marL="0" indent="0">
              <a:buNone/>
              <a:defRPr/>
            </a:lvl1pPr>
            <a:lvl2pPr marL="336145" indent="0">
              <a:buNone/>
              <a:defRPr/>
            </a:lvl2pPr>
            <a:lvl3pPr marL="560241" indent="0">
              <a:buNone/>
              <a:defRPr/>
            </a:lvl3pPr>
            <a:lvl4pPr marL="784338" indent="0">
              <a:buNone/>
              <a:defRPr/>
            </a:lvl4pPr>
            <a:lvl5pPr marL="100843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sz="4400"/>
            </a:lvl1pPr>
          </a:lstStyle>
          <a:p>
            <a:r>
              <a:rPr lang="en-US"/>
              <a:t>Click to edit Master title style</a:t>
            </a:r>
          </a:p>
        </p:txBody>
      </p:sp>
    </p:spTree>
    <p:extLst>
      <p:ext uri="{BB962C8B-B14F-4D97-AF65-F5344CB8AC3E}">
        <p14:creationId xmlns:p14="http://schemas.microsoft.com/office/powerpoint/2010/main" val="384782730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features with breadcrumb">
    <p:spTree>
      <p:nvGrpSpPr>
        <p:cNvPr id="1" name=""/>
        <p:cNvGrpSpPr/>
        <p:nvPr/>
      </p:nvGrpSpPr>
      <p:grpSpPr>
        <a:xfrm>
          <a:off x="0" y="0"/>
          <a:ext cx="0" cy="0"/>
          <a:chOff x="0" y="0"/>
          <a:chExt cx="0" cy="0"/>
        </a:xfrm>
      </p:grpSpPr>
      <p:sp>
        <p:nvSpPr>
          <p:cNvPr id="5" name="Rectangle 4"/>
          <p:cNvSpPr/>
          <p:nvPr userDrawn="1"/>
        </p:nvSpPr>
        <p:spPr bwMode="auto">
          <a:xfrm>
            <a:off x="0" y="1620078"/>
            <a:ext cx="12192000" cy="5237923"/>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7" name="Title 1"/>
          <p:cNvSpPr>
            <a:spLocks noGrp="1"/>
          </p:cNvSpPr>
          <p:nvPr>
            <p:ph type="title"/>
          </p:nvPr>
        </p:nvSpPr>
        <p:spPr>
          <a:xfrm>
            <a:off x="269240" y="289512"/>
            <a:ext cx="11655078" cy="899665"/>
          </a:xfrm>
        </p:spPr>
        <p:txBody>
          <a:bodyPr/>
          <a:lstStyle/>
          <a:p>
            <a:r>
              <a:rPr lang="en-US"/>
              <a:t>Click to edit Master title style</a:t>
            </a:r>
          </a:p>
        </p:txBody>
      </p:sp>
    </p:spTree>
    <p:extLst>
      <p:ext uri="{BB962C8B-B14F-4D97-AF65-F5344CB8AC3E}">
        <p14:creationId xmlns:p14="http://schemas.microsoft.com/office/powerpoint/2010/main" val="76513275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0C0F5-B63F-14F5-FB56-8ACA3E840C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046F10-B29D-4510-87AE-84140DDAFE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2D3B3C1-5135-4BCD-614E-2DAC97D8D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FCD6BB-8137-6B45-2734-C5B8943D9C34}"/>
              </a:ext>
            </a:extLst>
          </p:cNvPr>
          <p:cNvSpPr>
            <a:spLocks noGrp="1"/>
          </p:cNvSpPr>
          <p:nvPr>
            <p:ph type="dt" sz="half" idx="10"/>
          </p:nvPr>
        </p:nvSpPr>
        <p:spPr/>
        <p:txBody>
          <a:bodyPr/>
          <a:lstStyle/>
          <a:p>
            <a:fld id="{212F064E-07F3-4F29-BE44-D1A9E7371B6A}" type="datetimeFigureOut">
              <a:rPr lang="en-US" smtClean="0"/>
              <a:t>6/12/2023</a:t>
            </a:fld>
            <a:endParaRPr lang="en-US" dirty="0"/>
          </a:p>
        </p:txBody>
      </p:sp>
      <p:sp>
        <p:nvSpPr>
          <p:cNvPr id="6" name="Footer Placeholder 5">
            <a:extLst>
              <a:ext uri="{FF2B5EF4-FFF2-40B4-BE49-F238E27FC236}">
                <a16:creationId xmlns:a16="http://schemas.microsoft.com/office/drawing/2014/main" id="{7BB14680-3F12-ACE7-43E1-7BE01482BB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0BE6A0-9F58-66D0-8F37-DCC9414A935C}"/>
              </a:ext>
            </a:extLst>
          </p:cNvPr>
          <p:cNvSpPr>
            <a:spLocks noGrp="1"/>
          </p:cNvSpPr>
          <p:nvPr>
            <p:ph type="sldNum" sz="quarter" idx="12"/>
          </p:nvPr>
        </p:nvSpPr>
        <p:spPr/>
        <p:txBody>
          <a:bodyPr/>
          <a:lstStyle/>
          <a:p>
            <a:fld id="{FAE42682-4C08-4A0D-8B12-8FC6EAD24BD3}" type="slidenum">
              <a:rPr lang="en-US" smtClean="0"/>
              <a:t>‹#›</a:t>
            </a:fld>
            <a:endParaRPr lang="en-US" dirty="0"/>
          </a:p>
        </p:txBody>
      </p:sp>
    </p:spTree>
    <p:extLst>
      <p:ext uri="{BB962C8B-B14F-4D97-AF65-F5344CB8AC3E}">
        <p14:creationId xmlns:p14="http://schemas.microsoft.com/office/powerpoint/2010/main" val="695053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image" Target="../media/image2.png"/><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image" Target="../media/image1.png"/><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4.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35.jpeg"/><Relationship Id="rId5" Type="http://schemas.openxmlformats.org/officeDocument/2006/relationships/slideLayout" Target="../slideLayouts/slideLayout81.xml"/><Relationship Id="rId10" Type="http://schemas.openxmlformats.org/officeDocument/2006/relationships/theme" Target="../theme/theme5.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3155EA-BA85-4F95-D6E6-6884D827EF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92E708-01AA-2D16-7317-E763A7EEA9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D5DF65-5C95-1071-2A33-2DDA2DFEE0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2F064E-07F3-4F29-BE44-D1A9E7371B6A}" type="datetimeFigureOut">
              <a:rPr lang="en-US" smtClean="0"/>
              <a:t>6/12/2023</a:t>
            </a:fld>
            <a:endParaRPr lang="en-US" dirty="0"/>
          </a:p>
        </p:txBody>
      </p:sp>
      <p:sp>
        <p:nvSpPr>
          <p:cNvPr id="5" name="Footer Placeholder 4">
            <a:extLst>
              <a:ext uri="{FF2B5EF4-FFF2-40B4-BE49-F238E27FC236}">
                <a16:creationId xmlns:a16="http://schemas.microsoft.com/office/drawing/2014/main" id="{0E35D9E7-77DE-2570-DF57-A8903D53DB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4B3E3CC-53DB-F58F-1909-16FA63D487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E42682-4C08-4A0D-8B12-8FC6EAD24BD3}" type="slidenum">
              <a:rPr lang="en-US" smtClean="0"/>
              <a:t>‹#›</a:t>
            </a:fld>
            <a:endParaRPr lang="en-US" dirty="0"/>
          </a:p>
        </p:txBody>
      </p:sp>
    </p:spTree>
    <p:extLst>
      <p:ext uri="{BB962C8B-B14F-4D97-AF65-F5344CB8AC3E}">
        <p14:creationId xmlns:p14="http://schemas.microsoft.com/office/powerpoint/2010/main" val="4167391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503AE6-C48D-B247-9915-9B221FAEFE83}"/>
              </a:ext>
            </a:extLst>
          </p:cNvPr>
          <p:cNvSpPr>
            <a:spLocks noGrp="1"/>
          </p:cNvSpPr>
          <p:nvPr>
            <p:ph type="title"/>
          </p:nvPr>
        </p:nvSpPr>
        <p:spPr>
          <a:xfrm>
            <a:off x="381000" y="1143000"/>
            <a:ext cx="8915400" cy="2286000"/>
          </a:xfrm>
          <a:prstGeom prst="rect">
            <a:avLst/>
          </a:prstGeom>
        </p:spPr>
        <p:txBody>
          <a:bodyPr vert="horz" lIns="91440" tIns="45720" rIns="91440" bIns="45720" rtlCol="0" anchor="ctr">
            <a:normAutofit/>
          </a:bodyPr>
          <a:lstStyle/>
          <a:p>
            <a:r>
              <a:rPr lang="en-US"/>
              <a:t>Click to add or edit master slide title here</a:t>
            </a:r>
          </a:p>
        </p:txBody>
      </p:sp>
      <p:sp>
        <p:nvSpPr>
          <p:cNvPr id="3" name="Text Placeholder 2">
            <a:extLst>
              <a:ext uri="{FF2B5EF4-FFF2-40B4-BE49-F238E27FC236}">
                <a16:creationId xmlns:a16="http://schemas.microsoft.com/office/drawing/2014/main" id="{15F7BDF2-0D25-9942-BC17-7D6508A68C98}"/>
              </a:ext>
            </a:extLst>
          </p:cNvPr>
          <p:cNvSpPr>
            <a:spLocks noGrp="1"/>
          </p:cNvSpPr>
          <p:nvPr>
            <p:ph type="body" idx="1"/>
          </p:nvPr>
        </p:nvSpPr>
        <p:spPr>
          <a:xfrm>
            <a:off x="381000" y="3429000"/>
            <a:ext cx="4343400" cy="1828800"/>
          </a:xfrm>
          <a:prstGeom prst="rect">
            <a:avLst/>
          </a:prstGeom>
        </p:spPr>
        <p:txBody>
          <a:bodyPr vert="horz" lIns="91440" tIns="45720" rIns="91440" bIns="45720" rtlCol="0" anchor="t">
            <a:normAutofit/>
          </a:bodyPr>
          <a:lstStyle/>
          <a:p>
            <a:pPr lvl="0"/>
            <a:r>
              <a:rPr lang="en-US"/>
              <a:t>Click to add or edit master slide description here</a:t>
            </a:r>
          </a:p>
        </p:txBody>
      </p:sp>
      <p:pic>
        <p:nvPicPr>
          <p:cNvPr id="10" name="Picture 9">
            <a:extLst>
              <a:ext uri="{FF2B5EF4-FFF2-40B4-BE49-F238E27FC236}">
                <a16:creationId xmlns:a16="http://schemas.microsoft.com/office/drawing/2014/main" id="{59744007-A75E-504D-A1A4-DC0CAA9DDE8F}"/>
              </a:ext>
            </a:extLst>
          </p:cNvPr>
          <p:cNvPicPr>
            <a:picLocks noChangeAspect="1"/>
          </p:cNvPicPr>
          <p:nvPr userDrawn="1"/>
        </p:nvPicPr>
        <p:blipFill>
          <a:blip r:embed="rId42"/>
          <a:stretch>
            <a:fillRect/>
          </a:stretch>
        </p:blipFill>
        <p:spPr>
          <a:xfrm>
            <a:off x="5533395" y="2893807"/>
            <a:ext cx="6658605" cy="3964193"/>
          </a:xfrm>
          <a:prstGeom prst="rect">
            <a:avLst/>
          </a:prstGeom>
        </p:spPr>
      </p:pic>
      <p:pic>
        <p:nvPicPr>
          <p:cNvPr id="6" name="Picture 5">
            <a:extLst>
              <a:ext uri="{FF2B5EF4-FFF2-40B4-BE49-F238E27FC236}">
                <a16:creationId xmlns:a16="http://schemas.microsoft.com/office/drawing/2014/main" id="{8D912CBD-3F0C-AF45-A689-5980064AA1E6}"/>
              </a:ext>
            </a:extLst>
          </p:cNvPr>
          <p:cNvPicPr>
            <a:picLocks noChangeAspect="1"/>
          </p:cNvPicPr>
          <p:nvPr userDrawn="1"/>
        </p:nvPicPr>
        <p:blipFill>
          <a:blip r:embed="rId43"/>
          <a:stretch>
            <a:fillRect/>
          </a:stretch>
        </p:blipFill>
        <p:spPr>
          <a:xfrm>
            <a:off x="381000" y="457200"/>
            <a:ext cx="2728910" cy="685800"/>
          </a:xfrm>
          <a:prstGeom prst="rect">
            <a:avLst/>
          </a:prstGeom>
        </p:spPr>
      </p:pic>
      <p:sp>
        <p:nvSpPr>
          <p:cNvPr id="8" name="Date Placeholder 3">
            <a:extLst>
              <a:ext uri="{FF2B5EF4-FFF2-40B4-BE49-F238E27FC236}">
                <a16:creationId xmlns:a16="http://schemas.microsoft.com/office/drawing/2014/main" id="{D4B17EFC-4390-BF4E-B93F-E107CA44924F}"/>
              </a:ext>
            </a:extLst>
          </p:cNvPr>
          <p:cNvSpPr>
            <a:spLocks noGrp="1"/>
          </p:cNvSpPr>
          <p:nvPr>
            <p:ph type="dt" sz="half" idx="2"/>
          </p:nvPr>
        </p:nvSpPr>
        <p:spPr>
          <a:xfrm>
            <a:off x="381000" y="5715001"/>
            <a:ext cx="4343400" cy="685800"/>
          </a:xfrm>
          <a:prstGeom prst="rect">
            <a:avLst/>
          </a:prstGeom>
        </p:spPr>
        <p:txBody>
          <a:bodyPr anchor="ctr"/>
          <a:lstStyle>
            <a:lvl1pPr>
              <a:lnSpc>
                <a:spcPct val="100000"/>
              </a:lnSpc>
              <a:defRPr sz="2400" b="0" i="0">
                <a:solidFill>
                  <a:schemeClr val="bg1"/>
                </a:solidFill>
                <a:latin typeface="Segoe UI Semilight" panose="020B0402040204020203" pitchFamily="34" charset="0"/>
                <a:cs typeface="Segoe UI Semilight" panose="020B0402040204020203" pitchFamily="34" charset="0"/>
              </a:defRPr>
            </a:lvl1pPr>
          </a:lstStyle>
          <a:p>
            <a:r>
              <a:rPr lang="en-US"/>
              <a:t>Name | Date</a:t>
            </a:r>
          </a:p>
        </p:txBody>
      </p:sp>
    </p:spTree>
    <p:extLst>
      <p:ext uri="{BB962C8B-B14F-4D97-AF65-F5344CB8AC3E}">
        <p14:creationId xmlns:p14="http://schemas.microsoft.com/office/powerpoint/2010/main" val="561255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1" r:id="rId40"/>
  </p:sldLayoutIdLst>
  <p:txStyles>
    <p:titleStyle>
      <a:lvl1pPr algn="l" defTabSz="914400" rtl="0" eaLnBrk="1" latinLnBrk="0" hangingPunct="1">
        <a:lnSpc>
          <a:spcPct val="100000"/>
        </a:lnSpc>
        <a:spcBef>
          <a:spcPct val="0"/>
        </a:spcBef>
        <a:buNone/>
        <a:defRPr sz="5400" b="1" i="0" kern="1200">
          <a:solidFill>
            <a:schemeClr val="bg1"/>
          </a:solidFill>
          <a:latin typeface="Segoe UI" panose="020B0502040204020203" pitchFamily="34" charset="0"/>
          <a:ea typeface="+mj-ea"/>
          <a:cs typeface="Segoe UI" panose="020B0502040204020203"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
          <p15:clr>
            <a:srgbClr val="5ACBF0"/>
          </p15:clr>
        </p15:guide>
        <p15:guide id="2" pos="240">
          <p15:clr>
            <a:srgbClr val="F26B43"/>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8">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6984">
          <p15:clr>
            <a:srgbClr val="5ACBF0"/>
          </p15:clr>
        </p15:guide>
        <p15:guide id="15" pos="7584">
          <p15:clr>
            <a:srgbClr val="5ACBF0"/>
          </p15:clr>
        </p15:guide>
        <p15:guide id="16" pos="7440">
          <p15:clr>
            <a:srgbClr val="F26B43"/>
          </p15:clr>
        </p15:guide>
        <p15:guide id="17" orient="horz" pos="720">
          <p15:clr>
            <a:srgbClr val="5ACBF0"/>
          </p15:clr>
        </p15:guide>
        <p15:guide id="18" orient="horz" pos="144">
          <p15:clr>
            <a:srgbClr val="5ACBF0"/>
          </p15:clr>
        </p15:guide>
        <p15:guide id="19" orient="horz" pos="288">
          <p15:clr>
            <a:srgbClr val="F26B43"/>
          </p15:clr>
        </p15:guide>
        <p15:guide id="20" orient="horz" pos="1296">
          <p15:clr>
            <a:srgbClr val="5ACBF0"/>
          </p15:clr>
        </p15:guide>
        <p15:guide id="21" orient="horz" pos="1872">
          <p15:clr>
            <a:srgbClr val="5ACBF0"/>
          </p15:clr>
        </p15:guide>
        <p15:guide id="22" orient="horz" pos="2448">
          <p15:clr>
            <a:srgbClr val="5ACBF0"/>
          </p15:clr>
        </p15:guide>
        <p15:guide id="23" orient="horz" pos="3024">
          <p15:clr>
            <a:srgbClr val="5ACBF0"/>
          </p15:clr>
        </p15:guide>
        <p15:guide id="24" orient="horz" pos="3600">
          <p15:clr>
            <a:srgbClr val="5ACBF0"/>
          </p15:clr>
        </p15:guide>
        <p15:guide id="25" orient="horz" pos="4176">
          <p15:clr>
            <a:srgbClr val="5ACBF0"/>
          </p15:clr>
        </p15:guide>
        <p15:guide id="26"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5AC8BA-4A9D-400F-BFA9-FFAB0E6AA9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62004E-6241-48E5-B40B-5134E4720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4B2C6-4BD1-4030-8C32-A106E491D1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51BBE8-1CEC-494F-8D70-06D4BCD189DE}" type="datetimeFigureOut">
              <a:rPr lang="en-US" smtClean="0"/>
              <a:t>6/12/2023</a:t>
            </a:fld>
            <a:endParaRPr lang="en-US"/>
          </a:p>
        </p:txBody>
      </p:sp>
      <p:sp>
        <p:nvSpPr>
          <p:cNvPr id="5" name="Footer Placeholder 4">
            <a:extLst>
              <a:ext uri="{FF2B5EF4-FFF2-40B4-BE49-F238E27FC236}">
                <a16:creationId xmlns:a16="http://schemas.microsoft.com/office/drawing/2014/main" id="{0C653234-B49F-48BD-A217-58B4538DB8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4552C3-29F1-4ACE-8BA5-957F288D78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3B96F-7FAC-44BB-BC9D-1EC5E966B25A}" type="slidenum">
              <a:rPr lang="en-US" smtClean="0"/>
              <a:t>‹#›</a:t>
            </a:fld>
            <a:endParaRPr lang="en-US"/>
          </a:p>
        </p:txBody>
      </p:sp>
    </p:spTree>
    <p:extLst>
      <p:ext uri="{BB962C8B-B14F-4D97-AF65-F5344CB8AC3E}">
        <p14:creationId xmlns:p14="http://schemas.microsoft.com/office/powerpoint/2010/main" val="130741256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white">
          <a:xfrm>
            <a:off x="838200" y="365125"/>
            <a:ext cx="10515600" cy="1325563"/>
          </a:xfrm>
          <a:prstGeom prst="rect">
            <a:avLst/>
          </a:prstGeom>
          <a:ln>
            <a:headEnd type="none"/>
            <a:tailEnd type="none"/>
          </a:ln>
        </p:spPr>
        <p:txBody>
          <a:bodyPr wrap="square" lIns="91440" tIns="45720" rIns="91440" bIns="45720" anchor="ctr">
            <a:normAutofit/>
          </a:bodyPr>
          <a:lstStyle/>
          <a:p>
            <a:r>
              <a:rPr lang="en-GB" dirty="0"/>
              <a:t>Click to edit Master title style</a:t>
            </a:r>
            <a:endParaRPr lang="en-US" dirty="0"/>
          </a:p>
        </p:txBody>
      </p:sp>
      <p:sp>
        <p:nvSpPr>
          <p:cNvPr id="3" name="Text Placeholder 2"/>
          <p:cNvSpPr>
            <a:spLocks noGrp="1"/>
          </p:cNvSpPr>
          <p:nvPr>
            <p:ph type="body" idx="1"/>
          </p:nvPr>
        </p:nvSpPr>
        <p:spPr bwMode="white">
          <a:xfrm>
            <a:off x="838200" y="1825625"/>
            <a:ext cx="10515600" cy="4351338"/>
          </a:xfrm>
          <a:prstGeom prst="rect">
            <a:avLst/>
          </a:prstGeom>
          <a:ln>
            <a:headEnd type="none"/>
            <a:tailEnd type="none"/>
          </a:ln>
        </p:spPr>
        <p:txBody>
          <a:bodyPr wrap="square" lIns="91440" tIns="45720" rIns="91440" bIns="45720">
            <a:normAutofit/>
          </a:bodyPr>
          <a:lstStyle/>
          <a:p>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bwMode="white">
          <a:xfrm>
            <a:off x="838200" y="6356350"/>
            <a:ext cx="2743200" cy="365125"/>
          </a:xfrm>
          <a:prstGeom prst="rect">
            <a:avLst/>
          </a:prstGeom>
          <a:ln>
            <a:headEnd type="none"/>
            <a:tailEnd type="none"/>
          </a:ln>
        </p:spPr>
        <p:txBody>
          <a:bodyPr wrap="square" lIns="91440" tIns="45720" rIns="91440" bIns="45720" anchor="ctr"/>
          <a:lstStyle>
            <a:lvl1pPr algn="l">
              <a:defRPr sz="1200" dirty="0">
                <a:solidFill>
                  <a:schemeClr val="tx1">
                    <a:tint val="75000"/>
                  </a:schemeClr>
                </a:solidFill>
              </a:defRPr>
            </a:lvl1pPr>
          </a:lstStyle>
          <a:p>
            <a:fld id="{CF5C660C-50E5-B242-B3EF-2B7C8DA67512}" type="datetimeFigureOut">
              <a:rPr lang="en-US" dirty="0"/>
              <a:t>6/12/2023</a:t>
            </a:fld>
            <a:endParaRPr lang="en-US" dirty="0"/>
          </a:p>
        </p:txBody>
      </p:sp>
      <p:sp>
        <p:nvSpPr>
          <p:cNvPr id="5" name="Footer Placeholder 4"/>
          <p:cNvSpPr>
            <a:spLocks noGrp="1"/>
          </p:cNvSpPr>
          <p:nvPr>
            <p:ph type="ftr" sz="quarter" idx="3"/>
          </p:nvPr>
        </p:nvSpPr>
        <p:spPr bwMode="white">
          <a:xfrm>
            <a:off x="4038600" y="6356350"/>
            <a:ext cx="4114800" cy="365125"/>
          </a:xfrm>
          <a:prstGeom prst="rect">
            <a:avLst/>
          </a:prstGeom>
          <a:ln>
            <a:headEnd type="none"/>
            <a:tailEnd type="none"/>
          </a:ln>
        </p:spPr>
        <p:txBody>
          <a:bodyPr wrap="square" lIns="91440" tIns="45720" rIns="91440" bIns="45720" anchor="ctr"/>
          <a:lstStyle>
            <a:lvl1pPr algn="ctr">
              <a:defRPr sz="1200" dirty="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white">
          <a:xfrm>
            <a:off x="8610600" y="6356350"/>
            <a:ext cx="2743200" cy="365125"/>
          </a:xfrm>
          <a:prstGeom prst="rect">
            <a:avLst/>
          </a:prstGeom>
          <a:ln>
            <a:headEnd type="none"/>
            <a:tailEnd type="none"/>
          </a:ln>
        </p:spPr>
        <p:txBody>
          <a:bodyPr wrap="square" lIns="91440" tIns="45720" rIns="91440" bIns="45720" anchor="ctr"/>
          <a:lstStyle>
            <a:lvl1pPr algn="r">
              <a:defRPr sz="1200" dirty="0">
                <a:solidFill>
                  <a:schemeClr val="tx1">
                    <a:tint val="75000"/>
                  </a:schemeClr>
                </a:solidFill>
              </a:defRPr>
            </a:lvl1pPr>
          </a:lstStyle>
          <a:p>
            <a:fld id="{E5D2F179-5036-4446-AD0F-8A2B0CE1BCDE}" type="slidenum">
              <a:rPr lang="en-US" dirty="0"/>
              <a:t>‹#›</a:t>
            </a:fld>
            <a:endParaRPr lang="en-US" dirty="0"/>
          </a:p>
        </p:txBody>
      </p:sp>
    </p:spTree>
    <p:extLst>
      <p:ext uri="{BB962C8B-B14F-4D97-AF65-F5344CB8AC3E}">
        <p14:creationId xmlns:p14="http://schemas.microsoft.com/office/powerpoint/2010/main" val="368596936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a:lnSpc>
          <a:spcPct val="90000"/>
        </a:lnSpc>
        <a:spcBef>
          <a:spcPct val="0"/>
        </a:spcBef>
        <a:buNone/>
        <a:defRPr sz="4400" kern="1200" dirty="0">
          <a:solidFill>
            <a:schemeClr val="tx1"/>
          </a:solidFill>
          <a:latin typeface="+mj-lt"/>
          <a:ea typeface="+mj-ea"/>
          <a:cs typeface="+mj-cs"/>
        </a:defRPr>
      </a:lvl1pPr>
    </p:titleStyle>
    <p:bodyStyle>
      <a:lvl1pPr marL="228600" indent="-228600" algn="l" defTabSz="914400" rtl="0">
        <a:lnSpc>
          <a:spcPct val="90000"/>
        </a:lnSpc>
        <a:spcBef>
          <a:spcPts val="1000"/>
        </a:spcBef>
        <a:buFont typeface="Arial"/>
        <a:buChar char="•"/>
        <a:defRPr sz="2800" kern="1200" dirty="0">
          <a:solidFill>
            <a:schemeClr val="tx1"/>
          </a:solidFill>
          <a:latin typeface="+mn-lt"/>
          <a:ea typeface="+mn-ea"/>
          <a:cs typeface="+mn-cs"/>
        </a:defRPr>
      </a:lvl1pPr>
      <a:lvl2pPr marL="685800" indent="-228600" algn="l" defTabSz="914400" rtl="0">
        <a:lnSpc>
          <a:spcPct val="90000"/>
        </a:lnSpc>
        <a:spcBef>
          <a:spcPts val="500"/>
        </a:spcBef>
        <a:buFont typeface="Arial"/>
        <a:buChar char="•"/>
        <a:defRPr sz="2400" kern="1200" dirty="0">
          <a:solidFill>
            <a:schemeClr val="tx1"/>
          </a:solidFill>
          <a:latin typeface="+mn-lt"/>
          <a:ea typeface="+mn-ea"/>
          <a:cs typeface="+mn-cs"/>
        </a:defRPr>
      </a:lvl2pPr>
      <a:lvl3pPr marL="1143000" indent="-228600" algn="l" defTabSz="914400" rtl="0">
        <a:lnSpc>
          <a:spcPct val="90000"/>
        </a:lnSpc>
        <a:spcBef>
          <a:spcPts val="500"/>
        </a:spcBef>
        <a:buFont typeface="Arial"/>
        <a:buChar char="•"/>
        <a:defRPr sz="2000" kern="1200" dirty="0">
          <a:solidFill>
            <a:schemeClr val="tx1"/>
          </a:solidFill>
          <a:latin typeface="+mn-lt"/>
          <a:ea typeface="+mn-ea"/>
          <a:cs typeface="+mn-cs"/>
        </a:defRPr>
      </a:lvl3pPr>
      <a:lvl4pPr marL="1600200" indent="-228600" algn="l" defTabSz="914400" rtl="0">
        <a:lnSpc>
          <a:spcPct val="90000"/>
        </a:lnSpc>
        <a:spcBef>
          <a:spcPts val="500"/>
        </a:spcBef>
        <a:buFont typeface="Arial"/>
        <a:buChar char="•"/>
        <a:defRPr sz="1800" kern="1200" dirty="0">
          <a:solidFill>
            <a:schemeClr val="tx1"/>
          </a:solidFill>
          <a:latin typeface="+mn-lt"/>
          <a:ea typeface="+mn-ea"/>
          <a:cs typeface="+mn-cs"/>
        </a:defRPr>
      </a:lvl4pPr>
      <a:lvl5pPr marL="2057400" indent="-228600" algn="l" defTabSz="914400" rtl="0">
        <a:lnSpc>
          <a:spcPct val="90000"/>
        </a:lnSpc>
        <a:spcBef>
          <a:spcPts val="500"/>
        </a:spcBef>
        <a:buFont typeface="Arial"/>
        <a:buChar char="•"/>
        <a:defRPr sz="1800" kern="1200" dirty="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kern="1200" dirty="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kern="1200" dirty="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kern="1200" dirty="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kern="1200" dirty="0">
          <a:solidFill>
            <a:schemeClr val="tx1"/>
          </a:solidFill>
          <a:latin typeface="+mn-lt"/>
          <a:ea typeface="+mn-ea"/>
          <a:cs typeface="+mn-cs"/>
        </a:defRPr>
      </a:lvl9pPr>
    </p:bodyStyle>
    <p:otherStyle>
      <a:defPPr defTabSz="914400">
        <a:defRPr lang="en-US" dirty="0"/>
      </a:defPPr>
      <a:lvl1pPr marL="0" algn="l" defTabSz="914400" rtl="0">
        <a:defRPr sz="1800" kern="1200" dirty="0">
          <a:solidFill>
            <a:schemeClr val="tx1"/>
          </a:solidFill>
          <a:latin typeface="+mn-lt"/>
          <a:ea typeface="+mn-ea"/>
          <a:cs typeface="+mn-cs"/>
        </a:defRPr>
      </a:lvl1pPr>
      <a:lvl2pPr marL="457200" algn="l" defTabSz="914400" rtl="0">
        <a:defRPr sz="1800" kern="1200" dirty="0">
          <a:solidFill>
            <a:schemeClr val="tx1"/>
          </a:solidFill>
          <a:latin typeface="+mn-lt"/>
          <a:ea typeface="+mn-ea"/>
          <a:cs typeface="+mn-cs"/>
        </a:defRPr>
      </a:lvl2pPr>
      <a:lvl3pPr marL="914400" algn="l" defTabSz="914400" rtl="0">
        <a:defRPr sz="1800" kern="1200" dirty="0">
          <a:solidFill>
            <a:schemeClr val="tx1"/>
          </a:solidFill>
          <a:latin typeface="+mn-lt"/>
          <a:ea typeface="+mn-ea"/>
          <a:cs typeface="+mn-cs"/>
        </a:defRPr>
      </a:lvl3pPr>
      <a:lvl4pPr marL="1371600" algn="l" defTabSz="914400" rtl="0">
        <a:defRPr sz="1800" kern="1200" dirty="0">
          <a:solidFill>
            <a:schemeClr val="tx1"/>
          </a:solidFill>
          <a:latin typeface="+mn-lt"/>
          <a:ea typeface="+mn-ea"/>
          <a:cs typeface="+mn-cs"/>
        </a:defRPr>
      </a:lvl4pPr>
      <a:lvl5pPr marL="1828800" algn="l" defTabSz="914400" rtl="0">
        <a:defRPr sz="1800" kern="1200" dirty="0">
          <a:solidFill>
            <a:schemeClr val="tx1"/>
          </a:solidFill>
          <a:latin typeface="+mn-lt"/>
          <a:ea typeface="+mn-ea"/>
          <a:cs typeface="+mn-cs"/>
        </a:defRPr>
      </a:lvl5pPr>
      <a:lvl6pPr marL="2286000" algn="l" defTabSz="914400" rtl="0">
        <a:defRPr sz="1800" kern="1200" dirty="0">
          <a:solidFill>
            <a:schemeClr val="tx1"/>
          </a:solidFill>
          <a:latin typeface="+mn-lt"/>
          <a:ea typeface="+mn-ea"/>
          <a:cs typeface="+mn-cs"/>
        </a:defRPr>
      </a:lvl6pPr>
      <a:lvl7pPr marL="2743200" algn="l" defTabSz="914400" rtl="0">
        <a:defRPr sz="1800" kern="1200" dirty="0">
          <a:solidFill>
            <a:schemeClr val="tx1"/>
          </a:solidFill>
          <a:latin typeface="+mn-lt"/>
          <a:ea typeface="+mn-ea"/>
          <a:cs typeface="+mn-cs"/>
        </a:defRPr>
      </a:lvl7pPr>
      <a:lvl8pPr marL="3200400" algn="l" defTabSz="914400" rtl="0">
        <a:defRPr sz="1800" kern="1200" dirty="0">
          <a:solidFill>
            <a:schemeClr val="tx1"/>
          </a:solidFill>
          <a:latin typeface="+mn-lt"/>
          <a:ea typeface="+mn-ea"/>
          <a:cs typeface="+mn-cs"/>
        </a:defRPr>
      </a:lvl8pPr>
      <a:lvl9pPr marL="3657600" algn="l" defTabSz="914400" rtl="0">
        <a:defRPr sz="1800" kern="1200" dirty="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04800"/>
            <a:ext cx="10515600" cy="762000"/>
          </a:xfrm>
          <a:prstGeom prst="rect">
            <a:avLst/>
          </a:prstGeom>
        </p:spPr>
        <p:txBody>
          <a:bodyPr vert="horz" lIns="91440" tIns="45720" rIns="91440" bIns="45720" rtlCol="0" anchor="ctr">
            <a:noAutofit/>
          </a:bodyPr>
          <a:lstStyle/>
          <a:p>
            <a:r>
              <a:rPr lang="en-US"/>
              <a:t>Edit Page Title Here</a:t>
            </a:r>
          </a:p>
        </p:txBody>
      </p:sp>
      <p:sp>
        <p:nvSpPr>
          <p:cNvPr id="3" name="Text Placeholder 2"/>
          <p:cNvSpPr>
            <a:spLocks noGrp="1"/>
          </p:cNvSpPr>
          <p:nvPr>
            <p:ph type="body" idx="1"/>
          </p:nvPr>
        </p:nvSpPr>
        <p:spPr>
          <a:xfrm>
            <a:off x="838200" y="1156493"/>
            <a:ext cx="10515600" cy="4576763"/>
          </a:xfrm>
          <a:prstGeom prst="rect">
            <a:avLst/>
          </a:prstGeom>
        </p:spPr>
        <p:txBody>
          <a:bodyPr vert="horz" lIns="91440" tIns="45720" rIns="91440" bIns="45720" rtlCol="0">
            <a:normAutofit/>
          </a:bodyPr>
          <a:lstStyle/>
          <a:p>
            <a:pPr lvl="0"/>
            <a:r>
              <a:rPr lang="en-US"/>
              <a:t>Edit Text Here</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8200" y="6028314"/>
            <a:ext cx="7315200" cy="365125"/>
          </a:xfrm>
          <a:prstGeom prst="rect">
            <a:avLst/>
          </a:prstGeom>
        </p:spPr>
        <p:txBody>
          <a:bodyPr vert="horz" lIns="91440" tIns="45720" rIns="91440" bIns="45720" rtlCol="0" anchor="ctr"/>
          <a:lstStyle>
            <a:lvl1pPr algn="ctr">
              <a:defRPr sz="1200">
                <a:solidFill>
                  <a:schemeClr val="tx1">
                    <a:tint val="75000"/>
                  </a:schemeClr>
                </a:solidFill>
                <a:latin typeface="+mn-lt"/>
                <a:ea typeface="Sofia Pro" charset="0"/>
                <a:cs typeface="Sofia Pro" charset="0"/>
              </a:defRPr>
            </a:lvl1pPr>
          </a:lstStyle>
          <a:p>
            <a:endParaRPr lang="en-US"/>
          </a:p>
        </p:txBody>
      </p:sp>
      <p:sp>
        <p:nvSpPr>
          <p:cNvPr id="6" name="Slide Number Placeholder 5"/>
          <p:cNvSpPr>
            <a:spLocks noGrp="1"/>
          </p:cNvSpPr>
          <p:nvPr>
            <p:ph type="sldNum" sz="quarter" idx="4"/>
          </p:nvPr>
        </p:nvSpPr>
        <p:spPr>
          <a:xfrm>
            <a:off x="8610600" y="6028314"/>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ea typeface="Sofia Pro" charset="0"/>
                <a:cs typeface="Sofia Pro" charset="0"/>
              </a:defRPr>
            </a:lvl1pPr>
          </a:lstStyle>
          <a:p>
            <a:fld id="{6D8D409D-CAB0-DC42-A821-283B1FE008E3}" type="slidenum">
              <a:rPr lang="en-US" smtClean="0"/>
              <a:pPr/>
              <a:t>‹#›</a:t>
            </a:fld>
            <a:endParaRPr lang="en-US"/>
          </a:p>
        </p:txBody>
      </p:sp>
    </p:spTree>
    <p:extLst>
      <p:ext uri="{BB962C8B-B14F-4D97-AF65-F5344CB8AC3E}">
        <p14:creationId xmlns:p14="http://schemas.microsoft.com/office/powerpoint/2010/main" val="37823780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Lst>
  <p:transition>
    <p:fade/>
  </p:transition>
  <p:txStyles>
    <p:titleStyle>
      <a:lvl1pPr algn="l" defTabSz="914400" rtl="0" eaLnBrk="1" latinLnBrk="0" hangingPunct="1">
        <a:lnSpc>
          <a:spcPct val="90000"/>
        </a:lnSpc>
        <a:spcBef>
          <a:spcPct val="0"/>
        </a:spcBef>
        <a:buNone/>
        <a:defRPr sz="3600" b="1" i="0" kern="1200"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pos="5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8" Type="http://schemas.openxmlformats.org/officeDocument/2006/relationships/hyperlink" Target="https://mms.businesswire.com/media/20200219005336/en/773763/5/191522-Ponemon-Infographic-2020-final-1.jpg/" TargetMode="External"/><Relationship Id="rId3" Type="http://schemas.openxmlformats.org/officeDocument/2006/relationships/hyperlink" Target="https://www.goodfirms.co/resources/top-password-strengths-and-vulnerabilities" TargetMode="External"/><Relationship Id="rId7" Type="http://schemas.openxmlformats.org/officeDocument/2006/relationships/hyperlink" Target="https://www.security.org/resources/online-password-strategies/" TargetMode="External"/><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hyperlink" Target="https://www.keeper.io/hubfs/Workplace-Password-Malpractice-Report-2021.pdf" TargetMode="External"/><Relationship Id="rId5" Type="http://schemas.openxmlformats.org/officeDocument/2006/relationships/hyperlink" Target="https://cybernews.com/best-password-managers/most-common-passwords/" TargetMode="External"/><Relationship Id="rId4" Type="http://schemas.openxmlformats.org/officeDocument/2006/relationships/hyperlink" Target="https://storage.googleapis.com/gweb-uniblog-publish-prod/documents/PasswordCheckup-HarrisPoll-InfographicFINAL.pdf"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4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13" Type="http://schemas.openxmlformats.org/officeDocument/2006/relationships/image" Target="../media/image73.png"/><Relationship Id="rId18" Type="http://schemas.openxmlformats.org/officeDocument/2006/relationships/image" Target="../media/image78.svg"/><Relationship Id="rId26" Type="http://schemas.openxmlformats.org/officeDocument/2006/relationships/image" Target="../media/image86.svg"/><Relationship Id="rId39" Type="http://schemas.openxmlformats.org/officeDocument/2006/relationships/image" Target="../media/image99.png"/><Relationship Id="rId21" Type="http://schemas.openxmlformats.org/officeDocument/2006/relationships/image" Target="../media/image81.png"/><Relationship Id="rId34" Type="http://schemas.openxmlformats.org/officeDocument/2006/relationships/image" Target="../media/image94.svg"/><Relationship Id="rId42" Type="http://schemas.openxmlformats.org/officeDocument/2006/relationships/image" Target="../media/image102.svg"/><Relationship Id="rId47" Type="http://schemas.openxmlformats.org/officeDocument/2006/relationships/image" Target="../media/image107.svg"/><Relationship Id="rId50" Type="http://schemas.openxmlformats.org/officeDocument/2006/relationships/image" Target="../media/image110.png"/><Relationship Id="rId7" Type="http://schemas.openxmlformats.org/officeDocument/2006/relationships/image" Target="../media/image67.png"/><Relationship Id="rId2" Type="http://schemas.openxmlformats.org/officeDocument/2006/relationships/notesSlide" Target="../notesSlides/notesSlide31.xml"/><Relationship Id="rId16" Type="http://schemas.openxmlformats.org/officeDocument/2006/relationships/image" Target="../media/image76.svg"/><Relationship Id="rId29" Type="http://schemas.openxmlformats.org/officeDocument/2006/relationships/image" Target="../media/image89.png"/><Relationship Id="rId11" Type="http://schemas.openxmlformats.org/officeDocument/2006/relationships/image" Target="../media/image71.png"/><Relationship Id="rId24" Type="http://schemas.openxmlformats.org/officeDocument/2006/relationships/image" Target="../media/image84.svg"/><Relationship Id="rId32" Type="http://schemas.openxmlformats.org/officeDocument/2006/relationships/image" Target="../media/image92.svg"/><Relationship Id="rId37" Type="http://schemas.openxmlformats.org/officeDocument/2006/relationships/image" Target="../media/image97.png"/><Relationship Id="rId40" Type="http://schemas.openxmlformats.org/officeDocument/2006/relationships/image" Target="../media/image100.svg"/><Relationship Id="rId45" Type="http://schemas.openxmlformats.org/officeDocument/2006/relationships/image" Target="../media/image105.png"/><Relationship Id="rId53" Type="http://schemas.openxmlformats.org/officeDocument/2006/relationships/image" Target="../media/image113.svg"/><Relationship Id="rId5" Type="http://schemas.openxmlformats.org/officeDocument/2006/relationships/image" Target="../media/image65.png"/><Relationship Id="rId10" Type="http://schemas.openxmlformats.org/officeDocument/2006/relationships/image" Target="../media/image70.svg"/><Relationship Id="rId19" Type="http://schemas.openxmlformats.org/officeDocument/2006/relationships/image" Target="../media/image79.png"/><Relationship Id="rId31" Type="http://schemas.openxmlformats.org/officeDocument/2006/relationships/image" Target="../media/image91.png"/><Relationship Id="rId44" Type="http://schemas.openxmlformats.org/officeDocument/2006/relationships/image" Target="../media/image104.svg"/><Relationship Id="rId52" Type="http://schemas.openxmlformats.org/officeDocument/2006/relationships/image" Target="../media/image112.pn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 Id="rId22" Type="http://schemas.openxmlformats.org/officeDocument/2006/relationships/image" Target="../media/image82.svg"/><Relationship Id="rId27" Type="http://schemas.openxmlformats.org/officeDocument/2006/relationships/image" Target="../media/image87.png"/><Relationship Id="rId30" Type="http://schemas.openxmlformats.org/officeDocument/2006/relationships/image" Target="../media/image90.svg"/><Relationship Id="rId35" Type="http://schemas.openxmlformats.org/officeDocument/2006/relationships/image" Target="../media/image95.png"/><Relationship Id="rId43" Type="http://schemas.openxmlformats.org/officeDocument/2006/relationships/image" Target="../media/image103.png"/><Relationship Id="rId48" Type="http://schemas.openxmlformats.org/officeDocument/2006/relationships/image" Target="../media/image108.png"/><Relationship Id="rId8" Type="http://schemas.openxmlformats.org/officeDocument/2006/relationships/image" Target="../media/image68.svg"/><Relationship Id="rId51" Type="http://schemas.openxmlformats.org/officeDocument/2006/relationships/image" Target="../media/image111.svg"/><Relationship Id="rId3" Type="http://schemas.openxmlformats.org/officeDocument/2006/relationships/image" Target="../media/image63.png"/><Relationship Id="rId12" Type="http://schemas.openxmlformats.org/officeDocument/2006/relationships/image" Target="../media/image72.svg"/><Relationship Id="rId17" Type="http://schemas.openxmlformats.org/officeDocument/2006/relationships/image" Target="../media/image77.png"/><Relationship Id="rId25" Type="http://schemas.openxmlformats.org/officeDocument/2006/relationships/image" Target="../media/image85.png"/><Relationship Id="rId33" Type="http://schemas.openxmlformats.org/officeDocument/2006/relationships/image" Target="../media/image93.png"/><Relationship Id="rId38" Type="http://schemas.openxmlformats.org/officeDocument/2006/relationships/image" Target="../media/image98.svg"/><Relationship Id="rId46" Type="http://schemas.openxmlformats.org/officeDocument/2006/relationships/image" Target="../media/image106.svg"/><Relationship Id="rId20" Type="http://schemas.openxmlformats.org/officeDocument/2006/relationships/image" Target="../media/image80.svg"/><Relationship Id="rId41" Type="http://schemas.openxmlformats.org/officeDocument/2006/relationships/image" Target="../media/image101.png"/><Relationship Id="rId1" Type="http://schemas.openxmlformats.org/officeDocument/2006/relationships/slideLayout" Target="../slideLayouts/slideLayout67.xml"/><Relationship Id="rId6" Type="http://schemas.openxmlformats.org/officeDocument/2006/relationships/image" Target="../media/image66.sv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svg"/><Relationship Id="rId36" Type="http://schemas.openxmlformats.org/officeDocument/2006/relationships/image" Target="../media/image96.svg"/><Relationship Id="rId49" Type="http://schemas.openxmlformats.org/officeDocument/2006/relationships/image" Target="../media/image109.svg"/></Relationships>
</file>

<file path=ppt/slides/_rels/slide33.xml.rels><?xml version="1.0" encoding="UTF-8" standalone="yes"?>
<Relationships xmlns="http://schemas.openxmlformats.org/package/2006/relationships"><Relationship Id="rId13" Type="http://schemas.openxmlformats.org/officeDocument/2006/relationships/image" Target="../media/image73.png"/><Relationship Id="rId18" Type="http://schemas.openxmlformats.org/officeDocument/2006/relationships/image" Target="../media/image78.svg"/><Relationship Id="rId26" Type="http://schemas.openxmlformats.org/officeDocument/2006/relationships/image" Target="../media/image86.svg"/><Relationship Id="rId39" Type="http://schemas.openxmlformats.org/officeDocument/2006/relationships/image" Target="../media/image99.png"/><Relationship Id="rId21" Type="http://schemas.openxmlformats.org/officeDocument/2006/relationships/image" Target="../media/image81.png"/><Relationship Id="rId34" Type="http://schemas.openxmlformats.org/officeDocument/2006/relationships/image" Target="../media/image94.svg"/><Relationship Id="rId42" Type="http://schemas.openxmlformats.org/officeDocument/2006/relationships/image" Target="../media/image102.svg"/><Relationship Id="rId47" Type="http://schemas.openxmlformats.org/officeDocument/2006/relationships/image" Target="../media/image107.svg"/><Relationship Id="rId50" Type="http://schemas.openxmlformats.org/officeDocument/2006/relationships/image" Target="../media/image110.png"/><Relationship Id="rId7" Type="http://schemas.openxmlformats.org/officeDocument/2006/relationships/image" Target="../media/image67.png"/><Relationship Id="rId2" Type="http://schemas.openxmlformats.org/officeDocument/2006/relationships/notesSlide" Target="../notesSlides/notesSlide32.xml"/><Relationship Id="rId16" Type="http://schemas.openxmlformats.org/officeDocument/2006/relationships/image" Target="../media/image76.svg"/><Relationship Id="rId29" Type="http://schemas.openxmlformats.org/officeDocument/2006/relationships/image" Target="../media/image89.png"/><Relationship Id="rId11" Type="http://schemas.openxmlformats.org/officeDocument/2006/relationships/image" Target="../media/image71.png"/><Relationship Id="rId24" Type="http://schemas.openxmlformats.org/officeDocument/2006/relationships/image" Target="../media/image84.svg"/><Relationship Id="rId32" Type="http://schemas.openxmlformats.org/officeDocument/2006/relationships/image" Target="../media/image92.svg"/><Relationship Id="rId37" Type="http://schemas.openxmlformats.org/officeDocument/2006/relationships/image" Target="../media/image97.png"/><Relationship Id="rId40" Type="http://schemas.openxmlformats.org/officeDocument/2006/relationships/image" Target="../media/image100.svg"/><Relationship Id="rId45" Type="http://schemas.openxmlformats.org/officeDocument/2006/relationships/image" Target="../media/image105.png"/><Relationship Id="rId53" Type="http://schemas.openxmlformats.org/officeDocument/2006/relationships/image" Target="../media/image113.svg"/><Relationship Id="rId5" Type="http://schemas.openxmlformats.org/officeDocument/2006/relationships/image" Target="../media/image65.png"/><Relationship Id="rId10" Type="http://schemas.openxmlformats.org/officeDocument/2006/relationships/image" Target="../media/image70.svg"/><Relationship Id="rId19" Type="http://schemas.openxmlformats.org/officeDocument/2006/relationships/image" Target="../media/image79.png"/><Relationship Id="rId31" Type="http://schemas.openxmlformats.org/officeDocument/2006/relationships/image" Target="../media/image91.png"/><Relationship Id="rId44" Type="http://schemas.openxmlformats.org/officeDocument/2006/relationships/image" Target="../media/image104.svg"/><Relationship Id="rId52" Type="http://schemas.openxmlformats.org/officeDocument/2006/relationships/image" Target="../media/image112.pn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 Id="rId22" Type="http://schemas.openxmlformats.org/officeDocument/2006/relationships/image" Target="../media/image82.svg"/><Relationship Id="rId27" Type="http://schemas.openxmlformats.org/officeDocument/2006/relationships/image" Target="../media/image87.png"/><Relationship Id="rId30" Type="http://schemas.openxmlformats.org/officeDocument/2006/relationships/image" Target="../media/image90.svg"/><Relationship Id="rId35" Type="http://schemas.openxmlformats.org/officeDocument/2006/relationships/image" Target="../media/image95.png"/><Relationship Id="rId43" Type="http://schemas.openxmlformats.org/officeDocument/2006/relationships/image" Target="../media/image103.png"/><Relationship Id="rId48" Type="http://schemas.openxmlformats.org/officeDocument/2006/relationships/image" Target="../media/image108.png"/><Relationship Id="rId8" Type="http://schemas.openxmlformats.org/officeDocument/2006/relationships/image" Target="../media/image68.svg"/><Relationship Id="rId51" Type="http://schemas.openxmlformats.org/officeDocument/2006/relationships/image" Target="../media/image111.svg"/><Relationship Id="rId3" Type="http://schemas.openxmlformats.org/officeDocument/2006/relationships/image" Target="../media/image63.png"/><Relationship Id="rId12" Type="http://schemas.openxmlformats.org/officeDocument/2006/relationships/image" Target="../media/image72.svg"/><Relationship Id="rId17" Type="http://schemas.openxmlformats.org/officeDocument/2006/relationships/image" Target="../media/image77.png"/><Relationship Id="rId25" Type="http://schemas.openxmlformats.org/officeDocument/2006/relationships/image" Target="../media/image85.png"/><Relationship Id="rId33" Type="http://schemas.openxmlformats.org/officeDocument/2006/relationships/image" Target="../media/image93.png"/><Relationship Id="rId38" Type="http://schemas.openxmlformats.org/officeDocument/2006/relationships/image" Target="../media/image98.svg"/><Relationship Id="rId46" Type="http://schemas.openxmlformats.org/officeDocument/2006/relationships/image" Target="../media/image106.svg"/><Relationship Id="rId20" Type="http://schemas.openxmlformats.org/officeDocument/2006/relationships/image" Target="../media/image80.svg"/><Relationship Id="rId41" Type="http://schemas.openxmlformats.org/officeDocument/2006/relationships/image" Target="../media/image101.png"/><Relationship Id="rId54" Type="http://schemas.openxmlformats.org/officeDocument/2006/relationships/image" Target="../media/image114.png"/><Relationship Id="rId1" Type="http://schemas.openxmlformats.org/officeDocument/2006/relationships/slideLayout" Target="../slideLayouts/slideLayout67.xml"/><Relationship Id="rId6" Type="http://schemas.openxmlformats.org/officeDocument/2006/relationships/image" Target="../media/image66.sv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svg"/><Relationship Id="rId36" Type="http://schemas.openxmlformats.org/officeDocument/2006/relationships/image" Target="../media/image96.svg"/><Relationship Id="rId49" Type="http://schemas.openxmlformats.org/officeDocument/2006/relationships/image" Target="../media/image109.svg"/></Relationships>
</file>

<file path=ppt/slides/_rels/slide3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46.xml"/><Relationship Id="rId4" Type="http://schemas.openxmlformats.org/officeDocument/2006/relationships/image" Target="../media/image117.png"/></Relationships>
</file>

<file path=ppt/slides/_rels/slide37.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36.xml"/><Relationship Id="rId1" Type="http://schemas.openxmlformats.org/officeDocument/2006/relationships/slideLayout" Target="../slideLayouts/slideLayout38.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hyperlink" Target="https://pages.nist.gov/800-63-3/sp800-63b.html#policies" TargetMode="External"/><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12112B-DFEB-DA4F-AA6B-3759CE63AAE1}"/>
              </a:ext>
            </a:extLst>
          </p:cNvPr>
          <p:cNvSpPr txBox="1">
            <a:spLocks/>
          </p:cNvSpPr>
          <p:nvPr/>
        </p:nvSpPr>
        <p:spPr>
          <a:xfrm>
            <a:off x="381000" y="1143000"/>
            <a:ext cx="8915400" cy="228600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5400" b="1" i="0" kern="1200">
                <a:solidFill>
                  <a:schemeClr val="bg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Segoe UI"/>
                <a:ea typeface="+mj-ea"/>
                <a:cs typeface="Segoe UI"/>
              </a:rPr>
              <a:t>I ❤️ My Password</a:t>
            </a:r>
          </a:p>
        </p:txBody>
      </p:sp>
      <p:pic>
        <p:nvPicPr>
          <p:cNvPr id="3" name="Picture 2">
            <a:extLst>
              <a:ext uri="{FF2B5EF4-FFF2-40B4-BE49-F238E27FC236}">
                <a16:creationId xmlns:a16="http://schemas.microsoft.com/office/drawing/2014/main" id="{6983275F-74BE-1348-BE06-0DE508BDC36C}"/>
              </a:ext>
            </a:extLst>
          </p:cNvPr>
          <p:cNvPicPr>
            <a:picLocks noChangeAspect="1"/>
          </p:cNvPicPr>
          <p:nvPr/>
        </p:nvPicPr>
        <p:blipFill>
          <a:blip r:embed="rId3"/>
          <a:stretch>
            <a:fillRect/>
          </a:stretch>
        </p:blipFill>
        <p:spPr>
          <a:xfrm>
            <a:off x="5533395" y="2893807"/>
            <a:ext cx="6658605" cy="3964193"/>
          </a:xfrm>
          <a:prstGeom prst="rect">
            <a:avLst/>
          </a:prstGeom>
        </p:spPr>
      </p:pic>
      <p:pic>
        <p:nvPicPr>
          <p:cNvPr id="5" name="Picture 4">
            <a:extLst>
              <a:ext uri="{FF2B5EF4-FFF2-40B4-BE49-F238E27FC236}">
                <a16:creationId xmlns:a16="http://schemas.microsoft.com/office/drawing/2014/main" id="{299108A9-7BB2-6C42-888D-EE6CA27C8189}"/>
              </a:ext>
            </a:extLst>
          </p:cNvPr>
          <p:cNvPicPr>
            <a:picLocks noChangeAspect="1"/>
          </p:cNvPicPr>
          <p:nvPr/>
        </p:nvPicPr>
        <p:blipFill>
          <a:blip r:embed="rId4"/>
          <a:stretch>
            <a:fillRect/>
          </a:stretch>
        </p:blipFill>
        <p:spPr>
          <a:xfrm>
            <a:off x="381000" y="457200"/>
            <a:ext cx="2728910" cy="685800"/>
          </a:xfrm>
          <a:prstGeom prst="rect">
            <a:avLst/>
          </a:prstGeom>
        </p:spPr>
      </p:pic>
      <p:sp>
        <p:nvSpPr>
          <p:cNvPr id="4" name="Text Placeholder 2">
            <a:extLst>
              <a:ext uri="{FF2B5EF4-FFF2-40B4-BE49-F238E27FC236}">
                <a16:creationId xmlns:a16="http://schemas.microsoft.com/office/drawing/2014/main" id="{A6355B3B-E661-4A7C-2298-5F12DE650A04}"/>
              </a:ext>
            </a:extLst>
          </p:cNvPr>
          <p:cNvSpPr txBox="1">
            <a:spLocks/>
          </p:cNvSpPr>
          <p:nvPr/>
        </p:nvSpPr>
        <p:spPr>
          <a:xfrm>
            <a:off x="304800" y="3962399"/>
            <a:ext cx="5498295" cy="2025445"/>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Adrian Amos </a:t>
            </a:r>
            <a:r>
              <a:rPr kumimoji="0" lang="en-US"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ahamos@synergy-technical.com</a:t>
            </a:r>
          </a:p>
        </p:txBody>
      </p:sp>
    </p:spTree>
    <p:extLst>
      <p:ext uri="{BB962C8B-B14F-4D97-AF65-F5344CB8AC3E}">
        <p14:creationId xmlns:p14="http://schemas.microsoft.com/office/powerpoint/2010/main" val="706232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883C94-E475-5374-D3EF-7ECE48EA9A51}"/>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5F0E2CCD-96CE-56F9-CB34-900A97B322D3}"/>
              </a:ext>
            </a:extLst>
          </p:cNvPr>
          <p:cNvSpPr>
            <a:spLocks noGrp="1"/>
          </p:cNvSpPr>
          <p:nvPr>
            <p:ph type="title"/>
          </p:nvPr>
        </p:nvSpPr>
        <p:spPr/>
        <p:txBody>
          <a:bodyPr/>
          <a:lstStyle/>
          <a:p>
            <a:r>
              <a:rPr lang="en-US" dirty="0"/>
              <a:t>True actual passwordless?!?</a:t>
            </a:r>
          </a:p>
        </p:txBody>
      </p:sp>
      <p:pic>
        <p:nvPicPr>
          <p:cNvPr id="5" name="Picture 4">
            <a:extLst>
              <a:ext uri="{FF2B5EF4-FFF2-40B4-BE49-F238E27FC236}">
                <a16:creationId xmlns:a16="http://schemas.microsoft.com/office/drawing/2014/main" id="{200892A8-AB35-F87A-96A2-68EED12F366B}"/>
              </a:ext>
            </a:extLst>
          </p:cNvPr>
          <p:cNvPicPr>
            <a:picLocks noChangeAspect="1"/>
          </p:cNvPicPr>
          <p:nvPr/>
        </p:nvPicPr>
        <p:blipFill rotWithShape="1">
          <a:blip r:embed="rId3"/>
          <a:srcRect b="2635"/>
          <a:stretch/>
        </p:blipFill>
        <p:spPr>
          <a:xfrm>
            <a:off x="0" y="0"/>
            <a:ext cx="12192000" cy="6858000"/>
          </a:xfrm>
          <a:prstGeom prst="rect">
            <a:avLst/>
          </a:prstGeom>
        </p:spPr>
      </p:pic>
    </p:spTree>
    <p:extLst>
      <p:ext uri="{BB962C8B-B14F-4D97-AF65-F5344CB8AC3E}">
        <p14:creationId xmlns:p14="http://schemas.microsoft.com/office/powerpoint/2010/main" val="1452022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CB1CDA-CA15-B21C-D2A0-C60FEE16D02F}"/>
              </a:ext>
            </a:extLst>
          </p:cNvPr>
          <p:cNvPicPr>
            <a:picLocks noChangeAspect="1"/>
          </p:cNvPicPr>
          <p:nvPr/>
        </p:nvPicPr>
        <p:blipFill rotWithShape="1">
          <a:blip r:embed="rId3"/>
          <a:srcRect b="84413"/>
          <a:stretch/>
        </p:blipFill>
        <p:spPr>
          <a:xfrm>
            <a:off x="0" y="0"/>
            <a:ext cx="12192000" cy="963827"/>
          </a:xfrm>
          <a:prstGeom prst="rect">
            <a:avLst/>
          </a:prstGeom>
        </p:spPr>
      </p:pic>
      <p:sp>
        <p:nvSpPr>
          <p:cNvPr id="8" name="TextBox 7">
            <a:extLst>
              <a:ext uri="{FF2B5EF4-FFF2-40B4-BE49-F238E27FC236}">
                <a16:creationId xmlns:a16="http://schemas.microsoft.com/office/drawing/2014/main" id="{BFE19368-2856-C6DF-5E24-AC11B3FD9D33}"/>
              </a:ext>
            </a:extLst>
          </p:cNvPr>
          <p:cNvSpPr txBox="1"/>
          <p:nvPr/>
        </p:nvSpPr>
        <p:spPr>
          <a:xfrm>
            <a:off x="0" y="979468"/>
            <a:ext cx="12192000" cy="5878532"/>
          </a:xfrm>
          <a:prstGeom prst="rect">
            <a:avLst/>
          </a:prstGeom>
          <a:noFill/>
        </p:spPr>
        <p:txBody>
          <a:bodyPr wrap="square">
            <a:spAutoFit/>
          </a:bodyPr>
          <a:lstStyle/>
          <a:p>
            <a:r>
              <a:rPr lang="en-US" dirty="0">
                <a:solidFill>
                  <a:srgbClr val="00AEEF"/>
                </a:solidFill>
                <a:latin typeface="Segoe UI" panose="020B0502040204020203" pitchFamily="34" charset="0"/>
                <a:cs typeface="Segoe UI" panose="020B0502040204020203" pitchFamily="34" charset="0"/>
              </a:rPr>
              <a:t>Azure AD Passwordless Authentication vs. the AD SCRIL bit</a:t>
            </a:r>
          </a:p>
          <a:p>
            <a:r>
              <a:rPr lang="en-US" sz="1200" dirty="0">
                <a:latin typeface="Segoe UI" panose="020B0502040204020203" pitchFamily="34" charset="0"/>
                <a:cs typeface="Segoe UI" panose="020B0502040204020203" pitchFamily="34" charset="0"/>
              </a:rPr>
              <a:t>I've been using passwordless authentication in Microsoft 365 and Azure since it was first announced years ago (2? 3? Does time even work the same way any more?), and I've dragged a bunch of coworkers and peers along with me. Because we don't have an Active Directory domain behind our cloud accounts, I'd never had to wonder how to secure on-prem accounts against brute-force password attacks. Well it turns out there's a way, and it's part of Microsoft's published best practices for securing hybrid identity, and it's been in Active Directory for 20 years (give or take because what even is time now??). I'm talking about the SCRIL bit. Smart Card Required for Interactive Logon. Did you know it had a cool name? Have you ever called it the 'SCRIL bit'? You should: you'll sound awesome at identity &amp; access management parties.</a:t>
            </a:r>
          </a:p>
          <a:p>
            <a:endParaRPr lang="en-US" sz="1200" dirty="0">
              <a:latin typeface="Segoe UI" panose="020B0502040204020203" pitchFamily="34" charset="0"/>
              <a:cs typeface="Segoe UI" panose="020B0502040204020203" pitchFamily="34" charset="0"/>
            </a:endParaRPr>
          </a:p>
          <a:p>
            <a:r>
              <a:rPr lang="en-US" sz="1200" dirty="0">
                <a:latin typeface="Segoe UI" panose="020B0502040204020203" pitchFamily="34" charset="0"/>
                <a:cs typeface="Segoe UI" panose="020B0502040204020203" pitchFamily="34" charset="0"/>
              </a:rPr>
              <a:t>The SCRIL bit does something pretty cool in Active Directory: it makes a regular user account behave like a managed service account in that it allows Active Directory to roll the password on the account daily with enormous random values. This doesn't eliminate the password attribute, but since you can't just go around invalidating the AD schema for one user at a time, it renders the password attribute's value irrelevant. The user doesn't know it, and even a full SAM dump won't compromise it. The net result to using it is that the user can't manage an interactive logon without presenting a physical token. This can have some very interesting implications if the user NEEDS interactive logon and you don't provide them a token: they're not going to be very successful, but we'll come back to that.</a:t>
            </a:r>
          </a:p>
          <a:p>
            <a:endParaRPr lang="en-US" sz="1200" dirty="0">
              <a:latin typeface="Segoe UI" panose="020B0502040204020203" pitchFamily="34" charset="0"/>
              <a:cs typeface="Segoe UI" panose="020B0502040204020203" pitchFamily="34" charset="0"/>
            </a:endParaRPr>
          </a:p>
          <a:p>
            <a:r>
              <a:rPr lang="en-US" sz="1200" dirty="0">
                <a:latin typeface="Segoe UI" panose="020B0502040204020203" pitchFamily="34" charset="0"/>
                <a:cs typeface="Segoe UI" panose="020B0502040204020203" pitchFamily="34" charset="0"/>
              </a:rPr>
              <a:t>Azure AD supports passwordless authentication options natively. The attribute continues to exist, and there may be some legacy workloads where it still gets requested, but 99% of the time I'm able to authenticate with a user account and an approval. I manage mine through the Authenticator App, but I could also use FIDO2 security keys or even text messages if that suits a business requirement (in most cases it won't).</a:t>
            </a:r>
          </a:p>
          <a:p>
            <a:endParaRPr lang="en-US" sz="1200" dirty="0">
              <a:latin typeface="Segoe UI" panose="020B0502040204020203" pitchFamily="34" charset="0"/>
              <a:cs typeface="Segoe UI" panose="020B0502040204020203" pitchFamily="34" charset="0"/>
            </a:endParaRPr>
          </a:p>
          <a:p>
            <a:r>
              <a:rPr lang="en-US" sz="1200" dirty="0">
                <a:latin typeface="Segoe UI" panose="020B0502040204020203" pitchFamily="34" charset="0"/>
                <a:cs typeface="Segoe UI" panose="020B0502040204020203" pitchFamily="34" charset="0"/>
              </a:rPr>
              <a:t>And passwordless in Azure AD even supports temporary access passes for newly-created accounts, so the new user never even has an opportunity to set a password.</a:t>
            </a:r>
          </a:p>
          <a:p>
            <a:endParaRPr lang="en-US" sz="1200" dirty="0">
              <a:latin typeface="Segoe UI" panose="020B0502040204020203" pitchFamily="34" charset="0"/>
              <a:cs typeface="Segoe UI" panose="020B0502040204020203" pitchFamily="34" charset="0"/>
            </a:endParaRPr>
          </a:p>
          <a:p>
            <a:r>
              <a:rPr lang="en-US" sz="1200" dirty="0">
                <a:latin typeface="Segoe UI" panose="020B0502040204020203" pitchFamily="34" charset="0"/>
                <a:cs typeface="Segoe UI" panose="020B0502040204020203" pitchFamily="34" charset="0"/>
              </a:rPr>
              <a:t>But Azure AD also supports password synchronization with AD, and this is where things get a bit tricky. We can do password hash sync (PHS), pass-through authentication (PTA), and password writeback with Azure AD Connect. We're not talking about ADFS here because that's no longer recommended by Microsoft. You probably knew that already, but you might not know that AAD Connect synchronizes passwords every 2 minutes, while PTA and writeback both use service queues in the cloud to stage requests that are retrieved and processed by on-prem components.</a:t>
            </a:r>
          </a:p>
          <a:p>
            <a:endParaRPr lang="en-US" sz="1200" dirty="0">
              <a:latin typeface="Segoe UI" panose="020B0502040204020203" pitchFamily="34" charset="0"/>
              <a:cs typeface="Segoe UI" panose="020B0502040204020203" pitchFamily="34" charset="0"/>
            </a:endParaRPr>
          </a:p>
          <a:p>
            <a:r>
              <a:rPr lang="en-US" sz="1200" dirty="0">
                <a:latin typeface="Segoe UI" panose="020B0502040204020203" pitchFamily="34" charset="0"/>
                <a:cs typeface="Segoe UI" panose="020B0502040204020203" pitchFamily="34" charset="0"/>
              </a:rPr>
              <a:t>So what happens to a replicated account that has the SCRIL bit set on-prem, but is still using a password in the cloud? You'd think the user in the cloud would have some crazy random value imposed on their account and that password writeback would panic and the user would be forced to go home early. But fortunately somebody thought of that scenario, and while AD does perform the reset and timestamps it in the logs, AAD Connect does not detect or transmit the metadata and allows the cloud identity to keep on </a:t>
            </a:r>
            <a:r>
              <a:rPr lang="en-US" sz="1200" dirty="0" err="1">
                <a:latin typeface="Segoe UI" panose="020B0502040204020203" pitchFamily="34" charset="0"/>
                <a:cs typeface="Segoe UI" panose="020B0502040204020203" pitchFamily="34" charset="0"/>
              </a:rPr>
              <a:t>rollin</a:t>
            </a:r>
            <a:r>
              <a:rPr lang="en-US" sz="1200" dirty="0">
                <a:latin typeface="Segoe UI" panose="020B0502040204020203" pitchFamily="34" charset="0"/>
                <a:cs typeface="Segoe UI" panose="020B0502040204020203" pitchFamily="34" charset="0"/>
              </a:rPr>
              <a:t>.'</a:t>
            </a:r>
          </a:p>
          <a:p>
            <a:endParaRPr lang="en-US" sz="1200" dirty="0">
              <a:latin typeface="Segoe UI" panose="020B0502040204020203" pitchFamily="34" charset="0"/>
              <a:cs typeface="Segoe UI" panose="020B0502040204020203" pitchFamily="34" charset="0"/>
            </a:endParaRPr>
          </a:p>
          <a:p>
            <a:r>
              <a:rPr lang="en-US" sz="1200" dirty="0">
                <a:latin typeface="Segoe UI" panose="020B0502040204020203" pitchFamily="34" charset="0"/>
                <a:cs typeface="Segoe UI" panose="020B0502040204020203" pitchFamily="34" charset="0"/>
              </a:rPr>
              <a:t>But the good news is that, since you're in the process of rolling out passwordless to your cloud users anyway, they probably won't ever need to worry about what happens to the password when you flip the SCRIL bit, and now you know a cool new term.</a:t>
            </a:r>
          </a:p>
        </p:txBody>
      </p:sp>
    </p:spTree>
    <p:extLst>
      <p:ext uri="{BB962C8B-B14F-4D97-AF65-F5344CB8AC3E}">
        <p14:creationId xmlns:p14="http://schemas.microsoft.com/office/powerpoint/2010/main" val="4162650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DAFC96-48B0-02A2-863A-72FD404827FD}"/>
              </a:ext>
            </a:extLst>
          </p:cNvPr>
          <p:cNvSpPr txBox="1"/>
          <p:nvPr/>
        </p:nvSpPr>
        <p:spPr>
          <a:xfrm>
            <a:off x="7137399" y="3048000"/>
            <a:ext cx="4572000" cy="2862322"/>
          </a:xfrm>
          <a:prstGeom prst="rect">
            <a:avLst/>
          </a:prstGeom>
          <a:noFill/>
        </p:spPr>
        <p:txBody>
          <a:bodyPr wrap="square" rtlCol="0">
            <a:spAutoFit/>
          </a:bodyPr>
          <a:lstStyle/>
          <a:p>
            <a:r>
              <a:rPr lang="en-US" dirty="0"/>
              <a:t>Use passwords 8+ characters</a:t>
            </a:r>
          </a:p>
          <a:p>
            <a:r>
              <a:rPr lang="en-US" dirty="0"/>
              <a:t>Change your password every 60 days</a:t>
            </a:r>
          </a:p>
          <a:p>
            <a:r>
              <a:rPr lang="en-US" dirty="0"/>
              <a:t>Use security questions</a:t>
            </a:r>
          </a:p>
          <a:p>
            <a:r>
              <a:rPr lang="en-US" dirty="0"/>
              <a:t>Use password complexity (1337 speak!)</a:t>
            </a:r>
          </a:p>
          <a:p>
            <a:pPr lvl="1"/>
            <a:r>
              <a:rPr lang="en-US" dirty="0"/>
              <a:t>SoMe ChArAcTeRs ArE pRoHiBiTeD</a:t>
            </a:r>
          </a:p>
          <a:p>
            <a:r>
              <a:rPr lang="en-US" dirty="0"/>
              <a:t>Use 2FA</a:t>
            </a:r>
          </a:p>
          <a:p>
            <a:r>
              <a:rPr lang="en-US" dirty="0"/>
              <a:t>Use PINs</a:t>
            </a:r>
          </a:p>
          <a:p>
            <a:r>
              <a:rPr lang="en-US" dirty="0"/>
              <a:t>Use Biometrics (except not THAT one)</a:t>
            </a:r>
          </a:p>
          <a:p>
            <a:r>
              <a:rPr lang="en-US" dirty="0"/>
              <a:t>Use long passphrases &amp; ditch complexity</a:t>
            </a:r>
          </a:p>
          <a:p>
            <a:r>
              <a:rPr lang="en-US" dirty="0"/>
              <a:t>Only change your password if it’s busted</a:t>
            </a:r>
          </a:p>
        </p:txBody>
      </p:sp>
      <p:sp>
        <p:nvSpPr>
          <p:cNvPr id="6" name="Content Placeholder 5">
            <a:extLst>
              <a:ext uri="{FF2B5EF4-FFF2-40B4-BE49-F238E27FC236}">
                <a16:creationId xmlns:a16="http://schemas.microsoft.com/office/drawing/2014/main" id="{C182E467-EAA9-3AF3-947E-C2C1FCD66F2E}"/>
              </a:ext>
            </a:extLst>
          </p:cNvPr>
          <p:cNvSpPr>
            <a:spLocks noGrp="1"/>
          </p:cNvSpPr>
          <p:nvPr>
            <p:ph idx="1"/>
          </p:nvPr>
        </p:nvSpPr>
        <p:spPr>
          <a:xfrm>
            <a:off x="368300" y="2133600"/>
            <a:ext cx="5257800" cy="1828800"/>
          </a:xfrm>
        </p:spPr>
        <p:txBody>
          <a:bodyPr/>
          <a:lstStyle/>
          <a:p>
            <a:r>
              <a:rPr lang="en-US" dirty="0"/>
              <a:t>Passwords are super awesome and clever ways to maintain secure access to things you care about.</a:t>
            </a:r>
          </a:p>
        </p:txBody>
      </p:sp>
      <p:sp>
        <p:nvSpPr>
          <p:cNvPr id="5" name="Title 4">
            <a:extLst>
              <a:ext uri="{FF2B5EF4-FFF2-40B4-BE49-F238E27FC236}">
                <a16:creationId xmlns:a16="http://schemas.microsoft.com/office/drawing/2014/main" id="{983CF9E7-BBB2-304B-CA5D-1B3529F7F8E0}"/>
              </a:ext>
            </a:extLst>
          </p:cNvPr>
          <p:cNvSpPr>
            <a:spLocks noGrp="1"/>
          </p:cNvSpPr>
          <p:nvPr>
            <p:ph type="title"/>
          </p:nvPr>
        </p:nvSpPr>
        <p:spPr>
          <a:xfrm>
            <a:off x="165099" y="0"/>
            <a:ext cx="5740399" cy="1828800"/>
          </a:xfrm>
        </p:spPr>
        <p:txBody>
          <a:bodyPr/>
          <a:lstStyle/>
          <a:p>
            <a:r>
              <a:rPr lang="en-US" dirty="0"/>
              <a:t>3000+ years of cultural messaging:</a:t>
            </a:r>
          </a:p>
        </p:txBody>
      </p:sp>
      <p:sp>
        <p:nvSpPr>
          <p:cNvPr id="9" name="Title 4">
            <a:extLst>
              <a:ext uri="{FF2B5EF4-FFF2-40B4-BE49-F238E27FC236}">
                <a16:creationId xmlns:a16="http://schemas.microsoft.com/office/drawing/2014/main" id="{7F1E7C88-9336-6623-65B9-30CF9E2DEA32}"/>
              </a:ext>
            </a:extLst>
          </p:cNvPr>
          <p:cNvSpPr txBox="1">
            <a:spLocks/>
          </p:cNvSpPr>
          <p:nvPr/>
        </p:nvSpPr>
        <p:spPr>
          <a:xfrm>
            <a:off x="6210300" y="0"/>
            <a:ext cx="5740399" cy="182880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800" b="1" i="0" kern="1200">
                <a:solidFill>
                  <a:schemeClr val="bg1"/>
                </a:solidFill>
                <a:latin typeface="Segoe UI Semibold" panose="020B0502040204020203" pitchFamily="34" charset="0"/>
                <a:ea typeface="+mj-ea"/>
                <a:cs typeface="Segoe UI Semibold" panose="020B0502040204020203" pitchFamily="34" charset="0"/>
              </a:defRPr>
            </a:lvl1pPr>
          </a:lstStyle>
          <a:p>
            <a:r>
              <a:rPr lang="en-US" dirty="0">
                <a:solidFill>
                  <a:srgbClr val="00AEEF"/>
                </a:solidFill>
              </a:rPr>
              <a:t>30 years of “you’re doing it wrong”:</a:t>
            </a:r>
          </a:p>
        </p:txBody>
      </p:sp>
      <p:sp>
        <p:nvSpPr>
          <p:cNvPr id="11" name="Content Placeholder 5">
            <a:extLst>
              <a:ext uri="{FF2B5EF4-FFF2-40B4-BE49-F238E27FC236}">
                <a16:creationId xmlns:a16="http://schemas.microsoft.com/office/drawing/2014/main" id="{519468C0-63D3-E616-BC51-598AB5D05E3A}"/>
              </a:ext>
            </a:extLst>
          </p:cNvPr>
          <p:cNvSpPr txBox="1">
            <a:spLocks/>
          </p:cNvSpPr>
          <p:nvPr/>
        </p:nvSpPr>
        <p:spPr>
          <a:xfrm>
            <a:off x="6451599" y="2133600"/>
            <a:ext cx="5257800" cy="1828800"/>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AEEF"/>
                </a:solidFill>
              </a:rPr>
              <a:t>Your password is hot garbage and what are you even doing??</a:t>
            </a:r>
          </a:p>
        </p:txBody>
      </p:sp>
    </p:spTree>
    <p:extLst>
      <p:ext uri="{BB962C8B-B14F-4D97-AF65-F5344CB8AC3E}">
        <p14:creationId xmlns:p14="http://schemas.microsoft.com/office/powerpoint/2010/main" val="2252752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33B099B-7060-1DAA-A214-D8DDA183C685}"/>
              </a:ext>
            </a:extLst>
          </p:cNvPr>
          <p:cNvSpPr>
            <a:spLocks noGrp="1"/>
          </p:cNvSpPr>
          <p:nvPr>
            <p:ph idx="1"/>
          </p:nvPr>
        </p:nvSpPr>
        <p:spPr>
          <a:xfrm>
            <a:off x="279699" y="2807746"/>
            <a:ext cx="11632602" cy="3679551"/>
          </a:xfrm>
        </p:spPr>
        <p:txBody>
          <a:bodyPr>
            <a:normAutofit lnSpcReduction="10000"/>
          </a:bodyPr>
          <a:lstStyle/>
          <a:p>
            <a:pPr marL="342900" indent="-342900" algn="l">
              <a:buFont typeface="Arial" panose="020B0604020202020204" pitchFamily="34" charset="0"/>
              <a:buChar char="•"/>
            </a:pPr>
            <a:r>
              <a:rPr lang="en-US" sz="2000" dirty="0"/>
              <a:t>30% of internet users have been breached due to weak passwords (</a:t>
            </a:r>
            <a:r>
              <a:rPr lang="en-US" sz="2000" dirty="0" err="1">
                <a:hlinkClick r:id="rId3"/>
              </a:rPr>
              <a:t>GoodFirms</a:t>
            </a:r>
            <a:r>
              <a:rPr lang="en-US" sz="2000" dirty="0"/>
              <a:t>)</a:t>
            </a:r>
          </a:p>
          <a:p>
            <a:pPr marL="342900" indent="-342900" algn="l">
              <a:buFont typeface="Arial" panose="020B0604020202020204" pitchFamily="34" charset="0"/>
              <a:buChar char="•"/>
            </a:pPr>
            <a:r>
              <a:rPr lang="en-US" sz="2000" dirty="0"/>
              <a:t>13% of Americans recycle the same password across all accounts (</a:t>
            </a:r>
            <a:r>
              <a:rPr lang="en-US" sz="2000" dirty="0">
                <a:hlinkClick r:id="rId4"/>
              </a:rPr>
              <a:t>Google, Harris Poll</a:t>
            </a:r>
            <a:r>
              <a:rPr lang="en-US" sz="2000" dirty="0"/>
              <a:t>)</a:t>
            </a:r>
          </a:p>
          <a:p>
            <a:pPr marL="342900" indent="-342900" algn="l">
              <a:buFont typeface="Arial" panose="020B0604020202020204" pitchFamily="34" charset="0"/>
              <a:buChar char="•"/>
            </a:pPr>
            <a:r>
              <a:rPr lang="en-US" sz="2000" dirty="0"/>
              <a:t>The most common passwords are keyboard runs (1-6, qwerty, etc.) and ‘password’ (</a:t>
            </a:r>
            <a:r>
              <a:rPr lang="en-US" sz="2000" dirty="0">
                <a:hlinkClick r:id="rId5"/>
              </a:rPr>
              <a:t>Cybernews</a:t>
            </a:r>
            <a:r>
              <a:rPr lang="en-US" sz="2000" dirty="0"/>
              <a:t>)</a:t>
            </a:r>
          </a:p>
          <a:p>
            <a:pPr marL="342900" indent="-342900" algn="l">
              <a:buFont typeface="Arial" panose="020B0604020202020204" pitchFamily="34" charset="0"/>
              <a:buChar char="•"/>
            </a:pPr>
            <a:r>
              <a:rPr lang="en-US" sz="2000" dirty="0"/>
              <a:t>59% of US adults use birthdays, names (spouse, child, pet, own) in passwords (</a:t>
            </a:r>
            <a:r>
              <a:rPr lang="en-US" sz="2000" dirty="0">
                <a:hlinkClick r:id="rId4"/>
              </a:rPr>
              <a:t>Google, Harris Poll</a:t>
            </a:r>
            <a:r>
              <a:rPr lang="en-US" sz="2000" dirty="0"/>
              <a:t>)</a:t>
            </a:r>
          </a:p>
          <a:p>
            <a:pPr marL="342900" indent="-342900" algn="l">
              <a:buFont typeface="Arial" panose="020B0604020202020204" pitchFamily="34" charset="0"/>
              <a:buChar char="•"/>
            </a:pPr>
            <a:r>
              <a:rPr lang="en-US" sz="2000" dirty="0"/>
              <a:t>&lt;35% of US employees use the company name in work passwords (</a:t>
            </a:r>
            <a:r>
              <a:rPr lang="en-US" sz="2000" dirty="0">
                <a:hlinkClick r:id="rId6"/>
              </a:rPr>
              <a:t>Keeper Security</a:t>
            </a:r>
            <a:r>
              <a:rPr lang="en-US" sz="2000" dirty="0"/>
              <a:t>)</a:t>
            </a:r>
          </a:p>
          <a:p>
            <a:pPr marL="342900" indent="-342900" algn="l">
              <a:buFont typeface="Arial" panose="020B0604020202020204" pitchFamily="34" charset="0"/>
              <a:buChar char="•"/>
            </a:pPr>
            <a:r>
              <a:rPr lang="en-US" sz="2000" dirty="0"/>
              <a:t>&gt;30% of US adults use a RNG to create new passwords (</a:t>
            </a:r>
            <a:r>
              <a:rPr lang="en-US" sz="2000" dirty="0">
                <a:hlinkClick r:id="rId7"/>
              </a:rPr>
              <a:t>Security.org</a:t>
            </a:r>
            <a:r>
              <a:rPr lang="en-US" sz="2000" dirty="0"/>
              <a:t>)</a:t>
            </a:r>
          </a:p>
          <a:p>
            <a:pPr marL="342900" indent="-342900" algn="l">
              <a:buFont typeface="Arial" panose="020B0604020202020204" pitchFamily="34" charset="0"/>
              <a:buChar char="•"/>
            </a:pPr>
            <a:r>
              <a:rPr lang="en-US" sz="2000" dirty="0"/>
              <a:t>46% of IT pros use 2FA to access work accounts (</a:t>
            </a:r>
            <a:r>
              <a:rPr lang="en-US" sz="2000" dirty="0" err="1">
                <a:hlinkClick r:id="rId8"/>
              </a:rPr>
              <a:t>Ponemon</a:t>
            </a:r>
            <a:r>
              <a:rPr lang="en-US" sz="2000" dirty="0"/>
              <a:t>)</a:t>
            </a:r>
          </a:p>
          <a:p>
            <a:pPr marL="342900" indent="-342900" algn="l">
              <a:buFont typeface="Arial" panose="020B0604020202020204" pitchFamily="34" charset="0"/>
              <a:buChar char="•"/>
            </a:pPr>
            <a:r>
              <a:rPr lang="en-US" sz="2000" dirty="0"/>
              <a:t>Password-based attacks are the primary method by which accounts are compromised.</a:t>
            </a:r>
          </a:p>
          <a:p>
            <a:pPr marL="342900" indent="-342900" algn="l">
              <a:buFont typeface="Arial" panose="020B0604020202020204" pitchFamily="34" charset="0"/>
              <a:buChar char="•"/>
            </a:pPr>
            <a:r>
              <a:rPr lang="en-US" sz="2000" dirty="0"/>
              <a:t>100% of all human operated ransomware attacks include stolen credentials.</a:t>
            </a:r>
            <a:endParaRPr lang="en-US" sz="2000" b="1" dirty="0"/>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endParaRPr lang="en-US" sz="2000" dirty="0"/>
          </a:p>
        </p:txBody>
      </p:sp>
      <p:sp>
        <p:nvSpPr>
          <p:cNvPr id="6" name="Title 5">
            <a:extLst>
              <a:ext uri="{FF2B5EF4-FFF2-40B4-BE49-F238E27FC236}">
                <a16:creationId xmlns:a16="http://schemas.microsoft.com/office/drawing/2014/main" id="{AEF01ACC-FF85-42D8-1B80-4B5387DF97A9}"/>
              </a:ext>
            </a:extLst>
          </p:cNvPr>
          <p:cNvSpPr>
            <a:spLocks noGrp="1"/>
          </p:cNvSpPr>
          <p:nvPr>
            <p:ph type="title"/>
          </p:nvPr>
        </p:nvSpPr>
        <p:spPr>
          <a:xfrm>
            <a:off x="381000" y="0"/>
            <a:ext cx="11430000" cy="2495774"/>
          </a:xfrm>
        </p:spPr>
        <p:txBody>
          <a:bodyPr>
            <a:normAutofit/>
          </a:bodyPr>
          <a:lstStyle/>
          <a:p>
            <a:r>
              <a:rPr lang="en-US" sz="6000" dirty="0"/>
              <a:t>Terrifying 2023 password statistics from around the web</a:t>
            </a:r>
          </a:p>
        </p:txBody>
      </p:sp>
    </p:spTree>
    <p:extLst>
      <p:ext uri="{BB962C8B-B14F-4D97-AF65-F5344CB8AC3E}">
        <p14:creationId xmlns:p14="http://schemas.microsoft.com/office/powerpoint/2010/main" val="3883287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20C8-0EDD-9E0A-08A3-1B6F8FE50B65}"/>
              </a:ext>
            </a:extLst>
          </p:cNvPr>
          <p:cNvSpPr>
            <a:spLocks noGrp="1"/>
          </p:cNvSpPr>
          <p:nvPr>
            <p:ph type="title"/>
          </p:nvPr>
        </p:nvSpPr>
        <p:spPr>
          <a:xfrm>
            <a:off x="147144" y="2057400"/>
            <a:ext cx="5770179" cy="2743200"/>
          </a:xfrm>
        </p:spPr>
        <p:txBody>
          <a:bodyPr>
            <a:normAutofit fontScale="90000"/>
          </a:bodyPr>
          <a:lstStyle/>
          <a:p>
            <a:pPr algn="ctr"/>
            <a:r>
              <a:rPr lang="en-US" sz="16600" dirty="0"/>
              <a:t>99.9%</a:t>
            </a:r>
          </a:p>
        </p:txBody>
      </p:sp>
      <p:sp>
        <p:nvSpPr>
          <p:cNvPr id="9" name="TextBox 8">
            <a:extLst>
              <a:ext uri="{FF2B5EF4-FFF2-40B4-BE49-F238E27FC236}">
                <a16:creationId xmlns:a16="http://schemas.microsoft.com/office/drawing/2014/main" id="{670EA480-9952-AC18-F748-1AB87E7214BF}"/>
              </a:ext>
            </a:extLst>
          </p:cNvPr>
          <p:cNvSpPr txBox="1"/>
          <p:nvPr/>
        </p:nvSpPr>
        <p:spPr>
          <a:xfrm>
            <a:off x="6274679" y="2828835"/>
            <a:ext cx="5917321" cy="1200329"/>
          </a:xfrm>
          <a:prstGeom prst="rect">
            <a:avLst/>
          </a:prstGeom>
          <a:noFill/>
        </p:spPr>
        <p:txBody>
          <a:bodyPr wrap="square" rtlCol="0">
            <a:spAutoFit/>
          </a:bodyPr>
          <a:lstStyle/>
          <a:p>
            <a:r>
              <a:rPr lang="en-US" sz="3600" dirty="0"/>
              <a:t>of attacks can be blocked with multifactor authentication</a:t>
            </a:r>
          </a:p>
        </p:txBody>
      </p:sp>
    </p:spTree>
    <p:extLst>
      <p:ext uri="{BB962C8B-B14F-4D97-AF65-F5344CB8AC3E}">
        <p14:creationId xmlns:p14="http://schemas.microsoft.com/office/powerpoint/2010/main" val="4122466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4D4D8-16A2-A816-9779-94108986B826}"/>
              </a:ext>
            </a:extLst>
          </p:cNvPr>
          <p:cNvSpPr>
            <a:spLocks noGrp="1"/>
          </p:cNvSpPr>
          <p:nvPr>
            <p:ph type="title" idx="4294967295"/>
          </p:nvPr>
        </p:nvSpPr>
        <p:spPr>
          <a:xfrm>
            <a:off x="-1" y="31751"/>
            <a:ext cx="12191999" cy="809078"/>
          </a:xfrm>
        </p:spPr>
        <p:txBody>
          <a:bodyPr>
            <a:normAutofit/>
          </a:bodyPr>
          <a:lstStyle/>
          <a:p>
            <a:r>
              <a:rPr lang="en-US" sz="4400" b="0" u="none" strike="noStrike" dirty="0">
                <a:solidFill>
                  <a:schemeClr val="tx1"/>
                </a:solidFill>
                <a:effectLst/>
              </a:rPr>
              <a:t>Top issues reported in cyber risk engagements</a:t>
            </a:r>
            <a:endParaRPr lang="en-US" b="0" dirty="0">
              <a:solidFill>
                <a:schemeClr val="tx1"/>
              </a:solidFill>
            </a:endParaRPr>
          </a:p>
        </p:txBody>
      </p:sp>
      <p:graphicFrame>
        <p:nvGraphicFramePr>
          <p:cNvPr id="9" name="Content Placeholder 8">
            <a:extLst>
              <a:ext uri="{FF2B5EF4-FFF2-40B4-BE49-F238E27FC236}">
                <a16:creationId xmlns:a16="http://schemas.microsoft.com/office/drawing/2014/main" id="{A5EDA4F4-DB56-F61F-1085-8819E96AF47D}"/>
              </a:ext>
            </a:extLst>
          </p:cNvPr>
          <p:cNvGraphicFramePr>
            <a:graphicFrameLocks noGrp="1"/>
          </p:cNvGraphicFramePr>
          <p:nvPr>
            <p:ph idx="4294967295"/>
            <p:extLst>
              <p:ext uri="{D42A27DB-BD31-4B8C-83A1-F6EECF244321}">
                <p14:modId xmlns:p14="http://schemas.microsoft.com/office/powerpoint/2010/main" val="682047668"/>
              </p:ext>
            </p:extLst>
          </p:nvPr>
        </p:nvGraphicFramePr>
        <p:xfrm>
          <a:off x="0" y="501651"/>
          <a:ext cx="12192000" cy="55102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8953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8A8AB-FE01-B03D-FB49-29AC36064EEB}"/>
              </a:ext>
            </a:extLst>
          </p:cNvPr>
          <p:cNvSpPr>
            <a:spLocks noGrp="1"/>
          </p:cNvSpPr>
          <p:nvPr>
            <p:ph type="title"/>
          </p:nvPr>
        </p:nvSpPr>
        <p:spPr/>
        <p:txBody>
          <a:bodyPr/>
          <a:lstStyle/>
          <a:p>
            <a:r>
              <a:rPr lang="en-US" dirty="0"/>
              <a:t>Azure AD usage of strong auth / time</a:t>
            </a:r>
          </a:p>
        </p:txBody>
      </p:sp>
      <p:graphicFrame>
        <p:nvGraphicFramePr>
          <p:cNvPr id="4" name="Chart 3">
            <a:extLst>
              <a:ext uri="{FF2B5EF4-FFF2-40B4-BE49-F238E27FC236}">
                <a16:creationId xmlns:a16="http://schemas.microsoft.com/office/drawing/2014/main" id="{833C7141-58A8-690A-21A1-7FFD13512B43}"/>
              </a:ext>
            </a:extLst>
          </p:cNvPr>
          <p:cNvGraphicFramePr>
            <a:graphicFrameLocks/>
          </p:cNvGraphicFramePr>
          <p:nvPr>
            <p:extLst>
              <p:ext uri="{D42A27DB-BD31-4B8C-83A1-F6EECF244321}">
                <p14:modId xmlns:p14="http://schemas.microsoft.com/office/powerpoint/2010/main" val="4205365615"/>
              </p:ext>
            </p:extLst>
          </p:nvPr>
        </p:nvGraphicFramePr>
        <p:xfrm>
          <a:off x="3090041" y="1690688"/>
          <a:ext cx="8744607" cy="480218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0FE6A09-F094-C25C-4A7E-E793F6722D0A}"/>
              </a:ext>
            </a:extLst>
          </p:cNvPr>
          <p:cNvSpPr txBox="1"/>
          <p:nvPr/>
        </p:nvSpPr>
        <p:spPr>
          <a:xfrm>
            <a:off x="262759" y="1965433"/>
            <a:ext cx="2827282" cy="3970318"/>
          </a:xfrm>
          <a:prstGeom prst="rect">
            <a:avLst/>
          </a:prstGeom>
          <a:noFill/>
        </p:spPr>
        <p:txBody>
          <a:bodyPr wrap="square" rtlCol="0">
            <a:spAutoFit/>
          </a:bodyPr>
          <a:lstStyle/>
          <a:p>
            <a:r>
              <a:rPr lang="en-US" dirty="0"/>
              <a:t>“…we are seeing steady growth in adoption of strong authentication amongst the [Azure AD] enterprise customer base. For Azure AD, strong authentication monthly active users (MAU) grew from 19 percent to 26 percent in the last year, while strong authentication MAU for administrative accounts grew from 30 to approximately 33 percent.”</a:t>
            </a:r>
          </a:p>
        </p:txBody>
      </p:sp>
    </p:spTree>
    <p:extLst>
      <p:ext uri="{BB962C8B-B14F-4D97-AF65-F5344CB8AC3E}">
        <p14:creationId xmlns:p14="http://schemas.microsoft.com/office/powerpoint/2010/main" val="1786924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E117726-1C93-26C8-0CF3-AF468A22BEA6}"/>
              </a:ext>
            </a:extLst>
          </p:cNvPr>
          <p:cNvGraphicFramePr>
            <a:graphicFrameLocks noGrp="1"/>
          </p:cNvGraphicFramePr>
          <p:nvPr>
            <p:extLst>
              <p:ext uri="{D42A27DB-BD31-4B8C-83A1-F6EECF244321}">
                <p14:modId xmlns:p14="http://schemas.microsoft.com/office/powerpoint/2010/main" val="3016044648"/>
              </p:ext>
            </p:extLst>
          </p:nvPr>
        </p:nvGraphicFramePr>
        <p:xfrm>
          <a:off x="462455" y="140766"/>
          <a:ext cx="11246071" cy="6427674"/>
        </p:xfrm>
        <a:graphic>
          <a:graphicData uri="http://schemas.openxmlformats.org/drawingml/2006/table">
            <a:tbl>
              <a:tblPr>
                <a:tableStyleId>{2D5ABB26-0587-4C30-8999-92F81FD0307C}</a:tableStyleId>
              </a:tblPr>
              <a:tblGrid>
                <a:gridCol w="4109545">
                  <a:extLst>
                    <a:ext uri="{9D8B030D-6E8A-4147-A177-3AD203B41FA5}">
                      <a16:colId xmlns:a16="http://schemas.microsoft.com/office/drawing/2014/main" val="2813953360"/>
                    </a:ext>
                  </a:extLst>
                </a:gridCol>
                <a:gridCol w="1505411">
                  <a:extLst>
                    <a:ext uri="{9D8B030D-6E8A-4147-A177-3AD203B41FA5}">
                      <a16:colId xmlns:a16="http://schemas.microsoft.com/office/drawing/2014/main" val="2236514895"/>
                    </a:ext>
                  </a:extLst>
                </a:gridCol>
                <a:gridCol w="1807613">
                  <a:extLst>
                    <a:ext uri="{9D8B030D-6E8A-4147-A177-3AD203B41FA5}">
                      <a16:colId xmlns:a16="http://schemas.microsoft.com/office/drawing/2014/main" val="287178500"/>
                    </a:ext>
                  </a:extLst>
                </a:gridCol>
                <a:gridCol w="1911751">
                  <a:extLst>
                    <a:ext uri="{9D8B030D-6E8A-4147-A177-3AD203B41FA5}">
                      <a16:colId xmlns:a16="http://schemas.microsoft.com/office/drawing/2014/main" val="3396616600"/>
                    </a:ext>
                  </a:extLst>
                </a:gridCol>
                <a:gridCol w="1911751">
                  <a:extLst>
                    <a:ext uri="{9D8B030D-6E8A-4147-A177-3AD203B41FA5}">
                      <a16:colId xmlns:a16="http://schemas.microsoft.com/office/drawing/2014/main" val="4042365188"/>
                    </a:ext>
                  </a:extLst>
                </a:gridCol>
              </a:tblGrid>
              <a:tr h="187571">
                <a:tc>
                  <a:txBody>
                    <a:bodyPr/>
                    <a:lstStyle/>
                    <a:p>
                      <a:pPr algn="l" fontAlgn="b">
                        <a:spcBef>
                          <a:spcPts val="0"/>
                        </a:spcBef>
                        <a:spcAft>
                          <a:spcPts val="0"/>
                        </a:spcAft>
                      </a:pPr>
                      <a:r>
                        <a:rPr lang="en-US" sz="1400" b="1" u="none" strike="noStrike" dirty="0">
                          <a:solidFill>
                            <a:srgbClr val="000000"/>
                          </a:solidFill>
                          <a:effectLst/>
                          <a:latin typeface="Segoe UI" panose="020B0502040204020203" pitchFamily="34" charset="0"/>
                          <a:cs typeface="Segoe UI" panose="020B0502040204020203" pitchFamily="34" charset="0"/>
                        </a:rPr>
                        <a:t>Auth Method</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lnR w="12700" cap="flat" cmpd="sng" algn="ctr">
                      <a:noFill/>
                      <a:prstDash val="solid"/>
                      <a:round/>
                      <a:headEnd type="none" w="med" len="med"/>
                      <a:tailEnd type="none" w="med" len="med"/>
                    </a:lnR>
                  </a:tcPr>
                </a:tc>
                <a:tc>
                  <a:txBody>
                    <a:bodyPr/>
                    <a:lstStyle/>
                    <a:p>
                      <a:pPr algn="ctr" fontAlgn="b">
                        <a:spcBef>
                          <a:spcPts val="0"/>
                        </a:spcBef>
                        <a:spcAft>
                          <a:spcPts val="0"/>
                        </a:spcAft>
                      </a:pPr>
                      <a:r>
                        <a:rPr lang="en-US" sz="1400" b="1" u="none" strike="noStrike" dirty="0">
                          <a:solidFill>
                            <a:srgbClr val="000000"/>
                          </a:solidFill>
                          <a:effectLst/>
                          <a:latin typeface="Segoe UI" panose="020B0502040204020203" pitchFamily="34" charset="0"/>
                          <a:cs typeface="Segoe UI" panose="020B0502040204020203" pitchFamily="34" charset="0"/>
                        </a:rPr>
                        <a:t>Single-Factor</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spcBef>
                          <a:spcPts val="0"/>
                        </a:spcBef>
                        <a:spcAft>
                          <a:spcPts val="0"/>
                        </a:spcAft>
                      </a:pPr>
                      <a:r>
                        <a:rPr lang="en-US" sz="1400" b="1" u="none" strike="noStrike" dirty="0">
                          <a:solidFill>
                            <a:srgbClr val="000000"/>
                          </a:solidFill>
                          <a:effectLst/>
                          <a:latin typeface="Segoe UI" panose="020B0502040204020203" pitchFamily="34" charset="0"/>
                          <a:cs typeface="Segoe UI" panose="020B0502040204020203" pitchFamily="34" charset="0"/>
                        </a:rPr>
                        <a:t>Multi-Factor</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lnL w="12700" cap="flat" cmpd="sng" algn="ctr">
                      <a:noFill/>
                      <a:prstDash val="solid"/>
                      <a:round/>
                      <a:headEnd type="none" w="med" len="med"/>
                      <a:tailEnd type="none" w="med" len="med"/>
                    </a:lnL>
                    <a:lnT>
                      <a:noFill/>
                    </a:lnT>
                    <a:solidFill>
                      <a:srgbClr val="92D050"/>
                    </a:solidFill>
                  </a:tcPr>
                </a:tc>
                <a:tc>
                  <a:txBody>
                    <a:bodyPr/>
                    <a:lstStyle/>
                    <a:p>
                      <a:pPr algn="ctr" fontAlgn="b">
                        <a:spcBef>
                          <a:spcPts val="0"/>
                        </a:spcBef>
                        <a:spcAft>
                          <a:spcPts val="0"/>
                        </a:spcAft>
                      </a:pPr>
                      <a:r>
                        <a:rPr lang="en-US" sz="1400" b="1" u="none" strike="noStrike" dirty="0">
                          <a:solidFill>
                            <a:srgbClr val="000000"/>
                          </a:solidFill>
                          <a:effectLst/>
                          <a:latin typeface="Segoe UI" panose="020B0502040204020203" pitchFamily="34" charset="0"/>
                          <a:cs typeface="Segoe UI" panose="020B0502040204020203" pitchFamily="34" charset="0"/>
                        </a:rPr>
                        <a:t>Passwordless MFA</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lnT>
                      <a:noFill/>
                    </a:lnT>
                    <a:solidFill>
                      <a:srgbClr val="00B0F0"/>
                    </a:solidFill>
                  </a:tcPr>
                </a:tc>
                <a:tc>
                  <a:txBody>
                    <a:bodyPr/>
                    <a:lstStyle/>
                    <a:p>
                      <a:pPr algn="ctr" fontAlgn="b">
                        <a:spcBef>
                          <a:spcPts val="0"/>
                        </a:spcBef>
                        <a:spcAft>
                          <a:spcPts val="0"/>
                        </a:spcAft>
                      </a:pPr>
                      <a:r>
                        <a:rPr lang="en-US" sz="1400" b="1" u="none" strike="noStrike" dirty="0">
                          <a:solidFill>
                            <a:srgbClr val="000000"/>
                          </a:solidFill>
                          <a:effectLst/>
                          <a:latin typeface="Segoe UI" panose="020B0502040204020203" pitchFamily="34" charset="0"/>
                          <a:cs typeface="Segoe UI" panose="020B0502040204020203" pitchFamily="34" charset="0"/>
                        </a:rPr>
                        <a:t>Phish-resistant MFA</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lnT>
                      <a:noFill/>
                    </a:lnT>
                    <a:solidFill>
                      <a:srgbClr val="B07BD7"/>
                    </a:solidFill>
                  </a:tcPr>
                </a:tc>
                <a:extLst>
                  <a:ext uri="{0D108BD9-81ED-4DB2-BD59-A6C34878D82A}">
                    <a16:rowId xmlns:a16="http://schemas.microsoft.com/office/drawing/2014/main" val="360524075"/>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Windows Hello for Business</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lnT w="12700" cap="flat" cmpd="sng" algn="ctr">
                      <a:noFill/>
                      <a:prstDash val="solid"/>
                      <a:round/>
                      <a:headEnd type="none" w="med" len="med"/>
                      <a:tailEnd type="none" w="med" len="med"/>
                    </a:lnT>
                  </a:tcP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dirty="0">
                          <a:solidFill>
                            <a:srgbClr val="000000"/>
                          </a:solidFill>
                          <a:effectLst/>
                          <a:latin typeface="Segoe UI" panose="020B0502040204020203" pitchFamily="34" charset="0"/>
                          <a:cs typeface="Segoe UI" panose="020B0502040204020203" pitchFamily="34" charset="0"/>
                        </a:rPr>
                        <a:t>⬤</a:t>
                      </a:r>
                      <a:endParaRPr lang="en-US" sz="2000" b="0" i="0" u="none" strike="noStrike" dirty="0">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1964644436"/>
                  </a:ext>
                </a:extLst>
              </a:tr>
              <a:tr h="286880">
                <a:tc>
                  <a:txBody>
                    <a:bodyPr/>
                    <a:lstStyle/>
                    <a:p>
                      <a:pPr algn="l" fontAlgn="b">
                        <a:spcBef>
                          <a:spcPts val="0"/>
                        </a:spcBef>
                        <a:spcAft>
                          <a:spcPts val="0"/>
                        </a:spcAft>
                      </a:pPr>
                      <a:r>
                        <a:rPr lang="en-US" sz="1400" b="0" u="none" strike="noStrike">
                          <a:solidFill>
                            <a:srgbClr val="000000"/>
                          </a:solidFill>
                          <a:effectLst/>
                          <a:latin typeface="Segoe UI" panose="020B0502040204020203" pitchFamily="34" charset="0"/>
                          <a:cs typeface="Segoe UI" panose="020B0502040204020203" pitchFamily="34" charset="0"/>
                        </a:rPr>
                        <a:t>FIDO2 Security Key</a:t>
                      </a:r>
                      <a:endParaRPr lang="en-US" sz="2400" b="0" i="0" u="none" strike="noStrike">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2067954066"/>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Certificate-based authentication (MFA)</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endParaRPr lang="en-US" sz="2000" b="0" i="0" u="none" strike="noStrike" dirty="0">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dirty="0">
                          <a:solidFill>
                            <a:srgbClr val="000000"/>
                          </a:solidFill>
                          <a:effectLst/>
                          <a:latin typeface="Segoe UI" panose="020B0502040204020203" pitchFamily="34" charset="0"/>
                          <a:cs typeface="Segoe UI" panose="020B0502040204020203" pitchFamily="34" charset="0"/>
                        </a:rPr>
                        <a:t>⬤</a:t>
                      </a:r>
                      <a:endParaRPr lang="en-US" sz="2000" b="0" i="0" u="none" strike="noStrike" dirty="0">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1539901219"/>
                  </a:ext>
                </a:extLst>
              </a:tr>
              <a:tr h="286880">
                <a:tc>
                  <a:txBody>
                    <a:bodyPr/>
                    <a:lstStyle/>
                    <a:p>
                      <a:pPr algn="l" fontAlgn="b">
                        <a:spcBef>
                          <a:spcPts val="0"/>
                        </a:spcBef>
                        <a:spcAft>
                          <a:spcPts val="0"/>
                        </a:spcAft>
                      </a:pPr>
                      <a:r>
                        <a:rPr lang="en-US" sz="1400" b="0" u="none" strike="noStrike">
                          <a:solidFill>
                            <a:srgbClr val="000000"/>
                          </a:solidFill>
                          <a:effectLst/>
                          <a:latin typeface="Segoe UI" panose="020B0502040204020203" pitchFamily="34" charset="0"/>
                          <a:cs typeface="Segoe UI" panose="020B0502040204020203" pitchFamily="34" charset="0"/>
                        </a:rPr>
                        <a:t>Microsoft Authenticator (Phone Sign-in)</a:t>
                      </a:r>
                      <a:endParaRPr lang="en-US" sz="2400" b="0" i="0" u="none" strike="noStrike">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1792474034"/>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Temporary Access Pass (1-time &amp; multi-use)</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569871532"/>
                  </a:ext>
                </a:extLst>
              </a:tr>
              <a:tr h="286880">
                <a:tc>
                  <a:txBody>
                    <a:bodyPr/>
                    <a:lstStyle/>
                    <a:p>
                      <a:pPr algn="l" fontAlgn="b">
                        <a:spcBef>
                          <a:spcPts val="0"/>
                        </a:spcBef>
                        <a:spcAft>
                          <a:spcPts val="0"/>
                        </a:spcAft>
                      </a:pPr>
                      <a:r>
                        <a:rPr lang="en-US" sz="1400" b="0" u="none" strike="noStrike">
                          <a:solidFill>
                            <a:srgbClr val="000000"/>
                          </a:solidFill>
                          <a:effectLst/>
                          <a:latin typeface="Segoe UI" panose="020B0502040204020203" pitchFamily="34" charset="0"/>
                          <a:cs typeface="Segoe UI" panose="020B0502040204020203" pitchFamily="34" charset="0"/>
                        </a:rPr>
                        <a:t>Password + </a:t>
                      </a:r>
                      <a:endParaRPr lang="en-US" sz="2400" b="0" i="0" u="none" strike="noStrike">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311902204"/>
                  </a:ext>
                </a:extLst>
              </a:tr>
              <a:tr h="286880">
                <a:tc>
                  <a:txBody>
                    <a:bodyPr/>
                    <a:lstStyle/>
                    <a:p>
                      <a:pPr algn="l" fontAlgn="b">
                        <a:spcBef>
                          <a:spcPts val="0"/>
                        </a:spcBef>
                        <a:spcAft>
                          <a:spcPts val="0"/>
                        </a:spcAft>
                      </a:pPr>
                      <a:r>
                        <a:rPr lang="en-US" sz="1400" b="0" u="none" strike="noStrike">
                          <a:solidFill>
                            <a:srgbClr val="000000"/>
                          </a:solidFill>
                          <a:effectLst/>
                          <a:latin typeface="Segoe UI" panose="020B0502040204020203" pitchFamily="34" charset="0"/>
                          <a:cs typeface="Segoe UI" panose="020B0502040204020203" pitchFamily="34" charset="0"/>
                        </a:rPr>
                        <a:t>Authenticator (Push Notification)</a:t>
                      </a:r>
                      <a:endParaRPr lang="en-US" sz="2400" b="0" i="0" u="none" strike="noStrike">
                        <a:effectLst/>
                        <a:latin typeface="Segoe UI" panose="020B0502040204020203" pitchFamily="34" charset="0"/>
                        <a:cs typeface="Segoe UI" panose="020B0502040204020203" pitchFamily="34" charset="0"/>
                      </a:endParaRPr>
                    </a:p>
                  </a:txBody>
                  <a:tcPr marL="233508"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852712979"/>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OATH token</a:t>
                      </a:r>
                      <a:endParaRPr lang="en-US" sz="2400" b="0" i="0" u="none" strike="noStrike" dirty="0">
                        <a:effectLst/>
                        <a:latin typeface="Segoe UI" panose="020B0502040204020203" pitchFamily="34" charset="0"/>
                        <a:cs typeface="Segoe UI" panose="020B0502040204020203" pitchFamily="34" charset="0"/>
                      </a:endParaRPr>
                    </a:p>
                  </a:txBody>
                  <a:tcPr marL="233508"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2516704016"/>
                  </a:ext>
                </a:extLst>
              </a:tr>
              <a:tr h="286880">
                <a:tc>
                  <a:txBody>
                    <a:bodyPr/>
                    <a:lstStyle/>
                    <a:p>
                      <a:pPr algn="l" fontAlgn="b">
                        <a:spcBef>
                          <a:spcPts val="0"/>
                        </a:spcBef>
                        <a:spcAft>
                          <a:spcPts val="0"/>
                        </a:spcAft>
                      </a:pPr>
                      <a:r>
                        <a:rPr lang="en-US" sz="1400" b="0" u="none" strike="noStrike">
                          <a:solidFill>
                            <a:srgbClr val="000000"/>
                          </a:solidFill>
                          <a:effectLst/>
                          <a:latin typeface="Segoe UI" panose="020B0502040204020203" pitchFamily="34" charset="0"/>
                          <a:cs typeface="Segoe UI" panose="020B0502040204020203" pitchFamily="34" charset="0"/>
                        </a:rPr>
                        <a:t>SMS</a:t>
                      </a:r>
                      <a:endParaRPr lang="en-US" sz="2400" b="0" i="0" u="none" strike="noStrike">
                        <a:effectLst/>
                        <a:latin typeface="Segoe UI" panose="020B0502040204020203" pitchFamily="34" charset="0"/>
                        <a:cs typeface="Segoe UI" panose="020B0502040204020203" pitchFamily="34" charset="0"/>
                      </a:endParaRPr>
                    </a:p>
                  </a:txBody>
                  <a:tcPr marL="233508"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3845773779"/>
                  </a:ext>
                </a:extLst>
              </a:tr>
              <a:tr h="286880">
                <a:tc>
                  <a:txBody>
                    <a:bodyPr/>
                    <a:lstStyle/>
                    <a:p>
                      <a:pPr algn="l" fontAlgn="b">
                        <a:spcBef>
                          <a:spcPts val="0"/>
                        </a:spcBef>
                        <a:spcAft>
                          <a:spcPts val="0"/>
                        </a:spcAft>
                      </a:pPr>
                      <a:r>
                        <a:rPr lang="en-US" sz="1400" b="0" u="none" strike="noStrike">
                          <a:solidFill>
                            <a:srgbClr val="000000"/>
                          </a:solidFill>
                          <a:effectLst/>
                          <a:latin typeface="Segoe UI" panose="020B0502040204020203" pitchFamily="34" charset="0"/>
                          <a:cs typeface="Segoe UI" panose="020B0502040204020203" pitchFamily="34" charset="0"/>
                        </a:rPr>
                        <a:t>Voice</a:t>
                      </a:r>
                      <a:endParaRPr lang="en-US" sz="2400" b="0" i="0" u="none" strike="noStrike">
                        <a:effectLst/>
                        <a:latin typeface="Segoe UI" panose="020B0502040204020203" pitchFamily="34" charset="0"/>
                        <a:cs typeface="Segoe UI" panose="020B0502040204020203" pitchFamily="34" charset="0"/>
                      </a:endParaRPr>
                    </a:p>
                  </a:txBody>
                  <a:tcPr marL="233508"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104586776"/>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Federated Multifactor</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2788264006"/>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Federated Single factor + </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2930236985"/>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Authenticator (Push Notification)</a:t>
                      </a:r>
                      <a:endParaRPr lang="en-US" sz="2400" b="0" i="0" u="none" strike="noStrike" dirty="0">
                        <a:effectLst/>
                        <a:latin typeface="Segoe UI" panose="020B0502040204020203" pitchFamily="34" charset="0"/>
                        <a:cs typeface="Segoe UI" panose="020B0502040204020203" pitchFamily="34" charset="0"/>
                      </a:endParaRPr>
                    </a:p>
                  </a:txBody>
                  <a:tcPr marL="233508"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1395763093"/>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OATH token</a:t>
                      </a:r>
                      <a:endParaRPr lang="en-US" sz="2400" b="0" i="0" u="none" strike="noStrike" dirty="0">
                        <a:effectLst/>
                        <a:latin typeface="Segoe UI" panose="020B0502040204020203" pitchFamily="34" charset="0"/>
                        <a:cs typeface="Segoe UI" panose="020B0502040204020203" pitchFamily="34" charset="0"/>
                      </a:endParaRPr>
                    </a:p>
                  </a:txBody>
                  <a:tcPr marL="233508"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4196306483"/>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SMS</a:t>
                      </a:r>
                      <a:endParaRPr lang="en-US" sz="2400" b="0" i="0" u="none" strike="noStrike" dirty="0">
                        <a:effectLst/>
                        <a:latin typeface="Segoe UI" panose="020B0502040204020203" pitchFamily="34" charset="0"/>
                        <a:cs typeface="Segoe UI" panose="020B0502040204020203" pitchFamily="34" charset="0"/>
                      </a:endParaRPr>
                    </a:p>
                  </a:txBody>
                  <a:tcPr marL="233508"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1030145044"/>
                  </a:ext>
                </a:extLst>
              </a:tr>
              <a:tr h="286880">
                <a:tc>
                  <a:txBody>
                    <a:bodyPr/>
                    <a:lstStyle/>
                    <a:p>
                      <a:pPr algn="l" fontAlgn="b">
                        <a:spcBef>
                          <a:spcPts val="0"/>
                        </a:spcBef>
                        <a:spcAft>
                          <a:spcPts val="0"/>
                        </a:spcAft>
                      </a:pPr>
                      <a:r>
                        <a:rPr lang="en-US" sz="1400" b="0" u="none" strike="noStrike">
                          <a:solidFill>
                            <a:srgbClr val="000000"/>
                          </a:solidFill>
                          <a:effectLst/>
                          <a:latin typeface="Segoe UI" panose="020B0502040204020203" pitchFamily="34" charset="0"/>
                          <a:cs typeface="Segoe UI" panose="020B0502040204020203" pitchFamily="34" charset="0"/>
                        </a:rPr>
                        <a:t>Voice</a:t>
                      </a:r>
                      <a:endParaRPr lang="en-US" sz="2400" b="0" i="0" u="none" strike="noStrike">
                        <a:effectLst/>
                        <a:latin typeface="Segoe UI" panose="020B0502040204020203" pitchFamily="34" charset="0"/>
                        <a:cs typeface="Segoe UI" panose="020B0502040204020203" pitchFamily="34" charset="0"/>
                      </a:endParaRPr>
                    </a:p>
                  </a:txBody>
                  <a:tcPr marL="233508"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2550072430"/>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Certificate-based authentication (single factor)</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3176787294"/>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SMS</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3505693354"/>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Password</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1479574850"/>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Federated Single factor</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dirty="0">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2426508489"/>
                  </a:ext>
                </a:extLst>
              </a:tr>
            </a:tbl>
          </a:graphicData>
        </a:graphic>
      </p:graphicFrame>
    </p:spTree>
    <p:extLst>
      <p:ext uri="{BB962C8B-B14F-4D97-AF65-F5344CB8AC3E}">
        <p14:creationId xmlns:p14="http://schemas.microsoft.com/office/powerpoint/2010/main" val="2513094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BD38B-C1D4-3068-C268-1B13FA9F3481}"/>
              </a:ext>
            </a:extLst>
          </p:cNvPr>
          <p:cNvSpPr>
            <a:spLocks noGrp="1"/>
          </p:cNvSpPr>
          <p:nvPr>
            <p:ph type="title" idx="4294967295"/>
          </p:nvPr>
        </p:nvSpPr>
        <p:spPr>
          <a:xfrm>
            <a:off x="1042360" y="153192"/>
            <a:ext cx="10515600" cy="1325563"/>
          </a:xfrm>
        </p:spPr>
        <p:txBody>
          <a:bodyPr/>
          <a:lstStyle/>
          <a:p>
            <a:pPr algn="ctr"/>
            <a:r>
              <a:rPr lang="en-US" dirty="0">
                <a:solidFill>
                  <a:schemeClr val="tx1"/>
                </a:solidFill>
              </a:rPr>
              <a:t>Barriers to implementation</a:t>
            </a:r>
          </a:p>
        </p:txBody>
      </p:sp>
      <p:sp>
        <p:nvSpPr>
          <p:cNvPr id="3" name="Content Placeholder 2">
            <a:extLst>
              <a:ext uri="{FF2B5EF4-FFF2-40B4-BE49-F238E27FC236}">
                <a16:creationId xmlns:a16="http://schemas.microsoft.com/office/drawing/2014/main" id="{188CA658-4807-29E6-1CB7-6B48351B1953}"/>
              </a:ext>
            </a:extLst>
          </p:cNvPr>
          <p:cNvSpPr>
            <a:spLocks noGrp="1"/>
          </p:cNvSpPr>
          <p:nvPr>
            <p:ph idx="4294967295"/>
          </p:nvPr>
        </p:nvSpPr>
        <p:spPr>
          <a:xfrm>
            <a:off x="1227195" y="1478755"/>
            <a:ext cx="4337649" cy="4802187"/>
          </a:xfrm>
        </p:spPr>
        <p:txBody>
          <a:bodyPr>
            <a:normAutofit/>
          </a:bodyPr>
          <a:lstStyle/>
          <a:p>
            <a:pPr marL="0" indent="0">
              <a:lnSpc>
                <a:spcPct val="107000"/>
              </a:lnSpc>
              <a:spcBef>
                <a:spcPts val="0"/>
              </a:spcBef>
              <a:buNone/>
            </a:pPr>
            <a:r>
              <a:rPr lang="en-US" b="1" kern="100" dirty="0">
                <a:solidFill>
                  <a:schemeClr val="tx1"/>
                </a:solidFill>
                <a:effectLst/>
                <a:ea typeface="Calibri" panose="020F0502020204030204" pitchFamily="34" charset="0"/>
              </a:rPr>
              <a:t>System Side:</a:t>
            </a:r>
          </a:p>
          <a:p>
            <a:pPr marL="342900" indent="-342900">
              <a:lnSpc>
                <a:spcPct val="107000"/>
              </a:lnSpc>
              <a:spcBef>
                <a:spcPts val="0"/>
              </a:spcBef>
              <a:buFont typeface="Arial" panose="020B0604020202020204" pitchFamily="34" charset="0"/>
              <a:buChar char="•"/>
            </a:pPr>
            <a:r>
              <a:rPr lang="en-US" kern="100" dirty="0">
                <a:solidFill>
                  <a:schemeClr val="tx1"/>
                </a:solidFill>
                <a:effectLst/>
                <a:ea typeface="Calibri" panose="020F0502020204030204" pitchFamily="34" charset="0"/>
              </a:rPr>
              <a:t>Workloads designed in disparate/legacy systems</a:t>
            </a:r>
          </a:p>
          <a:p>
            <a:pPr marL="342900" indent="-342900">
              <a:lnSpc>
                <a:spcPct val="107000"/>
              </a:lnSpc>
              <a:spcBef>
                <a:spcPts val="0"/>
              </a:spcBef>
              <a:buFont typeface="Arial" panose="020B0604020202020204" pitchFamily="34" charset="0"/>
              <a:buChar char="•"/>
            </a:pPr>
            <a:r>
              <a:rPr lang="en-US" kern="100" dirty="0">
                <a:solidFill>
                  <a:schemeClr val="tx1"/>
                </a:solidFill>
                <a:effectLst/>
                <a:ea typeface="Calibri" panose="020F0502020204030204" pitchFamily="34" charset="0"/>
              </a:rPr>
              <a:t>Access to security devices</a:t>
            </a:r>
          </a:p>
          <a:p>
            <a:pPr marL="342900" indent="-342900">
              <a:lnSpc>
                <a:spcPct val="107000"/>
              </a:lnSpc>
              <a:spcBef>
                <a:spcPts val="0"/>
              </a:spcBef>
              <a:buFont typeface="Arial" panose="020B0604020202020204" pitchFamily="34" charset="0"/>
              <a:buChar char="•"/>
            </a:pPr>
            <a:r>
              <a:rPr lang="en-US" kern="100" dirty="0">
                <a:solidFill>
                  <a:schemeClr val="tx1"/>
                </a:solidFill>
                <a:effectLst/>
                <a:ea typeface="Calibri" panose="020F0502020204030204" pitchFamily="34" charset="0"/>
              </a:rPr>
              <a:t>Cost</a:t>
            </a:r>
          </a:p>
          <a:p>
            <a:pPr marL="342900" indent="-342900">
              <a:lnSpc>
                <a:spcPct val="107000"/>
              </a:lnSpc>
              <a:spcBef>
                <a:spcPts val="0"/>
              </a:spcBef>
              <a:spcAft>
                <a:spcPts val="800"/>
              </a:spcAft>
              <a:buFont typeface="Arial" panose="020B0604020202020204" pitchFamily="34" charset="0"/>
              <a:buChar char="•"/>
            </a:pPr>
            <a:r>
              <a:rPr lang="en-US" kern="100" dirty="0">
                <a:solidFill>
                  <a:schemeClr val="tx1"/>
                </a:solidFill>
                <a:effectLst/>
                <a:ea typeface="Calibri" panose="020F0502020204030204" pitchFamily="34" charset="0"/>
              </a:rPr>
              <a:t>Technical debt</a:t>
            </a:r>
          </a:p>
        </p:txBody>
      </p:sp>
      <p:sp>
        <p:nvSpPr>
          <p:cNvPr id="5" name="Content Placeholder 2">
            <a:extLst>
              <a:ext uri="{FF2B5EF4-FFF2-40B4-BE49-F238E27FC236}">
                <a16:creationId xmlns:a16="http://schemas.microsoft.com/office/drawing/2014/main" id="{D1672684-6B6F-CCAE-0BEA-0F5405ED275F}"/>
              </a:ext>
            </a:extLst>
          </p:cNvPr>
          <p:cNvSpPr txBox="1">
            <a:spLocks/>
          </p:cNvSpPr>
          <p:nvPr/>
        </p:nvSpPr>
        <p:spPr>
          <a:xfrm>
            <a:off x="6811991" y="1478755"/>
            <a:ext cx="4337649"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Segoe UI" panose="020B0502040204020203" pitchFamily="34" charset="0"/>
                <a:cs typeface="Segoe UI" panose="020B0502040204020203" pitchFamily="34" charset="0"/>
              </a:rPr>
              <a:t>Human Side (admins)</a:t>
            </a:r>
          </a:p>
          <a:p>
            <a:r>
              <a:rPr lang="en-US" dirty="0">
                <a:latin typeface="Segoe UI" panose="020B0502040204020203" pitchFamily="34" charset="0"/>
                <a:cs typeface="Segoe UI" panose="020B0502040204020203" pitchFamily="34" charset="0"/>
              </a:rPr>
              <a:t>My users would revolt</a:t>
            </a:r>
          </a:p>
          <a:p>
            <a:r>
              <a:rPr lang="en-US" dirty="0">
                <a:latin typeface="Segoe UI" panose="020B0502040204020203" pitchFamily="34" charset="0"/>
                <a:cs typeface="Segoe UI" panose="020B0502040204020203" pitchFamily="34" charset="0"/>
              </a:rPr>
              <a:t>We haven’t found the MFA method that works for all our systems</a:t>
            </a:r>
          </a:p>
          <a:p>
            <a:r>
              <a:rPr lang="en-US" dirty="0">
                <a:latin typeface="Segoe UI" panose="020B0502040204020203" pitchFamily="34" charset="0"/>
                <a:cs typeface="Segoe UI" panose="020B0502040204020203" pitchFamily="34" charset="0"/>
              </a:rPr>
              <a:t>Analysis Paralysis</a:t>
            </a:r>
          </a:p>
          <a:p>
            <a:pPr marL="0" indent="0">
              <a:buNone/>
            </a:pPr>
            <a:r>
              <a:rPr lang="en-US" b="1" dirty="0">
                <a:latin typeface="Segoe UI" panose="020B0502040204020203" pitchFamily="34" charset="0"/>
                <a:cs typeface="Segoe UI" panose="020B0502040204020203" pitchFamily="34" charset="0"/>
              </a:rPr>
              <a:t>Human Side (users)</a:t>
            </a:r>
          </a:p>
          <a:p>
            <a:r>
              <a:rPr lang="en-US" dirty="0">
                <a:latin typeface="Segoe UI" panose="020B0502040204020203" pitchFamily="34" charset="0"/>
                <a:cs typeface="Segoe UI" panose="020B0502040204020203" pitchFamily="34" charset="0"/>
              </a:rPr>
              <a:t>You can only put apps on my phone if you pay for it</a:t>
            </a:r>
          </a:p>
          <a:p>
            <a:r>
              <a:rPr lang="en-US" dirty="0">
                <a:latin typeface="Segoe UI" panose="020B0502040204020203" pitchFamily="34" charset="0"/>
                <a:cs typeface="Segoe UI" panose="020B0502040204020203" pitchFamily="34" charset="0"/>
              </a:rPr>
              <a:t>No access to smart phone</a:t>
            </a:r>
          </a:p>
        </p:txBody>
      </p:sp>
    </p:spTree>
    <p:extLst>
      <p:ext uri="{BB962C8B-B14F-4D97-AF65-F5344CB8AC3E}">
        <p14:creationId xmlns:p14="http://schemas.microsoft.com/office/powerpoint/2010/main" val="2345501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9994349-D988-94BD-4E55-352FA30EA543}"/>
              </a:ext>
            </a:extLst>
          </p:cNvPr>
          <p:cNvPicPr>
            <a:picLocks noGrp="1" noChangeAspect="1"/>
          </p:cNvPicPr>
          <p:nvPr>
            <p:ph idx="1"/>
          </p:nvPr>
        </p:nvPicPr>
        <p:blipFill rotWithShape="1">
          <a:blip r:embed="rId3"/>
          <a:srcRect t="4531"/>
          <a:stretch/>
        </p:blipFill>
        <p:spPr>
          <a:xfrm>
            <a:off x="272842" y="993228"/>
            <a:ext cx="11538158" cy="4871544"/>
          </a:xfrm>
        </p:spPr>
      </p:pic>
      <p:sp>
        <p:nvSpPr>
          <p:cNvPr id="4" name="Title 3">
            <a:extLst>
              <a:ext uri="{FF2B5EF4-FFF2-40B4-BE49-F238E27FC236}">
                <a16:creationId xmlns:a16="http://schemas.microsoft.com/office/drawing/2014/main" id="{10E49CA7-6310-2093-B8BD-070BBAEA4365}"/>
              </a:ext>
            </a:extLst>
          </p:cNvPr>
          <p:cNvSpPr>
            <a:spLocks noGrp="1"/>
          </p:cNvSpPr>
          <p:nvPr>
            <p:ph type="title"/>
          </p:nvPr>
        </p:nvSpPr>
        <p:spPr>
          <a:xfrm>
            <a:off x="381000" y="0"/>
            <a:ext cx="11430000" cy="1040525"/>
          </a:xfrm>
        </p:spPr>
        <p:txBody>
          <a:bodyPr/>
          <a:lstStyle/>
          <a:p>
            <a:r>
              <a:rPr lang="en-US" dirty="0"/>
              <a:t>Authentication Methods in Azure AD</a:t>
            </a:r>
          </a:p>
        </p:txBody>
      </p:sp>
      <p:pic>
        <p:nvPicPr>
          <p:cNvPr id="3" name="Picture 2">
            <a:extLst>
              <a:ext uri="{FF2B5EF4-FFF2-40B4-BE49-F238E27FC236}">
                <a16:creationId xmlns:a16="http://schemas.microsoft.com/office/drawing/2014/main" id="{50418855-4811-0C60-3F71-213C294873F1}"/>
              </a:ext>
            </a:extLst>
          </p:cNvPr>
          <p:cNvPicPr>
            <a:picLocks noChangeAspect="1"/>
          </p:cNvPicPr>
          <p:nvPr/>
        </p:nvPicPr>
        <p:blipFill>
          <a:blip r:embed="rId4"/>
          <a:stretch>
            <a:fillRect/>
          </a:stretch>
        </p:blipFill>
        <p:spPr>
          <a:xfrm>
            <a:off x="144732" y="4968761"/>
            <a:ext cx="2781107" cy="1716243"/>
          </a:xfrm>
          <a:prstGeom prst="rect">
            <a:avLst/>
          </a:prstGeom>
          <a:ln>
            <a:solidFill>
              <a:schemeClr val="accent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121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AD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C328-60E6-48FE-B6EE-A726CFD27302}"/>
              </a:ext>
            </a:extLst>
          </p:cNvPr>
          <p:cNvSpPr>
            <a:spLocks noGrp="1"/>
          </p:cNvSpPr>
          <p:nvPr>
            <p:ph type="title"/>
          </p:nvPr>
        </p:nvSpPr>
        <p:spPr/>
        <p:txBody>
          <a:bodyPr/>
          <a:lstStyle/>
          <a:p>
            <a:r>
              <a:rPr lang="en-US" dirty="0">
                <a:solidFill>
                  <a:schemeClr val="bg1"/>
                </a:solidFill>
              </a:rPr>
              <a:t>About Us</a:t>
            </a:r>
          </a:p>
        </p:txBody>
      </p:sp>
      <p:sp>
        <p:nvSpPr>
          <p:cNvPr id="4" name="Rectangle 3">
            <a:extLst>
              <a:ext uri="{FF2B5EF4-FFF2-40B4-BE49-F238E27FC236}">
                <a16:creationId xmlns:a16="http://schemas.microsoft.com/office/drawing/2014/main" id="{8834CC6B-BD03-4560-83F0-ED0D346C48A6}"/>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FE55077F-AF82-4650-BA5B-131F0FA1C3B5}"/>
              </a:ext>
            </a:extLst>
          </p:cNvPr>
          <p:cNvPicPr>
            <a:picLocks noChangeAspect="1"/>
          </p:cNvPicPr>
          <p:nvPr/>
        </p:nvPicPr>
        <p:blipFill>
          <a:blip r:embed="rId3"/>
          <a:stretch>
            <a:fillRect/>
          </a:stretch>
        </p:blipFill>
        <p:spPr>
          <a:xfrm>
            <a:off x="838200" y="1521500"/>
            <a:ext cx="1463040" cy="1463040"/>
          </a:xfrm>
          <a:prstGeom prst="rect">
            <a:avLst/>
          </a:prstGeom>
        </p:spPr>
      </p:pic>
      <p:sp>
        <p:nvSpPr>
          <p:cNvPr id="7" name="TextBox 6">
            <a:extLst>
              <a:ext uri="{FF2B5EF4-FFF2-40B4-BE49-F238E27FC236}">
                <a16:creationId xmlns:a16="http://schemas.microsoft.com/office/drawing/2014/main" id="{10475951-4497-4C75-81E7-EEDBC017F84D}"/>
              </a:ext>
            </a:extLst>
          </p:cNvPr>
          <p:cNvSpPr txBox="1"/>
          <p:nvPr/>
        </p:nvSpPr>
        <p:spPr>
          <a:xfrm>
            <a:off x="2419349" y="1521500"/>
            <a:ext cx="3657600" cy="1477328"/>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Founded in 2011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Headquarters in RVA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Offices in Raleigh, Atlanta, DC, New York 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Staff in USA, Canada, India</a:t>
            </a:r>
          </a:p>
        </p:txBody>
      </p:sp>
      <p:sp>
        <p:nvSpPr>
          <p:cNvPr id="8" name="TextBox 7">
            <a:extLst>
              <a:ext uri="{FF2B5EF4-FFF2-40B4-BE49-F238E27FC236}">
                <a16:creationId xmlns:a16="http://schemas.microsoft.com/office/drawing/2014/main" id="{513635CB-606A-48FD-8C32-69A563079D79}"/>
              </a:ext>
            </a:extLst>
          </p:cNvPr>
          <p:cNvSpPr txBox="1"/>
          <p:nvPr/>
        </p:nvSpPr>
        <p:spPr>
          <a:xfrm>
            <a:off x="2419349" y="4232194"/>
            <a:ext cx="3657600" cy="1200329"/>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Productivity Solutions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Security Solutions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Managed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Licensing &amp; Hardware</a:t>
            </a:r>
          </a:p>
        </p:txBody>
      </p:sp>
      <p:sp>
        <p:nvSpPr>
          <p:cNvPr id="10" name="TextBox 9">
            <a:extLst>
              <a:ext uri="{FF2B5EF4-FFF2-40B4-BE49-F238E27FC236}">
                <a16:creationId xmlns:a16="http://schemas.microsoft.com/office/drawing/2014/main" id="{9A1227F0-2772-402F-B754-0F8F241F5EBF}"/>
              </a:ext>
            </a:extLst>
          </p:cNvPr>
          <p:cNvSpPr txBox="1"/>
          <p:nvPr/>
        </p:nvSpPr>
        <p:spPr>
          <a:xfrm>
            <a:off x="7696200" y="1521500"/>
            <a:ext cx="4050030" cy="2308324"/>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M365 Security Deployment Partner of the 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Modern Endpoint Management Jumpstart Program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Surface Device Partner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Gold Certified – FastTrack, PIE, ECIF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Featured in Microsoft Case Studies 7 times in 3 years</a:t>
            </a:r>
          </a:p>
        </p:txBody>
      </p:sp>
      <p:pic>
        <p:nvPicPr>
          <p:cNvPr id="13" name="Picture 12" descr="A picture containing vector graphics&#10;&#10;Description automatically generated">
            <a:extLst>
              <a:ext uri="{FF2B5EF4-FFF2-40B4-BE49-F238E27FC236}">
                <a16:creationId xmlns:a16="http://schemas.microsoft.com/office/drawing/2014/main" id="{FC7E7F48-3977-4B0B-B497-32684F9FC082}"/>
              </a:ext>
            </a:extLst>
          </p:cNvPr>
          <p:cNvPicPr>
            <a:picLocks noChangeAspect="1"/>
          </p:cNvPicPr>
          <p:nvPr/>
        </p:nvPicPr>
        <p:blipFill>
          <a:blip r:embed="rId4"/>
          <a:stretch>
            <a:fillRect/>
          </a:stretch>
        </p:blipFill>
        <p:spPr>
          <a:xfrm>
            <a:off x="6092189" y="1521500"/>
            <a:ext cx="1463040" cy="1463040"/>
          </a:xfrm>
          <a:prstGeom prst="rect">
            <a:avLst/>
          </a:prstGeom>
        </p:spPr>
      </p:pic>
      <p:sp>
        <p:nvSpPr>
          <p:cNvPr id="15" name="TextBox 14">
            <a:extLst>
              <a:ext uri="{FF2B5EF4-FFF2-40B4-BE49-F238E27FC236}">
                <a16:creationId xmlns:a16="http://schemas.microsoft.com/office/drawing/2014/main" id="{935316A3-1DDF-46D4-B68B-DA3B92527822}"/>
              </a:ext>
            </a:extLst>
          </p:cNvPr>
          <p:cNvSpPr txBox="1"/>
          <p:nvPr/>
        </p:nvSpPr>
        <p:spPr>
          <a:xfrm>
            <a:off x="7696200" y="4232194"/>
            <a:ext cx="3657600" cy="1200329"/>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3M+ Cloud Users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Experience in 70+ Countries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Companies of all sizes &amp; industries</a:t>
            </a:r>
          </a:p>
        </p:txBody>
      </p:sp>
      <p:pic>
        <p:nvPicPr>
          <p:cNvPr id="21" name="Picture 20" descr="A close up of a logo&#10;&#10;Description automatically generated">
            <a:extLst>
              <a:ext uri="{FF2B5EF4-FFF2-40B4-BE49-F238E27FC236}">
                <a16:creationId xmlns:a16="http://schemas.microsoft.com/office/drawing/2014/main" id="{711B6E56-1BA8-4FC1-9F87-E7EEADB73A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2189" y="4232194"/>
            <a:ext cx="1463040" cy="1463040"/>
          </a:xfrm>
          <a:prstGeom prst="rect">
            <a:avLst/>
          </a:prstGeom>
        </p:spPr>
      </p:pic>
      <p:pic>
        <p:nvPicPr>
          <p:cNvPr id="23" name="Picture 22" descr="A close up of a sign&#10;&#10;Description automatically generated">
            <a:extLst>
              <a:ext uri="{FF2B5EF4-FFF2-40B4-BE49-F238E27FC236}">
                <a16:creationId xmlns:a16="http://schemas.microsoft.com/office/drawing/2014/main" id="{8490ED84-A114-41E4-9668-4E0781142F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4232194"/>
            <a:ext cx="1463040" cy="1463040"/>
          </a:xfrm>
          <a:prstGeom prst="rect">
            <a:avLst/>
          </a:prstGeom>
        </p:spPr>
      </p:pic>
      <p:pic>
        <p:nvPicPr>
          <p:cNvPr id="24" name="Picture 23">
            <a:extLst>
              <a:ext uri="{FF2B5EF4-FFF2-40B4-BE49-F238E27FC236}">
                <a16:creationId xmlns:a16="http://schemas.microsoft.com/office/drawing/2014/main" id="{B4258FF4-A74E-45AB-B171-B2FC8F687927}"/>
              </a:ext>
            </a:extLst>
          </p:cNvPr>
          <p:cNvPicPr>
            <a:picLocks noChangeAspect="1"/>
          </p:cNvPicPr>
          <p:nvPr/>
        </p:nvPicPr>
        <p:blipFill>
          <a:blip r:embed="rId7"/>
          <a:stretch>
            <a:fillRect/>
          </a:stretch>
        </p:blipFill>
        <p:spPr>
          <a:xfrm>
            <a:off x="9525000" y="6028037"/>
            <a:ext cx="2286198" cy="573074"/>
          </a:xfrm>
          <a:prstGeom prst="rect">
            <a:avLst/>
          </a:prstGeom>
        </p:spPr>
      </p:pic>
    </p:spTree>
    <p:extLst>
      <p:ext uri="{BB962C8B-B14F-4D97-AF65-F5344CB8AC3E}">
        <p14:creationId xmlns:p14="http://schemas.microsoft.com/office/powerpoint/2010/main" val="867119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creenshot of how to register Authenticator Lite.">
            <a:extLst>
              <a:ext uri="{FF2B5EF4-FFF2-40B4-BE49-F238E27FC236}">
                <a16:creationId xmlns:a16="http://schemas.microsoft.com/office/drawing/2014/main" id="{354BA65C-0EA4-6CA3-946E-8F3594F0D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288" y="2347913"/>
            <a:ext cx="1512888" cy="3321050"/>
          </a:xfrm>
          <a:prstGeom prst="rect">
            <a:avLst/>
          </a:prstGeom>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62618E29-977D-46B2-E61C-20B2F235EBCE}"/>
              </a:ext>
            </a:extLst>
          </p:cNvPr>
          <p:cNvPicPr>
            <a:picLocks noGrp="1" noChangeAspect="1"/>
          </p:cNvPicPr>
          <p:nvPr>
            <p:ph idx="1"/>
          </p:nvPr>
        </p:nvPicPr>
        <p:blipFill>
          <a:blip r:embed="rId4"/>
          <a:stretch>
            <a:fillRect/>
          </a:stretch>
        </p:blipFill>
        <p:spPr>
          <a:xfrm>
            <a:off x="2738438" y="2347913"/>
            <a:ext cx="8293100" cy="3321050"/>
          </a:xfrm>
          <a:prstGeom prst="rect">
            <a:avLst/>
          </a:prstGeom>
        </p:spPr>
      </p:pic>
      <p:sp>
        <p:nvSpPr>
          <p:cNvPr id="2" name="Title 1">
            <a:extLst>
              <a:ext uri="{FF2B5EF4-FFF2-40B4-BE49-F238E27FC236}">
                <a16:creationId xmlns:a16="http://schemas.microsoft.com/office/drawing/2014/main" id="{32492740-5E2E-E9BE-BF7D-BA853BBF099F}"/>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Authenticator Lite is GA</a:t>
            </a:r>
          </a:p>
        </p:txBody>
      </p:sp>
    </p:spTree>
    <p:extLst>
      <p:ext uri="{BB962C8B-B14F-4D97-AF65-F5344CB8AC3E}">
        <p14:creationId xmlns:p14="http://schemas.microsoft.com/office/powerpoint/2010/main" val="3406332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7209104-A640-46AB-5165-7E28E756E3C3}"/>
              </a:ext>
            </a:extLst>
          </p:cNvPr>
          <p:cNvPicPr>
            <a:picLocks noGrp="1" noChangeAspect="1"/>
          </p:cNvPicPr>
          <p:nvPr>
            <p:ph idx="1"/>
          </p:nvPr>
        </p:nvPicPr>
        <p:blipFill>
          <a:blip r:embed="rId3"/>
          <a:stretch>
            <a:fillRect/>
          </a:stretch>
        </p:blipFill>
        <p:spPr>
          <a:xfrm>
            <a:off x="0" y="1113715"/>
            <a:ext cx="12192000" cy="4630570"/>
          </a:xfrm>
        </p:spPr>
      </p:pic>
      <p:sp>
        <p:nvSpPr>
          <p:cNvPr id="3" name="Title 2">
            <a:extLst>
              <a:ext uri="{FF2B5EF4-FFF2-40B4-BE49-F238E27FC236}">
                <a16:creationId xmlns:a16="http://schemas.microsoft.com/office/drawing/2014/main" id="{8545569E-1C19-E3AD-9FD0-A186F62C9A4D}"/>
              </a:ext>
            </a:extLst>
          </p:cNvPr>
          <p:cNvSpPr>
            <a:spLocks noGrp="1"/>
          </p:cNvSpPr>
          <p:nvPr>
            <p:ph type="title"/>
          </p:nvPr>
        </p:nvSpPr>
        <p:spPr>
          <a:xfrm>
            <a:off x="381000" y="0"/>
            <a:ext cx="11430000" cy="819807"/>
          </a:xfrm>
        </p:spPr>
        <p:txBody>
          <a:bodyPr>
            <a:normAutofit fontScale="90000"/>
          </a:bodyPr>
          <a:lstStyle/>
          <a:p>
            <a:r>
              <a:rPr lang="en-US" dirty="0"/>
              <a:t>Authentication Strengths in Azure AD</a:t>
            </a:r>
          </a:p>
        </p:txBody>
      </p:sp>
    </p:spTree>
    <p:extLst>
      <p:ext uri="{BB962C8B-B14F-4D97-AF65-F5344CB8AC3E}">
        <p14:creationId xmlns:p14="http://schemas.microsoft.com/office/powerpoint/2010/main" val="2731451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1AA5D8-10A1-C576-F7AB-6BC6789560ED}"/>
              </a:ext>
            </a:extLst>
          </p:cNvPr>
          <p:cNvSpPr>
            <a:spLocks noGrp="1"/>
          </p:cNvSpPr>
          <p:nvPr>
            <p:ph type="title"/>
          </p:nvPr>
        </p:nvSpPr>
        <p:spPr>
          <a:xfrm>
            <a:off x="380999" y="0"/>
            <a:ext cx="11430000" cy="1828800"/>
          </a:xfrm>
        </p:spPr>
        <p:txBody>
          <a:bodyPr/>
          <a:lstStyle/>
          <a:p>
            <a:r>
              <a:rPr lang="en-US" dirty="0"/>
              <a:t>Custom Authentication Strength</a:t>
            </a:r>
          </a:p>
        </p:txBody>
      </p:sp>
      <p:pic>
        <p:nvPicPr>
          <p:cNvPr id="3" name="Picture 2">
            <a:extLst>
              <a:ext uri="{FF2B5EF4-FFF2-40B4-BE49-F238E27FC236}">
                <a16:creationId xmlns:a16="http://schemas.microsoft.com/office/drawing/2014/main" id="{FEFA6AA8-0E9B-8EEC-AC56-986CB12D9090}"/>
              </a:ext>
            </a:extLst>
          </p:cNvPr>
          <p:cNvPicPr>
            <a:picLocks noChangeAspect="1"/>
          </p:cNvPicPr>
          <p:nvPr/>
        </p:nvPicPr>
        <p:blipFill>
          <a:blip r:embed="rId3"/>
          <a:stretch>
            <a:fillRect/>
          </a:stretch>
        </p:blipFill>
        <p:spPr>
          <a:xfrm>
            <a:off x="0" y="525517"/>
            <a:ext cx="12203285" cy="5528442"/>
          </a:xfrm>
          <a:prstGeom prst="rect">
            <a:avLst/>
          </a:prstGeom>
        </p:spPr>
      </p:pic>
      <p:grpSp>
        <p:nvGrpSpPr>
          <p:cNvPr id="9" name="Group 8">
            <a:extLst>
              <a:ext uri="{FF2B5EF4-FFF2-40B4-BE49-F238E27FC236}">
                <a16:creationId xmlns:a16="http://schemas.microsoft.com/office/drawing/2014/main" id="{90428E78-77F2-E1B4-B336-9724BF018A89}"/>
              </a:ext>
            </a:extLst>
          </p:cNvPr>
          <p:cNvGrpSpPr/>
          <p:nvPr/>
        </p:nvGrpSpPr>
        <p:grpSpPr>
          <a:xfrm>
            <a:off x="0" y="6053958"/>
            <a:ext cx="6984124" cy="804043"/>
            <a:chOff x="0" y="6053958"/>
            <a:chExt cx="6984124" cy="804043"/>
          </a:xfrm>
        </p:grpSpPr>
        <p:pic>
          <p:nvPicPr>
            <p:cNvPr id="6" name="Picture 5">
              <a:extLst>
                <a:ext uri="{FF2B5EF4-FFF2-40B4-BE49-F238E27FC236}">
                  <a16:creationId xmlns:a16="http://schemas.microsoft.com/office/drawing/2014/main" id="{349C150D-6490-0BCB-D8D2-6D77336B6117}"/>
                </a:ext>
              </a:extLst>
            </p:cNvPr>
            <p:cNvPicPr>
              <a:picLocks noChangeAspect="1"/>
            </p:cNvPicPr>
            <p:nvPr/>
          </p:nvPicPr>
          <p:blipFill rotWithShape="1">
            <a:blip r:embed="rId3"/>
            <a:srcRect t="94962" r="42768"/>
            <a:stretch/>
          </p:blipFill>
          <p:spPr>
            <a:xfrm>
              <a:off x="0" y="6053958"/>
              <a:ext cx="6984124" cy="278525"/>
            </a:xfrm>
            <a:prstGeom prst="rect">
              <a:avLst/>
            </a:prstGeom>
          </p:spPr>
        </p:pic>
        <p:pic>
          <p:nvPicPr>
            <p:cNvPr id="7" name="Picture 6">
              <a:extLst>
                <a:ext uri="{FF2B5EF4-FFF2-40B4-BE49-F238E27FC236}">
                  <a16:creationId xmlns:a16="http://schemas.microsoft.com/office/drawing/2014/main" id="{CDBEBE38-FB40-504E-9906-76F469AA8EEE}"/>
                </a:ext>
              </a:extLst>
            </p:cNvPr>
            <p:cNvPicPr>
              <a:picLocks noChangeAspect="1"/>
            </p:cNvPicPr>
            <p:nvPr/>
          </p:nvPicPr>
          <p:blipFill rotWithShape="1">
            <a:blip r:embed="rId3"/>
            <a:srcRect t="94962" r="42768"/>
            <a:stretch/>
          </p:blipFill>
          <p:spPr>
            <a:xfrm>
              <a:off x="0" y="6332483"/>
              <a:ext cx="6984124" cy="278525"/>
            </a:xfrm>
            <a:prstGeom prst="rect">
              <a:avLst/>
            </a:prstGeom>
          </p:spPr>
        </p:pic>
        <p:pic>
          <p:nvPicPr>
            <p:cNvPr id="8" name="Picture 7">
              <a:extLst>
                <a:ext uri="{FF2B5EF4-FFF2-40B4-BE49-F238E27FC236}">
                  <a16:creationId xmlns:a16="http://schemas.microsoft.com/office/drawing/2014/main" id="{9BB1033D-5ABE-49B7-7F9C-D861F9CEF307}"/>
                </a:ext>
              </a:extLst>
            </p:cNvPr>
            <p:cNvPicPr>
              <a:picLocks noChangeAspect="1"/>
            </p:cNvPicPr>
            <p:nvPr/>
          </p:nvPicPr>
          <p:blipFill rotWithShape="1">
            <a:blip r:embed="rId3"/>
            <a:srcRect t="94962" r="42768"/>
            <a:stretch/>
          </p:blipFill>
          <p:spPr>
            <a:xfrm>
              <a:off x="0" y="6579476"/>
              <a:ext cx="6984124" cy="278525"/>
            </a:xfrm>
            <a:prstGeom prst="rect">
              <a:avLst/>
            </a:prstGeom>
          </p:spPr>
        </p:pic>
      </p:grpSp>
      <p:sp>
        <p:nvSpPr>
          <p:cNvPr id="2" name="Title 2">
            <a:extLst>
              <a:ext uri="{FF2B5EF4-FFF2-40B4-BE49-F238E27FC236}">
                <a16:creationId xmlns:a16="http://schemas.microsoft.com/office/drawing/2014/main" id="{053449C8-2436-368C-D05B-11780898218C}"/>
              </a:ext>
            </a:extLst>
          </p:cNvPr>
          <p:cNvSpPr txBox="1">
            <a:spLocks/>
          </p:cNvSpPr>
          <p:nvPr/>
        </p:nvSpPr>
        <p:spPr>
          <a:xfrm>
            <a:off x="381000" y="0"/>
            <a:ext cx="11430000" cy="525517"/>
          </a:xfrm>
          <a:prstGeom prst="rect">
            <a:avLst/>
          </a:prstGeom>
        </p:spPr>
        <p:txBody>
          <a:bodyPr vert="horz" lIns="91440" tIns="45720" rIns="91440" bIns="45720" rtlCol="0" anchor="ctr">
            <a:normAutofit fontScale="67500" lnSpcReduction="20000"/>
          </a:bodyPr>
          <a:lstStyle>
            <a:lvl1pPr algn="ctr" defTabSz="914400" rtl="0" eaLnBrk="1" latinLnBrk="0" hangingPunct="1">
              <a:lnSpc>
                <a:spcPct val="100000"/>
              </a:lnSpc>
              <a:spcBef>
                <a:spcPct val="0"/>
              </a:spcBef>
              <a:buNone/>
              <a:defRPr sz="4800" b="1" i="0" kern="1200">
                <a:solidFill>
                  <a:srgbClr val="00AEEF"/>
                </a:solidFill>
                <a:latin typeface="Segoe UI Semibold" panose="020B0502040204020203" pitchFamily="34" charset="0"/>
                <a:ea typeface="+mj-ea"/>
                <a:cs typeface="Segoe UI Semibold" panose="020B0502040204020203" pitchFamily="34" charset="0"/>
              </a:defRPr>
            </a:lvl1pPr>
          </a:lstStyle>
          <a:p>
            <a:r>
              <a:rPr lang="en-US"/>
              <a:t>Authentication Strengths in Azure AD</a:t>
            </a:r>
            <a:endParaRPr lang="en-US" dirty="0"/>
          </a:p>
        </p:txBody>
      </p:sp>
    </p:spTree>
    <p:extLst>
      <p:ext uri="{BB962C8B-B14F-4D97-AF65-F5344CB8AC3E}">
        <p14:creationId xmlns:p14="http://schemas.microsoft.com/office/powerpoint/2010/main" val="335982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E117726-1C93-26C8-0CF3-AF468A22BEA6}"/>
              </a:ext>
            </a:extLst>
          </p:cNvPr>
          <p:cNvGraphicFramePr>
            <a:graphicFrameLocks noGrp="1"/>
          </p:cNvGraphicFramePr>
          <p:nvPr/>
        </p:nvGraphicFramePr>
        <p:xfrm>
          <a:off x="462455" y="140766"/>
          <a:ext cx="11246071" cy="6427674"/>
        </p:xfrm>
        <a:graphic>
          <a:graphicData uri="http://schemas.openxmlformats.org/drawingml/2006/table">
            <a:tbl>
              <a:tblPr>
                <a:tableStyleId>{2D5ABB26-0587-4C30-8999-92F81FD0307C}</a:tableStyleId>
              </a:tblPr>
              <a:tblGrid>
                <a:gridCol w="4109545">
                  <a:extLst>
                    <a:ext uri="{9D8B030D-6E8A-4147-A177-3AD203B41FA5}">
                      <a16:colId xmlns:a16="http://schemas.microsoft.com/office/drawing/2014/main" val="2813953360"/>
                    </a:ext>
                  </a:extLst>
                </a:gridCol>
                <a:gridCol w="1505411">
                  <a:extLst>
                    <a:ext uri="{9D8B030D-6E8A-4147-A177-3AD203B41FA5}">
                      <a16:colId xmlns:a16="http://schemas.microsoft.com/office/drawing/2014/main" val="2236514895"/>
                    </a:ext>
                  </a:extLst>
                </a:gridCol>
                <a:gridCol w="1807613">
                  <a:extLst>
                    <a:ext uri="{9D8B030D-6E8A-4147-A177-3AD203B41FA5}">
                      <a16:colId xmlns:a16="http://schemas.microsoft.com/office/drawing/2014/main" val="287178500"/>
                    </a:ext>
                  </a:extLst>
                </a:gridCol>
                <a:gridCol w="1911751">
                  <a:extLst>
                    <a:ext uri="{9D8B030D-6E8A-4147-A177-3AD203B41FA5}">
                      <a16:colId xmlns:a16="http://schemas.microsoft.com/office/drawing/2014/main" val="3396616600"/>
                    </a:ext>
                  </a:extLst>
                </a:gridCol>
                <a:gridCol w="1911751">
                  <a:extLst>
                    <a:ext uri="{9D8B030D-6E8A-4147-A177-3AD203B41FA5}">
                      <a16:colId xmlns:a16="http://schemas.microsoft.com/office/drawing/2014/main" val="4042365188"/>
                    </a:ext>
                  </a:extLst>
                </a:gridCol>
              </a:tblGrid>
              <a:tr h="187571">
                <a:tc>
                  <a:txBody>
                    <a:bodyPr/>
                    <a:lstStyle/>
                    <a:p>
                      <a:pPr algn="l" fontAlgn="b">
                        <a:spcBef>
                          <a:spcPts val="0"/>
                        </a:spcBef>
                        <a:spcAft>
                          <a:spcPts val="0"/>
                        </a:spcAft>
                      </a:pPr>
                      <a:r>
                        <a:rPr lang="en-US" sz="1400" b="1" u="none" strike="noStrike" dirty="0">
                          <a:solidFill>
                            <a:srgbClr val="000000"/>
                          </a:solidFill>
                          <a:effectLst/>
                          <a:latin typeface="Segoe UI" panose="020B0502040204020203" pitchFamily="34" charset="0"/>
                          <a:cs typeface="Segoe UI" panose="020B0502040204020203" pitchFamily="34" charset="0"/>
                        </a:rPr>
                        <a:t>Auth Method</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lnR w="12700" cap="flat" cmpd="sng" algn="ctr">
                      <a:noFill/>
                      <a:prstDash val="solid"/>
                      <a:round/>
                      <a:headEnd type="none" w="med" len="med"/>
                      <a:tailEnd type="none" w="med" len="med"/>
                    </a:lnR>
                  </a:tcPr>
                </a:tc>
                <a:tc>
                  <a:txBody>
                    <a:bodyPr/>
                    <a:lstStyle/>
                    <a:p>
                      <a:pPr algn="ctr" fontAlgn="b">
                        <a:spcBef>
                          <a:spcPts val="0"/>
                        </a:spcBef>
                        <a:spcAft>
                          <a:spcPts val="0"/>
                        </a:spcAft>
                      </a:pPr>
                      <a:r>
                        <a:rPr lang="en-US" sz="1400" b="1" u="none" strike="noStrike" dirty="0">
                          <a:solidFill>
                            <a:srgbClr val="000000"/>
                          </a:solidFill>
                          <a:effectLst/>
                          <a:latin typeface="Segoe UI" panose="020B0502040204020203" pitchFamily="34" charset="0"/>
                          <a:cs typeface="Segoe UI" panose="020B0502040204020203" pitchFamily="34" charset="0"/>
                        </a:rPr>
                        <a:t>Single-Factor</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spcBef>
                          <a:spcPts val="0"/>
                        </a:spcBef>
                        <a:spcAft>
                          <a:spcPts val="0"/>
                        </a:spcAft>
                      </a:pPr>
                      <a:r>
                        <a:rPr lang="en-US" sz="1400" b="1" u="none" strike="noStrike" dirty="0">
                          <a:solidFill>
                            <a:srgbClr val="000000"/>
                          </a:solidFill>
                          <a:effectLst/>
                          <a:latin typeface="Segoe UI" panose="020B0502040204020203" pitchFamily="34" charset="0"/>
                          <a:cs typeface="Segoe UI" panose="020B0502040204020203" pitchFamily="34" charset="0"/>
                        </a:rPr>
                        <a:t>Multi-Factor</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lnL w="12700" cap="flat" cmpd="sng" algn="ctr">
                      <a:noFill/>
                      <a:prstDash val="solid"/>
                      <a:round/>
                      <a:headEnd type="none" w="med" len="med"/>
                      <a:tailEnd type="none" w="med" len="med"/>
                    </a:lnL>
                    <a:lnT>
                      <a:noFill/>
                    </a:lnT>
                    <a:solidFill>
                      <a:srgbClr val="92D050"/>
                    </a:solidFill>
                  </a:tcPr>
                </a:tc>
                <a:tc>
                  <a:txBody>
                    <a:bodyPr/>
                    <a:lstStyle/>
                    <a:p>
                      <a:pPr algn="ctr" fontAlgn="b">
                        <a:spcBef>
                          <a:spcPts val="0"/>
                        </a:spcBef>
                        <a:spcAft>
                          <a:spcPts val="0"/>
                        </a:spcAft>
                      </a:pPr>
                      <a:r>
                        <a:rPr lang="en-US" sz="1400" b="1" u="none" strike="noStrike" dirty="0">
                          <a:solidFill>
                            <a:srgbClr val="000000"/>
                          </a:solidFill>
                          <a:effectLst/>
                          <a:latin typeface="Segoe UI" panose="020B0502040204020203" pitchFamily="34" charset="0"/>
                          <a:cs typeface="Segoe UI" panose="020B0502040204020203" pitchFamily="34" charset="0"/>
                        </a:rPr>
                        <a:t>Passwordless MFA</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lnT>
                      <a:noFill/>
                    </a:lnT>
                    <a:solidFill>
                      <a:srgbClr val="00B0F0"/>
                    </a:solidFill>
                  </a:tcPr>
                </a:tc>
                <a:tc>
                  <a:txBody>
                    <a:bodyPr/>
                    <a:lstStyle/>
                    <a:p>
                      <a:pPr algn="ctr" fontAlgn="b">
                        <a:spcBef>
                          <a:spcPts val="0"/>
                        </a:spcBef>
                        <a:spcAft>
                          <a:spcPts val="0"/>
                        </a:spcAft>
                      </a:pPr>
                      <a:r>
                        <a:rPr lang="en-US" sz="1400" b="1" u="none" strike="noStrike" dirty="0">
                          <a:solidFill>
                            <a:srgbClr val="000000"/>
                          </a:solidFill>
                          <a:effectLst/>
                          <a:latin typeface="Segoe UI" panose="020B0502040204020203" pitchFamily="34" charset="0"/>
                          <a:cs typeface="Segoe UI" panose="020B0502040204020203" pitchFamily="34" charset="0"/>
                        </a:rPr>
                        <a:t>Phish-resistant MFA</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lnT>
                      <a:noFill/>
                    </a:lnT>
                    <a:solidFill>
                      <a:srgbClr val="B07BD7"/>
                    </a:solidFill>
                  </a:tcPr>
                </a:tc>
                <a:extLst>
                  <a:ext uri="{0D108BD9-81ED-4DB2-BD59-A6C34878D82A}">
                    <a16:rowId xmlns:a16="http://schemas.microsoft.com/office/drawing/2014/main" val="360524075"/>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Windows Hello for Business</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lnT w="12700" cap="flat" cmpd="sng" algn="ctr">
                      <a:noFill/>
                      <a:prstDash val="solid"/>
                      <a:round/>
                      <a:headEnd type="none" w="med" len="med"/>
                      <a:tailEnd type="none" w="med" len="med"/>
                    </a:lnT>
                  </a:tcP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dirty="0">
                          <a:solidFill>
                            <a:srgbClr val="000000"/>
                          </a:solidFill>
                          <a:effectLst/>
                          <a:latin typeface="Segoe UI" panose="020B0502040204020203" pitchFamily="34" charset="0"/>
                          <a:cs typeface="Segoe UI" panose="020B0502040204020203" pitchFamily="34" charset="0"/>
                        </a:rPr>
                        <a:t>⬤</a:t>
                      </a:r>
                      <a:endParaRPr lang="en-US" sz="2000" b="0" i="0" u="none" strike="noStrike" dirty="0">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1964644436"/>
                  </a:ext>
                </a:extLst>
              </a:tr>
              <a:tr h="286880">
                <a:tc>
                  <a:txBody>
                    <a:bodyPr/>
                    <a:lstStyle/>
                    <a:p>
                      <a:pPr algn="l" fontAlgn="b">
                        <a:spcBef>
                          <a:spcPts val="0"/>
                        </a:spcBef>
                        <a:spcAft>
                          <a:spcPts val="0"/>
                        </a:spcAft>
                      </a:pPr>
                      <a:r>
                        <a:rPr lang="en-US" sz="1400" b="0" u="none" strike="noStrike">
                          <a:solidFill>
                            <a:srgbClr val="000000"/>
                          </a:solidFill>
                          <a:effectLst/>
                          <a:latin typeface="Segoe UI" panose="020B0502040204020203" pitchFamily="34" charset="0"/>
                          <a:cs typeface="Segoe UI" panose="020B0502040204020203" pitchFamily="34" charset="0"/>
                        </a:rPr>
                        <a:t>FIDO2 Security Key</a:t>
                      </a:r>
                      <a:endParaRPr lang="en-US" sz="2400" b="0" i="0" u="none" strike="noStrike">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2067954066"/>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Certificate-based authentication (MFA)</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endParaRPr lang="en-US" sz="2000" b="0" i="0" u="none" strike="noStrike" dirty="0">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dirty="0">
                          <a:solidFill>
                            <a:srgbClr val="000000"/>
                          </a:solidFill>
                          <a:effectLst/>
                          <a:latin typeface="Segoe UI" panose="020B0502040204020203" pitchFamily="34" charset="0"/>
                          <a:cs typeface="Segoe UI" panose="020B0502040204020203" pitchFamily="34" charset="0"/>
                        </a:rPr>
                        <a:t>⬤</a:t>
                      </a:r>
                      <a:endParaRPr lang="en-US" sz="2000" b="0" i="0" u="none" strike="noStrike" dirty="0">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1539901219"/>
                  </a:ext>
                </a:extLst>
              </a:tr>
              <a:tr h="286880">
                <a:tc>
                  <a:txBody>
                    <a:bodyPr/>
                    <a:lstStyle/>
                    <a:p>
                      <a:pPr algn="l" fontAlgn="b">
                        <a:spcBef>
                          <a:spcPts val="0"/>
                        </a:spcBef>
                        <a:spcAft>
                          <a:spcPts val="0"/>
                        </a:spcAft>
                      </a:pPr>
                      <a:r>
                        <a:rPr lang="en-US" sz="1400" b="0" u="none" strike="noStrike">
                          <a:solidFill>
                            <a:srgbClr val="000000"/>
                          </a:solidFill>
                          <a:effectLst/>
                          <a:latin typeface="Segoe UI" panose="020B0502040204020203" pitchFamily="34" charset="0"/>
                          <a:cs typeface="Segoe UI" panose="020B0502040204020203" pitchFamily="34" charset="0"/>
                        </a:rPr>
                        <a:t>Microsoft Authenticator (Phone Sign-in)</a:t>
                      </a:r>
                      <a:endParaRPr lang="en-US" sz="2400" b="0" i="0" u="none" strike="noStrike">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1792474034"/>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Temporary Access Pass (1-time &amp; multi-use)</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569871532"/>
                  </a:ext>
                </a:extLst>
              </a:tr>
              <a:tr h="286880">
                <a:tc>
                  <a:txBody>
                    <a:bodyPr/>
                    <a:lstStyle/>
                    <a:p>
                      <a:pPr algn="l" fontAlgn="b">
                        <a:spcBef>
                          <a:spcPts val="0"/>
                        </a:spcBef>
                        <a:spcAft>
                          <a:spcPts val="0"/>
                        </a:spcAft>
                      </a:pPr>
                      <a:r>
                        <a:rPr lang="en-US" sz="1400" b="0" u="none" strike="noStrike">
                          <a:solidFill>
                            <a:srgbClr val="000000"/>
                          </a:solidFill>
                          <a:effectLst/>
                          <a:latin typeface="Segoe UI" panose="020B0502040204020203" pitchFamily="34" charset="0"/>
                          <a:cs typeface="Segoe UI" panose="020B0502040204020203" pitchFamily="34" charset="0"/>
                        </a:rPr>
                        <a:t>Password + </a:t>
                      </a:r>
                      <a:endParaRPr lang="en-US" sz="2400" b="0" i="0" u="none" strike="noStrike">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311902204"/>
                  </a:ext>
                </a:extLst>
              </a:tr>
              <a:tr h="286880">
                <a:tc>
                  <a:txBody>
                    <a:bodyPr/>
                    <a:lstStyle/>
                    <a:p>
                      <a:pPr algn="l" fontAlgn="b">
                        <a:spcBef>
                          <a:spcPts val="0"/>
                        </a:spcBef>
                        <a:spcAft>
                          <a:spcPts val="0"/>
                        </a:spcAft>
                      </a:pPr>
                      <a:r>
                        <a:rPr lang="en-US" sz="1400" b="0" u="none" strike="noStrike">
                          <a:solidFill>
                            <a:srgbClr val="000000"/>
                          </a:solidFill>
                          <a:effectLst/>
                          <a:latin typeface="Segoe UI" panose="020B0502040204020203" pitchFamily="34" charset="0"/>
                          <a:cs typeface="Segoe UI" panose="020B0502040204020203" pitchFamily="34" charset="0"/>
                        </a:rPr>
                        <a:t>Authenticator (Push Notification)</a:t>
                      </a:r>
                      <a:endParaRPr lang="en-US" sz="2400" b="0" i="0" u="none" strike="noStrike">
                        <a:effectLst/>
                        <a:latin typeface="Segoe UI" panose="020B0502040204020203" pitchFamily="34" charset="0"/>
                        <a:cs typeface="Segoe UI" panose="020B0502040204020203" pitchFamily="34" charset="0"/>
                      </a:endParaRPr>
                    </a:p>
                  </a:txBody>
                  <a:tcPr marL="233508"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852712979"/>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OATH token</a:t>
                      </a:r>
                      <a:endParaRPr lang="en-US" sz="2400" b="0" i="0" u="none" strike="noStrike" dirty="0">
                        <a:effectLst/>
                        <a:latin typeface="Segoe UI" panose="020B0502040204020203" pitchFamily="34" charset="0"/>
                        <a:cs typeface="Segoe UI" panose="020B0502040204020203" pitchFamily="34" charset="0"/>
                      </a:endParaRPr>
                    </a:p>
                  </a:txBody>
                  <a:tcPr marL="233508"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2516704016"/>
                  </a:ext>
                </a:extLst>
              </a:tr>
              <a:tr h="286880">
                <a:tc>
                  <a:txBody>
                    <a:bodyPr/>
                    <a:lstStyle/>
                    <a:p>
                      <a:pPr algn="l" fontAlgn="b">
                        <a:spcBef>
                          <a:spcPts val="0"/>
                        </a:spcBef>
                        <a:spcAft>
                          <a:spcPts val="0"/>
                        </a:spcAft>
                      </a:pPr>
                      <a:r>
                        <a:rPr lang="en-US" sz="1400" b="0" u="none" strike="noStrike">
                          <a:solidFill>
                            <a:srgbClr val="000000"/>
                          </a:solidFill>
                          <a:effectLst/>
                          <a:latin typeface="Segoe UI" panose="020B0502040204020203" pitchFamily="34" charset="0"/>
                          <a:cs typeface="Segoe UI" panose="020B0502040204020203" pitchFamily="34" charset="0"/>
                        </a:rPr>
                        <a:t>SMS</a:t>
                      </a:r>
                      <a:endParaRPr lang="en-US" sz="2400" b="0" i="0" u="none" strike="noStrike">
                        <a:effectLst/>
                        <a:latin typeface="Segoe UI" panose="020B0502040204020203" pitchFamily="34" charset="0"/>
                        <a:cs typeface="Segoe UI" panose="020B0502040204020203" pitchFamily="34" charset="0"/>
                      </a:endParaRPr>
                    </a:p>
                  </a:txBody>
                  <a:tcPr marL="233508"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3845773779"/>
                  </a:ext>
                </a:extLst>
              </a:tr>
              <a:tr h="286880">
                <a:tc>
                  <a:txBody>
                    <a:bodyPr/>
                    <a:lstStyle/>
                    <a:p>
                      <a:pPr algn="l" fontAlgn="b">
                        <a:spcBef>
                          <a:spcPts val="0"/>
                        </a:spcBef>
                        <a:spcAft>
                          <a:spcPts val="0"/>
                        </a:spcAft>
                      </a:pPr>
                      <a:r>
                        <a:rPr lang="en-US" sz="1400" b="0" u="none" strike="noStrike">
                          <a:solidFill>
                            <a:srgbClr val="000000"/>
                          </a:solidFill>
                          <a:effectLst/>
                          <a:latin typeface="Segoe UI" panose="020B0502040204020203" pitchFamily="34" charset="0"/>
                          <a:cs typeface="Segoe UI" panose="020B0502040204020203" pitchFamily="34" charset="0"/>
                        </a:rPr>
                        <a:t>Voice</a:t>
                      </a:r>
                      <a:endParaRPr lang="en-US" sz="2400" b="0" i="0" u="none" strike="noStrike">
                        <a:effectLst/>
                        <a:latin typeface="Segoe UI" panose="020B0502040204020203" pitchFamily="34" charset="0"/>
                        <a:cs typeface="Segoe UI" panose="020B0502040204020203" pitchFamily="34" charset="0"/>
                      </a:endParaRPr>
                    </a:p>
                  </a:txBody>
                  <a:tcPr marL="233508"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104586776"/>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Federated Multifactor</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2788264006"/>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Federated Single factor + </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2930236985"/>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Authenticator (Push Notification)</a:t>
                      </a:r>
                      <a:endParaRPr lang="en-US" sz="2400" b="0" i="0" u="none" strike="noStrike" dirty="0">
                        <a:effectLst/>
                        <a:latin typeface="Segoe UI" panose="020B0502040204020203" pitchFamily="34" charset="0"/>
                        <a:cs typeface="Segoe UI" panose="020B0502040204020203" pitchFamily="34" charset="0"/>
                      </a:endParaRPr>
                    </a:p>
                  </a:txBody>
                  <a:tcPr marL="233508"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1395763093"/>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OATH token</a:t>
                      </a:r>
                      <a:endParaRPr lang="en-US" sz="2400" b="0" i="0" u="none" strike="noStrike" dirty="0">
                        <a:effectLst/>
                        <a:latin typeface="Segoe UI" panose="020B0502040204020203" pitchFamily="34" charset="0"/>
                        <a:cs typeface="Segoe UI" panose="020B0502040204020203" pitchFamily="34" charset="0"/>
                      </a:endParaRPr>
                    </a:p>
                  </a:txBody>
                  <a:tcPr marL="233508"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4196306483"/>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SMS</a:t>
                      </a:r>
                      <a:endParaRPr lang="en-US" sz="2400" b="0" i="0" u="none" strike="noStrike" dirty="0">
                        <a:effectLst/>
                        <a:latin typeface="Segoe UI" panose="020B0502040204020203" pitchFamily="34" charset="0"/>
                        <a:cs typeface="Segoe UI" panose="020B0502040204020203" pitchFamily="34" charset="0"/>
                      </a:endParaRPr>
                    </a:p>
                  </a:txBody>
                  <a:tcPr marL="233508"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1030145044"/>
                  </a:ext>
                </a:extLst>
              </a:tr>
              <a:tr h="286880">
                <a:tc>
                  <a:txBody>
                    <a:bodyPr/>
                    <a:lstStyle/>
                    <a:p>
                      <a:pPr algn="l" fontAlgn="b">
                        <a:spcBef>
                          <a:spcPts val="0"/>
                        </a:spcBef>
                        <a:spcAft>
                          <a:spcPts val="0"/>
                        </a:spcAft>
                      </a:pPr>
                      <a:r>
                        <a:rPr lang="en-US" sz="1400" b="0" u="none" strike="noStrike">
                          <a:solidFill>
                            <a:srgbClr val="000000"/>
                          </a:solidFill>
                          <a:effectLst/>
                          <a:latin typeface="Segoe UI" panose="020B0502040204020203" pitchFamily="34" charset="0"/>
                          <a:cs typeface="Segoe UI" panose="020B0502040204020203" pitchFamily="34" charset="0"/>
                        </a:rPr>
                        <a:t>Voice</a:t>
                      </a:r>
                      <a:endParaRPr lang="en-US" sz="2400" b="0" i="0" u="none" strike="noStrike">
                        <a:effectLst/>
                        <a:latin typeface="Segoe UI" panose="020B0502040204020203" pitchFamily="34" charset="0"/>
                        <a:cs typeface="Segoe UI" panose="020B0502040204020203" pitchFamily="34" charset="0"/>
                      </a:endParaRPr>
                    </a:p>
                  </a:txBody>
                  <a:tcPr marL="233508" marR="5634" marT="5634" marB="0" anchor="b"/>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2550072430"/>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Certificate-based authentication (single factor)</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3176787294"/>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SMS</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3505693354"/>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Password</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1479574850"/>
                  </a:ext>
                </a:extLst>
              </a:tr>
              <a:tr h="286880">
                <a:tc>
                  <a:txBody>
                    <a:bodyPr/>
                    <a:lstStyle/>
                    <a:p>
                      <a:pPr algn="l" fontAlgn="b">
                        <a:spcBef>
                          <a:spcPts val="0"/>
                        </a:spcBef>
                        <a:spcAft>
                          <a:spcPts val="0"/>
                        </a:spcAft>
                      </a:pPr>
                      <a:r>
                        <a:rPr lang="en-US" sz="1400" b="0" u="none" strike="noStrike" dirty="0">
                          <a:solidFill>
                            <a:srgbClr val="000000"/>
                          </a:solidFill>
                          <a:effectLst/>
                          <a:latin typeface="Segoe UI" panose="020B0502040204020203" pitchFamily="34" charset="0"/>
                          <a:cs typeface="Segoe UI" panose="020B0502040204020203" pitchFamily="34" charset="0"/>
                        </a:rPr>
                        <a:t>Federated Single factor</a:t>
                      </a:r>
                      <a:endParaRPr lang="en-US" sz="2400" b="0" i="0" u="none" strike="noStrike" dirty="0">
                        <a:effectLst/>
                        <a:latin typeface="Segoe UI" panose="020B0502040204020203" pitchFamily="34" charset="0"/>
                        <a:cs typeface="Segoe UI" panose="020B0502040204020203" pitchFamily="34" charset="0"/>
                      </a:endParaRPr>
                    </a:p>
                  </a:txBody>
                  <a:tcPr marL="5634" marR="5634" marT="5634" marB="0" anchor="b"/>
                </a:tc>
                <a:tc>
                  <a:txBody>
                    <a:bodyPr/>
                    <a:lstStyle/>
                    <a:p>
                      <a:pPr algn="ctr" fontAlgn="ctr">
                        <a:spcBef>
                          <a:spcPts val="0"/>
                        </a:spcBef>
                        <a:spcAft>
                          <a:spcPts val="0"/>
                        </a:spcAft>
                      </a:pPr>
                      <a:r>
                        <a:rPr lang="en-US" sz="1200" b="0" u="none" strike="noStrike">
                          <a:solidFill>
                            <a:srgbClr val="000000"/>
                          </a:solidFill>
                          <a:effectLst/>
                          <a:latin typeface="Segoe UI" panose="020B0502040204020203" pitchFamily="34" charset="0"/>
                          <a:cs typeface="Segoe UI" panose="020B0502040204020203" pitchFamily="34" charset="0"/>
                        </a:rPr>
                        <a:t>⬤</a:t>
                      </a: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a:effectLst/>
                        <a:latin typeface="Segoe UI" panose="020B0502040204020203" pitchFamily="34" charset="0"/>
                        <a:cs typeface="Segoe UI" panose="020B0502040204020203" pitchFamily="34" charset="0"/>
                      </a:endParaRPr>
                    </a:p>
                  </a:txBody>
                  <a:tcPr marL="5634" marR="5634" marT="5634" marB="0" anchor="ctr"/>
                </a:tc>
                <a:tc>
                  <a:txBody>
                    <a:bodyPr/>
                    <a:lstStyle/>
                    <a:p>
                      <a:pPr algn="ctr" fontAlgn="ctr">
                        <a:spcBef>
                          <a:spcPts val="0"/>
                        </a:spcBef>
                        <a:spcAft>
                          <a:spcPts val="0"/>
                        </a:spcAft>
                      </a:pPr>
                      <a:endParaRPr lang="en-US" sz="2000" b="0" i="0" u="none" strike="noStrike" dirty="0">
                        <a:effectLst/>
                        <a:latin typeface="Segoe UI" panose="020B0502040204020203" pitchFamily="34" charset="0"/>
                        <a:cs typeface="Segoe UI" panose="020B0502040204020203" pitchFamily="34" charset="0"/>
                      </a:endParaRPr>
                    </a:p>
                  </a:txBody>
                  <a:tcPr marL="5634" marR="5634" marT="5634" marB="0" anchor="ctr"/>
                </a:tc>
                <a:extLst>
                  <a:ext uri="{0D108BD9-81ED-4DB2-BD59-A6C34878D82A}">
                    <a16:rowId xmlns:a16="http://schemas.microsoft.com/office/drawing/2014/main" val="2426508489"/>
                  </a:ext>
                </a:extLst>
              </a:tr>
            </a:tbl>
          </a:graphicData>
        </a:graphic>
      </p:graphicFrame>
    </p:spTree>
    <p:extLst>
      <p:ext uri="{BB962C8B-B14F-4D97-AF65-F5344CB8AC3E}">
        <p14:creationId xmlns:p14="http://schemas.microsoft.com/office/powerpoint/2010/main" val="3385239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6565-64DF-0B32-07B3-11AC06788F6F}"/>
              </a:ext>
            </a:extLst>
          </p:cNvPr>
          <p:cNvSpPr>
            <a:spLocks noGrp="1"/>
          </p:cNvSpPr>
          <p:nvPr>
            <p:ph type="title"/>
          </p:nvPr>
        </p:nvSpPr>
        <p:spPr/>
        <p:txBody>
          <a:bodyPr/>
          <a:lstStyle/>
          <a:p>
            <a:r>
              <a:rPr lang="en-US" dirty="0"/>
              <a:t>Azure AD Usage &amp; Insights</a:t>
            </a:r>
          </a:p>
        </p:txBody>
      </p:sp>
      <p:pic>
        <p:nvPicPr>
          <p:cNvPr id="7" name="Content Placeholder 6">
            <a:extLst>
              <a:ext uri="{FF2B5EF4-FFF2-40B4-BE49-F238E27FC236}">
                <a16:creationId xmlns:a16="http://schemas.microsoft.com/office/drawing/2014/main" id="{63BC362C-B097-FDB6-1EC9-F31ECFB373EB}"/>
              </a:ext>
            </a:extLst>
          </p:cNvPr>
          <p:cNvPicPr>
            <a:picLocks noGrp="1" noChangeAspect="1"/>
          </p:cNvPicPr>
          <p:nvPr>
            <p:ph idx="1"/>
          </p:nvPr>
        </p:nvPicPr>
        <p:blipFill>
          <a:blip r:embed="rId3"/>
          <a:stretch>
            <a:fillRect/>
          </a:stretch>
        </p:blipFill>
        <p:spPr>
          <a:xfrm>
            <a:off x="313878" y="0"/>
            <a:ext cx="11564244" cy="6858000"/>
          </a:xfrm>
        </p:spPr>
      </p:pic>
    </p:spTree>
    <p:extLst>
      <p:ext uri="{BB962C8B-B14F-4D97-AF65-F5344CB8AC3E}">
        <p14:creationId xmlns:p14="http://schemas.microsoft.com/office/powerpoint/2010/main" val="2851772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34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BAD1D2-217A-F643-A2D1-CDE783800DC5}"/>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Azure AD User Registration Details</a:t>
            </a:r>
          </a:p>
        </p:txBody>
      </p:sp>
      <p:pic>
        <p:nvPicPr>
          <p:cNvPr id="5" name="Content Placeholder 4">
            <a:extLst>
              <a:ext uri="{FF2B5EF4-FFF2-40B4-BE49-F238E27FC236}">
                <a16:creationId xmlns:a16="http://schemas.microsoft.com/office/drawing/2014/main" id="{6D534DE0-1CAB-BC88-A61F-E73AA7E6DD9C}"/>
              </a:ext>
            </a:extLst>
          </p:cNvPr>
          <p:cNvPicPr>
            <a:picLocks noGrp="1" noChangeAspect="1"/>
          </p:cNvPicPr>
          <p:nvPr>
            <p:ph idx="1"/>
          </p:nvPr>
        </p:nvPicPr>
        <p:blipFill>
          <a:blip r:embed="rId3"/>
          <a:stretch>
            <a:fillRect/>
          </a:stretch>
        </p:blipFill>
        <p:spPr>
          <a:xfrm>
            <a:off x="4038600" y="1109111"/>
            <a:ext cx="7188199" cy="46363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13181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963C-7636-39EA-FC11-837F746F8457}"/>
              </a:ext>
            </a:extLst>
          </p:cNvPr>
          <p:cNvSpPr>
            <a:spLocks noGrp="1"/>
          </p:cNvSpPr>
          <p:nvPr>
            <p:ph type="title"/>
          </p:nvPr>
        </p:nvSpPr>
        <p:spPr>
          <a:xfrm>
            <a:off x="5918886" y="365125"/>
            <a:ext cx="2141032" cy="1325563"/>
          </a:xfrm>
        </p:spPr>
        <p:txBody>
          <a:bodyPr>
            <a:normAutofit fontScale="90000"/>
          </a:bodyPr>
          <a:lstStyle/>
          <a:p>
            <a:r>
              <a:rPr lang="en-US" dirty="0"/>
              <a:t>System-preferred MFA</a:t>
            </a:r>
          </a:p>
        </p:txBody>
      </p:sp>
      <p:pic>
        <p:nvPicPr>
          <p:cNvPr id="5" name="Picture 4">
            <a:extLst>
              <a:ext uri="{FF2B5EF4-FFF2-40B4-BE49-F238E27FC236}">
                <a16:creationId xmlns:a16="http://schemas.microsoft.com/office/drawing/2014/main" id="{93B17CD0-431B-2A5D-5CB7-E0B955C72EAC}"/>
              </a:ext>
            </a:extLst>
          </p:cNvPr>
          <p:cNvPicPr>
            <a:picLocks noChangeAspect="1"/>
          </p:cNvPicPr>
          <p:nvPr/>
        </p:nvPicPr>
        <p:blipFill rotWithShape="1">
          <a:blip r:embed="rId3"/>
          <a:srcRect b="16430"/>
          <a:stretch/>
        </p:blipFill>
        <p:spPr>
          <a:xfrm>
            <a:off x="0" y="-1"/>
            <a:ext cx="4893276" cy="6858001"/>
          </a:xfrm>
          <a:prstGeom prst="rect">
            <a:avLst/>
          </a:prstGeom>
        </p:spPr>
      </p:pic>
      <p:pic>
        <p:nvPicPr>
          <p:cNvPr id="7" name="Picture 6">
            <a:extLst>
              <a:ext uri="{FF2B5EF4-FFF2-40B4-BE49-F238E27FC236}">
                <a16:creationId xmlns:a16="http://schemas.microsoft.com/office/drawing/2014/main" id="{0AA0AC0D-D333-6450-560B-A2F3192F817C}"/>
              </a:ext>
            </a:extLst>
          </p:cNvPr>
          <p:cNvPicPr>
            <a:picLocks noChangeAspect="1"/>
          </p:cNvPicPr>
          <p:nvPr/>
        </p:nvPicPr>
        <p:blipFill rotWithShape="1">
          <a:blip r:embed="rId4"/>
          <a:srcRect l="6866" r="3236"/>
          <a:stretch/>
        </p:blipFill>
        <p:spPr>
          <a:xfrm>
            <a:off x="5029200" y="0"/>
            <a:ext cx="7162800" cy="6143670"/>
          </a:xfrm>
          <a:prstGeom prst="rect">
            <a:avLst/>
          </a:prstGeom>
          <a:ln>
            <a:noFill/>
          </a:ln>
          <a:effectLst>
            <a:outerShdw blurRad="292100" dist="139700" dir="2700000" algn="tl" rotWithShape="0">
              <a:srgbClr val="333333">
                <a:alpha val="65000"/>
              </a:srgbClr>
            </a:outerShdw>
          </a:effectLst>
        </p:spPr>
      </p:pic>
      <p:sp>
        <p:nvSpPr>
          <p:cNvPr id="8" name="Oval 7">
            <a:extLst>
              <a:ext uri="{FF2B5EF4-FFF2-40B4-BE49-F238E27FC236}">
                <a16:creationId xmlns:a16="http://schemas.microsoft.com/office/drawing/2014/main" id="{D913B6E0-92B3-F636-832F-F2009970FF22}"/>
              </a:ext>
            </a:extLst>
          </p:cNvPr>
          <p:cNvSpPr/>
          <p:nvPr/>
        </p:nvSpPr>
        <p:spPr>
          <a:xfrm>
            <a:off x="6722076" y="4015946"/>
            <a:ext cx="2829697" cy="864973"/>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00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808C6-200A-4255-CEBC-18A8CE21408A}"/>
              </a:ext>
            </a:extLst>
          </p:cNvPr>
          <p:cNvSpPr>
            <a:spLocks noGrp="1"/>
          </p:cNvSpPr>
          <p:nvPr>
            <p:ph type="title"/>
          </p:nvPr>
        </p:nvSpPr>
        <p:spPr/>
        <p:txBody>
          <a:bodyPr>
            <a:normAutofit fontScale="90000"/>
          </a:bodyPr>
          <a:lstStyle/>
          <a:p>
            <a:r>
              <a:rPr lang="en-US" dirty="0"/>
              <a:t>Microsoft made Passwordless free for all enterprise customers with Authenticator (&amp; Lite)</a:t>
            </a:r>
          </a:p>
        </p:txBody>
      </p:sp>
      <p:graphicFrame>
        <p:nvGraphicFramePr>
          <p:cNvPr id="4" name="Content Placeholder 3">
            <a:extLst>
              <a:ext uri="{FF2B5EF4-FFF2-40B4-BE49-F238E27FC236}">
                <a16:creationId xmlns:a16="http://schemas.microsoft.com/office/drawing/2014/main" id="{04DB643F-6402-6D45-0B8D-9FC6FFC16507}"/>
              </a:ext>
            </a:extLst>
          </p:cNvPr>
          <p:cNvGraphicFramePr>
            <a:graphicFrameLocks noGrp="1"/>
          </p:cNvGraphicFramePr>
          <p:nvPr>
            <p:ph idx="1"/>
            <p:extLst>
              <p:ext uri="{D42A27DB-BD31-4B8C-83A1-F6EECF244321}">
                <p14:modId xmlns:p14="http://schemas.microsoft.com/office/powerpoint/2010/main" val="1998850230"/>
              </p:ext>
            </p:extLst>
          </p:nvPr>
        </p:nvGraphicFramePr>
        <p:xfrm>
          <a:off x="1271752" y="1690688"/>
          <a:ext cx="9648495" cy="3814189"/>
        </p:xfrm>
        <a:graphic>
          <a:graphicData uri="http://schemas.openxmlformats.org/drawingml/2006/table">
            <a:tbl>
              <a:tblPr>
                <a:tableStyleId>{5C22544A-7EE6-4342-B048-85BDC9FD1C3A}</a:tableStyleId>
              </a:tblPr>
              <a:tblGrid>
                <a:gridCol w="4893025">
                  <a:extLst>
                    <a:ext uri="{9D8B030D-6E8A-4147-A177-3AD203B41FA5}">
                      <a16:colId xmlns:a16="http://schemas.microsoft.com/office/drawing/2014/main" val="3068539243"/>
                    </a:ext>
                  </a:extLst>
                </a:gridCol>
                <a:gridCol w="1552406">
                  <a:extLst>
                    <a:ext uri="{9D8B030D-6E8A-4147-A177-3AD203B41FA5}">
                      <a16:colId xmlns:a16="http://schemas.microsoft.com/office/drawing/2014/main" val="598919914"/>
                    </a:ext>
                  </a:extLst>
                </a:gridCol>
                <a:gridCol w="1768563">
                  <a:extLst>
                    <a:ext uri="{9D8B030D-6E8A-4147-A177-3AD203B41FA5}">
                      <a16:colId xmlns:a16="http://schemas.microsoft.com/office/drawing/2014/main" val="475671700"/>
                    </a:ext>
                  </a:extLst>
                </a:gridCol>
                <a:gridCol w="1434501">
                  <a:extLst>
                    <a:ext uri="{9D8B030D-6E8A-4147-A177-3AD203B41FA5}">
                      <a16:colId xmlns:a16="http://schemas.microsoft.com/office/drawing/2014/main" val="3516532412"/>
                    </a:ext>
                  </a:extLst>
                </a:gridCol>
              </a:tblGrid>
              <a:tr h="635699">
                <a:tc>
                  <a:txBody>
                    <a:bodyPr/>
                    <a:lstStyle/>
                    <a:p>
                      <a:pPr algn="l" fontAlgn="t"/>
                      <a:endParaRPr lang="en-US" sz="2000" b="1" i="0" u="none" strike="noStrike" dirty="0">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dirty="0">
                          <a:effectLst/>
                        </a:rPr>
                        <a:t>Azure AD Free</a:t>
                      </a:r>
                      <a:endParaRPr lang="en-US" sz="2000" b="1" i="0" u="none" strike="noStrike" dirty="0">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Azure AD Basic (Office 365)</a:t>
                      </a:r>
                      <a:endParaRPr lang="en-US" sz="2000" b="1"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dirty="0">
                          <a:effectLst/>
                        </a:rPr>
                        <a:t>Azure AD Premium</a:t>
                      </a:r>
                      <a:endParaRPr lang="en-US" sz="2000" b="1" i="0" u="none" strike="noStrike" dirty="0">
                        <a:solidFill>
                          <a:srgbClr val="161616"/>
                        </a:solidFill>
                        <a:effectLst/>
                        <a:latin typeface="Segoe UI" panose="020B0502040204020203" pitchFamily="34" charset="0"/>
                      </a:endParaRPr>
                    </a:p>
                  </a:txBody>
                  <a:tcPr marL="4763" marR="4763" marT="4763" marB="0">
                    <a:solidFill>
                      <a:schemeClr val="bg1"/>
                    </a:solidFill>
                  </a:tcPr>
                </a:tc>
                <a:extLst>
                  <a:ext uri="{0D108BD9-81ED-4DB2-BD59-A6C34878D82A}">
                    <a16:rowId xmlns:a16="http://schemas.microsoft.com/office/drawing/2014/main" val="2397589534"/>
                  </a:ext>
                </a:extLst>
              </a:tr>
              <a:tr h="317849">
                <a:tc>
                  <a:txBody>
                    <a:bodyPr/>
                    <a:lstStyle/>
                    <a:p>
                      <a:pPr algn="l" fontAlgn="t"/>
                      <a:r>
                        <a:rPr lang="en-US" sz="2000" u="none" strike="noStrike" dirty="0">
                          <a:effectLst/>
                        </a:rPr>
                        <a:t>Mobile app as a second factor</a:t>
                      </a:r>
                      <a:endParaRPr lang="en-US" sz="2000" b="0" i="0" u="none" strike="noStrike" dirty="0">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dirty="0">
                          <a:effectLst/>
                        </a:rPr>
                        <a:t>⬤</a:t>
                      </a:r>
                      <a:endParaRPr lang="en-US" sz="2000" b="0" i="0" u="none" strike="noStrike" dirty="0">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dirty="0">
                          <a:effectLst/>
                        </a:rPr>
                        <a:t>⬤</a:t>
                      </a:r>
                      <a:endParaRPr lang="en-US" sz="2000" b="0" i="0" u="none" strike="noStrike" dirty="0">
                        <a:solidFill>
                          <a:srgbClr val="161616"/>
                        </a:solidFill>
                        <a:effectLst/>
                        <a:latin typeface="Segoe UI" panose="020B0502040204020203" pitchFamily="34" charset="0"/>
                      </a:endParaRPr>
                    </a:p>
                  </a:txBody>
                  <a:tcPr marL="4763" marR="4763" marT="4763" marB="0">
                    <a:solidFill>
                      <a:schemeClr val="bg1"/>
                    </a:solidFill>
                  </a:tcPr>
                </a:tc>
                <a:extLst>
                  <a:ext uri="{0D108BD9-81ED-4DB2-BD59-A6C34878D82A}">
                    <a16:rowId xmlns:a16="http://schemas.microsoft.com/office/drawing/2014/main" val="1764662116"/>
                  </a:ext>
                </a:extLst>
              </a:tr>
              <a:tr h="317849">
                <a:tc>
                  <a:txBody>
                    <a:bodyPr/>
                    <a:lstStyle/>
                    <a:p>
                      <a:pPr algn="l" fontAlgn="t"/>
                      <a:r>
                        <a:rPr lang="en-US" sz="2000" u="none" strike="noStrike" dirty="0">
                          <a:effectLst/>
                        </a:rPr>
                        <a:t>SMS as a second factor</a:t>
                      </a:r>
                      <a:endParaRPr lang="en-US" sz="2000" b="0" i="0" u="none" strike="noStrike" dirty="0">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dirty="0">
                          <a:effectLst/>
                        </a:rPr>
                        <a:t>○</a:t>
                      </a:r>
                      <a:endParaRPr lang="en-US" sz="2000" b="0" i="0" u="none" strike="noStrike" dirty="0">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extLst>
                  <a:ext uri="{0D108BD9-81ED-4DB2-BD59-A6C34878D82A}">
                    <a16:rowId xmlns:a16="http://schemas.microsoft.com/office/drawing/2014/main" val="2087572007"/>
                  </a:ext>
                </a:extLst>
              </a:tr>
              <a:tr h="317849">
                <a:tc>
                  <a:txBody>
                    <a:bodyPr/>
                    <a:lstStyle/>
                    <a:p>
                      <a:pPr algn="l" fontAlgn="t"/>
                      <a:r>
                        <a:rPr lang="en-US" sz="2000" u="none" strike="noStrike">
                          <a:effectLst/>
                        </a:rPr>
                        <a:t>Admin control over verification methods</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extLst>
                  <a:ext uri="{0D108BD9-81ED-4DB2-BD59-A6C34878D82A}">
                    <a16:rowId xmlns:a16="http://schemas.microsoft.com/office/drawing/2014/main" val="4050950722"/>
                  </a:ext>
                </a:extLst>
              </a:tr>
              <a:tr h="317849">
                <a:tc>
                  <a:txBody>
                    <a:bodyPr/>
                    <a:lstStyle/>
                    <a:p>
                      <a:pPr algn="l" fontAlgn="t"/>
                      <a:r>
                        <a:rPr lang="en-US" sz="2000" u="none" strike="noStrike">
                          <a:effectLst/>
                        </a:rPr>
                        <a:t>Remember MFA for trusted devices</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dirty="0">
                          <a:effectLst/>
                        </a:rPr>
                        <a:t>○</a:t>
                      </a:r>
                      <a:endParaRPr lang="en-US" sz="2000" b="0" i="0" u="none" strike="noStrike" dirty="0">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dirty="0">
                          <a:effectLst/>
                        </a:rPr>
                        <a:t>⬤</a:t>
                      </a:r>
                      <a:endParaRPr lang="en-US" sz="2000" b="0" i="0" u="none" strike="noStrike" dirty="0">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extLst>
                  <a:ext uri="{0D108BD9-81ED-4DB2-BD59-A6C34878D82A}">
                    <a16:rowId xmlns:a16="http://schemas.microsoft.com/office/drawing/2014/main" val="1898537925"/>
                  </a:ext>
                </a:extLst>
              </a:tr>
              <a:tr h="317849">
                <a:tc>
                  <a:txBody>
                    <a:bodyPr/>
                    <a:lstStyle/>
                    <a:p>
                      <a:pPr algn="l" fontAlgn="t"/>
                      <a:r>
                        <a:rPr lang="en-US" sz="2000" u="none" strike="noStrike">
                          <a:effectLst/>
                        </a:rPr>
                        <a:t>Phone call as a second factor</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dirty="0">
                          <a:effectLst/>
                        </a:rPr>
                        <a:t> </a:t>
                      </a:r>
                      <a:endParaRPr lang="en-US" sz="2000" b="0" i="0" u="none" strike="noStrike" dirty="0">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extLst>
                  <a:ext uri="{0D108BD9-81ED-4DB2-BD59-A6C34878D82A}">
                    <a16:rowId xmlns:a16="http://schemas.microsoft.com/office/drawing/2014/main" val="303552135"/>
                  </a:ext>
                </a:extLst>
              </a:tr>
              <a:tr h="317849">
                <a:tc>
                  <a:txBody>
                    <a:bodyPr/>
                    <a:lstStyle/>
                    <a:p>
                      <a:pPr algn="l" fontAlgn="t"/>
                      <a:r>
                        <a:rPr lang="en-US" sz="2000" u="none" strike="noStrike">
                          <a:effectLst/>
                        </a:rPr>
                        <a:t>Fraud alert</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 </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 </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extLst>
                  <a:ext uri="{0D108BD9-81ED-4DB2-BD59-A6C34878D82A}">
                    <a16:rowId xmlns:a16="http://schemas.microsoft.com/office/drawing/2014/main" val="2011740626"/>
                  </a:ext>
                </a:extLst>
              </a:tr>
              <a:tr h="317849">
                <a:tc>
                  <a:txBody>
                    <a:bodyPr/>
                    <a:lstStyle/>
                    <a:p>
                      <a:pPr algn="l" fontAlgn="t"/>
                      <a:r>
                        <a:rPr lang="en-US" sz="2000" u="none" strike="noStrike">
                          <a:effectLst/>
                        </a:rPr>
                        <a:t>Trusted IPs</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dirty="0">
                          <a:effectLst/>
                        </a:rPr>
                        <a:t> </a:t>
                      </a:r>
                      <a:endParaRPr lang="en-US" sz="2000" b="0" i="0" u="none" strike="noStrike" dirty="0">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 </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extLst>
                  <a:ext uri="{0D108BD9-81ED-4DB2-BD59-A6C34878D82A}">
                    <a16:rowId xmlns:a16="http://schemas.microsoft.com/office/drawing/2014/main" val="1544944376"/>
                  </a:ext>
                </a:extLst>
              </a:tr>
              <a:tr h="317849">
                <a:tc>
                  <a:txBody>
                    <a:bodyPr/>
                    <a:lstStyle/>
                    <a:p>
                      <a:pPr algn="l" fontAlgn="t"/>
                      <a:r>
                        <a:rPr lang="en-US" sz="2000" u="none" strike="noStrike">
                          <a:effectLst/>
                        </a:rPr>
                        <a:t>MFA for on-premises applications</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 </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dirty="0">
                          <a:effectLst/>
                        </a:rPr>
                        <a:t> </a:t>
                      </a:r>
                      <a:endParaRPr lang="en-US" sz="2000" b="0" i="0" u="none" strike="noStrike" dirty="0">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extLst>
                  <a:ext uri="{0D108BD9-81ED-4DB2-BD59-A6C34878D82A}">
                    <a16:rowId xmlns:a16="http://schemas.microsoft.com/office/drawing/2014/main" val="1526661890"/>
                  </a:ext>
                </a:extLst>
              </a:tr>
              <a:tr h="317849">
                <a:tc>
                  <a:txBody>
                    <a:bodyPr/>
                    <a:lstStyle/>
                    <a:p>
                      <a:pPr algn="l" fontAlgn="t"/>
                      <a:r>
                        <a:rPr lang="en-US" sz="2000" u="none" strike="noStrike">
                          <a:effectLst/>
                        </a:rPr>
                        <a:t>Conditional access</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 </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dirty="0">
                          <a:effectLst/>
                        </a:rPr>
                        <a:t> </a:t>
                      </a:r>
                      <a:endParaRPr lang="en-US" sz="2000" b="0" i="0" u="none" strike="noStrike" dirty="0">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dirty="0">
                          <a:effectLst/>
                        </a:rPr>
                        <a:t>⬤</a:t>
                      </a:r>
                      <a:endParaRPr lang="en-US" sz="2000" b="0" i="0" u="none" strike="noStrike" dirty="0">
                        <a:solidFill>
                          <a:srgbClr val="161616"/>
                        </a:solidFill>
                        <a:effectLst/>
                        <a:latin typeface="Segoe UI" panose="020B0502040204020203" pitchFamily="34" charset="0"/>
                      </a:endParaRPr>
                    </a:p>
                  </a:txBody>
                  <a:tcPr marL="4763" marR="4763" marT="4763" marB="0">
                    <a:solidFill>
                      <a:schemeClr val="bg1"/>
                    </a:solidFill>
                  </a:tcPr>
                </a:tc>
                <a:extLst>
                  <a:ext uri="{0D108BD9-81ED-4DB2-BD59-A6C34878D82A}">
                    <a16:rowId xmlns:a16="http://schemas.microsoft.com/office/drawing/2014/main" val="629939373"/>
                  </a:ext>
                </a:extLst>
              </a:tr>
              <a:tr h="317849">
                <a:tc>
                  <a:txBody>
                    <a:bodyPr/>
                    <a:lstStyle/>
                    <a:p>
                      <a:pPr algn="l" fontAlgn="t"/>
                      <a:r>
                        <a:rPr lang="en-US" sz="2000" u="none" strike="noStrike">
                          <a:effectLst/>
                        </a:rPr>
                        <a:t>Risk-based conditional access</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 </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a:effectLst/>
                        </a:rPr>
                        <a:t> </a:t>
                      </a:r>
                      <a:endParaRPr lang="en-US" sz="2000" b="0" i="0" u="none" strike="noStrike">
                        <a:solidFill>
                          <a:srgbClr val="161616"/>
                        </a:solidFill>
                        <a:effectLst/>
                        <a:latin typeface="Segoe UI" panose="020B0502040204020203" pitchFamily="34" charset="0"/>
                      </a:endParaRPr>
                    </a:p>
                  </a:txBody>
                  <a:tcPr marL="4763" marR="4763" marT="4763" marB="0">
                    <a:solidFill>
                      <a:schemeClr val="bg1"/>
                    </a:solidFill>
                  </a:tcPr>
                </a:tc>
                <a:tc>
                  <a:txBody>
                    <a:bodyPr/>
                    <a:lstStyle/>
                    <a:p>
                      <a:pPr algn="ctr" fontAlgn="t"/>
                      <a:r>
                        <a:rPr lang="en-US" sz="2000" u="none" strike="noStrike" dirty="0">
                          <a:effectLst/>
                        </a:rPr>
                        <a:t>◐</a:t>
                      </a:r>
                      <a:endParaRPr lang="en-US" sz="2000" b="0" i="0" u="none" strike="noStrike" dirty="0">
                        <a:solidFill>
                          <a:srgbClr val="161616"/>
                        </a:solidFill>
                        <a:effectLst/>
                        <a:latin typeface="Segoe UI" panose="020B0502040204020203" pitchFamily="34" charset="0"/>
                      </a:endParaRPr>
                    </a:p>
                  </a:txBody>
                  <a:tcPr marL="4763" marR="4763" marT="4763" marB="0">
                    <a:solidFill>
                      <a:schemeClr val="bg1"/>
                    </a:solidFill>
                  </a:tcPr>
                </a:tc>
                <a:extLst>
                  <a:ext uri="{0D108BD9-81ED-4DB2-BD59-A6C34878D82A}">
                    <a16:rowId xmlns:a16="http://schemas.microsoft.com/office/drawing/2014/main" val="3802920477"/>
                  </a:ext>
                </a:extLst>
              </a:tr>
            </a:tbl>
          </a:graphicData>
        </a:graphic>
      </p:graphicFrame>
      <p:sp>
        <p:nvSpPr>
          <p:cNvPr id="11" name="TextBox 10">
            <a:extLst>
              <a:ext uri="{FF2B5EF4-FFF2-40B4-BE49-F238E27FC236}">
                <a16:creationId xmlns:a16="http://schemas.microsoft.com/office/drawing/2014/main" id="{E3C79019-6EBB-6FCF-5F92-AB9105E3EC92}"/>
              </a:ext>
            </a:extLst>
          </p:cNvPr>
          <p:cNvSpPr txBox="1"/>
          <p:nvPr/>
        </p:nvSpPr>
        <p:spPr>
          <a:xfrm>
            <a:off x="4519448" y="5695711"/>
            <a:ext cx="3615559" cy="923330"/>
          </a:xfrm>
          <a:prstGeom prst="rect">
            <a:avLst/>
          </a:prstGeom>
          <a:noFill/>
        </p:spPr>
        <p:txBody>
          <a:bodyPr wrap="square">
            <a:spAutoFit/>
          </a:bodyPr>
          <a:lstStyle/>
          <a:p>
            <a:pPr fontAlgn="t"/>
            <a:r>
              <a:rPr lang="en-US" sz="1800" u="none" strike="noStrike" dirty="0">
                <a:effectLst/>
              </a:rPr>
              <a:t>⬤ - Available fo</a:t>
            </a:r>
            <a:r>
              <a:rPr lang="en-US" dirty="0"/>
              <a:t>r all users</a:t>
            </a:r>
          </a:p>
          <a:p>
            <a:pPr fontAlgn="t"/>
            <a:r>
              <a:rPr lang="en-US" u="none" strike="noStrike" dirty="0">
                <a:effectLst/>
              </a:rPr>
              <a:t> ○</a:t>
            </a:r>
            <a:r>
              <a:rPr lang="en-US" sz="1800" u="none" strike="noStrike" dirty="0">
                <a:effectLst/>
              </a:rPr>
              <a:t> - Available for Global Admins </a:t>
            </a:r>
            <a:r>
              <a:rPr lang="en-US" sz="1800" i="1" u="none" strike="noStrike" dirty="0">
                <a:effectLst/>
              </a:rPr>
              <a:t>only</a:t>
            </a:r>
            <a:endParaRPr lang="en-US" sz="1800" b="0" i="1" u="none" strike="noStrike" dirty="0">
              <a:solidFill>
                <a:srgbClr val="161616"/>
              </a:solidFill>
              <a:effectLst/>
              <a:latin typeface="Segoe UI" panose="020B0502040204020203" pitchFamily="34" charset="0"/>
            </a:endParaRPr>
          </a:p>
          <a:p>
            <a:pPr fontAlgn="t"/>
            <a:r>
              <a:rPr lang="en-US" sz="1800" u="none" strike="noStrike" dirty="0">
                <a:effectLst/>
              </a:rPr>
              <a:t>◐ - P2 offering</a:t>
            </a:r>
            <a:endParaRPr lang="en-US" sz="1800" b="0" i="0" u="none" strike="noStrike" dirty="0">
              <a:solidFill>
                <a:srgbClr val="161616"/>
              </a:solidFill>
              <a:effectLst/>
              <a:latin typeface="Segoe UI" panose="020B0502040204020203" pitchFamily="34" charset="0"/>
            </a:endParaRPr>
          </a:p>
        </p:txBody>
      </p:sp>
      <p:sp>
        <p:nvSpPr>
          <p:cNvPr id="12" name="Rectangle 11">
            <a:extLst>
              <a:ext uri="{FF2B5EF4-FFF2-40B4-BE49-F238E27FC236}">
                <a16:creationId xmlns:a16="http://schemas.microsoft.com/office/drawing/2014/main" id="{05F0CC02-BE89-BE40-864F-B486E17D76FD}"/>
              </a:ext>
            </a:extLst>
          </p:cNvPr>
          <p:cNvSpPr/>
          <p:nvPr/>
        </p:nvSpPr>
        <p:spPr>
          <a:xfrm>
            <a:off x="1177159" y="2280744"/>
            <a:ext cx="5990897" cy="43092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98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328EB4-CD82-F78B-F9F2-405312645B56}"/>
              </a:ext>
            </a:extLst>
          </p:cNvPr>
          <p:cNvSpPr>
            <a:spLocks noGrp="1"/>
          </p:cNvSpPr>
          <p:nvPr>
            <p:ph type="title"/>
          </p:nvPr>
        </p:nvSpPr>
        <p:spPr>
          <a:xfrm>
            <a:off x="381000" y="346586"/>
            <a:ext cx="5257800" cy="2743200"/>
          </a:xfrm>
        </p:spPr>
        <p:txBody>
          <a:bodyPr anchor="ctr">
            <a:normAutofit/>
          </a:bodyPr>
          <a:lstStyle/>
          <a:p>
            <a:r>
              <a:rPr lang="en-US"/>
              <a:t>Number Matching in Azure AD MFA</a:t>
            </a:r>
          </a:p>
        </p:txBody>
      </p:sp>
      <p:pic>
        <p:nvPicPr>
          <p:cNvPr id="2052" name="Picture 4" descr="Screenshot of user entering a number match.">
            <a:extLst>
              <a:ext uri="{FF2B5EF4-FFF2-40B4-BE49-F238E27FC236}">
                <a16:creationId xmlns:a16="http://schemas.microsoft.com/office/drawing/2014/main" id="{81E2E4B4-F464-000E-6850-5449AE06A28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0" y="1478278"/>
            <a:ext cx="6095999" cy="3901442"/>
          </a:xfrm>
          <a:prstGeom prst="rect">
            <a:avLst/>
          </a:prstGeom>
          <a:solidFill>
            <a:srgbClr val="FFFFFF"/>
          </a:solidFill>
        </p:spPr>
      </p:pic>
      <p:sp>
        <p:nvSpPr>
          <p:cNvPr id="10" name="TextBox 9">
            <a:extLst>
              <a:ext uri="{FF2B5EF4-FFF2-40B4-BE49-F238E27FC236}">
                <a16:creationId xmlns:a16="http://schemas.microsoft.com/office/drawing/2014/main" id="{5812F46A-A2AF-7ED5-F539-7A111AF5ABA7}"/>
              </a:ext>
            </a:extLst>
          </p:cNvPr>
          <p:cNvSpPr txBox="1"/>
          <p:nvPr/>
        </p:nvSpPr>
        <p:spPr>
          <a:xfrm>
            <a:off x="484238" y="2893141"/>
            <a:ext cx="5383162" cy="2862322"/>
          </a:xfrm>
          <a:prstGeom prst="rect">
            <a:avLst/>
          </a:prstGeom>
          <a:noFill/>
        </p:spPr>
        <p:txBody>
          <a:bodyPr wrap="square">
            <a:spAutoFit/>
          </a:bodyPr>
          <a:lstStyle/>
          <a:p>
            <a:r>
              <a:rPr lang="en-US" b="0" i="0" dirty="0">
                <a:solidFill>
                  <a:srgbClr val="161616"/>
                </a:solidFill>
                <a:effectLst/>
                <a:latin typeface="Segoe UI" panose="020B0502040204020203" pitchFamily="34" charset="0"/>
              </a:rPr>
              <a:t>Beginning May 8, 2023, number matching is enabled for all Authenticator push notifications. As relevant services deploy, users worldwide who are enabled for Authenticator push notifications will begin to see number matching in their approval requests. Users can be enabled for Authenticator push notifications either in the Authentication methods policy or the legacy multifactor authentication policy if </a:t>
            </a:r>
            <a:r>
              <a:rPr lang="en-US" b="1" i="0" dirty="0">
                <a:solidFill>
                  <a:srgbClr val="161616"/>
                </a:solidFill>
                <a:effectLst/>
                <a:latin typeface="Segoe UI" panose="020B0502040204020203" pitchFamily="34" charset="0"/>
              </a:rPr>
              <a:t>Notifications through mobile app</a:t>
            </a:r>
            <a:r>
              <a:rPr lang="en-US" b="0" i="0" dirty="0">
                <a:solidFill>
                  <a:srgbClr val="161616"/>
                </a:solidFill>
                <a:effectLst/>
                <a:latin typeface="Segoe UI" panose="020B0502040204020203" pitchFamily="34" charset="0"/>
              </a:rPr>
              <a:t> is enabled.</a:t>
            </a:r>
            <a:endParaRPr lang="en-US" dirty="0"/>
          </a:p>
        </p:txBody>
      </p:sp>
    </p:spTree>
    <p:extLst>
      <p:ext uri="{BB962C8B-B14F-4D97-AF65-F5344CB8AC3E}">
        <p14:creationId xmlns:p14="http://schemas.microsoft.com/office/powerpoint/2010/main" val="2216842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396E21A-1542-A5A5-BFF9-0CE645344659}"/>
              </a:ext>
            </a:extLst>
          </p:cNvPr>
          <p:cNvSpPr>
            <a:spLocks noGrp="1"/>
          </p:cNvSpPr>
          <p:nvPr>
            <p:ph type="title"/>
          </p:nvPr>
        </p:nvSpPr>
        <p:spPr/>
        <p:txBody>
          <a:bodyPr>
            <a:normAutofit fontScale="90000"/>
          </a:bodyPr>
          <a:lstStyle/>
          <a:p>
            <a:r>
              <a:rPr lang="en-US" b="0" dirty="0">
                <a:latin typeface="Segoe UI" panose="020B0502040204020203" pitchFamily="34" charset="0"/>
                <a:cs typeface="Segoe UI" panose="020B0502040204020203" pitchFamily="34" charset="0"/>
              </a:rPr>
              <a:t>Identify MFA-resistant users</a:t>
            </a:r>
          </a:p>
        </p:txBody>
      </p:sp>
      <p:sp>
        <p:nvSpPr>
          <p:cNvPr id="11" name="Content Placeholder 10">
            <a:extLst>
              <a:ext uri="{FF2B5EF4-FFF2-40B4-BE49-F238E27FC236}">
                <a16:creationId xmlns:a16="http://schemas.microsoft.com/office/drawing/2014/main" id="{CAC8B6FB-807D-5FE1-93D1-CBF3C442466D}"/>
              </a:ext>
            </a:extLst>
          </p:cNvPr>
          <p:cNvSpPr>
            <a:spLocks noGrp="1"/>
          </p:cNvSpPr>
          <p:nvPr>
            <p:ph idx="1"/>
          </p:nvPr>
        </p:nvSpPr>
        <p:spPr>
          <a:xfrm>
            <a:off x="0" y="190500"/>
            <a:ext cx="12434884" cy="863600"/>
          </a:xfrm>
        </p:spPr>
        <p:txBody>
          <a:bodyPr>
            <a:normAutofit/>
          </a:bodyPr>
          <a:lstStyle/>
          <a:p>
            <a:pPr algn="ctr"/>
            <a:r>
              <a:rPr lang="en-US" sz="3600" b="1" dirty="0"/>
              <a:t>Limit Access with Conditional Access Policies</a:t>
            </a:r>
          </a:p>
        </p:txBody>
      </p:sp>
      <p:sp>
        <p:nvSpPr>
          <p:cNvPr id="16" name="Text Placeholder 15">
            <a:extLst>
              <a:ext uri="{FF2B5EF4-FFF2-40B4-BE49-F238E27FC236}">
                <a16:creationId xmlns:a16="http://schemas.microsoft.com/office/drawing/2014/main" id="{4A846B31-B80C-C6AC-2DBC-F7A8E9AE215C}"/>
              </a:ext>
            </a:extLst>
          </p:cNvPr>
          <p:cNvSpPr>
            <a:spLocks noGrp="1"/>
          </p:cNvSpPr>
          <p:nvPr>
            <p:ph type="body" sz="quarter" idx="16"/>
          </p:nvPr>
        </p:nvSpPr>
        <p:spPr/>
        <p:txBody>
          <a:bodyPr>
            <a:normAutofit fontScale="92500" lnSpcReduction="20000"/>
          </a:bodyPr>
          <a:lstStyle/>
          <a:p>
            <a:r>
              <a:rPr lang="en-US" b="0" dirty="0">
                <a:latin typeface="Segoe UI" panose="020B0502040204020203" pitchFamily="34" charset="0"/>
                <a:cs typeface="Segoe UI" panose="020B0502040204020203" pitchFamily="34" charset="0"/>
              </a:rPr>
              <a:t>Identify their current auth capabilities</a:t>
            </a:r>
          </a:p>
        </p:txBody>
      </p:sp>
      <p:sp>
        <p:nvSpPr>
          <p:cNvPr id="17" name="Text Placeholder 16">
            <a:extLst>
              <a:ext uri="{FF2B5EF4-FFF2-40B4-BE49-F238E27FC236}">
                <a16:creationId xmlns:a16="http://schemas.microsoft.com/office/drawing/2014/main" id="{48994CB7-2629-7E30-8FDF-ABAE32836236}"/>
              </a:ext>
            </a:extLst>
          </p:cNvPr>
          <p:cNvSpPr>
            <a:spLocks noGrp="1"/>
          </p:cNvSpPr>
          <p:nvPr>
            <p:ph type="body" sz="quarter" idx="17"/>
          </p:nvPr>
        </p:nvSpPr>
        <p:spPr/>
        <p:txBody>
          <a:bodyPr>
            <a:normAutofit fontScale="92500" lnSpcReduction="20000"/>
          </a:bodyPr>
          <a:lstStyle/>
          <a:p>
            <a:r>
              <a:rPr lang="en-US" b="0" dirty="0">
                <a:latin typeface="Segoe UI" panose="020B0502040204020203" pitchFamily="34" charset="0"/>
                <a:cs typeface="Segoe UI" panose="020B0502040204020203" pitchFamily="34" charset="0"/>
              </a:rPr>
              <a:t>Identify the apps they need to work</a:t>
            </a:r>
          </a:p>
        </p:txBody>
      </p:sp>
      <p:sp>
        <p:nvSpPr>
          <p:cNvPr id="18" name="Text Placeholder 17">
            <a:extLst>
              <a:ext uri="{FF2B5EF4-FFF2-40B4-BE49-F238E27FC236}">
                <a16:creationId xmlns:a16="http://schemas.microsoft.com/office/drawing/2014/main" id="{CDB45F81-0CFD-1AE0-7B9D-2670DCD4DBC0}"/>
              </a:ext>
            </a:extLst>
          </p:cNvPr>
          <p:cNvSpPr>
            <a:spLocks noGrp="1"/>
          </p:cNvSpPr>
          <p:nvPr>
            <p:ph type="body" sz="quarter" idx="18"/>
          </p:nvPr>
        </p:nvSpPr>
        <p:spPr/>
        <p:txBody>
          <a:bodyPr>
            <a:normAutofit fontScale="92500"/>
          </a:bodyPr>
          <a:lstStyle/>
          <a:p>
            <a:r>
              <a:rPr lang="en-US" b="0" dirty="0">
                <a:latin typeface="Segoe UI" panose="020B0502040204020203" pitchFamily="34" charset="0"/>
                <a:cs typeface="Segoe UI" panose="020B0502040204020203" pitchFamily="34" charset="0"/>
              </a:rPr>
              <a:t>Isolate access to reduce risk</a:t>
            </a:r>
          </a:p>
        </p:txBody>
      </p:sp>
      <p:pic>
        <p:nvPicPr>
          <p:cNvPr id="9218" name="Picture 2">
            <a:extLst>
              <a:ext uri="{FF2B5EF4-FFF2-40B4-BE49-F238E27FC236}">
                <a16:creationId xmlns:a16="http://schemas.microsoft.com/office/drawing/2014/main" id="{44A0B0E7-864C-A86B-C978-C62BCB16F9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275" t="59226" r="46357" b="8631"/>
          <a:stretch/>
        </p:blipFill>
        <p:spPr bwMode="auto">
          <a:xfrm>
            <a:off x="785018" y="832145"/>
            <a:ext cx="1587500" cy="19936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91D3F763-CF75-73A7-BBE0-7175EE6D82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4" t="21578" r="80671" b="29761"/>
          <a:stretch/>
        </p:blipFill>
        <p:spPr bwMode="auto">
          <a:xfrm>
            <a:off x="9819482" y="1200150"/>
            <a:ext cx="1587500" cy="1790043"/>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B484AF69-09BC-1908-1FC2-FA20BA321ABB}"/>
              </a:ext>
            </a:extLst>
          </p:cNvPr>
          <p:cNvCxnSpPr>
            <a:cxnSpLocks/>
          </p:cNvCxnSpPr>
          <p:nvPr/>
        </p:nvCxnSpPr>
        <p:spPr>
          <a:xfrm>
            <a:off x="10100310" y="1184910"/>
            <a:ext cx="1200150" cy="1625600"/>
          </a:xfrm>
          <a:prstGeom prst="line">
            <a:avLst/>
          </a:prstGeom>
          <a:ln w="19050">
            <a:solidFill>
              <a:srgbClr val="00AEEF"/>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CBAA40AA-8D37-81E5-6695-0796CBFF9FF9}"/>
              </a:ext>
            </a:extLst>
          </p:cNvPr>
          <p:cNvPicPr>
            <a:picLocks noChangeAspect="1"/>
          </p:cNvPicPr>
          <p:nvPr/>
        </p:nvPicPr>
        <p:blipFill>
          <a:blip r:embed="rId4"/>
          <a:stretch>
            <a:fillRect/>
          </a:stretch>
        </p:blipFill>
        <p:spPr>
          <a:xfrm>
            <a:off x="3548855" y="1012496"/>
            <a:ext cx="2165350" cy="2165350"/>
          </a:xfrm>
          <a:prstGeom prst="rect">
            <a:avLst/>
          </a:prstGeom>
        </p:spPr>
      </p:pic>
      <p:pic>
        <p:nvPicPr>
          <p:cNvPr id="21" name="Picture 2">
            <a:extLst>
              <a:ext uri="{FF2B5EF4-FFF2-40B4-BE49-F238E27FC236}">
                <a16:creationId xmlns:a16="http://schemas.microsoft.com/office/drawing/2014/main" id="{8F39A73A-3DE6-BCE4-1CBF-A49D5EDF64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4" t="21578" r="80671" b="29761"/>
          <a:stretch/>
        </p:blipFill>
        <p:spPr bwMode="auto">
          <a:xfrm>
            <a:off x="6795292" y="1243277"/>
            <a:ext cx="1587500" cy="179004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7ABDFBD7-E2A1-3166-3676-16BA61B34E49}"/>
              </a:ext>
            </a:extLst>
          </p:cNvPr>
          <p:cNvSpPr txBox="1"/>
          <p:nvPr/>
        </p:nvSpPr>
        <p:spPr>
          <a:xfrm>
            <a:off x="7841451" y="1641241"/>
            <a:ext cx="361950" cy="461665"/>
          </a:xfrm>
          <a:prstGeom prst="rect">
            <a:avLst/>
          </a:prstGeom>
          <a:noFill/>
        </p:spPr>
        <p:txBody>
          <a:bodyPr wrap="square" rtlCol="0">
            <a:spAutoFit/>
          </a:bodyPr>
          <a:lstStyle/>
          <a:p>
            <a:r>
              <a:rPr lang="en-US" sz="2400" dirty="0">
                <a:solidFill>
                  <a:srgbClr val="FFC000"/>
                </a:solidFill>
              </a:rPr>
              <a:t>x</a:t>
            </a:r>
          </a:p>
        </p:txBody>
      </p:sp>
      <p:sp>
        <p:nvSpPr>
          <p:cNvPr id="34" name="TextBox 33">
            <a:extLst>
              <a:ext uri="{FF2B5EF4-FFF2-40B4-BE49-F238E27FC236}">
                <a16:creationId xmlns:a16="http://schemas.microsoft.com/office/drawing/2014/main" id="{86D83CF5-DE60-91AF-91B7-58C080862092}"/>
              </a:ext>
            </a:extLst>
          </p:cNvPr>
          <p:cNvSpPr txBox="1"/>
          <p:nvPr/>
        </p:nvSpPr>
        <p:spPr>
          <a:xfrm>
            <a:off x="7460451" y="1198626"/>
            <a:ext cx="361950" cy="461665"/>
          </a:xfrm>
          <a:prstGeom prst="rect">
            <a:avLst/>
          </a:prstGeom>
          <a:noFill/>
        </p:spPr>
        <p:txBody>
          <a:bodyPr wrap="square" rtlCol="0">
            <a:spAutoFit/>
          </a:bodyPr>
          <a:lstStyle/>
          <a:p>
            <a:r>
              <a:rPr lang="en-US" sz="2400" dirty="0">
                <a:solidFill>
                  <a:srgbClr val="FFC000"/>
                </a:solidFill>
              </a:rPr>
              <a:t>x</a:t>
            </a:r>
          </a:p>
        </p:txBody>
      </p:sp>
      <p:pic>
        <p:nvPicPr>
          <p:cNvPr id="37" name="Graphic 36" descr="Checkmark with solid fill">
            <a:extLst>
              <a:ext uri="{FF2B5EF4-FFF2-40B4-BE49-F238E27FC236}">
                <a16:creationId xmlns:a16="http://schemas.microsoft.com/office/drawing/2014/main" id="{06CD21AD-6C9C-4CBD-C697-C2C1B902C0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09120" y="1641241"/>
            <a:ext cx="271940" cy="271940"/>
          </a:xfrm>
          <a:prstGeom prst="rect">
            <a:avLst/>
          </a:prstGeom>
        </p:spPr>
      </p:pic>
      <p:pic>
        <p:nvPicPr>
          <p:cNvPr id="38" name="Graphic 37" descr="Checkmark with solid fill">
            <a:extLst>
              <a:ext uri="{FF2B5EF4-FFF2-40B4-BE49-F238E27FC236}">
                <a16:creationId xmlns:a16="http://schemas.microsoft.com/office/drawing/2014/main" id="{094CD46C-24A8-CDE5-CAE2-ADC28FA5E2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24481" y="2138859"/>
            <a:ext cx="271940" cy="271940"/>
          </a:xfrm>
          <a:prstGeom prst="rect">
            <a:avLst/>
          </a:prstGeom>
        </p:spPr>
      </p:pic>
      <p:sp>
        <p:nvSpPr>
          <p:cNvPr id="39" name="Chord 38">
            <a:extLst>
              <a:ext uri="{FF2B5EF4-FFF2-40B4-BE49-F238E27FC236}">
                <a16:creationId xmlns:a16="http://schemas.microsoft.com/office/drawing/2014/main" id="{74369D4E-EF80-088D-5131-C4940F9314B5}"/>
              </a:ext>
            </a:extLst>
          </p:cNvPr>
          <p:cNvSpPr/>
          <p:nvPr/>
        </p:nvSpPr>
        <p:spPr>
          <a:xfrm rot="9920172">
            <a:off x="9523069" y="1092993"/>
            <a:ext cx="2050308" cy="2050308"/>
          </a:xfrm>
          <a:prstGeom prst="chord">
            <a:avLst>
              <a:gd name="adj1" fmla="val 4775150"/>
              <a:gd name="adj2" fmla="val 1424159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5079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EC3BB6-C98C-5021-56E4-AA7FB52F34B1}"/>
              </a:ext>
            </a:extLst>
          </p:cNvPr>
          <p:cNvSpPr>
            <a:spLocks noGrp="1"/>
          </p:cNvSpPr>
          <p:nvPr>
            <p:ph type="title"/>
          </p:nvPr>
        </p:nvSpPr>
        <p:spPr>
          <a:xfrm>
            <a:off x="381000" y="228600"/>
            <a:ext cx="5257800" cy="1114622"/>
          </a:xfrm>
        </p:spPr>
        <p:txBody>
          <a:bodyPr/>
          <a:lstStyle/>
          <a:p>
            <a:r>
              <a:rPr lang="en-US" dirty="0"/>
              <a:t>About Me!</a:t>
            </a:r>
          </a:p>
        </p:txBody>
      </p:sp>
      <p:sp>
        <p:nvSpPr>
          <p:cNvPr id="5" name="Content Placeholder 4">
            <a:extLst>
              <a:ext uri="{FF2B5EF4-FFF2-40B4-BE49-F238E27FC236}">
                <a16:creationId xmlns:a16="http://schemas.microsoft.com/office/drawing/2014/main" id="{F8B237C0-0B79-3B3F-24B3-3B1EB33E9EE5}"/>
              </a:ext>
            </a:extLst>
          </p:cNvPr>
          <p:cNvSpPr>
            <a:spLocks noGrp="1"/>
          </p:cNvSpPr>
          <p:nvPr>
            <p:ph idx="1"/>
          </p:nvPr>
        </p:nvSpPr>
        <p:spPr>
          <a:xfrm>
            <a:off x="381000" y="1343222"/>
            <a:ext cx="5257800" cy="3457378"/>
          </a:xfrm>
        </p:spPr>
        <p:txBody>
          <a:bodyPr/>
          <a:lstStyle/>
          <a:p>
            <a:r>
              <a:rPr lang="en-US" dirty="0"/>
              <a:t>Mac-free since 1998</a:t>
            </a:r>
          </a:p>
          <a:p>
            <a:r>
              <a:rPr lang="en-US" dirty="0"/>
              <a:t>MCSE for Windows NT 4.0, 1999</a:t>
            </a:r>
          </a:p>
          <a:p>
            <a:r>
              <a:rPr lang="en-US" dirty="0"/>
              <a:t>7 years contracting @ DoD</a:t>
            </a:r>
          </a:p>
          <a:p>
            <a:r>
              <a:rPr lang="en-US" dirty="0"/>
              <a:t>First technical hire at Synergy</a:t>
            </a:r>
          </a:p>
          <a:p>
            <a:r>
              <a:rPr lang="en-US" dirty="0"/>
              <a:t>BPOS/O365 since 2010</a:t>
            </a:r>
          </a:p>
          <a:p>
            <a:r>
              <a:rPr lang="en-US" dirty="0"/>
              <a:t>Intune since 2011</a:t>
            </a:r>
          </a:p>
          <a:p>
            <a:r>
              <a:rPr lang="en-US" dirty="0"/>
              <a:t>MS Ignite presenter 2018 &amp; 2019</a:t>
            </a:r>
          </a:p>
          <a:p>
            <a:endParaRPr lang="en-US" dirty="0"/>
          </a:p>
        </p:txBody>
      </p:sp>
      <p:sp>
        <p:nvSpPr>
          <p:cNvPr id="6" name="Content Placeholder 5">
            <a:extLst>
              <a:ext uri="{FF2B5EF4-FFF2-40B4-BE49-F238E27FC236}">
                <a16:creationId xmlns:a16="http://schemas.microsoft.com/office/drawing/2014/main" id="{ACCF181E-F693-A439-65F0-3E8225E85BD8}"/>
              </a:ext>
            </a:extLst>
          </p:cNvPr>
          <p:cNvSpPr>
            <a:spLocks noGrp="1"/>
          </p:cNvSpPr>
          <p:nvPr>
            <p:ph idx="10"/>
          </p:nvPr>
        </p:nvSpPr>
        <p:spPr>
          <a:xfrm>
            <a:off x="1095374" y="5199312"/>
            <a:ext cx="5257801" cy="1832428"/>
          </a:xfrm>
        </p:spPr>
        <p:txBody>
          <a:bodyPr/>
          <a:lstStyle/>
          <a:p>
            <a:r>
              <a:rPr lang="en-US" dirty="0"/>
              <a:t>twitter.com/ahamos</a:t>
            </a:r>
          </a:p>
          <a:p>
            <a:r>
              <a:rPr lang="en-US" dirty="0"/>
              <a:t>youtube.com/ahamos</a:t>
            </a:r>
          </a:p>
          <a:p>
            <a:r>
              <a:rPr lang="en-US" dirty="0"/>
              <a:t>www.linkedin.com/in/adrianamos/</a:t>
            </a:r>
          </a:p>
        </p:txBody>
      </p:sp>
      <p:pic>
        <p:nvPicPr>
          <p:cNvPr id="9" name="Picture Placeholder 8" descr="A person with a beard and mustache&#10;&#10;Description automatically generated with low confidence">
            <a:extLst>
              <a:ext uri="{FF2B5EF4-FFF2-40B4-BE49-F238E27FC236}">
                <a16:creationId xmlns:a16="http://schemas.microsoft.com/office/drawing/2014/main" id="{53D1B159-134D-13FC-97AE-40AE9BF4751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966" b="7966"/>
          <a:stretch>
            <a:fillRect/>
          </a:stretch>
        </p:blipFill>
        <p:spPr/>
      </p:pic>
      <p:grpSp>
        <p:nvGrpSpPr>
          <p:cNvPr id="18" name="Group 17">
            <a:extLst>
              <a:ext uri="{FF2B5EF4-FFF2-40B4-BE49-F238E27FC236}">
                <a16:creationId xmlns:a16="http://schemas.microsoft.com/office/drawing/2014/main" id="{7B13FD83-0575-3562-799E-6A89BB7F734D}"/>
              </a:ext>
            </a:extLst>
          </p:cNvPr>
          <p:cNvGrpSpPr/>
          <p:nvPr/>
        </p:nvGrpSpPr>
        <p:grpSpPr>
          <a:xfrm>
            <a:off x="507206" y="5119650"/>
            <a:ext cx="588168" cy="1574248"/>
            <a:chOff x="-2188198" y="1178719"/>
            <a:chExt cx="1869111" cy="5002729"/>
          </a:xfrm>
        </p:grpSpPr>
        <p:pic>
          <p:nvPicPr>
            <p:cNvPr id="13" name="Picture 12" descr="A picture containing black, darkness&#10;&#10;Description automatically generated">
              <a:extLst>
                <a:ext uri="{FF2B5EF4-FFF2-40B4-BE49-F238E27FC236}">
                  <a16:creationId xmlns:a16="http://schemas.microsoft.com/office/drawing/2014/main" id="{7EEC4F84-0214-05AC-FD1C-55CF33079AF9}"/>
                </a:ext>
              </a:extLst>
            </p:cNvPr>
            <p:cNvPicPr>
              <a:picLocks noChangeAspect="1"/>
            </p:cNvPicPr>
            <p:nvPr/>
          </p:nvPicPr>
          <p:blipFill rotWithShape="1">
            <a:blip r:embed="rId3">
              <a:extLst>
                <a:ext uri="{28A0092B-C50C-407E-A947-70E740481C1C}">
                  <a14:useLocalDpi xmlns:a14="http://schemas.microsoft.com/office/drawing/2010/main" val="0"/>
                </a:ext>
              </a:extLst>
            </a:blip>
            <a:srcRect l="70451" b="66522"/>
            <a:stretch/>
          </p:blipFill>
          <p:spPr>
            <a:xfrm>
              <a:off x="-2007837" y="1178719"/>
              <a:ext cx="1688750" cy="1798451"/>
            </a:xfrm>
            <a:prstGeom prst="rect">
              <a:avLst/>
            </a:prstGeom>
          </p:spPr>
        </p:pic>
        <p:pic>
          <p:nvPicPr>
            <p:cNvPr id="16" name="Picture 15" descr="A picture containing black, darkness&#10;&#10;Description automatically generated">
              <a:extLst>
                <a:ext uri="{FF2B5EF4-FFF2-40B4-BE49-F238E27FC236}">
                  <a16:creationId xmlns:a16="http://schemas.microsoft.com/office/drawing/2014/main" id="{2185A73B-BFF5-9F31-8EB6-118FC837EE36}"/>
                </a:ext>
              </a:extLst>
            </p:cNvPr>
            <p:cNvPicPr>
              <a:picLocks noChangeAspect="1"/>
            </p:cNvPicPr>
            <p:nvPr/>
          </p:nvPicPr>
          <p:blipFill rotWithShape="1">
            <a:blip r:embed="rId3">
              <a:extLst>
                <a:ext uri="{28A0092B-C50C-407E-A947-70E740481C1C}">
                  <a14:useLocalDpi xmlns:a14="http://schemas.microsoft.com/office/drawing/2010/main" val="0"/>
                </a:ext>
              </a:extLst>
            </a:blip>
            <a:srcRect l="34868" t="32846" r="35583" b="33676"/>
            <a:stretch/>
          </p:blipFill>
          <p:spPr>
            <a:xfrm>
              <a:off x="-2188198" y="2767014"/>
              <a:ext cx="1688750" cy="1798451"/>
            </a:xfrm>
            <a:prstGeom prst="rect">
              <a:avLst/>
            </a:prstGeom>
          </p:spPr>
        </p:pic>
        <p:pic>
          <p:nvPicPr>
            <p:cNvPr id="17" name="Picture 16" descr="A picture containing black, darkness&#10;&#10;Description automatically generated">
              <a:extLst>
                <a:ext uri="{FF2B5EF4-FFF2-40B4-BE49-F238E27FC236}">
                  <a16:creationId xmlns:a16="http://schemas.microsoft.com/office/drawing/2014/main" id="{244F3591-8A39-DCF8-B547-1FAB966D73FF}"/>
                </a:ext>
              </a:extLst>
            </p:cNvPr>
            <p:cNvPicPr>
              <a:picLocks noChangeAspect="1"/>
            </p:cNvPicPr>
            <p:nvPr/>
          </p:nvPicPr>
          <p:blipFill rotWithShape="1">
            <a:blip r:embed="rId3">
              <a:extLst>
                <a:ext uri="{28A0092B-C50C-407E-A947-70E740481C1C}">
                  <a14:useLocalDpi xmlns:a14="http://schemas.microsoft.com/office/drawing/2010/main" val="0"/>
                </a:ext>
              </a:extLst>
            </a:blip>
            <a:srcRect l="36159" t="67551" r="34292" b="-1029"/>
            <a:stretch/>
          </p:blipFill>
          <p:spPr>
            <a:xfrm>
              <a:off x="-2116054" y="4382997"/>
              <a:ext cx="1688750" cy="1798451"/>
            </a:xfrm>
            <a:prstGeom prst="rect">
              <a:avLst/>
            </a:prstGeom>
          </p:spPr>
        </p:pic>
      </p:grpSp>
    </p:spTree>
    <p:extLst>
      <p:ext uri="{BB962C8B-B14F-4D97-AF65-F5344CB8AC3E}">
        <p14:creationId xmlns:p14="http://schemas.microsoft.com/office/powerpoint/2010/main" val="338850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3BAE-E52D-C117-ED7E-3323CBB85CFA}"/>
              </a:ext>
            </a:extLst>
          </p:cNvPr>
          <p:cNvSpPr>
            <a:spLocks noGrp="1"/>
          </p:cNvSpPr>
          <p:nvPr>
            <p:ph type="title" idx="4294967295"/>
          </p:nvPr>
        </p:nvSpPr>
        <p:spPr>
          <a:xfrm>
            <a:off x="838200" y="0"/>
            <a:ext cx="10515600" cy="1325563"/>
          </a:xfrm>
        </p:spPr>
        <p:txBody>
          <a:bodyPr/>
          <a:lstStyle/>
          <a:p>
            <a:pPr algn="ctr"/>
            <a:r>
              <a:rPr lang="en-US" dirty="0">
                <a:solidFill>
                  <a:schemeClr val="tx1"/>
                </a:solidFill>
              </a:rPr>
              <a:t>Workloads have different needs</a:t>
            </a:r>
          </a:p>
        </p:txBody>
      </p:sp>
      <p:sp>
        <p:nvSpPr>
          <p:cNvPr id="4" name="Content Placeholder 2">
            <a:extLst>
              <a:ext uri="{FF2B5EF4-FFF2-40B4-BE49-F238E27FC236}">
                <a16:creationId xmlns:a16="http://schemas.microsoft.com/office/drawing/2014/main" id="{3AD60221-A81A-55E6-ABF3-A1653EAF7FEB}"/>
              </a:ext>
            </a:extLst>
          </p:cNvPr>
          <p:cNvSpPr txBox="1">
            <a:spLocks/>
          </p:cNvSpPr>
          <p:nvPr/>
        </p:nvSpPr>
        <p:spPr>
          <a:xfrm>
            <a:off x="9527058" y="1325564"/>
            <a:ext cx="2345727" cy="442431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Back-end/IP should have highest protections</a:t>
            </a:r>
          </a:p>
          <a:p>
            <a:r>
              <a:rPr lang="en-US" dirty="0"/>
              <a:t>Front-end may require proof of location (phone call to desk phone)</a:t>
            </a:r>
          </a:p>
          <a:p>
            <a:r>
              <a:rPr lang="en-US" dirty="0"/>
              <a:t>Bypass MFA from trusted locations</a:t>
            </a:r>
          </a:p>
          <a:p>
            <a:r>
              <a:rPr lang="en-US" dirty="0"/>
              <a:t>Evaluate other signals for conditional access controls</a:t>
            </a:r>
          </a:p>
        </p:txBody>
      </p:sp>
      <p:pic>
        <p:nvPicPr>
          <p:cNvPr id="3" name="Picture 2">
            <a:extLst>
              <a:ext uri="{FF2B5EF4-FFF2-40B4-BE49-F238E27FC236}">
                <a16:creationId xmlns:a16="http://schemas.microsoft.com/office/drawing/2014/main" id="{1CC9B1D4-42AA-10D5-6C6B-A58A1BCA0342}"/>
              </a:ext>
            </a:extLst>
          </p:cNvPr>
          <p:cNvPicPr>
            <a:picLocks noChangeAspect="1"/>
          </p:cNvPicPr>
          <p:nvPr/>
        </p:nvPicPr>
        <p:blipFill>
          <a:blip r:embed="rId3"/>
          <a:stretch>
            <a:fillRect/>
          </a:stretch>
        </p:blipFill>
        <p:spPr>
          <a:xfrm>
            <a:off x="0" y="1203798"/>
            <a:ext cx="9403492" cy="4546081"/>
          </a:xfrm>
          <a:prstGeom prst="rect">
            <a:avLst/>
          </a:prstGeom>
        </p:spPr>
      </p:pic>
    </p:spTree>
    <p:extLst>
      <p:ext uri="{BB962C8B-B14F-4D97-AF65-F5344CB8AC3E}">
        <p14:creationId xmlns:p14="http://schemas.microsoft.com/office/powerpoint/2010/main" val="3679692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F893AA-EAB1-E37A-9940-2334AD29C26A}"/>
              </a:ext>
            </a:extLst>
          </p:cNvPr>
          <p:cNvPicPr>
            <a:picLocks noChangeAspect="1"/>
          </p:cNvPicPr>
          <p:nvPr/>
        </p:nvPicPr>
        <p:blipFill>
          <a:blip r:embed="rId3"/>
          <a:stretch>
            <a:fillRect/>
          </a:stretch>
        </p:blipFill>
        <p:spPr>
          <a:xfrm>
            <a:off x="510748" y="583857"/>
            <a:ext cx="5043143" cy="5690286"/>
          </a:xfrm>
          <a:prstGeom prst="rect">
            <a:avLst/>
          </a:prstGeom>
        </p:spPr>
      </p:pic>
      <p:pic>
        <p:nvPicPr>
          <p:cNvPr id="12" name="Picture 11">
            <a:extLst>
              <a:ext uri="{FF2B5EF4-FFF2-40B4-BE49-F238E27FC236}">
                <a16:creationId xmlns:a16="http://schemas.microsoft.com/office/drawing/2014/main" id="{0BC0780D-4CC1-31D5-E851-CD849484C1A5}"/>
              </a:ext>
            </a:extLst>
          </p:cNvPr>
          <p:cNvPicPr>
            <a:picLocks noChangeAspect="1"/>
          </p:cNvPicPr>
          <p:nvPr/>
        </p:nvPicPr>
        <p:blipFill rotWithShape="1">
          <a:blip r:embed="rId4"/>
          <a:srcRect l="5139" t="4865" r="1463"/>
          <a:stretch/>
        </p:blipFill>
        <p:spPr>
          <a:xfrm>
            <a:off x="6096000" y="0"/>
            <a:ext cx="6095999" cy="5820412"/>
          </a:xfrm>
          <a:prstGeom prst="rect">
            <a:avLst/>
          </a:prstGeom>
        </p:spPr>
      </p:pic>
    </p:spTree>
    <p:extLst>
      <p:ext uri="{BB962C8B-B14F-4D97-AF65-F5344CB8AC3E}">
        <p14:creationId xmlns:p14="http://schemas.microsoft.com/office/powerpoint/2010/main" val="3685080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tateEnabled">
            <a:extLst>
              <a:ext uri="{FF2B5EF4-FFF2-40B4-BE49-F238E27FC236}">
                <a16:creationId xmlns:a16="http://schemas.microsoft.com/office/drawing/2014/main" id="{CD35FF5A-B715-3AF0-A512-FE9389D9E5DA}"/>
              </a:ext>
            </a:extLst>
          </p:cNvPr>
          <p:cNvSpPr>
            <a:spLocks/>
          </p:cNvSpPr>
          <p:nvPr/>
        </p:nvSpPr>
        <p:spPr bwMode="white">
          <a:xfrm>
            <a:off x="10842171" y="83487"/>
            <a:ext cx="1260389" cy="264812"/>
          </a:xfrm>
          <a:prstGeom prst="roundRect">
            <a:avLst/>
          </a:prstGeom>
          <a:ln>
            <a:headEnd type="none"/>
            <a:tailEnd type="none"/>
          </a:ln>
        </p:spPr>
        <p:style>
          <a:lnRef idx="0">
            <a:schemeClr val="dk1"/>
          </a:lnRef>
          <a:fillRef idx="3">
            <a:schemeClr val="dk1"/>
          </a:fillRef>
          <a:effectRef idx="3">
            <a:schemeClr val="dk1"/>
          </a:effectRef>
          <a:fontRef idx="minor">
            <a:schemeClr val="lt1"/>
          </a:fontRef>
        </p:style>
        <p:txBody>
          <a:bodyPr wrap="squar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alibri"/>
                <a:ea typeface="+mn-ea"/>
                <a:cs typeface="+mn-cs"/>
              </a:rPr>
              <a:t>Policy Enabled</a:t>
            </a:r>
          </a:p>
        </p:txBody>
      </p:sp>
      <p:sp>
        <p:nvSpPr>
          <p:cNvPr id="4" name="UserWorkload"/>
          <p:cNvSpPr>
            <a:spLocks/>
          </p:cNvSpPr>
          <p:nvPr/>
        </p:nvSpPr>
        <p:spPr bwMode="auto">
          <a:xfrm>
            <a:off x="175820" y="2709769"/>
            <a:ext cx="2202823" cy="898556"/>
          </a:xfrm>
          <a:prstGeom prst="roundRect">
            <a:avLst>
              <a:gd name="adj" fmla="val 50000"/>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wrap="square" lIns="822960" tIns="146304" rIns="91440" bIns="146304" numCol="1" anchor="ctr">
            <a:prstTxWarp prst="textNoShape">
              <a:avLst/>
            </a:prstTxWarp>
            <a:noAutofit/>
          </a:bodyPr>
          <a:lstStyle>
            <a:defPPr defTabSz="914367">
              <a:defRPr lang="en-US" dirty="0"/>
            </a:defPPr>
            <a:lvl1pPr marL="0" algn="l" defTabSz="914367" rtl="0">
              <a:defRPr sz="1765" kern="1200" dirty="0">
                <a:solidFill>
                  <a:schemeClr val="bg1"/>
                </a:solidFill>
                <a:latin typeface="+mn-lt"/>
                <a:ea typeface="+mn-ea"/>
                <a:cs typeface="+mn-cs"/>
              </a:defRPr>
            </a:lvl1pPr>
            <a:lvl2pPr marL="457183" algn="l" defTabSz="914367" rtl="0">
              <a:defRPr sz="1765" kern="1200" dirty="0">
                <a:solidFill>
                  <a:schemeClr val="bg1"/>
                </a:solidFill>
                <a:latin typeface="+mn-lt"/>
                <a:ea typeface="+mn-ea"/>
                <a:cs typeface="+mn-cs"/>
              </a:defRPr>
            </a:lvl2pPr>
            <a:lvl3pPr marL="914367" algn="l" defTabSz="914367" rtl="0">
              <a:defRPr sz="1765" kern="1200" dirty="0">
                <a:solidFill>
                  <a:schemeClr val="bg1"/>
                </a:solidFill>
                <a:latin typeface="+mn-lt"/>
                <a:ea typeface="+mn-ea"/>
                <a:cs typeface="+mn-cs"/>
              </a:defRPr>
            </a:lvl3pPr>
            <a:lvl4pPr marL="1371550" algn="l" defTabSz="914367" rtl="0">
              <a:defRPr sz="1765" kern="1200" dirty="0">
                <a:solidFill>
                  <a:schemeClr val="bg1"/>
                </a:solidFill>
                <a:latin typeface="+mn-lt"/>
                <a:ea typeface="+mn-ea"/>
                <a:cs typeface="+mn-cs"/>
              </a:defRPr>
            </a:lvl4pPr>
            <a:lvl5pPr marL="1828734" algn="l" defTabSz="914367" rtl="0">
              <a:defRPr sz="1765" kern="1200" dirty="0">
                <a:solidFill>
                  <a:schemeClr val="bg1"/>
                </a:solidFill>
                <a:latin typeface="+mn-lt"/>
                <a:ea typeface="+mn-ea"/>
                <a:cs typeface="+mn-cs"/>
              </a:defRPr>
            </a:lvl5pPr>
            <a:lvl6pPr marL="2285918" algn="l" defTabSz="914367" rtl="0">
              <a:defRPr sz="1765" kern="1200" dirty="0">
                <a:solidFill>
                  <a:schemeClr val="bg1"/>
                </a:solidFill>
                <a:latin typeface="+mn-lt"/>
                <a:ea typeface="+mn-ea"/>
                <a:cs typeface="+mn-cs"/>
              </a:defRPr>
            </a:lvl6pPr>
            <a:lvl7pPr marL="2743101" algn="l" defTabSz="914367" rtl="0">
              <a:defRPr sz="1765" kern="1200" dirty="0">
                <a:solidFill>
                  <a:schemeClr val="bg1"/>
                </a:solidFill>
                <a:latin typeface="+mn-lt"/>
                <a:ea typeface="+mn-ea"/>
                <a:cs typeface="+mn-cs"/>
              </a:defRPr>
            </a:lvl7pPr>
            <a:lvl8pPr marL="3200284" algn="l" defTabSz="914367" rtl="0">
              <a:defRPr sz="1765" kern="1200" dirty="0">
                <a:solidFill>
                  <a:schemeClr val="bg1"/>
                </a:solidFill>
                <a:latin typeface="+mn-lt"/>
                <a:ea typeface="+mn-ea"/>
                <a:cs typeface="+mn-cs"/>
              </a:defRPr>
            </a:lvl8pPr>
            <a:lvl9pPr marL="3657469" algn="l" defTabSz="914367" rtl="0">
              <a:defRPr sz="1765" kern="1200" dirty="0">
                <a:solidFill>
                  <a:schemeClr val="bg1"/>
                </a:solidFill>
                <a:latin typeface="+mn-lt"/>
                <a:ea typeface="+mn-ea"/>
                <a:cs typeface="+mn-cs"/>
              </a:defRPr>
            </a:lvl9pPr>
          </a:lstStyle>
          <a:p>
            <a:pPr defTabSz="914367"/>
            <a:r>
              <a:rPr lang="en-US" sz="1600" b="1" dirty="0"/>
              <a:t>Users</a:t>
            </a:r>
          </a:p>
        </p:txBody>
      </p:sp>
      <p:sp>
        <p:nvSpPr>
          <p:cNvPr id="7" name="UserWorkloadIncExc"/>
          <p:cNvSpPr txBox="1">
            <a:spLocks noChangeArrowheads="1"/>
          </p:cNvSpPr>
          <p:nvPr/>
        </p:nvSpPr>
        <p:spPr bwMode="white">
          <a:xfrm>
            <a:off x="125485" y="3698952"/>
            <a:ext cx="3062115" cy="3132655"/>
          </a:xfrm>
          <a:prstGeom prst="rect">
            <a:avLst/>
          </a:prstGeom>
          <a:noFill/>
          <a:ln>
            <a:headEnd type="none"/>
            <a:tailEnd type="none"/>
          </a:ln>
        </p:spPr>
        <p:txBody>
          <a:bodyPr wrap="square" numCol="1">
            <a:normAutofit/>
          </a:bodyPr>
          <a:lstStyle/>
          <a:p>
            <a:pPr defTabSz="457200">
              <a:defRPr sz="1100" b="1" dirty="0"/>
            </a:pPr>
            <a:r>
              <a:rPr dirty="0"/>
              <a:t>✅ Include:</a:t>
            </a:r>
          </a:p>
          <a:p>
            <a:pPr defTabSz="457200">
              <a:defRPr sz="1100" b="1" dirty="0"/>
            </a:pPr>
            <a:r>
              <a:rPr dirty="0"/>
              <a:t> Users</a:t>
            </a:r>
          </a:p>
          <a:p>
            <a:pPr defTabSz="457200">
              <a:defRPr sz="1100" dirty="0"/>
            </a:pPr>
            <a:r>
              <a:rPr dirty="0"/>
              <a:t> - All</a:t>
            </a:r>
          </a:p>
          <a:p>
            <a:pPr defTabSz="457200">
              <a:defRPr sz="1100" b="1" dirty="0"/>
            </a:pPr>
            <a:endParaRPr dirty="0"/>
          </a:p>
          <a:p>
            <a:pPr defTabSz="457200">
              <a:defRPr sz="1100" b="1" dirty="0"/>
            </a:pPr>
            <a:r>
              <a:rPr dirty="0"/>
              <a:t>🚫 Exclude:</a:t>
            </a:r>
          </a:p>
          <a:p>
            <a:pPr defTabSz="457200">
              <a:defRPr sz="1100" b="1" dirty="0"/>
            </a:pPr>
            <a:r>
              <a:rPr dirty="0"/>
              <a:t> Groups</a:t>
            </a:r>
          </a:p>
          <a:p>
            <a:pPr defTabSz="457200">
              <a:defRPr sz="1100" dirty="0"/>
            </a:pPr>
            <a:r>
              <a:rPr dirty="0"/>
              <a:t> - MFA Hesitant Users </a:t>
            </a:r>
            <a:r>
              <a:rPr lang="en-US" dirty="0"/>
              <a:t>(5</a:t>
            </a:r>
            <a:r>
              <a:rPr dirty="0"/>
              <a:t>)</a:t>
            </a:r>
          </a:p>
          <a:p>
            <a:pPr defTabSz="457200">
              <a:defRPr sz="1100" b="1" dirty="0"/>
            </a:pPr>
            <a:endParaRPr dirty="0"/>
          </a:p>
        </p:txBody>
      </p:sp>
      <p:sp>
        <p:nvSpPr>
          <p:cNvPr id="19" name="Risks"/>
          <p:cNvSpPr txBox="1">
            <a:spLocks noChangeArrowheads="1"/>
          </p:cNvSpPr>
          <p:nvPr/>
        </p:nvSpPr>
        <p:spPr bwMode="white">
          <a:xfrm>
            <a:off x="524485" y="1021946"/>
            <a:ext cx="1348869" cy="1668865"/>
          </a:xfrm>
          <a:prstGeom prst="rect">
            <a:avLst/>
          </a:prstGeom>
          <a:noFill/>
          <a:ln>
            <a:headEnd type="none"/>
            <a:tailEnd type="none"/>
          </a:ln>
        </p:spPr>
        <p:txBody>
          <a:bodyPr wrap="square">
            <a:normAutofit/>
          </a:bodyPr>
          <a:lstStyle/>
          <a:p>
            <a:pPr defTabSz="457200"/>
            <a:r>
              <a:rPr lang="en-US" sz="1000" dirty="0"/>
              <a:t>Not configured</a:t>
            </a:r>
          </a:p>
        </p:txBody>
      </p:sp>
      <p:sp>
        <p:nvSpPr>
          <p:cNvPr id="20" name="Platforms"/>
          <p:cNvSpPr txBox="1">
            <a:spLocks noChangeArrowheads="1"/>
          </p:cNvSpPr>
          <p:nvPr/>
        </p:nvSpPr>
        <p:spPr bwMode="white">
          <a:xfrm>
            <a:off x="1826931" y="1021947"/>
            <a:ext cx="2061056" cy="1648514"/>
          </a:xfrm>
          <a:prstGeom prst="rect">
            <a:avLst/>
          </a:prstGeom>
          <a:noFill/>
          <a:ln>
            <a:headEnd type="none"/>
            <a:tailEnd type="none"/>
          </a:ln>
        </p:spPr>
        <p:txBody>
          <a:bodyPr wrap="square">
            <a:normAutofit/>
          </a:bodyPr>
          <a:lstStyle/>
          <a:p>
            <a:pPr defTabSz="457200"/>
            <a:r>
              <a:rPr lang="en-US" sz="1000" dirty="0"/>
              <a:t>Not configured</a:t>
            </a:r>
          </a:p>
        </p:txBody>
      </p:sp>
      <p:sp>
        <p:nvSpPr>
          <p:cNvPr id="23" name="Locations"/>
          <p:cNvSpPr txBox="1">
            <a:spLocks noChangeArrowheads="1"/>
          </p:cNvSpPr>
          <p:nvPr/>
        </p:nvSpPr>
        <p:spPr bwMode="white">
          <a:xfrm>
            <a:off x="8324941" y="1021947"/>
            <a:ext cx="3513702" cy="1592588"/>
          </a:xfrm>
          <a:prstGeom prst="rect">
            <a:avLst/>
          </a:prstGeom>
          <a:noFill/>
          <a:ln>
            <a:headEnd type="none"/>
            <a:tailEnd type="none"/>
          </a:ln>
        </p:spPr>
        <p:txBody>
          <a:bodyPr wrap="square">
            <a:normAutofit/>
          </a:bodyPr>
          <a:lstStyle/>
          <a:p>
            <a:pPr defTabSz="457200"/>
            <a:r>
              <a:rPr lang="en-US" sz="1000" dirty="0"/>
              <a:t>Not configured</a:t>
            </a:r>
          </a:p>
        </p:txBody>
      </p:sp>
      <p:sp>
        <p:nvSpPr>
          <p:cNvPr id="24" name="ClientAppTypes"/>
          <p:cNvSpPr txBox="1">
            <a:spLocks noChangeArrowheads="1"/>
          </p:cNvSpPr>
          <p:nvPr/>
        </p:nvSpPr>
        <p:spPr bwMode="white">
          <a:xfrm>
            <a:off x="3810664" y="1021947"/>
            <a:ext cx="1581599" cy="1653435"/>
          </a:xfrm>
          <a:prstGeom prst="rect">
            <a:avLst/>
          </a:prstGeom>
          <a:noFill/>
          <a:ln>
            <a:headEnd type="none"/>
            <a:tailEnd type="none"/>
          </a:ln>
        </p:spPr>
        <p:txBody>
          <a:bodyPr wrap="square">
            <a:normAutofit/>
          </a:bodyPr>
          <a:lstStyle/>
          <a:p>
            <a:pPr defTabSz="457200"/>
            <a:r>
              <a:rPr lang="en-US" sz="1000" dirty="0"/>
              <a:t>Not configured</a:t>
            </a:r>
          </a:p>
        </p:txBody>
      </p:sp>
      <p:sp>
        <p:nvSpPr>
          <p:cNvPr id="25" name="DeviceFilters"/>
          <p:cNvSpPr txBox="1">
            <a:spLocks noChangeArrowheads="1"/>
          </p:cNvSpPr>
          <p:nvPr/>
        </p:nvSpPr>
        <p:spPr bwMode="white">
          <a:xfrm>
            <a:off x="5818151" y="1022762"/>
            <a:ext cx="2248808" cy="1648514"/>
          </a:xfrm>
          <a:prstGeom prst="rect">
            <a:avLst/>
          </a:prstGeom>
          <a:noFill/>
          <a:ln>
            <a:headEnd type="none"/>
            <a:tailEnd type="none"/>
          </a:ln>
        </p:spPr>
        <p:txBody>
          <a:bodyPr wrap="square">
            <a:normAutofit/>
          </a:bodyPr>
          <a:lstStyle/>
          <a:p>
            <a:pPr defTabSz="457200"/>
            <a:r>
              <a:rPr lang="en-US" sz="1000" dirty="0"/>
              <a:t>Not configured</a:t>
            </a:r>
          </a:p>
        </p:txBody>
      </p:sp>
      <p:cxnSp>
        <p:nvCxnSpPr>
          <p:cNvPr id="27" name="Straight Arrow Connector 26" descr="Arrow drawn from user/workload  to the action being performed by the user such as accessing cloud apps."/>
          <p:cNvCxnSpPr/>
          <p:nvPr/>
        </p:nvCxnSpPr>
        <p:spPr bwMode="white">
          <a:xfrm>
            <a:off x="2195232" y="3159047"/>
            <a:ext cx="3959471" cy="1"/>
          </a:xfrm>
          <a:prstGeom prst="straightConnector1">
            <a:avLst/>
          </a:prstGeom>
          <a:ln w="76200">
            <a:headEnd type="none"/>
            <a:tailEnd type="triangle"/>
          </a:ln>
        </p:spPr>
        <p:style>
          <a:lnRef idx="3">
            <a:schemeClr val="dk1"/>
          </a:lnRef>
          <a:fillRef idx="0">
            <a:schemeClr val="dk1"/>
          </a:fillRef>
          <a:effectRef idx="2">
            <a:schemeClr val="dk1"/>
          </a:effectRef>
          <a:fontRef idx="minor">
            <a:schemeClr val="tx1"/>
          </a:fontRef>
        </p:style>
      </p:cxnSp>
      <p:sp>
        <p:nvSpPr>
          <p:cNvPr id="32" name="GrantLabelGrantAccess"/>
          <p:cNvSpPr txBox="1">
            <a:spLocks noChangeArrowheads="1"/>
          </p:cNvSpPr>
          <p:nvPr/>
        </p:nvSpPr>
        <p:spPr bwMode="white">
          <a:xfrm>
            <a:off x="3928464" y="2723089"/>
            <a:ext cx="1381340" cy="369332"/>
          </a:xfrm>
          <a:prstGeom prst="rect">
            <a:avLst/>
          </a:prstGeom>
          <a:noFill/>
          <a:ln>
            <a:headEnd type="none"/>
            <a:tailEnd type="none"/>
          </a:ln>
        </p:spPr>
        <p:txBody>
          <a:bodyPr wrap="none">
            <a:spAutoFit/>
          </a:bodyPr>
          <a:lstStyle/>
          <a:p>
            <a:pPr algn="ctr" defTabSz="457200"/>
            <a:r>
              <a:rPr lang="en-US" b="1" dirty="0">
                <a:solidFill>
                  <a:srgbClr val="00B050"/>
                </a:solidFill>
              </a:rPr>
              <a:t>Grant access</a:t>
            </a:r>
          </a:p>
        </p:txBody>
      </p:sp>
      <p:pic>
        <p:nvPicPr>
          <p:cNvPr id="35" name="IconGrantAccess" descr="Picture with gren tick sign to indicate access was granted"/>
          <p:cNvPicPr>
            <a:picLocks noChangeAspect="1"/>
          </p:cNvPicPr>
          <p:nvPr/>
        </p:nvPicPr>
        <p:blipFill>
          <a:blip r:embed="rId3">
            <a:lum/>
            <a:extLst>
              <a:ext uri="{96DAC541-7B7A-43D3-8B79-37D633B846F1}">
                <asvg:svgBlip xmlns:asvg="http://schemas.microsoft.com/office/drawing/2016/SVG/main" r:embed="rId4"/>
              </a:ext>
            </a:extLst>
          </a:blip>
          <a:srcRect/>
          <a:stretch>
            <a:fillRect/>
          </a:stretch>
        </p:blipFill>
        <p:spPr bwMode="white">
          <a:xfrm>
            <a:off x="5309361" y="2730170"/>
            <a:ext cx="356616" cy="356616"/>
          </a:xfrm>
          <a:prstGeom prst="rect">
            <a:avLst/>
          </a:prstGeom>
          <a:ln>
            <a:headEnd type="none"/>
            <a:tailEnd type="none"/>
          </a:ln>
        </p:spPr>
      </p:pic>
      <p:sp>
        <p:nvSpPr>
          <p:cNvPr id="3" name="CloudAppActionIncExc"/>
          <p:cNvSpPr txBox="1">
            <a:spLocks noChangeArrowheads="1"/>
          </p:cNvSpPr>
          <p:nvPr/>
        </p:nvSpPr>
        <p:spPr bwMode="white">
          <a:xfrm>
            <a:off x="6039518" y="3662782"/>
            <a:ext cx="3649518" cy="3151618"/>
          </a:xfrm>
          <a:prstGeom prst="rect">
            <a:avLst/>
          </a:prstGeom>
          <a:noFill/>
          <a:ln>
            <a:headEnd type="none"/>
            <a:tailEnd type="none"/>
          </a:ln>
        </p:spPr>
        <p:txBody>
          <a:bodyPr wrap="square">
            <a:normAutofit/>
          </a:bodyPr>
          <a:lstStyle/>
          <a:p>
            <a:pPr defTabSz="457200">
              <a:defRPr sz="1100" b="1" dirty="0"/>
            </a:pPr>
            <a:r>
              <a:t>✅ Include:</a:t>
            </a:r>
          </a:p>
          <a:p>
            <a:pPr defTabSz="457200">
              <a:defRPr sz="1100" dirty="0"/>
            </a:pPr>
            <a:r>
              <a:t> - ClipTraining</a:t>
            </a:r>
          </a:p>
          <a:p>
            <a:pPr defTabSz="457200">
              <a:defRPr sz="1100" dirty="0"/>
            </a:pPr>
            <a:r>
              <a:t> - Netsuite</a:t>
            </a:r>
          </a:p>
          <a:p>
            <a:pPr defTabSz="457200">
              <a:defRPr sz="1100" dirty="0"/>
            </a:pPr>
            <a:r>
              <a:t> - SAP HANA</a:t>
            </a:r>
          </a:p>
          <a:p>
            <a:pPr defTabSz="457200">
              <a:defRPr sz="1100" b="1" dirty="0"/>
            </a:pPr>
            <a:endParaRPr/>
          </a:p>
        </p:txBody>
      </p:sp>
      <p:pic>
        <p:nvPicPr>
          <p:cNvPr id="26" name="IconGroupIdentity"/>
          <p:cNvPicPr>
            <a:picLocks noChangeAspect="1"/>
          </p:cNvPicPr>
          <p:nvPr/>
        </p:nvPicPr>
        <p:blipFill>
          <a:blip r:embed="rId5">
            <a:lum/>
            <a:extLst>
              <a:ext uri="{96DAC541-7B7A-43D3-8B79-37D633B846F1}">
                <asvg:svgBlip xmlns:asvg="http://schemas.microsoft.com/office/drawing/2016/SVG/main" r:embed="rId6"/>
              </a:ext>
            </a:extLst>
          </a:blip>
          <a:srcRect/>
          <a:stretch>
            <a:fillRect/>
          </a:stretch>
        </p:blipFill>
        <p:spPr bwMode="white">
          <a:xfrm>
            <a:off x="327701" y="2839007"/>
            <a:ext cx="640080" cy="640080"/>
          </a:xfrm>
          <a:prstGeom prst="rect">
            <a:avLst/>
          </a:prstGeom>
          <a:ln>
            <a:headEnd type="none"/>
            <a:tailEnd type="none"/>
          </a:ln>
        </p:spPr>
      </p:pic>
      <p:pic>
        <p:nvPicPr>
          <p:cNvPr id="36" name="Graphic 35"/>
          <p:cNvPicPr>
            <a:picLocks noChangeAspect="1"/>
          </p:cNvPicPr>
          <p:nvPr/>
        </p:nvPicPr>
        <p:blipFill>
          <a:blip r:embed="rId7">
            <a:lum/>
            <a:extLst>
              <a:ext uri="{96DAC541-7B7A-43D3-8B79-37D633B846F1}">
                <asvg:svgBlip xmlns:asvg="http://schemas.microsoft.com/office/drawing/2016/SVG/main" r:embed="rId8"/>
              </a:ext>
            </a:extLst>
          </a:blip>
          <a:srcRect/>
          <a:stretch>
            <a:fillRect/>
          </a:stretch>
        </p:blipFill>
        <p:spPr bwMode="white">
          <a:xfrm>
            <a:off x="495610" y="197468"/>
            <a:ext cx="381196" cy="381196"/>
          </a:xfrm>
          <a:prstGeom prst="rect">
            <a:avLst/>
          </a:prstGeom>
          <a:ln>
            <a:headEnd type="none"/>
            <a:tailEnd type="none"/>
          </a:ln>
        </p:spPr>
      </p:pic>
      <p:sp>
        <p:nvSpPr>
          <p:cNvPr id="9" name="CloudAppAction"/>
          <p:cNvSpPr>
            <a:spLocks/>
          </p:cNvSpPr>
          <p:nvPr/>
        </p:nvSpPr>
        <p:spPr bwMode="auto">
          <a:xfrm>
            <a:off x="6206089" y="2718506"/>
            <a:ext cx="3227026" cy="898556"/>
          </a:xfrm>
          <a:prstGeom prst="roundRect">
            <a:avLst>
              <a:gd name="adj" fmla="val 50000"/>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wrap="square" lIns="822960" tIns="146304" rIns="91440" bIns="146304" numCol="1" anchor="ctr">
            <a:prstTxWarp prst="textNoShape">
              <a:avLst/>
            </a:prstTxWarp>
            <a:noAutofit/>
          </a:bodyPr>
          <a:lstStyle>
            <a:defPPr defTabSz="914367">
              <a:defRPr lang="en-US" dirty="0"/>
            </a:defPPr>
            <a:lvl1pPr marL="0" algn="l" defTabSz="914367" rtl="0">
              <a:defRPr sz="1765" kern="1200" dirty="0">
                <a:solidFill>
                  <a:schemeClr val="bg1"/>
                </a:solidFill>
                <a:latin typeface="+mn-lt"/>
                <a:ea typeface="+mn-ea"/>
                <a:cs typeface="+mn-cs"/>
              </a:defRPr>
            </a:lvl1pPr>
            <a:lvl2pPr marL="457183" algn="l" defTabSz="914367" rtl="0">
              <a:defRPr sz="1765" kern="1200" dirty="0">
                <a:solidFill>
                  <a:schemeClr val="bg1"/>
                </a:solidFill>
                <a:latin typeface="+mn-lt"/>
                <a:ea typeface="+mn-ea"/>
                <a:cs typeface="+mn-cs"/>
              </a:defRPr>
            </a:lvl2pPr>
            <a:lvl3pPr marL="914367" algn="l" defTabSz="914367" rtl="0">
              <a:defRPr sz="1765" kern="1200" dirty="0">
                <a:solidFill>
                  <a:schemeClr val="bg1"/>
                </a:solidFill>
                <a:latin typeface="+mn-lt"/>
                <a:ea typeface="+mn-ea"/>
                <a:cs typeface="+mn-cs"/>
              </a:defRPr>
            </a:lvl3pPr>
            <a:lvl4pPr marL="1371550" algn="l" defTabSz="914367" rtl="0">
              <a:defRPr sz="1765" kern="1200" dirty="0">
                <a:solidFill>
                  <a:schemeClr val="bg1"/>
                </a:solidFill>
                <a:latin typeface="+mn-lt"/>
                <a:ea typeface="+mn-ea"/>
                <a:cs typeface="+mn-cs"/>
              </a:defRPr>
            </a:lvl4pPr>
            <a:lvl5pPr marL="1828734" algn="l" defTabSz="914367" rtl="0">
              <a:defRPr sz="1765" kern="1200" dirty="0">
                <a:solidFill>
                  <a:schemeClr val="bg1"/>
                </a:solidFill>
                <a:latin typeface="+mn-lt"/>
                <a:ea typeface="+mn-ea"/>
                <a:cs typeface="+mn-cs"/>
              </a:defRPr>
            </a:lvl5pPr>
            <a:lvl6pPr marL="2285918" algn="l" defTabSz="914367" rtl="0">
              <a:defRPr sz="1765" kern="1200" dirty="0">
                <a:solidFill>
                  <a:schemeClr val="bg1"/>
                </a:solidFill>
                <a:latin typeface="+mn-lt"/>
                <a:ea typeface="+mn-ea"/>
                <a:cs typeface="+mn-cs"/>
              </a:defRPr>
            </a:lvl6pPr>
            <a:lvl7pPr marL="2743101" algn="l" defTabSz="914367" rtl="0">
              <a:defRPr sz="1765" kern="1200" dirty="0">
                <a:solidFill>
                  <a:schemeClr val="bg1"/>
                </a:solidFill>
                <a:latin typeface="+mn-lt"/>
                <a:ea typeface="+mn-ea"/>
                <a:cs typeface="+mn-cs"/>
              </a:defRPr>
            </a:lvl7pPr>
            <a:lvl8pPr marL="3200284" algn="l" defTabSz="914367" rtl="0">
              <a:defRPr sz="1765" kern="1200" dirty="0">
                <a:solidFill>
                  <a:schemeClr val="bg1"/>
                </a:solidFill>
                <a:latin typeface="+mn-lt"/>
                <a:ea typeface="+mn-ea"/>
                <a:cs typeface="+mn-cs"/>
              </a:defRPr>
            </a:lvl8pPr>
            <a:lvl9pPr marL="3657469" algn="l" defTabSz="914367" rtl="0">
              <a:defRPr sz="1765" kern="1200" dirty="0">
                <a:solidFill>
                  <a:schemeClr val="bg1"/>
                </a:solidFill>
                <a:latin typeface="+mn-lt"/>
                <a:ea typeface="+mn-ea"/>
                <a:cs typeface="+mn-cs"/>
              </a:defRPr>
            </a:lvl9pPr>
          </a:lstStyle>
          <a:p>
            <a:pPr defTabSz="914367"/>
            <a:r>
              <a:rPr lang="en-US" sz="1600" b="1" dirty="0"/>
              <a:t>Selected cloud apps</a:t>
            </a:r>
          </a:p>
        </p:txBody>
      </p:sp>
      <p:pic>
        <p:nvPicPr>
          <p:cNvPr id="54" name="IconAccessSelectedCloudApps"/>
          <p:cNvPicPr>
            <a:picLocks noChangeAspect="1"/>
          </p:cNvPicPr>
          <p:nvPr/>
        </p:nvPicPr>
        <p:blipFill>
          <a:blip r:embed="rId9">
            <a:lum/>
            <a:extLst>
              <a:ext uri="{96DAC541-7B7A-43D3-8B79-37D633B846F1}">
                <asvg:svgBlip xmlns:asvg="http://schemas.microsoft.com/office/drawing/2016/SVG/main" r:embed="rId10"/>
              </a:ext>
            </a:extLst>
          </a:blip>
          <a:srcRect/>
          <a:stretch>
            <a:fillRect/>
          </a:stretch>
        </p:blipFill>
        <p:spPr bwMode="white">
          <a:xfrm>
            <a:off x="6479318" y="2882544"/>
            <a:ext cx="548640" cy="548640"/>
          </a:xfrm>
          <a:prstGeom prst="rect">
            <a:avLst/>
          </a:prstGeom>
          <a:ln>
            <a:headEnd type="none"/>
            <a:tailEnd type="none"/>
          </a:ln>
        </p:spPr>
      </p:pic>
      <p:grpSp>
        <p:nvGrpSpPr>
          <p:cNvPr id="10" name="IconRiskyUsers"/>
          <p:cNvGrpSpPr>
            <a:grpSpLocks/>
          </p:cNvGrpSpPr>
          <p:nvPr/>
        </p:nvGrpSpPr>
        <p:grpSpPr bwMode="white">
          <a:xfrm>
            <a:off x="635426" y="738677"/>
            <a:ext cx="1202553" cy="274320"/>
            <a:chOff x="2013768" y="1033956"/>
            <a:chExt cx="1342320" cy="274320"/>
          </a:xfrm>
        </p:grpSpPr>
        <p:pic>
          <p:nvPicPr>
            <p:cNvPr id="46" name="Graphic 1"/>
            <p:cNvPicPr>
              <a:picLocks noChangeAspect="1"/>
            </p:cNvPicPr>
            <p:nvPr/>
          </p:nvPicPr>
          <p:blipFill>
            <a:blip r:embed="rId11">
              <a:lum/>
              <a:extLst>
                <a:ext uri="{96DAC541-7B7A-43D3-8B79-37D633B846F1}">
                  <asvg:svgBlip xmlns:asvg="http://schemas.microsoft.com/office/drawing/2016/SVG/main" r:embed="rId12"/>
                </a:ext>
              </a:extLst>
            </a:blip>
            <a:srcRect/>
            <a:stretch>
              <a:fillRect/>
            </a:stretch>
          </p:blipFill>
          <p:spPr bwMode="white">
            <a:xfrm>
              <a:off x="2013768" y="1033956"/>
              <a:ext cx="274320" cy="274320"/>
            </a:xfrm>
            <a:prstGeom prst="rect">
              <a:avLst/>
            </a:prstGeom>
            <a:ln>
              <a:headEnd type="none"/>
              <a:tailEnd type="none"/>
            </a:ln>
          </p:spPr>
        </p:pic>
        <p:sp>
          <p:nvSpPr>
            <p:cNvPr id="5" name="Label 1"/>
            <p:cNvSpPr txBox="1">
              <a:spLocks noChangeArrowheads="1"/>
            </p:cNvSpPr>
            <p:nvPr/>
          </p:nvSpPr>
          <p:spPr bwMode="white">
            <a:xfrm>
              <a:off x="2240077" y="1040706"/>
              <a:ext cx="1116011" cy="261610"/>
            </a:xfrm>
            <a:prstGeom prst="rect">
              <a:avLst/>
            </a:prstGeom>
            <a:noFill/>
            <a:ln>
              <a:headEnd type="none"/>
              <a:tailEnd type="none"/>
            </a:ln>
          </p:spPr>
          <p:txBody>
            <a:bodyPr wrap="square">
              <a:spAutoFit/>
            </a:bodyPr>
            <a:lstStyle/>
            <a:p>
              <a:pPr defTabSz="457200"/>
              <a:r>
                <a:rPr lang="en-US" sz="1100" b="1" dirty="0"/>
                <a:t>Risk</a:t>
              </a:r>
            </a:p>
          </p:txBody>
        </p:sp>
      </p:grpSp>
      <p:grpSp>
        <p:nvGrpSpPr>
          <p:cNvPr id="14" name="IconPlatforms"/>
          <p:cNvGrpSpPr>
            <a:grpSpLocks/>
          </p:cNvGrpSpPr>
          <p:nvPr/>
        </p:nvGrpSpPr>
        <p:grpSpPr bwMode="white">
          <a:xfrm>
            <a:off x="1927788" y="715249"/>
            <a:ext cx="1574183" cy="365760"/>
            <a:chOff x="3262737" y="994835"/>
            <a:chExt cx="1574183" cy="365760"/>
          </a:xfrm>
        </p:grpSpPr>
        <p:pic>
          <p:nvPicPr>
            <p:cNvPr id="29" name="Graphic 1"/>
            <p:cNvPicPr>
              <a:picLocks noChangeAspect="1"/>
            </p:cNvPicPr>
            <p:nvPr/>
          </p:nvPicPr>
          <p:blipFill>
            <a:blip r:embed="rId13">
              <a:lum/>
              <a:extLst>
                <a:ext uri="{96DAC541-7B7A-43D3-8B79-37D633B846F1}">
                  <asvg:svgBlip xmlns:asvg="http://schemas.microsoft.com/office/drawing/2016/SVG/main" r:embed="rId14"/>
                </a:ext>
              </a:extLst>
            </a:blip>
            <a:srcRect/>
            <a:stretch>
              <a:fillRect/>
            </a:stretch>
          </p:blipFill>
          <p:spPr bwMode="white">
            <a:xfrm>
              <a:off x="3262737" y="994835"/>
              <a:ext cx="365760" cy="365760"/>
            </a:xfrm>
            <a:prstGeom prst="rect">
              <a:avLst/>
            </a:prstGeom>
            <a:ln>
              <a:headEnd type="none"/>
              <a:tailEnd type="none"/>
            </a:ln>
          </p:spPr>
        </p:pic>
        <p:sp>
          <p:nvSpPr>
            <p:cNvPr id="11" name="Label 1"/>
            <p:cNvSpPr txBox="1">
              <a:spLocks noChangeArrowheads="1"/>
            </p:cNvSpPr>
            <p:nvPr/>
          </p:nvSpPr>
          <p:spPr bwMode="white">
            <a:xfrm>
              <a:off x="3582397" y="1027255"/>
              <a:ext cx="1254523" cy="261610"/>
            </a:xfrm>
            <a:prstGeom prst="rect">
              <a:avLst/>
            </a:prstGeom>
            <a:noFill/>
            <a:ln>
              <a:headEnd type="none"/>
              <a:tailEnd type="none"/>
            </a:ln>
          </p:spPr>
          <p:txBody>
            <a:bodyPr wrap="square">
              <a:spAutoFit/>
            </a:bodyPr>
            <a:lstStyle/>
            <a:p>
              <a:pPr defTabSz="457200"/>
              <a:r>
                <a:rPr lang="en-US" sz="1100" b="1" dirty="0"/>
                <a:t>Device platforms</a:t>
              </a:r>
            </a:p>
          </p:txBody>
        </p:sp>
      </p:grpSp>
      <p:grpSp>
        <p:nvGrpSpPr>
          <p:cNvPr id="17" name="IconClientAppTypes"/>
          <p:cNvGrpSpPr>
            <a:grpSpLocks/>
          </p:cNvGrpSpPr>
          <p:nvPr/>
        </p:nvGrpSpPr>
        <p:grpSpPr bwMode="white">
          <a:xfrm>
            <a:off x="3908159" y="670015"/>
            <a:ext cx="1852971" cy="365760"/>
            <a:chOff x="4858970" y="975927"/>
            <a:chExt cx="1852971" cy="365760"/>
          </a:xfrm>
        </p:grpSpPr>
        <p:pic>
          <p:nvPicPr>
            <p:cNvPr id="58" name="Graphic 1"/>
            <p:cNvPicPr>
              <a:picLocks noChangeAspect="1"/>
            </p:cNvPicPr>
            <p:nvPr/>
          </p:nvPicPr>
          <p:blipFill>
            <a:blip r:embed="rId15">
              <a:lum/>
              <a:extLst>
                <a:ext uri="{96DAC541-7B7A-43D3-8B79-37D633B846F1}">
                  <asvg:svgBlip xmlns:asvg="http://schemas.microsoft.com/office/drawing/2016/SVG/main" r:embed="rId16"/>
                </a:ext>
              </a:extLst>
            </a:blip>
            <a:srcRect/>
            <a:stretch>
              <a:fillRect/>
            </a:stretch>
          </p:blipFill>
          <p:spPr bwMode="white">
            <a:xfrm>
              <a:off x="4858970" y="975927"/>
              <a:ext cx="365760" cy="365760"/>
            </a:xfrm>
            <a:prstGeom prst="rect">
              <a:avLst/>
            </a:prstGeom>
            <a:ln>
              <a:headEnd type="none"/>
              <a:tailEnd type="none"/>
            </a:ln>
          </p:spPr>
        </p:pic>
        <p:sp>
          <p:nvSpPr>
            <p:cNvPr id="15" name="Label 1"/>
            <p:cNvSpPr txBox="1">
              <a:spLocks noChangeArrowheads="1"/>
            </p:cNvSpPr>
            <p:nvPr/>
          </p:nvSpPr>
          <p:spPr bwMode="white">
            <a:xfrm>
              <a:off x="5193983" y="1009899"/>
              <a:ext cx="1517958" cy="261610"/>
            </a:xfrm>
            <a:prstGeom prst="rect">
              <a:avLst/>
            </a:prstGeom>
            <a:noFill/>
            <a:ln>
              <a:headEnd type="none"/>
              <a:tailEnd type="none"/>
            </a:ln>
          </p:spPr>
          <p:txBody>
            <a:bodyPr wrap="square">
              <a:spAutoFit/>
            </a:bodyPr>
            <a:lstStyle/>
            <a:p>
              <a:pPr defTabSz="457200"/>
              <a:r>
                <a:rPr lang="en-US" sz="1100" b="1" dirty="0"/>
                <a:t>Client apps</a:t>
              </a:r>
            </a:p>
          </p:txBody>
        </p:sp>
      </p:grpSp>
      <p:grpSp>
        <p:nvGrpSpPr>
          <p:cNvPr id="37" name="IconLocations"/>
          <p:cNvGrpSpPr>
            <a:grpSpLocks/>
          </p:cNvGrpSpPr>
          <p:nvPr/>
        </p:nvGrpSpPr>
        <p:grpSpPr bwMode="white">
          <a:xfrm>
            <a:off x="8411896" y="646848"/>
            <a:ext cx="1850168" cy="388465"/>
            <a:chOff x="2321433" y="3262888"/>
            <a:chExt cx="1850168" cy="388465"/>
          </a:xfrm>
        </p:grpSpPr>
        <p:pic>
          <p:nvPicPr>
            <p:cNvPr id="33" name="Graphic 1"/>
            <p:cNvPicPr>
              <a:picLocks noChangeAspect="1"/>
            </p:cNvPicPr>
            <p:nvPr/>
          </p:nvPicPr>
          <p:blipFill>
            <a:blip r:embed="rId17">
              <a:lum/>
              <a:extLst>
                <a:ext uri="{96DAC541-7B7A-43D3-8B79-37D633B846F1}">
                  <asvg:svgBlip xmlns:asvg="http://schemas.microsoft.com/office/drawing/2016/SVG/main" r:embed="rId18"/>
                </a:ext>
              </a:extLst>
            </a:blip>
            <a:srcRect/>
            <a:stretch>
              <a:fillRect/>
            </a:stretch>
          </p:blipFill>
          <p:spPr bwMode="white">
            <a:xfrm>
              <a:off x="2321433" y="3262888"/>
              <a:ext cx="388465" cy="388465"/>
            </a:xfrm>
            <a:prstGeom prst="rect">
              <a:avLst/>
            </a:prstGeom>
            <a:ln>
              <a:headEnd type="none"/>
              <a:tailEnd type="none"/>
            </a:ln>
          </p:spPr>
        </p:pic>
        <p:sp>
          <p:nvSpPr>
            <p:cNvPr id="28" name="Label 1"/>
            <p:cNvSpPr txBox="1">
              <a:spLocks noChangeArrowheads="1"/>
            </p:cNvSpPr>
            <p:nvPr/>
          </p:nvSpPr>
          <p:spPr bwMode="white">
            <a:xfrm>
              <a:off x="2713321" y="3311240"/>
              <a:ext cx="1458280" cy="261610"/>
            </a:xfrm>
            <a:prstGeom prst="rect">
              <a:avLst/>
            </a:prstGeom>
            <a:noFill/>
            <a:ln>
              <a:headEnd type="none"/>
              <a:tailEnd type="none"/>
            </a:ln>
          </p:spPr>
          <p:txBody>
            <a:bodyPr wrap="square">
              <a:spAutoFit/>
            </a:bodyPr>
            <a:lstStyle/>
            <a:p>
              <a:pPr defTabSz="457200"/>
              <a:r>
                <a:rPr lang="en-AU" sz="1100" b="1" dirty="0"/>
                <a:t>Locations</a:t>
              </a:r>
              <a:endParaRPr lang="en-US" sz="1100" b="1" dirty="0"/>
            </a:p>
          </p:txBody>
        </p:sp>
      </p:grpSp>
      <p:grpSp>
        <p:nvGrpSpPr>
          <p:cNvPr id="39" name="IconDeviceFilters"/>
          <p:cNvGrpSpPr>
            <a:grpSpLocks/>
          </p:cNvGrpSpPr>
          <p:nvPr/>
        </p:nvGrpSpPr>
        <p:grpSpPr bwMode="white">
          <a:xfrm>
            <a:off x="5472818" y="661958"/>
            <a:ext cx="1839823" cy="364111"/>
            <a:chOff x="4195414" y="3273669"/>
            <a:chExt cx="1839823" cy="364111"/>
          </a:xfrm>
        </p:grpSpPr>
        <p:pic>
          <p:nvPicPr>
            <p:cNvPr id="60" name="Graphic 1"/>
            <p:cNvPicPr>
              <a:picLocks noChangeAspect="1"/>
            </p:cNvPicPr>
            <p:nvPr/>
          </p:nvPicPr>
          <p:blipFill>
            <a:blip r:embed="rId19">
              <a:lum/>
              <a:extLst>
                <a:ext uri="{96DAC541-7B7A-43D3-8B79-37D633B846F1}">
                  <asvg:svgBlip xmlns:asvg="http://schemas.microsoft.com/office/drawing/2016/SVG/main" r:embed="rId20"/>
                </a:ext>
              </a:extLst>
            </a:blip>
            <a:srcRect/>
            <a:stretch>
              <a:fillRect/>
            </a:stretch>
          </p:blipFill>
          <p:spPr bwMode="white">
            <a:xfrm>
              <a:off x="4195414" y="3273669"/>
              <a:ext cx="364111" cy="364111"/>
            </a:xfrm>
            <a:prstGeom prst="rect">
              <a:avLst/>
            </a:prstGeom>
            <a:ln>
              <a:headEnd type="none"/>
              <a:tailEnd type="none"/>
            </a:ln>
          </p:spPr>
        </p:pic>
        <p:sp>
          <p:nvSpPr>
            <p:cNvPr id="31" name="Label 1"/>
            <p:cNvSpPr txBox="1">
              <a:spLocks noChangeArrowheads="1"/>
            </p:cNvSpPr>
            <p:nvPr/>
          </p:nvSpPr>
          <p:spPr bwMode="white">
            <a:xfrm>
              <a:off x="4576957" y="3311240"/>
              <a:ext cx="1458280" cy="261610"/>
            </a:xfrm>
            <a:prstGeom prst="rect">
              <a:avLst/>
            </a:prstGeom>
            <a:noFill/>
            <a:ln>
              <a:headEnd type="none"/>
              <a:tailEnd type="none"/>
            </a:ln>
          </p:spPr>
          <p:txBody>
            <a:bodyPr wrap="square">
              <a:spAutoFit/>
            </a:bodyPr>
            <a:lstStyle/>
            <a:p>
              <a:pPr defTabSz="457200"/>
              <a:r>
                <a:rPr lang="en-AU" sz="1100" b="1" dirty="0"/>
                <a:t>Filter for devices</a:t>
              </a:r>
              <a:endParaRPr lang="en-US" sz="1100" b="1" dirty="0"/>
            </a:p>
          </p:txBody>
        </p:sp>
      </p:grpSp>
      <p:pic>
        <p:nvPicPr>
          <p:cNvPr id="62" name="IconGrantMultifactorAuthentication"/>
          <p:cNvPicPr>
            <a:picLocks noChangeAspect="1"/>
          </p:cNvPicPr>
          <p:nvPr/>
        </p:nvPicPr>
        <p:blipFill>
          <a:blip r:embed="rId21">
            <a:lum/>
            <a:extLst>
              <a:ext uri="{96DAC541-7B7A-43D3-8B79-37D633B846F1}">
                <asvg:svgBlip xmlns:asvg="http://schemas.microsoft.com/office/drawing/2016/SVG/main" r:embed="rId22"/>
              </a:ext>
            </a:extLst>
          </a:blip>
          <a:srcRect/>
          <a:stretch>
            <a:fillRect/>
          </a:stretch>
        </p:blipFill>
        <p:spPr bwMode="white">
          <a:xfrm>
            <a:off x="3410647" y="3566863"/>
            <a:ext cx="171450" cy="228600"/>
          </a:xfrm>
          <a:prstGeom prst="rect">
            <a:avLst/>
          </a:prstGeom>
          <a:ln>
            <a:headEnd type="none"/>
            <a:tailEnd type="none"/>
          </a:ln>
        </p:spPr>
      </p:pic>
      <p:sp>
        <p:nvSpPr>
          <p:cNvPr id="45" name="IconGrantMultifactorAuthenticationLabel"/>
          <p:cNvSpPr txBox="1">
            <a:spLocks noChangeArrowheads="1"/>
          </p:cNvSpPr>
          <p:nvPr/>
        </p:nvSpPr>
        <p:spPr bwMode="white">
          <a:xfrm>
            <a:off x="3575836" y="3571997"/>
            <a:ext cx="1900708" cy="246221"/>
          </a:xfrm>
          <a:prstGeom prst="rect">
            <a:avLst/>
          </a:prstGeom>
          <a:noFill/>
          <a:ln>
            <a:headEnd type="none"/>
            <a:tailEnd type="none"/>
          </a:ln>
        </p:spPr>
        <p:txBody>
          <a:bodyPr wrap="square">
            <a:spAutoFit/>
          </a:bodyPr>
          <a:lstStyle/>
          <a:p>
            <a:pPr defTabSz="457200"/>
            <a:r>
              <a:rPr lang="en-AU" sz="1000" dirty="0"/>
              <a:t>Multifactor authentication</a:t>
            </a:r>
            <a:endParaRPr lang="en-US" sz="1000" dirty="0"/>
          </a:p>
        </p:txBody>
      </p:sp>
      <p:pic>
        <p:nvPicPr>
          <p:cNvPr id="38" name="IconGrantAuthenticationStrength"/>
          <p:cNvPicPr>
            <a:picLocks noChangeAspect="1"/>
          </p:cNvPicPr>
          <p:nvPr/>
        </p:nvPicPr>
        <p:blipFill>
          <a:blip r:embed="rId23">
            <a:lum/>
            <a:extLst>
              <a:ext uri="{96DAC541-7B7A-43D3-8B79-37D633B846F1}">
                <asvg:svgBlip xmlns:asvg="http://schemas.microsoft.com/office/drawing/2016/SVG/main" r:embed="rId24"/>
              </a:ext>
            </a:extLst>
          </a:blip>
          <a:srcRect/>
          <a:stretch>
            <a:fillRect/>
          </a:stretch>
        </p:blipFill>
        <p:spPr bwMode="white">
          <a:xfrm>
            <a:off x="3374515" y="3905034"/>
            <a:ext cx="228600" cy="228600"/>
          </a:xfrm>
          <a:prstGeom prst="rect">
            <a:avLst/>
          </a:prstGeom>
          <a:ln>
            <a:headEnd type="none"/>
            <a:tailEnd type="none"/>
          </a:ln>
        </p:spPr>
      </p:pic>
      <p:sp>
        <p:nvSpPr>
          <p:cNvPr id="47" name="IconGrantAuthenticationStrengthLabel"/>
          <p:cNvSpPr txBox="1">
            <a:spLocks noChangeArrowheads="1"/>
          </p:cNvSpPr>
          <p:nvPr/>
        </p:nvSpPr>
        <p:spPr bwMode="white">
          <a:xfrm>
            <a:off x="3575836" y="3907323"/>
            <a:ext cx="2185294" cy="246221"/>
          </a:xfrm>
          <a:prstGeom prst="rect">
            <a:avLst/>
          </a:prstGeom>
          <a:noFill/>
          <a:ln>
            <a:headEnd type="none"/>
            <a:tailEnd type="none"/>
          </a:ln>
        </p:spPr>
        <p:txBody>
          <a:bodyPr wrap="square">
            <a:spAutoFit/>
          </a:bodyPr>
          <a:lstStyle/>
          <a:p>
            <a:pPr defTabSz="457200"/>
            <a:r>
              <a:rPr lang="en-AU" sz="1000" dirty="0"/>
              <a:t>Auth strength:Phishing-resistant MFA</a:t>
            </a:r>
            <a:endParaRPr lang="en-US" sz="1000" dirty="0"/>
          </a:p>
        </p:txBody>
      </p:sp>
      <p:pic>
        <p:nvPicPr>
          <p:cNvPr id="52" name="IconGrantDeviceCompliance"/>
          <p:cNvPicPr>
            <a:picLocks noChangeAspect="1"/>
          </p:cNvPicPr>
          <p:nvPr/>
        </p:nvPicPr>
        <p:blipFill>
          <a:blip r:embed="rId25">
            <a:lum/>
            <a:extLst>
              <a:ext uri="{96DAC541-7B7A-43D3-8B79-37D633B846F1}">
                <asvg:svgBlip xmlns:asvg="http://schemas.microsoft.com/office/drawing/2016/SVG/main" r:embed="rId26"/>
              </a:ext>
            </a:extLst>
          </a:blip>
          <a:srcRect/>
          <a:stretch>
            <a:fillRect/>
          </a:stretch>
        </p:blipFill>
        <p:spPr bwMode="white">
          <a:xfrm>
            <a:off x="3374515" y="4243205"/>
            <a:ext cx="228600" cy="228600"/>
          </a:xfrm>
          <a:prstGeom prst="rect">
            <a:avLst/>
          </a:prstGeom>
          <a:ln>
            <a:headEnd type="none"/>
            <a:tailEnd type="none"/>
          </a:ln>
        </p:spPr>
      </p:pic>
      <p:sp>
        <p:nvSpPr>
          <p:cNvPr id="49" name="IconGrantDeviceComplianceLabel"/>
          <p:cNvSpPr txBox="1">
            <a:spLocks noChangeArrowheads="1"/>
          </p:cNvSpPr>
          <p:nvPr/>
        </p:nvSpPr>
        <p:spPr bwMode="white">
          <a:xfrm>
            <a:off x="3575836" y="4242649"/>
            <a:ext cx="1737808" cy="246221"/>
          </a:xfrm>
          <a:prstGeom prst="rect">
            <a:avLst/>
          </a:prstGeom>
          <a:noFill/>
          <a:ln>
            <a:headEnd type="none"/>
            <a:tailEnd type="none"/>
          </a:ln>
        </p:spPr>
        <p:txBody>
          <a:bodyPr wrap="square">
            <a:spAutoFit/>
          </a:bodyPr>
          <a:lstStyle/>
          <a:p>
            <a:pPr defTabSz="457200"/>
            <a:r>
              <a:rPr lang="en-AU" sz="1000" dirty="0"/>
              <a:t>Compliant device</a:t>
            </a:r>
            <a:endParaRPr lang="en-US" sz="1000" dirty="0"/>
          </a:p>
        </p:txBody>
      </p:sp>
      <p:pic>
        <p:nvPicPr>
          <p:cNvPr id="43" name="IconGrantHybridJoined"/>
          <p:cNvPicPr>
            <a:picLocks noChangeAspect="1"/>
          </p:cNvPicPr>
          <p:nvPr/>
        </p:nvPicPr>
        <p:blipFill>
          <a:blip r:embed="rId27">
            <a:lum/>
            <a:extLst>
              <a:ext uri="{96DAC541-7B7A-43D3-8B79-37D633B846F1}">
                <asvg:svgBlip xmlns:asvg="http://schemas.microsoft.com/office/drawing/2016/SVG/main" r:embed="rId28"/>
              </a:ext>
            </a:extLst>
          </a:blip>
          <a:srcRect/>
          <a:stretch>
            <a:fillRect/>
          </a:stretch>
        </p:blipFill>
        <p:spPr bwMode="white">
          <a:xfrm>
            <a:off x="3374515" y="4581376"/>
            <a:ext cx="228600" cy="228600"/>
          </a:xfrm>
          <a:prstGeom prst="rect">
            <a:avLst/>
          </a:prstGeom>
          <a:ln>
            <a:headEnd type="none"/>
            <a:tailEnd type="none"/>
          </a:ln>
        </p:spPr>
      </p:pic>
      <p:sp>
        <p:nvSpPr>
          <p:cNvPr id="53" name="IconGrantHybridJoinedLabel"/>
          <p:cNvSpPr txBox="1">
            <a:spLocks noChangeArrowheads="1"/>
          </p:cNvSpPr>
          <p:nvPr/>
        </p:nvSpPr>
        <p:spPr bwMode="white">
          <a:xfrm>
            <a:off x="3575836" y="4577975"/>
            <a:ext cx="2050646" cy="246221"/>
          </a:xfrm>
          <a:prstGeom prst="rect">
            <a:avLst/>
          </a:prstGeom>
          <a:noFill/>
          <a:ln>
            <a:headEnd type="none"/>
            <a:tailEnd type="none"/>
          </a:ln>
        </p:spPr>
        <p:txBody>
          <a:bodyPr wrap="square">
            <a:spAutoFit/>
          </a:bodyPr>
          <a:lstStyle/>
          <a:p>
            <a:pPr defTabSz="457200"/>
            <a:r>
              <a:rPr lang="en-AU" sz="1000" dirty="0"/>
              <a:t>Hybrid Azure AD joined device</a:t>
            </a:r>
            <a:endParaRPr lang="en-US" sz="1000" dirty="0"/>
          </a:p>
        </p:txBody>
      </p:sp>
      <p:pic>
        <p:nvPicPr>
          <p:cNvPr id="48" name="IconGrantApprovedClientApp"/>
          <p:cNvPicPr>
            <a:picLocks noChangeAspect="1"/>
          </p:cNvPicPr>
          <p:nvPr/>
        </p:nvPicPr>
        <p:blipFill>
          <a:blip r:embed="rId29">
            <a:lum/>
            <a:extLst>
              <a:ext uri="{96DAC541-7B7A-43D3-8B79-37D633B846F1}">
                <asvg:svgBlip xmlns:asvg="http://schemas.microsoft.com/office/drawing/2016/SVG/main" r:embed="rId30"/>
              </a:ext>
            </a:extLst>
          </a:blip>
          <a:srcRect/>
          <a:stretch>
            <a:fillRect/>
          </a:stretch>
        </p:blipFill>
        <p:spPr bwMode="white">
          <a:xfrm>
            <a:off x="3374515" y="4919547"/>
            <a:ext cx="228600" cy="228600"/>
          </a:xfrm>
          <a:prstGeom prst="rect">
            <a:avLst/>
          </a:prstGeom>
          <a:ln>
            <a:headEnd type="none"/>
            <a:tailEnd type="none"/>
          </a:ln>
        </p:spPr>
      </p:pic>
      <p:sp>
        <p:nvSpPr>
          <p:cNvPr id="55" name="IconGrantApprovedClientAppLabel"/>
          <p:cNvSpPr txBox="1">
            <a:spLocks noChangeArrowheads="1"/>
          </p:cNvSpPr>
          <p:nvPr/>
        </p:nvSpPr>
        <p:spPr bwMode="white">
          <a:xfrm>
            <a:off x="3575836" y="4913301"/>
            <a:ext cx="2050646" cy="246221"/>
          </a:xfrm>
          <a:prstGeom prst="rect">
            <a:avLst/>
          </a:prstGeom>
          <a:noFill/>
          <a:ln>
            <a:headEnd type="none"/>
            <a:tailEnd type="none"/>
          </a:ln>
        </p:spPr>
        <p:txBody>
          <a:bodyPr wrap="square">
            <a:spAutoFit/>
          </a:bodyPr>
          <a:lstStyle/>
          <a:p>
            <a:pPr defTabSz="457200"/>
            <a:r>
              <a:rPr lang="en-AU" sz="1000" dirty="0"/>
              <a:t>Approved client app</a:t>
            </a:r>
            <a:endParaRPr lang="en-US" sz="1000" dirty="0"/>
          </a:p>
        </p:txBody>
      </p:sp>
      <p:pic>
        <p:nvPicPr>
          <p:cNvPr id="42" name="IconGrantCustomAuth"/>
          <p:cNvPicPr>
            <a:picLocks noChangeAspect="1"/>
          </p:cNvPicPr>
          <p:nvPr/>
        </p:nvPicPr>
        <p:blipFill>
          <a:blip r:embed="rId31">
            <a:lum/>
            <a:extLst>
              <a:ext uri="{96DAC541-7B7A-43D3-8B79-37D633B846F1}">
                <asvg:svgBlip xmlns:asvg="http://schemas.microsoft.com/office/drawing/2016/SVG/main" r:embed="rId32"/>
              </a:ext>
            </a:extLst>
          </a:blip>
          <a:srcRect/>
          <a:stretch>
            <a:fillRect/>
          </a:stretch>
        </p:blipFill>
        <p:spPr bwMode="white">
          <a:xfrm>
            <a:off x="3374515" y="5934060"/>
            <a:ext cx="228600" cy="228600"/>
          </a:xfrm>
          <a:prstGeom prst="rect">
            <a:avLst/>
          </a:prstGeom>
          <a:ln>
            <a:headEnd type="none"/>
            <a:tailEnd type="none"/>
          </a:ln>
        </p:spPr>
      </p:pic>
      <p:sp>
        <p:nvSpPr>
          <p:cNvPr id="59" name="IconGrantCustomAuthLabel"/>
          <p:cNvSpPr txBox="1">
            <a:spLocks noChangeArrowheads="1"/>
          </p:cNvSpPr>
          <p:nvPr/>
        </p:nvSpPr>
        <p:spPr bwMode="white">
          <a:xfrm>
            <a:off x="3575836" y="5919279"/>
            <a:ext cx="2050646" cy="246221"/>
          </a:xfrm>
          <a:prstGeom prst="rect">
            <a:avLst/>
          </a:prstGeom>
          <a:noFill/>
          <a:ln>
            <a:headEnd type="none"/>
            <a:tailEnd type="none"/>
          </a:ln>
        </p:spPr>
        <p:txBody>
          <a:bodyPr wrap="square">
            <a:normAutofit/>
          </a:bodyPr>
          <a:lstStyle/>
          <a:p>
            <a:pPr defTabSz="457200"/>
            <a:r>
              <a:rPr lang="en-AU" sz="1000" dirty="0"/>
              <a:t>Custom authentication factor</a:t>
            </a:r>
            <a:endParaRPr lang="en-US" sz="1000" dirty="0"/>
          </a:p>
        </p:txBody>
      </p:sp>
      <p:pic>
        <p:nvPicPr>
          <p:cNvPr id="40" name="IconGrantTermsOfUse"/>
          <p:cNvPicPr>
            <a:picLocks noChangeAspect="1"/>
          </p:cNvPicPr>
          <p:nvPr/>
        </p:nvPicPr>
        <p:blipFill>
          <a:blip r:embed="rId33">
            <a:lum/>
            <a:extLst>
              <a:ext uri="{96DAC541-7B7A-43D3-8B79-37D633B846F1}">
                <asvg:svgBlip xmlns:asvg="http://schemas.microsoft.com/office/drawing/2016/SVG/main" r:embed="rId34"/>
              </a:ext>
            </a:extLst>
          </a:blip>
          <a:srcRect/>
          <a:stretch>
            <a:fillRect/>
          </a:stretch>
        </p:blipFill>
        <p:spPr bwMode="white">
          <a:xfrm>
            <a:off x="3374515" y="6272228"/>
            <a:ext cx="228600" cy="228600"/>
          </a:xfrm>
          <a:prstGeom prst="rect">
            <a:avLst/>
          </a:prstGeom>
          <a:ln>
            <a:headEnd type="none"/>
            <a:tailEnd type="none"/>
          </a:ln>
        </p:spPr>
      </p:pic>
      <p:sp>
        <p:nvSpPr>
          <p:cNvPr id="63" name="IconGrantTermsOfUseLabel"/>
          <p:cNvSpPr txBox="1">
            <a:spLocks noChangeArrowheads="1"/>
          </p:cNvSpPr>
          <p:nvPr/>
        </p:nvSpPr>
        <p:spPr bwMode="white">
          <a:xfrm>
            <a:off x="3575836" y="6254607"/>
            <a:ext cx="2050646" cy="246221"/>
          </a:xfrm>
          <a:prstGeom prst="rect">
            <a:avLst/>
          </a:prstGeom>
          <a:noFill/>
          <a:ln>
            <a:headEnd type="none"/>
            <a:tailEnd type="none"/>
          </a:ln>
        </p:spPr>
        <p:txBody>
          <a:bodyPr wrap="square">
            <a:normAutofit/>
          </a:bodyPr>
          <a:lstStyle/>
          <a:p>
            <a:pPr defTabSz="457200"/>
            <a:r>
              <a:rPr lang="en-AU" sz="1000" dirty="0"/>
              <a:t>Terms of use</a:t>
            </a:r>
            <a:endParaRPr lang="en-US" sz="1000" dirty="0"/>
          </a:p>
        </p:txBody>
      </p:sp>
      <p:sp>
        <p:nvSpPr>
          <p:cNvPr id="56" name="IconGrantAppProtectionLabel"/>
          <p:cNvSpPr txBox="1">
            <a:spLocks noChangeArrowheads="1"/>
          </p:cNvSpPr>
          <p:nvPr/>
        </p:nvSpPr>
        <p:spPr bwMode="white">
          <a:xfrm>
            <a:off x="3575836" y="5248627"/>
            <a:ext cx="2050646" cy="246221"/>
          </a:xfrm>
          <a:prstGeom prst="rect">
            <a:avLst/>
          </a:prstGeom>
          <a:noFill/>
          <a:ln>
            <a:headEnd type="none"/>
            <a:tailEnd type="none"/>
          </a:ln>
        </p:spPr>
        <p:txBody>
          <a:bodyPr wrap="square">
            <a:spAutoFit/>
          </a:bodyPr>
          <a:lstStyle/>
          <a:p>
            <a:pPr defTabSz="457200"/>
            <a:r>
              <a:rPr lang="en-AU" sz="1000" dirty="0"/>
              <a:t>App protection policy</a:t>
            </a:r>
            <a:endParaRPr lang="en-US" sz="1000" dirty="0"/>
          </a:p>
        </p:txBody>
      </p:sp>
      <p:pic>
        <p:nvPicPr>
          <p:cNvPr id="65" name="IconGrantAppProtection"/>
          <p:cNvPicPr>
            <a:picLocks noChangeAspect="1"/>
          </p:cNvPicPr>
          <p:nvPr/>
        </p:nvPicPr>
        <p:blipFill>
          <a:blip r:embed="rId35">
            <a:lum/>
            <a:extLst>
              <a:ext uri="{96DAC541-7B7A-43D3-8B79-37D633B846F1}">
                <asvg:svgBlip xmlns:asvg="http://schemas.microsoft.com/office/drawing/2016/SVG/main" r:embed="rId36"/>
              </a:ext>
            </a:extLst>
          </a:blip>
          <a:srcRect/>
          <a:stretch>
            <a:fillRect/>
          </a:stretch>
        </p:blipFill>
        <p:spPr bwMode="white">
          <a:xfrm>
            <a:off x="3374515" y="5257718"/>
            <a:ext cx="228600" cy="228600"/>
          </a:xfrm>
          <a:prstGeom prst="rect">
            <a:avLst/>
          </a:prstGeom>
          <a:ln>
            <a:headEnd type="none"/>
            <a:tailEnd type="none"/>
          </a:ln>
        </p:spPr>
      </p:pic>
      <p:sp>
        <p:nvSpPr>
          <p:cNvPr id="57" name="IconGrantChangePasswordLabel"/>
          <p:cNvSpPr txBox="1">
            <a:spLocks noChangeArrowheads="1"/>
          </p:cNvSpPr>
          <p:nvPr/>
        </p:nvSpPr>
        <p:spPr bwMode="white">
          <a:xfrm>
            <a:off x="3575836" y="5583953"/>
            <a:ext cx="2050646" cy="246221"/>
          </a:xfrm>
          <a:prstGeom prst="rect">
            <a:avLst/>
          </a:prstGeom>
          <a:noFill/>
          <a:ln>
            <a:headEnd type="none"/>
            <a:tailEnd type="none"/>
          </a:ln>
        </p:spPr>
        <p:txBody>
          <a:bodyPr wrap="square">
            <a:spAutoFit/>
          </a:bodyPr>
          <a:lstStyle/>
          <a:p>
            <a:pPr defTabSz="457200"/>
            <a:r>
              <a:rPr lang="en-AU" sz="1000" dirty="0"/>
              <a:t>Change password</a:t>
            </a:r>
            <a:endParaRPr lang="en-US" sz="1000" dirty="0"/>
          </a:p>
        </p:txBody>
      </p:sp>
      <p:pic>
        <p:nvPicPr>
          <p:cNvPr id="67" name="IconGrantChangePassword"/>
          <p:cNvPicPr>
            <a:picLocks noChangeAspect="1"/>
          </p:cNvPicPr>
          <p:nvPr/>
        </p:nvPicPr>
        <p:blipFill>
          <a:blip r:embed="rId37">
            <a:lum/>
            <a:extLst>
              <a:ext uri="{96DAC541-7B7A-43D3-8B79-37D633B846F1}">
                <asvg:svgBlip xmlns:asvg="http://schemas.microsoft.com/office/drawing/2016/SVG/main" r:embed="rId38"/>
              </a:ext>
            </a:extLst>
          </a:blip>
          <a:srcRect/>
          <a:stretch>
            <a:fillRect/>
          </a:stretch>
        </p:blipFill>
        <p:spPr bwMode="white">
          <a:xfrm>
            <a:off x="3374515" y="5595889"/>
            <a:ext cx="228600" cy="228600"/>
          </a:xfrm>
          <a:prstGeom prst="rect">
            <a:avLst/>
          </a:prstGeom>
          <a:ln>
            <a:headEnd type="none"/>
            <a:tailEnd type="none"/>
          </a:ln>
        </p:spPr>
      </p:pic>
      <p:sp>
        <p:nvSpPr>
          <p:cNvPr id="64" name="ShadeRisk"/>
          <p:cNvSpPr>
            <a:spLocks/>
          </p:cNvSpPr>
          <p:nvPr/>
        </p:nvSpPr>
        <p:spPr bwMode="white">
          <a:xfrm>
            <a:off x="507564" y="650246"/>
            <a:ext cx="976864" cy="72550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defTabSz="457200"/>
            <a:endParaRPr lang="en-US" dirty="0"/>
          </a:p>
        </p:txBody>
      </p:sp>
      <p:sp>
        <p:nvSpPr>
          <p:cNvPr id="66" name="ShadeDevicePlatforms"/>
          <p:cNvSpPr>
            <a:spLocks/>
          </p:cNvSpPr>
          <p:nvPr/>
        </p:nvSpPr>
        <p:spPr bwMode="white">
          <a:xfrm>
            <a:off x="1894903" y="630074"/>
            <a:ext cx="1481482" cy="72550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defTabSz="457200"/>
            <a:endParaRPr lang="en-US" dirty="0"/>
          </a:p>
        </p:txBody>
      </p:sp>
      <p:sp>
        <p:nvSpPr>
          <p:cNvPr id="78" name="ShadeClientApps"/>
          <p:cNvSpPr>
            <a:spLocks/>
          </p:cNvSpPr>
          <p:nvPr/>
        </p:nvSpPr>
        <p:spPr bwMode="white">
          <a:xfrm>
            <a:off x="3765311" y="638268"/>
            <a:ext cx="1481482" cy="72550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defTabSz="457200"/>
            <a:endParaRPr lang="en-US" dirty="0"/>
          </a:p>
        </p:txBody>
      </p:sp>
      <p:sp>
        <p:nvSpPr>
          <p:cNvPr id="79" name="ShadeLocations"/>
          <p:cNvSpPr>
            <a:spLocks/>
          </p:cNvSpPr>
          <p:nvPr/>
        </p:nvSpPr>
        <p:spPr bwMode="white">
          <a:xfrm>
            <a:off x="8217572" y="669110"/>
            <a:ext cx="1481482" cy="72550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defTabSz="457200"/>
            <a:endParaRPr lang="en-US" dirty="0"/>
          </a:p>
        </p:txBody>
      </p:sp>
      <p:sp>
        <p:nvSpPr>
          <p:cNvPr id="82" name="ShadeFilterForDevices"/>
          <p:cNvSpPr>
            <a:spLocks/>
          </p:cNvSpPr>
          <p:nvPr/>
        </p:nvSpPr>
        <p:spPr bwMode="white">
          <a:xfrm>
            <a:off x="5438956" y="627922"/>
            <a:ext cx="1481482" cy="72550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defTabSz="457200"/>
            <a:endParaRPr lang="en-US" dirty="0"/>
          </a:p>
        </p:txBody>
      </p:sp>
      <p:sp>
        <p:nvSpPr>
          <p:cNvPr id="83" name="ShadeGrantMultifactorAuth"/>
          <p:cNvSpPr>
            <a:spLocks/>
          </p:cNvSpPr>
          <p:nvPr/>
        </p:nvSpPr>
        <p:spPr bwMode="white">
          <a:xfrm>
            <a:off x="3369400" y="3534220"/>
            <a:ext cx="1714104" cy="283304"/>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defTabSz="457200"/>
            <a:endParaRPr lang="en-US" dirty="0"/>
          </a:p>
        </p:txBody>
      </p:sp>
      <p:sp>
        <p:nvSpPr>
          <p:cNvPr id="85" name="ShadeGrantCompliantDevice"/>
          <p:cNvSpPr>
            <a:spLocks/>
          </p:cNvSpPr>
          <p:nvPr/>
        </p:nvSpPr>
        <p:spPr bwMode="white">
          <a:xfrm>
            <a:off x="3361852" y="4243205"/>
            <a:ext cx="1643712" cy="27001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defTabSz="457200"/>
            <a:endParaRPr lang="en-US" dirty="0"/>
          </a:p>
        </p:txBody>
      </p:sp>
      <p:sp>
        <p:nvSpPr>
          <p:cNvPr id="86" name="ShadeGrantHybridAzureADJoined"/>
          <p:cNvSpPr>
            <a:spLocks/>
          </p:cNvSpPr>
          <p:nvPr/>
        </p:nvSpPr>
        <p:spPr bwMode="white">
          <a:xfrm>
            <a:off x="3353637" y="4552268"/>
            <a:ext cx="1960007" cy="260553"/>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defTabSz="457200"/>
            <a:endParaRPr lang="en-US" dirty="0"/>
          </a:p>
        </p:txBody>
      </p:sp>
      <p:sp>
        <p:nvSpPr>
          <p:cNvPr id="87" name="ShadeGrantApprovedClientApp"/>
          <p:cNvSpPr>
            <a:spLocks/>
          </p:cNvSpPr>
          <p:nvPr/>
        </p:nvSpPr>
        <p:spPr bwMode="white">
          <a:xfrm>
            <a:off x="3331918" y="4876027"/>
            <a:ext cx="1673645" cy="26799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defTabSz="457200"/>
            <a:endParaRPr lang="en-US" dirty="0"/>
          </a:p>
        </p:txBody>
      </p:sp>
      <p:sp>
        <p:nvSpPr>
          <p:cNvPr id="88" name="ShadeGrantAppProtectionPolicy"/>
          <p:cNvSpPr>
            <a:spLocks/>
          </p:cNvSpPr>
          <p:nvPr/>
        </p:nvSpPr>
        <p:spPr bwMode="white">
          <a:xfrm>
            <a:off x="3350257" y="5207226"/>
            <a:ext cx="1608614" cy="293874"/>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defTabSz="457200"/>
            <a:endParaRPr lang="en-US" dirty="0"/>
          </a:p>
        </p:txBody>
      </p:sp>
      <p:sp>
        <p:nvSpPr>
          <p:cNvPr id="89" name="ShadeGrantChangePassword"/>
          <p:cNvSpPr>
            <a:spLocks/>
          </p:cNvSpPr>
          <p:nvPr/>
        </p:nvSpPr>
        <p:spPr bwMode="white">
          <a:xfrm>
            <a:off x="3350257" y="5557021"/>
            <a:ext cx="1309330" cy="287239"/>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defTabSz="457200"/>
            <a:endParaRPr lang="en-US" dirty="0"/>
          </a:p>
        </p:txBody>
      </p:sp>
      <p:sp>
        <p:nvSpPr>
          <p:cNvPr id="90" name="ShadeGrantCustomAuthFactor"/>
          <p:cNvSpPr>
            <a:spLocks/>
          </p:cNvSpPr>
          <p:nvPr/>
        </p:nvSpPr>
        <p:spPr bwMode="white">
          <a:xfrm>
            <a:off x="3331918" y="5899058"/>
            <a:ext cx="1930261" cy="293874"/>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defTabSz="457200"/>
            <a:endParaRPr lang="en-US" dirty="0"/>
          </a:p>
        </p:txBody>
      </p:sp>
      <p:sp>
        <p:nvSpPr>
          <p:cNvPr id="91" name="ShadeGrantTermsOfUse"/>
          <p:cNvSpPr>
            <a:spLocks/>
          </p:cNvSpPr>
          <p:nvPr/>
        </p:nvSpPr>
        <p:spPr bwMode="white">
          <a:xfrm>
            <a:off x="3313823" y="6192350"/>
            <a:ext cx="1016024" cy="36933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defTabSz="457200"/>
            <a:endParaRPr lang="en-US" dirty="0"/>
          </a:p>
        </p:txBody>
      </p:sp>
      <p:sp>
        <p:nvSpPr>
          <p:cNvPr id="99" name="Rectangle 98"/>
          <p:cNvSpPr>
            <a:spLocks/>
          </p:cNvSpPr>
          <p:nvPr/>
        </p:nvSpPr>
        <p:spPr bwMode="white">
          <a:xfrm>
            <a:off x="3268757" y="3253404"/>
            <a:ext cx="2357725" cy="3498546"/>
          </a:xfrm>
          <a:prstGeom prst="rect">
            <a:avLst/>
          </a:prstGeom>
          <a:noFill/>
          <a:ln>
            <a:prstDash val="sysDot"/>
            <a:headEnd type="none"/>
            <a:tailEnd type="none"/>
          </a:ln>
        </p:spPr>
        <p:style>
          <a:lnRef idx="2">
            <a:schemeClr val="dk1"/>
          </a:lnRef>
          <a:fillRef idx="1">
            <a:schemeClr val="lt1"/>
          </a:fillRef>
          <a:effectRef idx="0">
            <a:schemeClr val="dk1"/>
          </a:effectRef>
          <a:fontRef idx="minor">
            <a:schemeClr val="dk1"/>
          </a:fontRef>
        </p:style>
        <p:txBody>
          <a:bodyPr wrap="square" anchor="ctr"/>
          <a:lstStyle/>
          <a:p>
            <a:pPr algn="ctr" defTabSz="457200"/>
            <a:endParaRPr lang="en-US" dirty="0"/>
          </a:p>
        </p:txBody>
      </p:sp>
      <p:sp>
        <p:nvSpPr>
          <p:cNvPr id="110" name="Rectangle 109"/>
          <p:cNvSpPr>
            <a:spLocks/>
          </p:cNvSpPr>
          <p:nvPr/>
        </p:nvSpPr>
        <p:spPr bwMode="white">
          <a:xfrm>
            <a:off x="9881750" y="3248255"/>
            <a:ext cx="2111990" cy="3510149"/>
          </a:xfrm>
          <a:prstGeom prst="rect">
            <a:avLst/>
          </a:prstGeom>
          <a:noFill/>
          <a:ln>
            <a:prstDash val="sysDot"/>
            <a:headEnd type="none"/>
            <a:tailEnd type="none"/>
          </a:ln>
        </p:spPr>
        <p:style>
          <a:lnRef idx="2">
            <a:schemeClr val="dk1"/>
          </a:lnRef>
          <a:fillRef idx="1">
            <a:schemeClr val="lt1"/>
          </a:fillRef>
          <a:effectRef idx="0">
            <a:schemeClr val="dk1"/>
          </a:effectRef>
          <a:fontRef idx="minor">
            <a:schemeClr val="dk1"/>
          </a:fontRef>
        </p:style>
        <p:txBody>
          <a:bodyPr wrap="square" anchor="ctr"/>
          <a:lstStyle/>
          <a:p>
            <a:pPr algn="ctr" defTabSz="457200"/>
            <a:endParaRPr lang="en-US" dirty="0"/>
          </a:p>
        </p:txBody>
      </p:sp>
      <p:sp>
        <p:nvSpPr>
          <p:cNvPr id="117" name="Rectangle 116"/>
          <p:cNvSpPr>
            <a:spLocks/>
          </p:cNvSpPr>
          <p:nvPr/>
        </p:nvSpPr>
        <p:spPr bwMode="white">
          <a:xfrm>
            <a:off x="26741" y="606825"/>
            <a:ext cx="11985015" cy="2063636"/>
          </a:xfrm>
          <a:prstGeom prst="rect">
            <a:avLst/>
          </a:prstGeom>
          <a:noFill/>
          <a:ln>
            <a:solidFill>
              <a:schemeClr val="bg1">
                <a:lumMod val="95000"/>
              </a:schemeClr>
            </a:solidFill>
            <a:prstDash val="sysDot"/>
            <a:headEnd type="none"/>
            <a:tailEnd type="none"/>
          </a:ln>
        </p:spPr>
        <p:style>
          <a:lnRef idx="2">
            <a:schemeClr val="dk1"/>
          </a:lnRef>
          <a:fillRef idx="1">
            <a:schemeClr val="lt1"/>
          </a:fillRef>
          <a:effectRef idx="0">
            <a:schemeClr val="dk1"/>
          </a:effectRef>
          <a:fontRef idx="minor">
            <a:schemeClr val="dk1"/>
          </a:fontRef>
        </p:style>
        <p:txBody>
          <a:bodyPr wrap="square" anchor="ctr"/>
          <a:lstStyle/>
          <a:p>
            <a:pPr algn="ctr" defTabSz="457200"/>
            <a:endParaRPr lang="en-US" dirty="0"/>
          </a:p>
        </p:txBody>
      </p:sp>
      <p:sp>
        <p:nvSpPr>
          <p:cNvPr id="112" name="Conditions Label"/>
          <p:cNvSpPr txBox="1">
            <a:spLocks noChangeArrowheads="1"/>
          </p:cNvSpPr>
          <p:nvPr/>
        </p:nvSpPr>
        <p:spPr bwMode="white">
          <a:xfrm rot="16200000">
            <a:off x="-883507" y="1514324"/>
            <a:ext cx="2081441" cy="230832"/>
          </a:xfrm>
          <a:prstGeom prst="rect">
            <a:avLst/>
          </a:prstGeom>
          <a:ln>
            <a:headEnd type="none"/>
            <a:tailEnd type="none"/>
          </a:ln>
        </p:spPr>
        <p:style>
          <a:lnRef idx="0">
            <a:schemeClr val="dk1"/>
          </a:lnRef>
          <a:fillRef idx="3">
            <a:schemeClr val="dk1"/>
          </a:fillRef>
          <a:effectRef idx="3">
            <a:schemeClr val="dk1"/>
          </a:effectRef>
          <a:fontRef idx="minor">
            <a:schemeClr val="lt1"/>
          </a:fontRef>
        </p:style>
        <p:txBody>
          <a:bodyPr wrap="square">
            <a:spAutoFit/>
          </a:bodyPr>
          <a:lstStyle/>
          <a:p>
            <a:pPr algn="ctr" defTabSz="457200"/>
            <a:r>
              <a:rPr lang="en-US" sz="900" b="1" dirty="0"/>
              <a:t>Conditions</a:t>
            </a:r>
          </a:p>
        </p:txBody>
      </p:sp>
      <p:sp>
        <p:nvSpPr>
          <p:cNvPr id="109" name="Grant Controls"/>
          <p:cNvSpPr txBox="1">
            <a:spLocks noChangeArrowheads="1"/>
          </p:cNvSpPr>
          <p:nvPr/>
        </p:nvSpPr>
        <p:spPr bwMode="white">
          <a:xfrm>
            <a:off x="3252146" y="3244395"/>
            <a:ext cx="2391873" cy="230832"/>
          </a:xfrm>
          <a:prstGeom prst="rect">
            <a:avLst/>
          </a:prstGeom>
          <a:ln>
            <a:headEnd type="none"/>
            <a:tailEnd type="none"/>
          </a:ln>
        </p:spPr>
        <p:style>
          <a:lnRef idx="0">
            <a:schemeClr val="dk1"/>
          </a:lnRef>
          <a:fillRef idx="3">
            <a:schemeClr val="dk1"/>
          </a:fillRef>
          <a:effectRef idx="3">
            <a:schemeClr val="dk1"/>
          </a:effectRef>
          <a:fontRef idx="minor">
            <a:schemeClr val="lt1"/>
          </a:fontRef>
        </p:style>
        <p:txBody>
          <a:bodyPr wrap="square">
            <a:spAutoFit/>
          </a:bodyPr>
          <a:lstStyle/>
          <a:p>
            <a:pPr algn="ctr" defTabSz="457200"/>
            <a:r>
              <a:rPr lang="en-US" sz="900" b="1" dirty="0"/>
              <a:t>Grant Controls</a:t>
            </a:r>
          </a:p>
        </p:txBody>
      </p:sp>
      <p:sp>
        <p:nvSpPr>
          <p:cNvPr id="111" name="Session Controls"/>
          <p:cNvSpPr txBox="1">
            <a:spLocks noChangeArrowheads="1"/>
          </p:cNvSpPr>
          <p:nvPr/>
        </p:nvSpPr>
        <p:spPr bwMode="white">
          <a:xfrm>
            <a:off x="9864212" y="3243751"/>
            <a:ext cx="2147544" cy="230832"/>
          </a:xfrm>
          <a:prstGeom prst="rect">
            <a:avLst/>
          </a:prstGeom>
          <a:ln>
            <a:headEnd type="none"/>
            <a:tailEnd type="none"/>
          </a:ln>
        </p:spPr>
        <p:style>
          <a:lnRef idx="0">
            <a:schemeClr val="dk1"/>
          </a:lnRef>
          <a:fillRef idx="3">
            <a:schemeClr val="dk1"/>
          </a:fillRef>
          <a:effectRef idx="3">
            <a:schemeClr val="dk1"/>
          </a:effectRef>
          <a:fontRef idx="minor">
            <a:schemeClr val="lt1"/>
          </a:fontRef>
        </p:style>
        <p:txBody>
          <a:bodyPr wrap="square">
            <a:spAutoFit/>
          </a:bodyPr>
          <a:lstStyle/>
          <a:p>
            <a:pPr algn="ctr" defTabSz="457200"/>
            <a:r>
              <a:rPr lang="en-US" sz="900" b="1" dirty="0"/>
              <a:t>Session Controls</a:t>
            </a:r>
          </a:p>
        </p:txBody>
      </p:sp>
      <p:pic>
        <p:nvPicPr>
          <p:cNvPr id="72" name="Graphic 71"/>
          <p:cNvPicPr>
            <a:picLocks noChangeAspect="1"/>
          </p:cNvPicPr>
          <p:nvPr/>
        </p:nvPicPr>
        <p:blipFill>
          <a:blip r:embed="rId39">
            <a:lum/>
            <a:extLst>
              <a:ext uri="{96DAC541-7B7A-43D3-8B79-37D633B846F1}">
                <asvg:svgBlip xmlns:asvg="http://schemas.microsoft.com/office/drawing/2016/SVG/main" r:embed="rId40"/>
              </a:ext>
            </a:extLst>
          </a:blip>
          <a:srcRect/>
          <a:stretch>
            <a:fillRect/>
          </a:stretch>
        </p:blipFill>
        <p:spPr bwMode="white">
          <a:xfrm>
            <a:off x="9996846" y="3569821"/>
            <a:ext cx="228600" cy="228600"/>
          </a:xfrm>
          <a:prstGeom prst="rect">
            <a:avLst/>
          </a:prstGeom>
          <a:ln>
            <a:headEnd type="none"/>
            <a:tailEnd type="none"/>
          </a:ln>
        </p:spPr>
      </p:pic>
      <p:pic>
        <p:nvPicPr>
          <p:cNvPr id="94" name="Graphic 93"/>
          <p:cNvPicPr>
            <a:picLocks noChangeAspect="1"/>
          </p:cNvPicPr>
          <p:nvPr/>
        </p:nvPicPr>
        <p:blipFill>
          <a:blip r:embed="rId41">
            <a:lum/>
            <a:extLst>
              <a:ext uri="{96DAC541-7B7A-43D3-8B79-37D633B846F1}">
                <asvg:svgBlip xmlns:asvg="http://schemas.microsoft.com/office/drawing/2016/SVG/main" r:embed="rId42"/>
              </a:ext>
            </a:extLst>
          </a:blip>
          <a:srcRect/>
          <a:stretch>
            <a:fillRect/>
          </a:stretch>
        </p:blipFill>
        <p:spPr bwMode="white">
          <a:xfrm>
            <a:off x="10009443" y="5256441"/>
            <a:ext cx="228600" cy="228600"/>
          </a:xfrm>
          <a:prstGeom prst="rect">
            <a:avLst/>
          </a:prstGeom>
          <a:ln>
            <a:headEnd type="none"/>
            <a:tailEnd type="none"/>
          </a:ln>
        </p:spPr>
      </p:pic>
      <p:sp>
        <p:nvSpPr>
          <p:cNvPr id="95" name="TextBox 94"/>
          <p:cNvSpPr txBox="1">
            <a:spLocks noChangeArrowheads="1"/>
          </p:cNvSpPr>
          <p:nvPr/>
        </p:nvSpPr>
        <p:spPr bwMode="white">
          <a:xfrm>
            <a:off x="10207481" y="3578463"/>
            <a:ext cx="1505540" cy="246221"/>
          </a:xfrm>
          <a:prstGeom prst="rect">
            <a:avLst/>
          </a:prstGeom>
          <a:noFill/>
          <a:ln>
            <a:headEnd type="none"/>
            <a:tailEnd type="none"/>
          </a:ln>
        </p:spPr>
        <p:txBody>
          <a:bodyPr wrap="none">
            <a:spAutoFit/>
          </a:bodyPr>
          <a:lstStyle/>
          <a:p>
            <a:pPr defTabSz="457200"/>
            <a:r>
              <a:rPr lang="en-US" sz="1000" dirty="0"/>
              <a:t>App enforced restrictions</a:t>
            </a:r>
          </a:p>
        </p:txBody>
      </p:sp>
      <p:sp>
        <p:nvSpPr>
          <p:cNvPr id="96" name="TextBox 95"/>
          <p:cNvSpPr txBox="1">
            <a:spLocks noChangeArrowheads="1"/>
          </p:cNvSpPr>
          <p:nvPr/>
        </p:nvSpPr>
        <p:spPr bwMode="white">
          <a:xfrm>
            <a:off x="10201167" y="3899846"/>
            <a:ext cx="1810111" cy="246221"/>
          </a:xfrm>
          <a:prstGeom prst="rect">
            <a:avLst/>
          </a:prstGeom>
          <a:noFill/>
          <a:ln>
            <a:headEnd type="none"/>
            <a:tailEnd type="none"/>
          </a:ln>
        </p:spPr>
        <p:txBody>
          <a:bodyPr wrap="none">
            <a:spAutoFit/>
          </a:bodyPr>
          <a:lstStyle/>
          <a:p>
            <a:pPr defTabSz="457200"/>
            <a:r>
              <a:rPr lang="en-US" sz="1000" dirty="0"/>
              <a:t>Conditional Access App Control</a:t>
            </a:r>
          </a:p>
        </p:txBody>
      </p:sp>
      <p:sp>
        <p:nvSpPr>
          <p:cNvPr id="97" name="TextBox 96"/>
          <p:cNvSpPr txBox="1">
            <a:spLocks noChangeArrowheads="1"/>
          </p:cNvSpPr>
          <p:nvPr/>
        </p:nvSpPr>
        <p:spPr bwMode="white">
          <a:xfrm>
            <a:off x="10215627" y="4357505"/>
            <a:ext cx="1090363" cy="246221"/>
          </a:xfrm>
          <a:prstGeom prst="rect">
            <a:avLst/>
          </a:prstGeom>
          <a:noFill/>
          <a:ln>
            <a:headEnd type="none"/>
            <a:tailEnd type="none"/>
          </a:ln>
        </p:spPr>
        <p:txBody>
          <a:bodyPr wrap="none">
            <a:spAutoFit/>
          </a:bodyPr>
          <a:lstStyle/>
          <a:p>
            <a:pPr defTabSz="457200"/>
            <a:r>
              <a:rPr lang="en-US" sz="1000" dirty="0"/>
              <a:t>Sign-in frequency</a:t>
            </a:r>
          </a:p>
        </p:txBody>
      </p:sp>
      <p:sp>
        <p:nvSpPr>
          <p:cNvPr id="98" name="TextBox 97"/>
          <p:cNvSpPr txBox="1">
            <a:spLocks noChangeArrowheads="1"/>
          </p:cNvSpPr>
          <p:nvPr/>
        </p:nvSpPr>
        <p:spPr bwMode="white">
          <a:xfrm>
            <a:off x="10225446" y="4793305"/>
            <a:ext cx="1569660" cy="246221"/>
          </a:xfrm>
          <a:prstGeom prst="rect">
            <a:avLst/>
          </a:prstGeom>
          <a:noFill/>
          <a:ln>
            <a:headEnd type="none"/>
            <a:tailEnd type="none"/>
          </a:ln>
        </p:spPr>
        <p:txBody>
          <a:bodyPr wrap="none">
            <a:spAutoFit/>
          </a:bodyPr>
          <a:lstStyle/>
          <a:p>
            <a:pPr defTabSz="457200"/>
            <a:r>
              <a:rPr lang="en-US" sz="1000" dirty="0"/>
              <a:t>Persistent browser session</a:t>
            </a:r>
          </a:p>
        </p:txBody>
      </p:sp>
      <p:sp>
        <p:nvSpPr>
          <p:cNvPr id="100" name="TextBox 99"/>
          <p:cNvSpPr txBox="1">
            <a:spLocks noChangeArrowheads="1"/>
          </p:cNvSpPr>
          <p:nvPr/>
        </p:nvSpPr>
        <p:spPr bwMode="white">
          <a:xfrm>
            <a:off x="10229552" y="5232376"/>
            <a:ext cx="1717137" cy="246221"/>
          </a:xfrm>
          <a:prstGeom prst="rect">
            <a:avLst/>
          </a:prstGeom>
          <a:noFill/>
          <a:ln>
            <a:headEnd type="none"/>
            <a:tailEnd type="none"/>
          </a:ln>
        </p:spPr>
        <p:txBody>
          <a:bodyPr wrap="none">
            <a:spAutoFit/>
          </a:bodyPr>
          <a:lstStyle/>
          <a:p>
            <a:pPr defTabSz="457200"/>
            <a:r>
              <a:rPr lang="en-US" sz="1000" dirty="0"/>
              <a:t>Continuous access evaluation</a:t>
            </a:r>
          </a:p>
        </p:txBody>
      </p:sp>
      <p:sp>
        <p:nvSpPr>
          <p:cNvPr id="101" name="TextBox 100"/>
          <p:cNvSpPr txBox="1">
            <a:spLocks noChangeArrowheads="1"/>
          </p:cNvSpPr>
          <p:nvPr/>
        </p:nvSpPr>
        <p:spPr bwMode="white">
          <a:xfrm>
            <a:off x="10259108" y="5658625"/>
            <a:ext cx="1535998" cy="246221"/>
          </a:xfrm>
          <a:prstGeom prst="rect">
            <a:avLst/>
          </a:prstGeom>
          <a:noFill/>
          <a:ln>
            <a:headEnd type="none"/>
            <a:tailEnd type="none"/>
          </a:ln>
        </p:spPr>
        <p:txBody>
          <a:bodyPr wrap="none">
            <a:spAutoFit/>
          </a:bodyPr>
          <a:lstStyle/>
          <a:p>
            <a:pPr defTabSz="457200"/>
            <a:r>
              <a:rPr lang="en-US" sz="1000" dirty="0"/>
              <a:t>Disable resilience defaults</a:t>
            </a:r>
          </a:p>
        </p:txBody>
      </p:sp>
      <p:pic>
        <p:nvPicPr>
          <p:cNvPr id="103" name="Graphic 102"/>
          <p:cNvPicPr>
            <a:picLocks noChangeAspect="1"/>
          </p:cNvPicPr>
          <p:nvPr/>
        </p:nvPicPr>
        <p:blipFill>
          <a:blip r:embed="rId43">
            <a:lum/>
            <a:extLst>
              <a:ext uri="{96DAC541-7B7A-43D3-8B79-37D633B846F1}">
                <asvg:svgBlip xmlns:asvg="http://schemas.microsoft.com/office/drawing/2016/SVG/main" r:embed="rId44"/>
              </a:ext>
            </a:extLst>
          </a:blip>
          <a:srcRect/>
          <a:stretch>
            <a:fillRect/>
          </a:stretch>
        </p:blipFill>
        <p:spPr bwMode="white">
          <a:xfrm>
            <a:off x="9996846" y="4799001"/>
            <a:ext cx="228600" cy="228600"/>
          </a:xfrm>
          <a:prstGeom prst="rect">
            <a:avLst/>
          </a:prstGeom>
          <a:ln>
            <a:headEnd type="none"/>
            <a:tailEnd type="none"/>
          </a:ln>
        </p:spPr>
      </p:pic>
      <p:pic>
        <p:nvPicPr>
          <p:cNvPr id="105" name="Graphic 104"/>
          <p:cNvPicPr>
            <a:picLocks noChangeAspect="1"/>
          </p:cNvPicPr>
          <p:nvPr/>
        </p:nvPicPr>
        <p:blipFill>
          <a:blip r:embed="rId45">
            <a:lum/>
            <a:extLst>
              <a:ext uri="{96DAC541-7B7A-43D3-8B79-37D633B846F1}">
                <asvg:svgBlip xmlns:asvg="http://schemas.microsoft.com/office/drawing/2016/SVG/main" r:embed="rId46"/>
              </a:ext>
            </a:extLst>
          </a:blip>
          <a:srcRect/>
          <a:stretch>
            <a:fillRect/>
          </a:stretch>
        </p:blipFill>
        <p:spPr bwMode="white">
          <a:xfrm>
            <a:off x="9996846" y="4374570"/>
            <a:ext cx="228600" cy="228600"/>
          </a:xfrm>
          <a:prstGeom prst="rect">
            <a:avLst/>
          </a:prstGeom>
          <a:ln>
            <a:headEnd type="none"/>
            <a:tailEnd type="none"/>
          </a:ln>
        </p:spPr>
      </p:pic>
      <p:pic>
        <p:nvPicPr>
          <p:cNvPr id="107" name="Graphic 106"/>
          <p:cNvPicPr>
            <a:picLocks noChangeAspect="1"/>
          </p:cNvPicPr>
          <p:nvPr/>
        </p:nvPicPr>
        <p:blipFill>
          <a:blip r:embed="rId7">
            <a:lum/>
            <a:extLst>
              <a:ext uri="{96DAC541-7B7A-43D3-8B79-37D633B846F1}">
                <asvg:svgBlip xmlns:asvg="http://schemas.microsoft.com/office/drawing/2016/SVG/main" r:embed="rId47"/>
              </a:ext>
            </a:extLst>
          </a:blip>
          <a:srcRect/>
          <a:stretch>
            <a:fillRect/>
          </a:stretch>
        </p:blipFill>
        <p:spPr bwMode="white">
          <a:xfrm>
            <a:off x="9996846" y="3915297"/>
            <a:ext cx="228600" cy="228600"/>
          </a:xfrm>
          <a:prstGeom prst="rect">
            <a:avLst/>
          </a:prstGeom>
          <a:ln>
            <a:headEnd type="none"/>
            <a:tailEnd type="none"/>
          </a:ln>
        </p:spPr>
      </p:pic>
      <p:sp>
        <p:nvSpPr>
          <p:cNvPr id="115" name="SessionSifInterval"/>
          <p:cNvSpPr txBox="1">
            <a:spLocks noChangeArrowheads="1"/>
          </p:cNvSpPr>
          <p:nvPr/>
        </p:nvSpPr>
        <p:spPr bwMode="white">
          <a:xfrm>
            <a:off x="10296745" y="4516775"/>
            <a:ext cx="1249060" cy="215444"/>
          </a:xfrm>
          <a:prstGeom prst="rect">
            <a:avLst/>
          </a:prstGeom>
          <a:noFill/>
          <a:ln>
            <a:headEnd type="none"/>
            <a:tailEnd type="none"/>
          </a:ln>
        </p:spPr>
        <p:txBody>
          <a:bodyPr wrap="none">
            <a:spAutoFit/>
          </a:bodyPr>
          <a:lstStyle/>
          <a:p>
            <a:pPr defTabSz="457200"/>
            <a:r>
              <a:rPr lang="en-US" sz="800" dirty="0"/>
              <a:t>Periodic reauthentication</a:t>
            </a:r>
          </a:p>
        </p:txBody>
      </p:sp>
      <p:sp>
        <p:nvSpPr>
          <p:cNvPr id="114" name="SessionCasType"/>
          <p:cNvSpPr txBox="1">
            <a:spLocks noChangeArrowheads="1"/>
          </p:cNvSpPr>
          <p:nvPr/>
        </p:nvSpPr>
        <p:spPr bwMode="white">
          <a:xfrm>
            <a:off x="10296745" y="4075500"/>
            <a:ext cx="954107" cy="215444"/>
          </a:xfrm>
          <a:prstGeom prst="rect">
            <a:avLst/>
          </a:prstGeom>
          <a:noFill/>
          <a:ln>
            <a:headEnd type="none"/>
            <a:tailEnd type="none"/>
          </a:ln>
        </p:spPr>
        <p:txBody>
          <a:bodyPr wrap="none">
            <a:spAutoFit/>
          </a:bodyPr>
          <a:lstStyle/>
          <a:p>
            <a:pPr defTabSz="457200"/>
            <a:r>
              <a:rPr lang="en-US" sz="800" dirty="0"/>
              <a:t>App Control Policy</a:t>
            </a:r>
          </a:p>
        </p:txBody>
      </p:sp>
      <p:sp>
        <p:nvSpPr>
          <p:cNvPr id="116" name="SessionPersistenBrowserMode"/>
          <p:cNvSpPr txBox="1">
            <a:spLocks noChangeArrowheads="1"/>
          </p:cNvSpPr>
          <p:nvPr/>
        </p:nvSpPr>
        <p:spPr bwMode="white">
          <a:xfrm>
            <a:off x="10309761" y="4945281"/>
            <a:ext cx="918841" cy="215444"/>
          </a:xfrm>
          <a:prstGeom prst="rect">
            <a:avLst/>
          </a:prstGeom>
          <a:noFill/>
          <a:ln>
            <a:headEnd type="none"/>
            <a:tailEnd type="none"/>
          </a:ln>
        </p:spPr>
        <p:txBody>
          <a:bodyPr wrap="none">
            <a:spAutoFit/>
          </a:bodyPr>
          <a:lstStyle/>
          <a:p>
            <a:pPr defTabSz="457200"/>
            <a:r>
              <a:rPr lang="en-US" sz="800" dirty="0"/>
              <a:t>Always persistent</a:t>
            </a:r>
          </a:p>
        </p:txBody>
      </p:sp>
      <p:sp>
        <p:nvSpPr>
          <p:cNvPr id="118" name="SessionCaeMode"/>
          <p:cNvSpPr txBox="1">
            <a:spLocks noChangeArrowheads="1"/>
          </p:cNvSpPr>
          <p:nvPr/>
        </p:nvSpPr>
        <p:spPr bwMode="white">
          <a:xfrm>
            <a:off x="10301386" y="5393378"/>
            <a:ext cx="1535997" cy="215444"/>
          </a:xfrm>
          <a:prstGeom prst="rect">
            <a:avLst/>
          </a:prstGeom>
          <a:noFill/>
          <a:ln>
            <a:headEnd type="none"/>
            <a:tailEnd type="none"/>
          </a:ln>
        </p:spPr>
        <p:txBody>
          <a:bodyPr wrap="square">
            <a:spAutoFit/>
          </a:bodyPr>
          <a:lstStyle/>
          <a:p>
            <a:pPr defTabSz="457200"/>
            <a:r>
              <a:rPr lang="en-US" sz="800" dirty="0"/>
              <a:t>Strictly enforce location policies</a:t>
            </a:r>
          </a:p>
        </p:txBody>
      </p:sp>
      <p:sp>
        <p:nvSpPr>
          <p:cNvPr id="119" name="ShadeSessionAppEnforced"/>
          <p:cNvSpPr>
            <a:spLocks/>
          </p:cNvSpPr>
          <p:nvPr/>
        </p:nvSpPr>
        <p:spPr bwMode="white">
          <a:xfrm>
            <a:off x="9959681" y="3548808"/>
            <a:ext cx="1987008" cy="36933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defTabSz="457200"/>
            <a:endParaRPr lang="en-US" dirty="0"/>
          </a:p>
        </p:txBody>
      </p:sp>
      <p:sp>
        <p:nvSpPr>
          <p:cNvPr id="120" name="ShadeSessionCas"/>
          <p:cNvSpPr>
            <a:spLocks/>
          </p:cNvSpPr>
          <p:nvPr/>
        </p:nvSpPr>
        <p:spPr bwMode="white">
          <a:xfrm>
            <a:off x="9978939" y="3884212"/>
            <a:ext cx="1987008" cy="36933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defTabSz="457200"/>
            <a:endParaRPr lang="en-US" dirty="0"/>
          </a:p>
        </p:txBody>
      </p:sp>
      <p:sp>
        <p:nvSpPr>
          <p:cNvPr id="121" name="ShadeSessionSif"/>
          <p:cNvSpPr>
            <a:spLocks/>
          </p:cNvSpPr>
          <p:nvPr/>
        </p:nvSpPr>
        <p:spPr bwMode="white">
          <a:xfrm>
            <a:off x="9940787" y="4320077"/>
            <a:ext cx="1987008" cy="36933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defTabSz="457200"/>
            <a:endParaRPr lang="en-US" dirty="0"/>
          </a:p>
        </p:txBody>
      </p:sp>
      <p:sp>
        <p:nvSpPr>
          <p:cNvPr id="122" name="ShadeSessionPersistentBrowser"/>
          <p:cNvSpPr>
            <a:spLocks/>
          </p:cNvSpPr>
          <p:nvPr/>
        </p:nvSpPr>
        <p:spPr bwMode="white">
          <a:xfrm>
            <a:off x="9938833" y="4746195"/>
            <a:ext cx="1856273" cy="36933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defTabSz="457200"/>
            <a:endParaRPr lang="en-US" dirty="0"/>
          </a:p>
        </p:txBody>
      </p:sp>
      <p:sp>
        <p:nvSpPr>
          <p:cNvPr id="12" name="Label Secure Sign In Session"/>
          <p:cNvSpPr txBox="1">
            <a:spLocks noChangeArrowheads="1"/>
          </p:cNvSpPr>
          <p:nvPr/>
        </p:nvSpPr>
        <p:spPr bwMode="white">
          <a:xfrm>
            <a:off x="10260000" y="6084874"/>
            <a:ext cx="1665841" cy="246221"/>
          </a:xfrm>
          <a:prstGeom prst="rect">
            <a:avLst/>
          </a:prstGeom>
          <a:noFill/>
          <a:ln>
            <a:headEnd type="none"/>
            <a:tailEnd type="none"/>
          </a:ln>
        </p:spPr>
        <p:txBody>
          <a:bodyPr wrap="none">
            <a:spAutoFit/>
          </a:bodyPr>
          <a:lstStyle/>
          <a:p>
            <a:pPr defTabSz="457200"/>
            <a:r>
              <a:rPr lang="en-US" sz="1000" dirty="0"/>
              <a:t>Token protection for session</a:t>
            </a:r>
          </a:p>
        </p:txBody>
      </p:sp>
      <p:pic>
        <p:nvPicPr>
          <p:cNvPr id="77" name="IconSessionCaeDisable" descr="Close with solid fill"/>
          <p:cNvPicPr>
            <a:picLocks noChangeAspect="1"/>
          </p:cNvPicPr>
          <p:nvPr/>
        </p:nvPicPr>
        <p:blipFill>
          <a:blip r:embed="rId48">
            <a:lum/>
            <a:extLst>
              <a:ext uri="{96DAC541-7B7A-43D3-8B79-37D633B846F1}">
                <asvg:svgBlip xmlns:asvg="http://schemas.microsoft.com/office/drawing/2016/SVG/main" r:embed="rId49"/>
              </a:ext>
            </a:extLst>
          </a:blip>
          <a:srcRect/>
          <a:stretch>
            <a:fillRect/>
          </a:stretch>
        </p:blipFill>
        <p:spPr bwMode="white">
          <a:xfrm>
            <a:off x="9979885" y="5218651"/>
            <a:ext cx="296075" cy="296075"/>
          </a:xfrm>
          <a:prstGeom prst="rect">
            <a:avLst/>
          </a:prstGeom>
          <a:ln>
            <a:headEnd type="none"/>
            <a:tailEnd type="none"/>
          </a:ln>
        </p:spPr>
      </p:pic>
      <p:pic>
        <p:nvPicPr>
          <p:cNvPr id="92" name="IconSessionSecureSignInSession 1"/>
          <p:cNvPicPr>
            <a:picLocks noChangeAspect="1"/>
          </p:cNvPicPr>
          <p:nvPr/>
        </p:nvPicPr>
        <p:blipFill>
          <a:blip r:embed="rId50">
            <a:lum/>
            <a:extLst>
              <a:ext uri="{96DAC541-7B7A-43D3-8B79-37D633B846F1}">
                <asvg:svgBlip xmlns:asvg="http://schemas.microsoft.com/office/drawing/2016/SVG/main" r:embed="rId51"/>
              </a:ext>
            </a:extLst>
          </a:blip>
          <a:srcRect/>
          <a:stretch>
            <a:fillRect/>
          </a:stretch>
        </p:blipFill>
        <p:spPr bwMode="white">
          <a:xfrm>
            <a:off x="9997200" y="6085768"/>
            <a:ext cx="230400" cy="230400"/>
          </a:xfrm>
          <a:prstGeom prst="rect">
            <a:avLst/>
          </a:prstGeom>
          <a:ln>
            <a:headEnd type="none"/>
            <a:tailEnd type="none"/>
          </a:ln>
        </p:spPr>
      </p:pic>
      <p:sp>
        <p:nvSpPr>
          <p:cNvPr id="123" name="ShadeSessionCae"/>
          <p:cNvSpPr>
            <a:spLocks/>
          </p:cNvSpPr>
          <p:nvPr/>
        </p:nvSpPr>
        <p:spPr bwMode="white">
          <a:xfrm>
            <a:off x="9987595" y="5219780"/>
            <a:ext cx="1938246" cy="36933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defTabSz="457200"/>
            <a:endParaRPr lang="en-US" dirty="0"/>
          </a:p>
        </p:txBody>
      </p:sp>
      <p:sp>
        <p:nvSpPr>
          <p:cNvPr id="76" name="ShadeSessionSecureSignIn"/>
          <p:cNvSpPr>
            <a:spLocks/>
          </p:cNvSpPr>
          <p:nvPr/>
        </p:nvSpPr>
        <p:spPr bwMode="white">
          <a:xfrm>
            <a:off x="9996846" y="5986498"/>
            <a:ext cx="1869089" cy="36933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defTabSz="457200"/>
            <a:endParaRPr lang="en-US" dirty="0"/>
          </a:p>
        </p:txBody>
      </p:sp>
      <p:pic>
        <p:nvPicPr>
          <p:cNvPr id="102" name="Graphic 101"/>
          <p:cNvPicPr>
            <a:picLocks noChangeAspect="1"/>
          </p:cNvPicPr>
          <p:nvPr/>
        </p:nvPicPr>
        <p:blipFill>
          <a:blip r:embed="rId52">
            <a:lum/>
            <a:extLst>
              <a:ext uri="{96DAC541-7B7A-43D3-8B79-37D633B846F1}">
                <asvg:svgBlip xmlns:asvg="http://schemas.microsoft.com/office/drawing/2016/SVG/main" r:embed="rId53"/>
              </a:ext>
            </a:extLst>
          </a:blip>
          <a:srcRect/>
          <a:stretch>
            <a:fillRect/>
          </a:stretch>
        </p:blipFill>
        <p:spPr bwMode="white">
          <a:xfrm>
            <a:off x="9997200" y="5663777"/>
            <a:ext cx="230400" cy="230400"/>
          </a:xfrm>
          <a:prstGeom prst="rect">
            <a:avLst/>
          </a:prstGeom>
          <a:ln>
            <a:headEnd type="none"/>
            <a:tailEnd type="none"/>
          </a:ln>
        </p:spPr>
      </p:pic>
      <p:pic>
        <p:nvPicPr>
          <p:cNvPr id="80" name="Graphic 79" descr="Close with solid fill"/>
          <p:cNvPicPr>
            <a:picLocks noChangeAspect="1"/>
          </p:cNvPicPr>
          <p:nvPr/>
        </p:nvPicPr>
        <p:blipFill>
          <a:blip r:embed="rId48">
            <a:lum/>
            <a:extLst>
              <a:ext uri="{96DAC541-7B7A-43D3-8B79-37D633B846F1}">
                <asvg:svgBlip xmlns:asvg="http://schemas.microsoft.com/office/drawing/2016/SVG/main" r:embed="rId49"/>
              </a:ext>
            </a:extLst>
          </a:blip>
          <a:srcRect/>
          <a:stretch>
            <a:fillRect/>
          </a:stretch>
        </p:blipFill>
        <p:spPr bwMode="white">
          <a:xfrm>
            <a:off x="9963899" y="5637424"/>
            <a:ext cx="296075" cy="296075"/>
          </a:xfrm>
          <a:prstGeom prst="rect">
            <a:avLst/>
          </a:prstGeom>
          <a:ln>
            <a:headEnd type="none"/>
            <a:tailEnd type="none"/>
          </a:ln>
        </p:spPr>
      </p:pic>
      <p:sp>
        <p:nvSpPr>
          <p:cNvPr id="124" name="ShadeSessionDisableResilience"/>
          <p:cNvSpPr>
            <a:spLocks/>
          </p:cNvSpPr>
          <p:nvPr/>
        </p:nvSpPr>
        <p:spPr bwMode="white">
          <a:xfrm>
            <a:off x="9959681" y="5602709"/>
            <a:ext cx="1800938" cy="36933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defTabSz="457200"/>
            <a:endParaRPr lang="en-US" dirty="0"/>
          </a:p>
        </p:txBody>
      </p:sp>
      <p:sp>
        <p:nvSpPr>
          <p:cNvPr id="2" name="PolicyName">
            <a:hlinkClick r:id="" action="ppaction://hlinkfile"/>
          </p:cNvPr>
          <p:cNvSpPr>
            <a:spLocks noGrp="1"/>
          </p:cNvSpPr>
          <p:nvPr>
            <p:ph type="title"/>
          </p:nvPr>
        </p:nvSpPr>
        <p:spPr bwMode="white">
          <a:xfrm>
            <a:off x="838200" y="115511"/>
            <a:ext cx="10003967" cy="609565"/>
          </a:xfrm>
          <a:ln>
            <a:headEnd type="none"/>
            <a:tailEnd type="none"/>
          </a:ln>
        </p:spPr>
        <p:txBody>
          <a:bodyPr wrap="square">
            <a:noAutofit/>
          </a:bodyPr>
          <a:lstStyle/>
          <a:p>
            <a:pPr defTabSz="914400"/>
            <a:r>
              <a:rPr lang="en-US" sz="2000" b="1" dirty="0"/>
              <a:t>Frontline Access - MFA Positive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serWorkload"/>
          <p:cNvSpPr>
            <a:spLocks/>
          </p:cNvSpPr>
          <p:nvPr/>
        </p:nvSpPr>
        <p:spPr bwMode="auto">
          <a:xfrm>
            <a:off x="175820" y="2709769"/>
            <a:ext cx="2202823" cy="898556"/>
          </a:xfrm>
          <a:prstGeom prst="roundRect">
            <a:avLst>
              <a:gd name="adj" fmla="val 50000"/>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wrap="square" lIns="822960" tIns="146304" rIns="91440" bIns="146304" numCol="1" anchor="ctr">
            <a:prstTxWarp prst="textNoShape">
              <a:avLst/>
            </a:prstTxWarp>
            <a:noAutofit/>
          </a:bodyPr>
          <a:lstStyle>
            <a:defPPr defTabSz="914367">
              <a:defRPr lang="en-US" dirty="0"/>
            </a:defPPr>
            <a:lvl1pPr marL="0" algn="l" defTabSz="914367" rtl="0">
              <a:defRPr sz="1765" kern="1200" dirty="0">
                <a:solidFill>
                  <a:schemeClr val="bg1"/>
                </a:solidFill>
                <a:latin typeface="+mn-lt"/>
                <a:ea typeface="+mn-ea"/>
                <a:cs typeface="+mn-cs"/>
              </a:defRPr>
            </a:lvl1pPr>
            <a:lvl2pPr marL="457183" algn="l" defTabSz="914367" rtl="0">
              <a:defRPr sz="1765" kern="1200" dirty="0">
                <a:solidFill>
                  <a:schemeClr val="bg1"/>
                </a:solidFill>
                <a:latin typeface="+mn-lt"/>
                <a:ea typeface="+mn-ea"/>
                <a:cs typeface="+mn-cs"/>
              </a:defRPr>
            </a:lvl2pPr>
            <a:lvl3pPr marL="914367" algn="l" defTabSz="914367" rtl="0">
              <a:defRPr sz="1765" kern="1200" dirty="0">
                <a:solidFill>
                  <a:schemeClr val="bg1"/>
                </a:solidFill>
                <a:latin typeface="+mn-lt"/>
                <a:ea typeface="+mn-ea"/>
                <a:cs typeface="+mn-cs"/>
              </a:defRPr>
            </a:lvl3pPr>
            <a:lvl4pPr marL="1371550" algn="l" defTabSz="914367" rtl="0">
              <a:defRPr sz="1765" kern="1200" dirty="0">
                <a:solidFill>
                  <a:schemeClr val="bg1"/>
                </a:solidFill>
                <a:latin typeface="+mn-lt"/>
                <a:ea typeface="+mn-ea"/>
                <a:cs typeface="+mn-cs"/>
              </a:defRPr>
            </a:lvl4pPr>
            <a:lvl5pPr marL="1828734" algn="l" defTabSz="914367" rtl="0">
              <a:defRPr sz="1765" kern="1200" dirty="0">
                <a:solidFill>
                  <a:schemeClr val="bg1"/>
                </a:solidFill>
                <a:latin typeface="+mn-lt"/>
                <a:ea typeface="+mn-ea"/>
                <a:cs typeface="+mn-cs"/>
              </a:defRPr>
            </a:lvl5pPr>
            <a:lvl6pPr marL="2285918" algn="l" defTabSz="914367" rtl="0">
              <a:defRPr sz="1765" kern="1200" dirty="0">
                <a:solidFill>
                  <a:schemeClr val="bg1"/>
                </a:solidFill>
                <a:latin typeface="+mn-lt"/>
                <a:ea typeface="+mn-ea"/>
                <a:cs typeface="+mn-cs"/>
              </a:defRPr>
            </a:lvl6pPr>
            <a:lvl7pPr marL="2743101" algn="l" defTabSz="914367" rtl="0">
              <a:defRPr sz="1765" kern="1200" dirty="0">
                <a:solidFill>
                  <a:schemeClr val="bg1"/>
                </a:solidFill>
                <a:latin typeface="+mn-lt"/>
                <a:ea typeface="+mn-ea"/>
                <a:cs typeface="+mn-cs"/>
              </a:defRPr>
            </a:lvl7pPr>
            <a:lvl8pPr marL="3200284" algn="l" defTabSz="914367" rtl="0">
              <a:defRPr sz="1765" kern="1200" dirty="0">
                <a:solidFill>
                  <a:schemeClr val="bg1"/>
                </a:solidFill>
                <a:latin typeface="+mn-lt"/>
                <a:ea typeface="+mn-ea"/>
                <a:cs typeface="+mn-cs"/>
              </a:defRPr>
            </a:lvl8pPr>
            <a:lvl9pPr marL="3657469" algn="l" defTabSz="914367" rtl="0">
              <a:defRPr sz="1765" kern="1200" dirty="0">
                <a:solidFill>
                  <a:schemeClr val="bg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Users</a:t>
            </a:r>
          </a:p>
        </p:txBody>
      </p:sp>
      <p:sp>
        <p:nvSpPr>
          <p:cNvPr id="7" name="UserWorkloadIncExc"/>
          <p:cNvSpPr txBox="1">
            <a:spLocks noChangeArrowheads="1"/>
          </p:cNvSpPr>
          <p:nvPr/>
        </p:nvSpPr>
        <p:spPr bwMode="white">
          <a:xfrm>
            <a:off x="125485" y="3698952"/>
            <a:ext cx="3062115" cy="3132655"/>
          </a:xfrm>
          <a:prstGeom prst="rect">
            <a:avLst/>
          </a:prstGeom>
          <a:noFill/>
          <a:ln>
            <a:headEnd type="none"/>
            <a:tailEnd type="none"/>
          </a:ln>
        </p:spPr>
        <p:txBody>
          <a:bodyPr wrap="square" numCol="1">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sz="1100" b="1" dirty="0"/>
            </a:pPr>
            <a:r>
              <a:rPr kumimoji="0" sz="1100" b="1" i="0" u="none" strike="noStrike" kern="1200" cap="none" spc="0" normalizeH="0" baseline="0" noProof="0" dirty="0">
                <a:ln>
                  <a:noFill/>
                </a:ln>
                <a:solidFill>
                  <a:srgbClr val="000000"/>
                </a:solidFill>
                <a:effectLst/>
                <a:uLnTx/>
                <a:uFillTx/>
                <a:latin typeface="Calibri"/>
                <a:ea typeface="+mn-ea"/>
                <a:cs typeface="+mn-cs"/>
              </a:rPr>
              <a:t>✅ Include:</a:t>
            </a:r>
          </a:p>
          <a:p>
            <a:pPr marL="0" marR="0" lvl="0" indent="0" algn="l" defTabSz="457200" rtl="0" eaLnBrk="1" fontAlgn="auto" latinLnBrk="0" hangingPunct="1">
              <a:lnSpc>
                <a:spcPct val="100000"/>
              </a:lnSpc>
              <a:spcBef>
                <a:spcPts val="0"/>
              </a:spcBef>
              <a:spcAft>
                <a:spcPts val="0"/>
              </a:spcAft>
              <a:buClrTx/>
              <a:buSzTx/>
              <a:buFontTx/>
              <a:buNone/>
              <a:tabLst/>
              <a:defRPr sz="1100" b="1" dirty="0"/>
            </a:pPr>
            <a:r>
              <a:rPr kumimoji="0" sz="1100" b="1" i="0" u="none" strike="noStrike" kern="1200" cap="none" spc="0" normalizeH="0" baseline="0" noProof="0" dirty="0">
                <a:ln>
                  <a:noFill/>
                </a:ln>
                <a:solidFill>
                  <a:srgbClr val="000000"/>
                </a:solidFill>
                <a:effectLst/>
                <a:uLnTx/>
                <a:uFillTx/>
                <a:latin typeface="Calibri"/>
                <a:ea typeface="+mn-ea"/>
                <a:cs typeface="+mn-cs"/>
              </a:rPr>
              <a:t> Groups</a:t>
            </a:r>
          </a:p>
          <a:p>
            <a:pPr marL="0" marR="0" lvl="0" indent="0" algn="l" defTabSz="457200" rtl="0" eaLnBrk="1" fontAlgn="auto" latinLnBrk="0" hangingPunct="1">
              <a:lnSpc>
                <a:spcPct val="100000"/>
              </a:lnSpc>
              <a:spcBef>
                <a:spcPts val="0"/>
              </a:spcBef>
              <a:spcAft>
                <a:spcPts val="0"/>
              </a:spcAft>
              <a:buClrTx/>
              <a:buSzTx/>
              <a:buFontTx/>
              <a:buNone/>
              <a:tabLst/>
              <a:defRPr sz="1100" dirty="0"/>
            </a:pPr>
            <a:r>
              <a:rPr kumimoji="0" sz="1100" b="0" i="0" u="none" strike="noStrike" kern="1200" cap="none" spc="0" normalizeH="0" baseline="0" noProof="0" dirty="0">
                <a:ln>
                  <a:noFill/>
                </a:ln>
                <a:solidFill>
                  <a:srgbClr val="000000"/>
                </a:solidFill>
                <a:effectLst/>
                <a:uLnTx/>
                <a:uFillTx/>
                <a:latin typeface="Calibri"/>
                <a:ea typeface="+mn-ea"/>
                <a:cs typeface="+mn-cs"/>
              </a:rPr>
              <a:t> - MFA Hesitant Users (</a:t>
            </a:r>
            <a:r>
              <a:rPr kumimoji="0" lang="en-US" sz="1100" b="0" i="0" u="none" strike="noStrike" kern="1200" cap="none" spc="0" normalizeH="0" baseline="0" noProof="0" dirty="0">
                <a:ln>
                  <a:noFill/>
                </a:ln>
                <a:solidFill>
                  <a:srgbClr val="000000"/>
                </a:solidFill>
                <a:effectLst/>
                <a:uLnTx/>
                <a:uFillTx/>
                <a:latin typeface="Calibri"/>
                <a:ea typeface="+mn-ea"/>
                <a:cs typeface="+mn-cs"/>
              </a:rPr>
              <a:t>5</a:t>
            </a:r>
            <a:r>
              <a:rPr kumimoji="0" sz="11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sz="1100" b="1" dirty="0"/>
            </a:pPr>
            <a:endParaRPr kumimoji="0" sz="11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sz="1100" b="1" dirty="0"/>
            </a:pPr>
            <a:endParaRPr kumimoji="0" sz="1100" b="1" i="0" u="none" strike="noStrike" kern="1200" cap="none" spc="0" normalizeH="0" baseline="0" noProof="0" dirty="0">
              <a:ln>
                <a:noFill/>
              </a:ln>
              <a:solidFill>
                <a:srgbClr val="000000"/>
              </a:solidFill>
              <a:effectLst/>
              <a:uLnTx/>
              <a:uFillTx/>
              <a:latin typeface="Calibri"/>
              <a:ea typeface="+mn-ea"/>
              <a:cs typeface="+mn-cs"/>
            </a:endParaRPr>
          </a:p>
        </p:txBody>
      </p:sp>
      <p:sp>
        <p:nvSpPr>
          <p:cNvPr id="19" name="Risks"/>
          <p:cNvSpPr txBox="1">
            <a:spLocks noChangeArrowheads="1"/>
          </p:cNvSpPr>
          <p:nvPr/>
        </p:nvSpPr>
        <p:spPr bwMode="white">
          <a:xfrm>
            <a:off x="524485" y="1021946"/>
            <a:ext cx="1348869" cy="1668865"/>
          </a:xfrm>
          <a:prstGeom prst="rect">
            <a:avLst/>
          </a:prstGeom>
          <a:noFill/>
          <a:ln>
            <a:headEnd type="none"/>
            <a:tailEnd type="none"/>
          </a:ln>
        </p:spPr>
        <p:txBody>
          <a:bodyPr wrap="square">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Not configured</a:t>
            </a:r>
          </a:p>
        </p:txBody>
      </p:sp>
      <p:sp>
        <p:nvSpPr>
          <p:cNvPr id="20" name="Platforms"/>
          <p:cNvSpPr txBox="1">
            <a:spLocks noChangeArrowheads="1"/>
          </p:cNvSpPr>
          <p:nvPr/>
        </p:nvSpPr>
        <p:spPr bwMode="white">
          <a:xfrm>
            <a:off x="1826931" y="1021947"/>
            <a:ext cx="2061056" cy="1648514"/>
          </a:xfrm>
          <a:prstGeom prst="rect">
            <a:avLst/>
          </a:prstGeom>
          <a:noFill/>
          <a:ln>
            <a:headEnd type="none"/>
            <a:tailEnd type="none"/>
          </a:ln>
        </p:spPr>
        <p:txBody>
          <a:bodyPr wrap="square">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Not configured</a:t>
            </a:r>
          </a:p>
        </p:txBody>
      </p:sp>
      <p:sp>
        <p:nvSpPr>
          <p:cNvPr id="23" name="Locations"/>
          <p:cNvSpPr txBox="1">
            <a:spLocks noChangeArrowheads="1"/>
          </p:cNvSpPr>
          <p:nvPr/>
        </p:nvSpPr>
        <p:spPr bwMode="white">
          <a:xfrm>
            <a:off x="8324941" y="1021947"/>
            <a:ext cx="3513702" cy="1592588"/>
          </a:xfrm>
          <a:prstGeom prst="rect">
            <a:avLst/>
          </a:prstGeom>
          <a:noFill/>
          <a:ln>
            <a:headEnd type="none"/>
            <a:tailEnd type="none"/>
          </a:ln>
        </p:spPr>
        <p:txBody>
          <a:bodyPr wrap="square">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sz="1100" b="1" dirty="0"/>
            </a:pPr>
            <a:r>
              <a:rPr kumimoji="0" sz="1100" b="1" i="0" u="none" strike="noStrike" kern="1200" cap="none" spc="0" normalizeH="0" baseline="0" noProof="0">
                <a:ln>
                  <a:noFill/>
                </a:ln>
                <a:solidFill>
                  <a:srgbClr val="000000"/>
                </a:solidFill>
                <a:effectLst/>
                <a:uLnTx/>
                <a:uFillTx/>
                <a:latin typeface="Calibri"/>
                <a:ea typeface="+mn-ea"/>
                <a:cs typeface="+mn-cs"/>
              </a:rPr>
              <a:t>✅ Include</a:t>
            </a:r>
          </a:p>
          <a:p>
            <a:pPr marL="0" marR="0" lvl="0" indent="0" algn="l" defTabSz="457200" rtl="0" eaLnBrk="1" fontAlgn="auto" latinLnBrk="0" hangingPunct="1">
              <a:lnSpc>
                <a:spcPct val="100000"/>
              </a:lnSpc>
              <a:spcBef>
                <a:spcPts val="0"/>
              </a:spcBef>
              <a:spcAft>
                <a:spcPts val="0"/>
              </a:spcAft>
              <a:buClrTx/>
              <a:buSzTx/>
              <a:buFontTx/>
              <a:buNone/>
              <a:tabLst/>
              <a:defRPr sz="1100" dirty="0"/>
            </a:pPr>
            <a:r>
              <a:rPr kumimoji="0" sz="1100" b="0" i="0" u="none" strike="noStrike" kern="1200" cap="none" spc="0" normalizeH="0" baseline="0" noProof="0">
                <a:ln>
                  <a:noFill/>
                </a:ln>
                <a:solidFill>
                  <a:srgbClr val="000000"/>
                </a:solidFill>
                <a:effectLst/>
                <a:uLnTx/>
                <a:uFillTx/>
                <a:latin typeface="Calibri"/>
                <a:ea typeface="+mn-ea"/>
                <a:cs typeface="+mn-cs"/>
              </a:rPr>
              <a:t> - Richmond Office (HQ)</a:t>
            </a:r>
          </a:p>
          <a:p>
            <a:pPr marL="0" marR="0" lvl="0" indent="0" algn="l" defTabSz="457200" rtl="0" eaLnBrk="1" fontAlgn="auto" latinLnBrk="0" hangingPunct="1">
              <a:lnSpc>
                <a:spcPct val="100000"/>
              </a:lnSpc>
              <a:spcBef>
                <a:spcPts val="0"/>
              </a:spcBef>
              <a:spcAft>
                <a:spcPts val="0"/>
              </a:spcAft>
              <a:buClrTx/>
              <a:buSzTx/>
              <a:buFontTx/>
              <a:buNone/>
              <a:tabLst/>
              <a:defRPr sz="1100" dirty="0"/>
            </a:pPr>
            <a:r>
              <a:rPr kumimoji="0" sz="1100" b="0" i="0" u="none" strike="noStrike" kern="1200" cap="none" spc="0" normalizeH="0" baseline="0" noProof="0">
                <a:ln>
                  <a:noFill/>
                </a:ln>
                <a:solidFill>
                  <a:srgbClr val="000000"/>
                </a:solidFill>
                <a:effectLst/>
                <a:uLnTx/>
                <a:uFillTx/>
                <a:latin typeface="Calibri"/>
                <a:ea typeface="+mn-ea"/>
                <a:cs typeface="+mn-cs"/>
              </a:rPr>
              <a:t> - Raleigh Office</a:t>
            </a:r>
          </a:p>
          <a:p>
            <a:pPr marL="0" marR="0" lvl="0" indent="0" algn="l" defTabSz="457200" rtl="0" eaLnBrk="1" fontAlgn="auto" latinLnBrk="0" hangingPunct="1">
              <a:lnSpc>
                <a:spcPct val="100000"/>
              </a:lnSpc>
              <a:spcBef>
                <a:spcPts val="0"/>
              </a:spcBef>
              <a:spcAft>
                <a:spcPts val="0"/>
              </a:spcAft>
              <a:buClrTx/>
              <a:buSzTx/>
              <a:buFontTx/>
              <a:buNone/>
              <a:tabLst/>
              <a:defRPr sz="1100" b="1" dirty="0"/>
            </a:pPr>
            <a:endParaRPr kumimoji="0" sz="1100" b="1"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sz="1100" b="1" dirty="0"/>
            </a:pPr>
            <a:endParaRPr kumimoji="0" sz="1100" b="1" i="0" u="none" strike="noStrike" kern="1200" cap="none" spc="0" normalizeH="0" baseline="0" noProof="0">
              <a:ln>
                <a:noFill/>
              </a:ln>
              <a:solidFill>
                <a:srgbClr val="000000"/>
              </a:solidFill>
              <a:effectLst/>
              <a:uLnTx/>
              <a:uFillTx/>
              <a:latin typeface="Calibri"/>
              <a:ea typeface="+mn-ea"/>
              <a:cs typeface="+mn-cs"/>
            </a:endParaRPr>
          </a:p>
        </p:txBody>
      </p:sp>
      <p:sp>
        <p:nvSpPr>
          <p:cNvPr id="24" name="ClientAppTypes"/>
          <p:cNvSpPr txBox="1">
            <a:spLocks noChangeArrowheads="1"/>
          </p:cNvSpPr>
          <p:nvPr/>
        </p:nvSpPr>
        <p:spPr bwMode="white">
          <a:xfrm>
            <a:off x="3810664" y="1021947"/>
            <a:ext cx="1581599" cy="1653435"/>
          </a:xfrm>
          <a:prstGeom prst="rect">
            <a:avLst/>
          </a:prstGeom>
          <a:noFill/>
          <a:ln>
            <a:headEnd type="none"/>
            <a:tailEnd type="none"/>
          </a:ln>
        </p:spPr>
        <p:txBody>
          <a:bodyPr wrap="square">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Not configured</a:t>
            </a:r>
          </a:p>
        </p:txBody>
      </p:sp>
      <p:sp>
        <p:nvSpPr>
          <p:cNvPr id="25" name="DeviceFilters"/>
          <p:cNvSpPr txBox="1">
            <a:spLocks noChangeArrowheads="1"/>
          </p:cNvSpPr>
          <p:nvPr/>
        </p:nvSpPr>
        <p:spPr bwMode="white">
          <a:xfrm>
            <a:off x="5818151" y="1022762"/>
            <a:ext cx="2248808" cy="1648514"/>
          </a:xfrm>
          <a:prstGeom prst="rect">
            <a:avLst/>
          </a:prstGeom>
          <a:noFill/>
          <a:ln>
            <a:headEnd type="none"/>
            <a:tailEnd type="none"/>
          </a:ln>
        </p:spPr>
        <p:txBody>
          <a:bodyPr wrap="square">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sz="1100" b="1" dirty="0"/>
            </a:pPr>
            <a:r>
              <a:rPr kumimoji="0" sz="1100" b="1" i="0" u="none" strike="noStrike" kern="1200" cap="none" spc="0" normalizeH="0" baseline="0" noProof="0">
                <a:ln>
                  <a:noFill/>
                </a:ln>
                <a:solidFill>
                  <a:srgbClr val="000000"/>
                </a:solidFill>
                <a:effectLst/>
                <a:uLnTx/>
                <a:uFillTx/>
                <a:latin typeface="Calibri"/>
                <a:ea typeface="+mn-ea"/>
                <a:cs typeface="+mn-cs"/>
              </a:rPr>
              <a:t>Include when</a:t>
            </a:r>
          </a:p>
          <a:p>
            <a:pPr marL="0" marR="0" lvl="0" indent="0" algn="l" defTabSz="457200" rtl="0" eaLnBrk="1" fontAlgn="auto" latinLnBrk="0" hangingPunct="1">
              <a:lnSpc>
                <a:spcPct val="100000"/>
              </a:lnSpc>
              <a:spcBef>
                <a:spcPts val="0"/>
              </a:spcBef>
              <a:spcAft>
                <a:spcPts val="0"/>
              </a:spcAft>
              <a:buClrTx/>
              <a:buSzTx/>
              <a:buFontTx/>
              <a:buNone/>
              <a:tabLst/>
              <a:defRPr sz="1100" dirty="0"/>
            </a:pPr>
            <a:r>
              <a:rPr kumimoji="0" sz="1100" b="0" i="0" u="none" strike="noStrike" kern="1200" cap="none" spc="0" normalizeH="0" baseline="0" noProof="0">
                <a:ln>
                  <a:noFill/>
                </a:ln>
                <a:solidFill>
                  <a:srgbClr val="000000"/>
                </a:solidFill>
                <a:effectLst/>
                <a:uLnTx/>
                <a:uFillTx/>
                <a:latin typeface="Calibri"/>
                <a:ea typeface="+mn-ea"/>
                <a:cs typeface="+mn-cs"/>
              </a:rPr>
              <a:t>device.trustType -eq "AzureAD"</a:t>
            </a:r>
          </a:p>
          <a:p>
            <a:pPr marL="0" marR="0" lvl="0" indent="0" algn="l" defTabSz="457200" rtl="0" eaLnBrk="1" fontAlgn="auto" latinLnBrk="0" hangingPunct="1">
              <a:lnSpc>
                <a:spcPct val="100000"/>
              </a:lnSpc>
              <a:spcBef>
                <a:spcPts val="0"/>
              </a:spcBef>
              <a:spcAft>
                <a:spcPts val="0"/>
              </a:spcAft>
              <a:buClrTx/>
              <a:buSzTx/>
              <a:buFontTx/>
              <a:buNone/>
              <a:tabLst/>
              <a:defRPr sz="1100" b="1" dirty="0"/>
            </a:pPr>
            <a:endParaRPr kumimoji="0" sz="1100" b="1" i="0" u="none" strike="noStrike" kern="1200" cap="none" spc="0" normalizeH="0" baseline="0" noProof="0">
              <a:ln>
                <a:noFill/>
              </a:ln>
              <a:solidFill>
                <a:srgbClr val="000000"/>
              </a:solidFill>
              <a:effectLst/>
              <a:uLnTx/>
              <a:uFillTx/>
              <a:latin typeface="Calibri"/>
              <a:ea typeface="+mn-ea"/>
              <a:cs typeface="+mn-cs"/>
            </a:endParaRPr>
          </a:p>
        </p:txBody>
      </p:sp>
      <p:cxnSp>
        <p:nvCxnSpPr>
          <p:cNvPr id="27" name="Straight Arrow Connector 26" descr="Arrow drawn from user/workload  to the action being performed by the user such as accessing cloud apps."/>
          <p:cNvCxnSpPr/>
          <p:nvPr/>
        </p:nvCxnSpPr>
        <p:spPr bwMode="white">
          <a:xfrm>
            <a:off x="2195232" y="3159047"/>
            <a:ext cx="3959471" cy="1"/>
          </a:xfrm>
          <a:prstGeom prst="straightConnector1">
            <a:avLst/>
          </a:prstGeom>
          <a:ln w="76200">
            <a:headEnd type="none"/>
            <a:tailEnd type="triangle"/>
          </a:ln>
        </p:spPr>
        <p:style>
          <a:lnRef idx="3">
            <a:schemeClr val="dk1"/>
          </a:lnRef>
          <a:fillRef idx="0">
            <a:schemeClr val="dk1"/>
          </a:fillRef>
          <a:effectRef idx="2">
            <a:schemeClr val="dk1"/>
          </a:effectRef>
          <a:fontRef idx="minor">
            <a:schemeClr val="tx1"/>
          </a:fontRef>
        </p:style>
      </p:cxnSp>
      <p:sp>
        <p:nvSpPr>
          <p:cNvPr id="32" name="GrantLabelGrantAccess"/>
          <p:cNvSpPr txBox="1">
            <a:spLocks noChangeArrowheads="1"/>
          </p:cNvSpPr>
          <p:nvPr/>
        </p:nvSpPr>
        <p:spPr bwMode="white">
          <a:xfrm>
            <a:off x="3928464" y="2723089"/>
            <a:ext cx="1381340" cy="369332"/>
          </a:xfrm>
          <a:prstGeom prst="rect">
            <a:avLst/>
          </a:prstGeom>
          <a:noFill/>
          <a:ln>
            <a:headEnd type="none"/>
            <a:tailEnd type="none"/>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a:ea typeface="+mn-ea"/>
                <a:cs typeface="+mn-cs"/>
              </a:rPr>
              <a:t>Grant access</a:t>
            </a:r>
          </a:p>
        </p:txBody>
      </p:sp>
      <p:pic>
        <p:nvPicPr>
          <p:cNvPr id="35" name="IconGrantAccess" descr="Picture with gren tick sign to indicate access was granted"/>
          <p:cNvPicPr>
            <a:picLocks noChangeAspect="1"/>
          </p:cNvPicPr>
          <p:nvPr/>
        </p:nvPicPr>
        <p:blipFill>
          <a:blip r:embed="rId3">
            <a:lum/>
            <a:extLst>
              <a:ext uri="{96DAC541-7B7A-43D3-8B79-37D633B846F1}">
                <asvg:svgBlip xmlns:asvg="http://schemas.microsoft.com/office/drawing/2016/SVG/main" r:embed="rId4"/>
              </a:ext>
            </a:extLst>
          </a:blip>
          <a:srcRect/>
          <a:stretch>
            <a:fillRect/>
          </a:stretch>
        </p:blipFill>
        <p:spPr bwMode="white">
          <a:xfrm>
            <a:off x="5309361" y="2730170"/>
            <a:ext cx="356616" cy="356616"/>
          </a:xfrm>
          <a:prstGeom prst="rect">
            <a:avLst/>
          </a:prstGeom>
          <a:ln>
            <a:headEnd type="none"/>
            <a:tailEnd type="none"/>
          </a:ln>
        </p:spPr>
      </p:pic>
      <p:sp>
        <p:nvSpPr>
          <p:cNvPr id="3" name="CloudAppActionIncExc"/>
          <p:cNvSpPr txBox="1">
            <a:spLocks noChangeArrowheads="1"/>
          </p:cNvSpPr>
          <p:nvPr/>
        </p:nvSpPr>
        <p:spPr bwMode="white">
          <a:xfrm>
            <a:off x="6039518" y="3662782"/>
            <a:ext cx="3649518" cy="3151618"/>
          </a:xfrm>
          <a:prstGeom prst="rect">
            <a:avLst/>
          </a:prstGeom>
          <a:noFill/>
          <a:ln>
            <a:headEnd type="none"/>
            <a:tailEnd type="none"/>
          </a:ln>
        </p:spPr>
        <p:txBody>
          <a:bodyPr wrap="square">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sz="1100" b="1" dirty="0"/>
            </a:pPr>
            <a:r>
              <a:rPr kumimoji="0" sz="1100" b="1" i="0" u="none" strike="noStrike" kern="1200" cap="none" spc="0" normalizeH="0" baseline="0" noProof="0">
                <a:ln>
                  <a:noFill/>
                </a:ln>
                <a:solidFill>
                  <a:srgbClr val="000000"/>
                </a:solidFill>
                <a:effectLst/>
                <a:uLnTx/>
                <a:uFillTx/>
                <a:latin typeface="Calibri"/>
                <a:ea typeface="+mn-ea"/>
                <a:cs typeface="+mn-cs"/>
              </a:rPr>
              <a:t>✅ Include:</a:t>
            </a:r>
          </a:p>
          <a:p>
            <a:pPr marL="0" marR="0" lvl="0" indent="0" algn="l" defTabSz="457200" rtl="0" eaLnBrk="1" fontAlgn="auto" latinLnBrk="0" hangingPunct="1">
              <a:lnSpc>
                <a:spcPct val="100000"/>
              </a:lnSpc>
              <a:spcBef>
                <a:spcPts val="0"/>
              </a:spcBef>
              <a:spcAft>
                <a:spcPts val="0"/>
              </a:spcAft>
              <a:buClrTx/>
              <a:buSzTx/>
              <a:buFontTx/>
              <a:buNone/>
              <a:tabLst/>
              <a:defRPr sz="1100" dirty="0"/>
            </a:pPr>
            <a:r>
              <a:rPr kumimoji="0" sz="1100" b="0" i="0" u="none" strike="noStrike" kern="1200" cap="none" spc="0" normalizeH="0" baseline="0" noProof="0">
                <a:ln>
                  <a:noFill/>
                </a:ln>
                <a:solidFill>
                  <a:srgbClr val="000000"/>
                </a:solidFill>
                <a:effectLst/>
                <a:uLnTx/>
                <a:uFillTx/>
                <a:latin typeface="Calibri"/>
                <a:ea typeface="+mn-ea"/>
                <a:cs typeface="+mn-cs"/>
              </a:rPr>
              <a:t> - ClipTraining</a:t>
            </a:r>
          </a:p>
          <a:p>
            <a:pPr marL="0" marR="0" lvl="0" indent="0" algn="l" defTabSz="457200" rtl="0" eaLnBrk="1" fontAlgn="auto" latinLnBrk="0" hangingPunct="1">
              <a:lnSpc>
                <a:spcPct val="100000"/>
              </a:lnSpc>
              <a:spcBef>
                <a:spcPts val="0"/>
              </a:spcBef>
              <a:spcAft>
                <a:spcPts val="0"/>
              </a:spcAft>
              <a:buClrTx/>
              <a:buSzTx/>
              <a:buFontTx/>
              <a:buNone/>
              <a:tabLst/>
              <a:defRPr sz="1100" dirty="0"/>
            </a:pPr>
            <a:r>
              <a:rPr kumimoji="0" sz="1100" b="0" i="0" u="none" strike="noStrike" kern="1200" cap="none" spc="0" normalizeH="0" baseline="0" noProof="0">
                <a:ln>
                  <a:noFill/>
                </a:ln>
                <a:solidFill>
                  <a:srgbClr val="000000"/>
                </a:solidFill>
                <a:effectLst/>
                <a:uLnTx/>
                <a:uFillTx/>
                <a:latin typeface="Calibri"/>
                <a:ea typeface="+mn-ea"/>
                <a:cs typeface="+mn-cs"/>
              </a:rPr>
              <a:t> - Netsuite</a:t>
            </a:r>
          </a:p>
          <a:p>
            <a:pPr marL="0" marR="0" lvl="0" indent="0" algn="l" defTabSz="457200" rtl="0" eaLnBrk="1" fontAlgn="auto" latinLnBrk="0" hangingPunct="1">
              <a:lnSpc>
                <a:spcPct val="100000"/>
              </a:lnSpc>
              <a:spcBef>
                <a:spcPts val="0"/>
              </a:spcBef>
              <a:spcAft>
                <a:spcPts val="0"/>
              </a:spcAft>
              <a:buClrTx/>
              <a:buSzTx/>
              <a:buFontTx/>
              <a:buNone/>
              <a:tabLst/>
              <a:defRPr sz="1100" dirty="0"/>
            </a:pPr>
            <a:r>
              <a:rPr kumimoji="0" sz="1100" b="0" i="0" u="none" strike="noStrike" kern="1200" cap="none" spc="0" normalizeH="0" baseline="0" noProof="0">
                <a:ln>
                  <a:noFill/>
                </a:ln>
                <a:solidFill>
                  <a:srgbClr val="000000"/>
                </a:solidFill>
                <a:effectLst/>
                <a:uLnTx/>
                <a:uFillTx/>
                <a:latin typeface="Calibri"/>
                <a:ea typeface="+mn-ea"/>
                <a:cs typeface="+mn-cs"/>
              </a:rPr>
              <a:t> - SAP HANA</a:t>
            </a:r>
          </a:p>
          <a:p>
            <a:pPr marL="0" marR="0" lvl="0" indent="0" algn="l" defTabSz="457200" rtl="0" eaLnBrk="1" fontAlgn="auto" latinLnBrk="0" hangingPunct="1">
              <a:lnSpc>
                <a:spcPct val="100000"/>
              </a:lnSpc>
              <a:spcBef>
                <a:spcPts val="0"/>
              </a:spcBef>
              <a:spcAft>
                <a:spcPts val="0"/>
              </a:spcAft>
              <a:buClrTx/>
              <a:buSzTx/>
              <a:buFontTx/>
              <a:buNone/>
              <a:tabLst/>
              <a:defRPr sz="1100" b="1" dirty="0"/>
            </a:pPr>
            <a:endParaRPr kumimoji="0" sz="1100" b="1" i="0" u="none" strike="noStrike" kern="1200" cap="none" spc="0" normalizeH="0" baseline="0" noProof="0">
              <a:ln>
                <a:noFill/>
              </a:ln>
              <a:solidFill>
                <a:srgbClr val="000000"/>
              </a:solidFill>
              <a:effectLst/>
              <a:uLnTx/>
              <a:uFillTx/>
              <a:latin typeface="Calibri"/>
              <a:ea typeface="+mn-ea"/>
              <a:cs typeface="+mn-cs"/>
            </a:endParaRPr>
          </a:p>
        </p:txBody>
      </p:sp>
      <p:pic>
        <p:nvPicPr>
          <p:cNvPr id="26" name="IconGroupIdentity"/>
          <p:cNvPicPr>
            <a:picLocks noChangeAspect="1"/>
          </p:cNvPicPr>
          <p:nvPr/>
        </p:nvPicPr>
        <p:blipFill>
          <a:blip r:embed="rId5">
            <a:lum/>
            <a:extLst>
              <a:ext uri="{96DAC541-7B7A-43D3-8B79-37D633B846F1}">
                <asvg:svgBlip xmlns:asvg="http://schemas.microsoft.com/office/drawing/2016/SVG/main" r:embed="rId6"/>
              </a:ext>
            </a:extLst>
          </a:blip>
          <a:srcRect/>
          <a:stretch>
            <a:fillRect/>
          </a:stretch>
        </p:blipFill>
        <p:spPr bwMode="white">
          <a:xfrm>
            <a:off x="327701" y="2839007"/>
            <a:ext cx="640080" cy="640080"/>
          </a:xfrm>
          <a:prstGeom prst="rect">
            <a:avLst/>
          </a:prstGeom>
          <a:ln>
            <a:headEnd type="none"/>
            <a:tailEnd type="none"/>
          </a:ln>
        </p:spPr>
      </p:pic>
      <p:pic>
        <p:nvPicPr>
          <p:cNvPr id="36" name="Graphic 35"/>
          <p:cNvPicPr>
            <a:picLocks noChangeAspect="1"/>
          </p:cNvPicPr>
          <p:nvPr/>
        </p:nvPicPr>
        <p:blipFill>
          <a:blip r:embed="rId7">
            <a:lum/>
            <a:extLst>
              <a:ext uri="{96DAC541-7B7A-43D3-8B79-37D633B846F1}">
                <asvg:svgBlip xmlns:asvg="http://schemas.microsoft.com/office/drawing/2016/SVG/main" r:embed="rId8"/>
              </a:ext>
            </a:extLst>
          </a:blip>
          <a:srcRect/>
          <a:stretch>
            <a:fillRect/>
          </a:stretch>
        </p:blipFill>
        <p:spPr bwMode="white">
          <a:xfrm>
            <a:off x="495610" y="197468"/>
            <a:ext cx="381196" cy="381196"/>
          </a:xfrm>
          <a:prstGeom prst="rect">
            <a:avLst/>
          </a:prstGeom>
          <a:ln>
            <a:headEnd type="none"/>
            <a:tailEnd type="none"/>
          </a:ln>
        </p:spPr>
      </p:pic>
      <p:sp>
        <p:nvSpPr>
          <p:cNvPr id="9" name="CloudAppAction"/>
          <p:cNvSpPr>
            <a:spLocks/>
          </p:cNvSpPr>
          <p:nvPr/>
        </p:nvSpPr>
        <p:spPr bwMode="auto">
          <a:xfrm>
            <a:off x="6206089" y="2718506"/>
            <a:ext cx="3227026" cy="898556"/>
          </a:xfrm>
          <a:prstGeom prst="roundRect">
            <a:avLst>
              <a:gd name="adj" fmla="val 50000"/>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wrap="square" lIns="822960" tIns="146304" rIns="91440" bIns="146304" numCol="1" anchor="ctr">
            <a:prstTxWarp prst="textNoShape">
              <a:avLst/>
            </a:prstTxWarp>
            <a:noAutofit/>
          </a:bodyPr>
          <a:lstStyle>
            <a:defPPr defTabSz="914367">
              <a:defRPr lang="en-US" dirty="0"/>
            </a:defPPr>
            <a:lvl1pPr marL="0" algn="l" defTabSz="914367" rtl="0">
              <a:defRPr sz="1765" kern="1200" dirty="0">
                <a:solidFill>
                  <a:schemeClr val="bg1"/>
                </a:solidFill>
                <a:latin typeface="+mn-lt"/>
                <a:ea typeface="+mn-ea"/>
                <a:cs typeface="+mn-cs"/>
              </a:defRPr>
            </a:lvl1pPr>
            <a:lvl2pPr marL="457183" algn="l" defTabSz="914367" rtl="0">
              <a:defRPr sz="1765" kern="1200" dirty="0">
                <a:solidFill>
                  <a:schemeClr val="bg1"/>
                </a:solidFill>
                <a:latin typeface="+mn-lt"/>
                <a:ea typeface="+mn-ea"/>
                <a:cs typeface="+mn-cs"/>
              </a:defRPr>
            </a:lvl2pPr>
            <a:lvl3pPr marL="914367" algn="l" defTabSz="914367" rtl="0">
              <a:defRPr sz="1765" kern="1200" dirty="0">
                <a:solidFill>
                  <a:schemeClr val="bg1"/>
                </a:solidFill>
                <a:latin typeface="+mn-lt"/>
                <a:ea typeface="+mn-ea"/>
                <a:cs typeface="+mn-cs"/>
              </a:defRPr>
            </a:lvl3pPr>
            <a:lvl4pPr marL="1371550" algn="l" defTabSz="914367" rtl="0">
              <a:defRPr sz="1765" kern="1200" dirty="0">
                <a:solidFill>
                  <a:schemeClr val="bg1"/>
                </a:solidFill>
                <a:latin typeface="+mn-lt"/>
                <a:ea typeface="+mn-ea"/>
                <a:cs typeface="+mn-cs"/>
              </a:defRPr>
            </a:lvl4pPr>
            <a:lvl5pPr marL="1828734" algn="l" defTabSz="914367" rtl="0">
              <a:defRPr sz="1765" kern="1200" dirty="0">
                <a:solidFill>
                  <a:schemeClr val="bg1"/>
                </a:solidFill>
                <a:latin typeface="+mn-lt"/>
                <a:ea typeface="+mn-ea"/>
                <a:cs typeface="+mn-cs"/>
              </a:defRPr>
            </a:lvl5pPr>
            <a:lvl6pPr marL="2285918" algn="l" defTabSz="914367" rtl="0">
              <a:defRPr sz="1765" kern="1200" dirty="0">
                <a:solidFill>
                  <a:schemeClr val="bg1"/>
                </a:solidFill>
                <a:latin typeface="+mn-lt"/>
                <a:ea typeface="+mn-ea"/>
                <a:cs typeface="+mn-cs"/>
              </a:defRPr>
            </a:lvl6pPr>
            <a:lvl7pPr marL="2743101" algn="l" defTabSz="914367" rtl="0">
              <a:defRPr sz="1765" kern="1200" dirty="0">
                <a:solidFill>
                  <a:schemeClr val="bg1"/>
                </a:solidFill>
                <a:latin typeface="+mn-lt"/>
                <a:ea typeface="+mn-ea"/>
                <a:cs typeface="+mn-cs"/>
              </a:defRPr>
            </a:lvl7pPr>
            <a:lvl8pPr marL="3200284" algn="l" defTabSz="914367" rtl="0">
              <a:defRPr sz="1765" kern="1200" dirty="0">
                <a:solidFill>
                  <a:schemeClr val="bg1"/>
                </a:solidFill>
                <a:latin typeface="+mn-lt"/>
                <a:ea typeface="+mn-ea"/>
                <a:cs typeface="+mn-cs"/>
              </a:defRPr>
            </a:lvl8pPr>
            <a:lvl9pPr marL="3657469" algn="l" defTabSz="914367" rtl="0">
              <a:defRPr sz="1765" kern="1200" dirty="0">
                <a:solidFill>
                  <a:schemeClr val="bg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Selected cloud apps</a:t>
            </a:r>
          </a:p>
        </p:txBody>
      </p:sp>
      <p:pic>
        <p:nvPicPr>
          <p:cNvPr id="54" name="IconAccessSelectedCloudApps"/>
          <p:cNvPicPr>
            <a:picLocks noChangeAspect="1"/>
          </p:cNvPicPr>
          <p:nvPr/>
        </p:nvPicPr>
        <p:blipFill>
          <a:blip r:embed="rId9">
            <a:lum/>
            <a:extLst>
              <a:ext uri="{96DAC541-7B7A-43D3-8B79-37D633B846F1}">
                <asvg:svgBlip xmlns:asvg="http://schemas.microsoft.com/office/drawing/2016/SVG/main" r:embed="rId10"/>
              </a:ext>
            </a:extLst>
          </a:blip>
          <a:srcRect/>
          <a:stretch>
            <a:fillRect/>
          </a:stretch>
        </p:blipFill>
        <p:spPr bwMode="white">
          <a:xfrm>
            <a:off x="6479318" y="2882544"/>
            <a:ext cx="548640" cy="548640"/>
          </a:xfrm>
          <a:prstGeom prst="rect">
            <a:avLst/>
          </a:prstGeom>
          <a:ln>
            <a:headEnd type="none"/>
            <a:tailEnd type="none"/>
          </a:ln>
        </p:spPr>
      </p:pic>
      <p:sp>
        <p:nvSpPr>
          <p:cNvPr id="21" name="StateEnabled"/>
          <p:cNvSpPr>
            <a:spLocks/>
          </p:cNvSpPr>
          <p:nvPr/>
        </p:nvSpPr>
        <p:spPr bwMode="white">
          <a:xfrm>
            <a:off x="10842171" y="83487"/>
            <a:ext cx="1260389" cy="264812"/>
          </a:xfrm>
          <a:prstGeom prst="roundRect">
            <a:avLst/>
          </a:prstGeom>
          <a:ln>
            <a:headEnd type="none"/>
            <a:tailEnd type="none"/>
          </a:ln>
        </p:spPr>
        <p:style>
          <a:lnRef idx="0">
            <a:schemeClr val="dk1"/>
          </a:lnRef>
          <a:fillRef idx="3">
            <a:schemeClr val="dk1"/>
          </a:fillRef>
          <a:effectRef idx="3">
            <a:schemeClr val="dk1"/>
          </a:effectRef>
          <a:fontRef idx="minor">
            <a:schemeClr val="lt1"/>
          </a:fontRef>
        </p:style>
        <p:txBody>
          <a:bodyPr wrap="squar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alibri"/>
                <a:ea typeface="+mn-ea"/>
                <a:cs typeface="+mn-cs"/>
              </a:rPr>
              <a:t>Policy Enabled</a:t>
            </a:r>
          </a:p>
        </p:txBody>
      </p:sp>
      <p:grpSp>
        <p:nvGrpSpPr>
          <p:cNvPr id="10" name="IconRiskyUsers"/>
          <p:cNvGrpSpPr>
            <a:grpSpLocks/>
          </p:cNvGrpSpPr>
          <p:nvPr/>
        </p:nvGrpSpPr>
        <p:grpSpPr bwMode="white">
          <a:xfrm>
            <a:off x="635426" y="738677"/>
            <a:ext cx="1202553" cy="274320"/>
            <a:chOff x="2013768" y="1033956"/>
            <a:chExt cx="1342320" cy="274320"/>
          </a:xfrm>
        </p:grpSpPr>
        <p:pic>
          <p:nvPicPr>
            <p:cNvPr id="46" name="Graphic 1"/>
            <p:cNvPicPr>
              <a:picLocks noChangeAspect="1"/>
            </p:cNvPicPr>
            <p:nvPr/>
          </p:nvPicPr>
          <p:blipFill>
            <a:blip r:embed="rId11">
              <a:lum/>
              <a:extLst>
                <a:ext uri="{96DAC541-7B7A-43D3-8B79-37D633B846F1}">
                  <asvg:svgBlip xmlns:asvg="http://schemas.microsoft.com/office/drawing/2016/SVG/main" r:embed="rId12"/>
                </a:ext>
              </a:extLst>
            </a:blip>
            <a:srcRect/>
            <a:stretch>
              <a:fillRect/>
            </a:stretch>
          </p:blipFill>
          <p:spPr bwMode="white">
            <a:xfrm>
              <a:off x="2013768" y="1033956"/>
              <a:ext cx="274320" cy="274320"/>
            </a:xfrm>
            <a:prstGeom prst="rect">
              <a:avLst/>
            </a:prstGeom>
            <a:ln>
              <a:headEnd type="none"/>
              <a:tailEnd type="none"/>
            </a:ln>
          </p:spPr>
        </p:pic>
        <p:sp>
          <p:nvSpPr>
            <p:cNvPr id="5" name="Label 1"/>
            <p:cNvSpPr txBox="1">
              <a:spLocks noChangeArrowheads="1"/>
            </p:cNvSpPr>
            <p:nvPr/>
          </p:nvSpPr>
          <p:spPr bwMode="white">
            <a:xfrm>
              <a:off x="2240077" y="1040706"/>
              <a:ext cx="1116011" cy="261610"/>
            </a:xfrm>
            <a:prstGeom prst="rect">
              <a:avLst/>
            </a:prstGeom>
            <a:noFill/>
            <a:ln>
              <a:headEnd type="none"/>
              <a:tailEnd type="none"/>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mn-cs"/>
                </a:rPr>
                <a:t>Risk</a:t>
              </a:r>
            </a:p>
          </p:txBody>
        </p:sp>
      </p:grpSp>
      <p:grpSp>
        <p:nvGrpSpPr>
          <p:cNvPr id="14" name="IconPlatforms"/>
          <p:cNvGrpSpPr>
            <a:grpSpLocks/>
          </p:cNvGrpSpPr>
          <p:nvPr/>
        </p:nvGrpSpPr>
        <p:grpSpPr bwMode="white">
          <a:xfrm>
            <a:off x="1927788" y="715249"/>
            <a:ext cx="1574183" cy="365760"/>
            <a:chOff x="3262737" y="994835"/>
            <a:chExt cx="1574183" cy="365760"/>
          </a:xfrm>
        </p:grpSpPr>
        <p:pic>
          <p:nvPicPr>
            <p:cNvPr id="29" name="Graphic 1"/>
            <p:cNvPicPr>
              <a:picLocks noChangeAspect="1"/>
            </p:cNvPicPr>
            <p:nvPr/>
          </p:nvPicPr>
          <p:blipFill>
            <a:blip r:embed="rId13">
              <a:lum/>
              <a:extLst>
                <a:ext uri="{96DAC541-7B7A-43D3-8B79-37D633B846F1}">
                  <asvg:svgBlip xmlns:asvg="http://schemas.microsoft.com/office/drawing/2016/SVG/main" r:embed="rId14"/>
                </a:ext>
              </a:extLst>
            </a:blip>
            <a:srcRect/>
            <a:stretch>
              <a:fillRect/>
            </a:stretch>
          </p:blipFill>
          <p:spPr bwMode="white">
            <a:xfrm>
              <a:off x="3262737" y="994835"/>
              <a:ext cx="365760" cy="365760"/>
            </a:xfrm>
            <a:prstGeom prst="rect">
              <a:avLst/>
            </a:prstGeom>
            <a:ln>
              <a:headEnd type="none"/>
              <a:tailEnd type="none"/>
            </a:ln>
          </p:spPr>
        </p:pic>
        <p:sp>
          <p:nvSpPr>
            <p:cNvPr id="11" name="Label 1"/>
            <p:cNvSpPr txBox="1">
              <a:spLocks noChangeArrowheads="1"/>
            </p:cNvSpPr>
            <p:nvPr/>
          </p:nvSpPr>
          <p:spPr bwMode="white">
            <a:xfrm>
              <a:off x="3582397" y="1027255"/>
              <a:ext cx="1254523" cy="261610"/>
            </a:xfrm>
            <a:prstGeom prst="rect">
              <a:avLst/>
            </a:prstGeom>
            <a:noFill/>
            <a:ln>
              <a:headEnd type="none"/>
              <a:tailEnd type="none"/>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mn-cs"/>
                </a:rPr>
                <a:t>Device platforms</a:t>
              </a:r>
            </a:p>
          </p:txBody>
        </p:sp>
      </p:grpSp>
      <p:grpSp>
        <p:nvGrpSpPr>
          <p:cNvPr id="17" name="IconClientAppTypes"/>
          <p:cNvGrpSpPr>
            <a:grpSpLocks/>
          </p:cNvGrpSpPr>
          <p:nvPr/>
        </p:nvGrpSpPr>
        <p:grpSpPr bwMode="white">
          <a:xfrm>
            <a:off x="3908159" y="670015"/>
            <a:ext cx="1852971" cy="365760"/>
            <a:chOff x="4858970" y="975927"/>
            <a:chExt cx="1852971" cy="365760"/>
          </a:xfrm>
        </p:grpSpPr>
        <p:pic>
          <p:nvPicPr>
            <p:cNvPr id="58" name="Graphic 1"/>
            <p:cNvPicPr>
              <a:picLocks noChangeAspect="1"/>
            </p:cNvPicPr>
            <p:nvPr/>
          </p:nvPicPr>
          <p:blipFill>
            <a:blip r:embed="rId15">
              <a:lum/>
              <a:extLst>
                <a:ext uri="{96DAC541-7B7A-43D3-8B79-37D633B846F1}">
                  <asvg:svgBlip xmlns:asvg="http://schemas.microsoft.com/office/drawing/2016/SVG/main" r:embed="rId16"/>
                </a:ext>
              </a:extLst>
            </a:blip>
            <a:srcRect/>
            <a:stretch>
              <a:fillRect/>
            </a:stretch>
          </p:blipFill>
          <p:spPr bwMode="white">
            <a:xfrm>
              <a:off x="4858970" y="975927"/>
              <a:ext cx="365760" cy="365760"/>
            </a:xfrm>
            <a:prstGeom prst="rect">
              <a:avLst/>
            </a:prstGeom>
            <a:ln>
              <a:headEnd type="none"/>
              <a:tailEnd type="none"/>
            </a:ln>
          </p:spPr>
        </p:pic>
        <p:sp>
          <p:nvSpPr>
            <p:cNvPr id="15" name="Label 1"/>
            <p:cNvSpPr txBox="1">
              <a:spLocks noChangeArrowheads="1"/>
            </p:cNvSpPr>
            <p:nvPr/>
          </p:nvSpPr>
          <p:spPr bwMode="white">
            <a:xfrm>
              <a:off x="5193983" y="1009899"/>
              <a:ext cx="1517958" cy="261610"/>
            </a:xfrm>
            <a:prstGeom prst="rect">
              <a:avLst/>
            </a:prstGeom>
            <a:noFill/>
            <a:ln>
              <a:headEnd type="none"/>
              <a:tailEnd type="none"/>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mn-cs"/>
                </a:rPr>
                <a:t>Client apps</a:t>
              </a:r>
            </a:p>
          </p:txBody>
        </p:sp>
      </p:grpSp>
      <p:grpSp>
        <p:nvGrpSpPr>
          <p:cNvPr id="37" name="IconLocations"/>
          <p:cNvGrpSpPr>
            <a:grpSpLocks/>
          </p:cNvGrpSpPr>
          <p:nvPr/>
        </p:nvGrpSpPr>
        <p:grpSpPr bwMode="white">
          <a:xfrm>
            <a:off x="8411896" y="646848"/>
            <a:ext cx="1850168" cy="388465"/>
            <a:chOff x="2321433" y="3262888"/>
            <a:chExt cx="1850168" cy="388465"/>
          </a:xfrm>
        </p:grpSpPr>
        <p:pic>
          <p:nvPicPr>
            <p:cNvPr id="33" name="Graphic 1"/>
            <p:cNvPicPr>
              <a:picLocks noChangeAspect="1"/>
            </p:cNvPicPr>
            <p:nvPr/>
          </p:nvPicPr>
          <p:blipFill>
            <a:blip r:embed="rId17">
              <a:lum/>
              <a:extLst>
                <a:ext uri="{96DAC541-7B7A-43D3-8B79-37D633B846F1}">
                  <asvg:svgBlip xmlns:asvg="http://schemas.microsoft.com/office/drawing/2016/SVG/main" r:embed="rId18"/>
                </a:ext>
              </a:extLst>
            </a:blip>
            <a:srcRect/>
            <a:stretch>
              <a:fillRect/>
            </a:stretch>
          </p:blipFill>
          <p:spPr bwMode="white">
            <a:xfrm>
              <a:off x="2321433" y="3262888"/>
              <a:ext cx="388465" cy="388465"/>
            </a:xfrm>
            <a:prstGeom prst="rect">
              <a:avLst/>
            </a:prstGeom>
            <a:ln>
              <a:headEnd type="none"/>
              <a:tailEnd type="none"/>
            </a:ln>
          </p:spPr>
        </p:pic>
        <p:sp>
          <p:nvSpPr>
            <p:cNvPr id="28" name="Label 1"/>
            <p:cNvSpPr txBox="1">
              <a:spLocks noChangeArrowheads="1"/>
            </p:cNvSpPr>
            <p:nvPr/>
          </p:nvSpPr>
          <p:spPr bwMode="white">
            <a:xfrm>
              <a:off x="2713321" y="3311240"/>
              <a:ext cx="1458280" cy="261610"/>
            </a:xfrm>
            <a:prstGeom prst="rect">
              <a:avLst/>
            </a:prstGeom>
            <a:noFill/>
            <a:ln>
              <a:headEnd type="none"/>
              <a:tailEnd type="none"/>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srgbClr val="000000"/>
                  </a:solidFill>
                  <a:effectLst/>
                  <a:uLnTx/>
                  <a:uFillTx/>
                  <a:latin typeface="Calibri"/>
                  <a:ea typeface="+mn-ea"/>
                  <a:cs typeface="+mn-cs"/>
                </a:rPr>
                <a:t>Locations</a:t>
              </a:r>
              <a:endParaRPr kumimoji="0" lang="en-US" sz="1100" b="1"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39" name="IconDeviceFilters"/>
          <p:cNvGrpSpPr>
            <a:grpSpLocks/>
          </p:cNvGrpSpPr>
          <p:nvPr/>
        </p:nvGrpSpPr>
        <p:grpSpPr bwMode="white">
          <a:xfrm>
            <a:off x="5472818" y="661958"/>
            <a:ext cx="1839823" cy="364111"/>
            <a:chOff x="4195414" y="3273669"/>
            <a:chExt cx="1839823" cy="364111"/>
          </a:xfrm>
        </p:grpSpPr>
        <p:pic>
          <p:nvPicPr>
            <p:cNvPr id="60" name="Graphic 1"/>
            <p:cNvPicPr>
              <a:picLocks noChangeAspect="1"/>
            </p:cNvPicPr>
            <p:nvPr/>
          </p:nvPicPr>
          <p:blipFill>
            <a:blip r:embed="rId19">
              <a:lum/>
              <a:extLst>
                <a:ext uri="{96DAC541-7B7A-43D3-8B79-37D633B846F1}">
                  <asvg:svgBlip xmlns:asvg="http://schemas.microsoft.com/office/drawing/2016/SVG/main" r:embed="rId20"/>
                </a:ext>
              </a:extLst>
            </a:blip>
            <a:srcRect/>
            <a:stretch>
              <a:fillRect/>
            </a:stretch>
          </p:blipFill>
          <p:spPr bwMode="white">
            <a:xfrm>
              <a:off x="4195414" y="3273669"/>
              <a:ext cx="364111" cy="364111"/>
            </a:xfrm>
            <a:prstGeom prst="rect">
              <a:avLst/>
            </a:prstGeom>
            <a:ln>
              <a:headEnd type="none"/>
              <a:tailEnd type="none"/>
            </a:ln>
          </p:spPr>
        </p:pic>
        <p:sp>
          <p:nvSpPr>
            <p:cNvPr id="31" name="Label 1"/>
            <p:cNvSpPr txBox="1">
              <a:spLocks noChangeArrowheads="1"/>
            </p:cNvSpPr>
            <p:nvPr/>
          </p:nvSpPr>
          <p:spPr bwMode="white">
            <a:xfrm>
              <a:off x="4576957" y="3311240"/>
              <a:ext cx="1458280" cy="261610"/>
            </a:xfrm>
            <a:prstGeom prst="rect">
              <a:avLst/>
            </a:prstGeom>
            <a:noFill/>
            <a:ln>
              <a:headEnd type="none"/>
              <a:tailEnd type="none"/>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srgbClr val="000000"/>
                  </a:solidFill>
                  <a:effectLst/>
                  <a:uLnTx/>
                  <a:uFillTx/>
                  <a:latin typeface="Calibri"/>
                  <a:ea typeface="+mn-ea"/>
                  <a:cs typeface="+mn-cs"/>
                </a:rPr>
                <a:t>Filter for devices</a:t>
              </a:r>
              <a:endParaRPr kumimoji="0" lang="en-US" sz="1100" b="1"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62" name="IconGrantMultifactorAuthentication"/>
          <p:cNvPicPr>
            <a:picLocks noChangeAspect="1"/>
          </p:cNvPicPr>
          <p:nvPr/>
        </p:nvPicPr>
        <p:blipFill>
          <a:blip r:embed="rId21">
            <a:lum/>
            <a:extLst>
              <a:ext uri="{96DAC541-7B7A-43D3-8B79-37D633B846F1}">
                <asvg:svgBlip xmlns:asvg="http://schemas.microsoft.com/office/drawing/2016/SVG/main" r:embed="rId22"/>
              </a:ext>
            </a:extLst>
          </a:blip>
          <a:srcRect/>
          <a:stretch>
            <a:fillRect/>
          </a:stretch>
        </p:blipFill>
        <p:spPr bwMode="white">
          <a:xfrm>
            <a:off x="3410647" y="3566863"/>
            <a:ext cx="171450" cy="228600"/>
          </a:xfrm>
          <a:prstGeom prst="rect">
            <a:avLst/>
          </a:prstGeom>
          <a:ln>
            <a:headEnd type="none"/>
            <a:tailEnd type="none"/>
          </a:ln>
        </p:spPr>
      </p:pic>
      <p:sp>
        <p:nvSpPr>
          <p:cNvPr id="45" name="IconGrantMultifactorAuthenticationLabel"/>
          <p:cNvSpPr txBox="1">
            <a:spLocks noChangeArrowheads="1"/>
          </p:cNvSpPr>
          <p:nvPr/>
        </p:nvSpPr>
        <p:spPr bwMode="white">
          <a:xfrm>
            <a:off x="3575836" y="3571997"/>
            <a:ext cx="1900708" cy="246221"/>
          </a:xfrm>
          <a:prstGeom prst="rect">
            <a:avLst/>
          </a:prstGeom>
          <a:noFill/>
          <a:ln>
            <a:headEnd type="none"/>
            <a:tailEnd type="none"/>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000000"/>
                </a:solidFill>
                <a:effectLst/>
                <a:uLnTx/>
                <a:uFillTx/>
                <a:latin typeface="Calibri"/>
                <a:ea typeface="+mn-ea"/>
                <a:cs typeface="+mn-cs"/>
              </a:rPr>
              <a:t>Multifactor authentication</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38" name="IconGrantAuthenticationStrength"/>
          <p:cNvPicPr>
            <a:picLocks noChangeAspect="1"/>
          </p:cNvPicPr>
          <p:nvPr/>
        </p:nvPicPr>
        <p:blipFill>
          <a:blip r:embed="rId23">
            <a:lum/>
            <a:extLst>
              <a:ext uri="{96DAC541-7B7A-43D3-8B79-37D633B846F1}">
                <asvg:svgBlip xmlns:asvg="http://schemas.microsoft.com/office/drawing/2016/SVG/main" r:embed="rId24"/>
              </a:ext>
            </a:extLst>
          </a:blip>
          <a:srcRect/>
          <a:stretch>
            <a:fillRect/>
          </a:stretch>
        </p:blipFill>
        <p:spPr bwMode="white">
          <a:xfrm>
            <a:off x="3374515" y="3905034"/>
            <a:ext cx="228600" cy="228600"/>
          </a:xfrm>
          <a:prstGeom prst="rect">
            <a:avLst/>
          </a:prstGeom>
          <a:ln>
            <a:headEnd type="none"/>
            <a:tailEnd type="none"/>
          </a:ln>
        </p:spPr>
      </p:pic>
      <p:sp>
        <p:nvSpPr>
          <p:cNvPr id="47" name="IconGrantAuthenticationStrengthLabel"/>
          <p:cNvSpPr txBox="1">
            <a:spLocks noChangeArrowheads="1"/>
          </p:cNvSpPr>
          <p:nvPr/>
        </p:nvSpPr>
        <p:spPr bwMode="white">
          <a:xfrm>
            <a:off x="3575836" y="3907323"/>
            <a:ext cx="2185294" cy="246221"/>
          </a:xfrm>
          <a:prstGeom prst="rect">
            <a:avLst/>
          </a:prstGeom>
          <a:noFill/>
          <a:ln>
            <a:headEnd type="none"/>
            <a:tailEnd type="none"/>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000000"/>
                </a:solidFill>
                <a:effectLst/>
                <a:uLnTx/>
                <a:uFillTx/>
                <a:latin typeface="Calibri"/>
                <a:ea typeface="+mn-ea"/>
                <a:cs typeface="+mn-cs"/>
              </a:rPr>
              <a:t>Auth strength:Point-of-Sale Authentication</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52" name="IconGrantDeviceCompliance"/>
          <p:cNvPicPr>
            <a:picLocks noChangeAspect="1"/>
          </p:cNvPicPr>
          <p:nvPr/>
        </p:nvPicPr>
        <p:blipFill>
          <a:blip r:embed="rId25">
            <a:lum/>
            <a:extLst>
              <a:ext uri="{96DAC541-7B7A-43D3-8B79-37D633B846F1}">
                <asvg:svgBlip xmlns:asvg="http://schemas.microsoft.com/office/drawing/2016/SVG/main" r:embed="rId26"/>
              </a:ext>
            </a:extLst>
          </a:blip>
          <a:srcRect/>
          <a:stretch>
            <a:fillRect/>
          </a:stretch>
        </p:blipFill>
        <p:spPr bwMode="white">
          <a:xfrm>
            <a:off x="3374515" y="4243205"/>
            <a:ext cx="228600" cy="228600"/>
          </a:xfrm>
          <a:prstGeom prst="rect">
            <a:avLst/>
          </a:prstGeom>
          <a:ln>
            <a:headEnd type="none"/>
            <a:tailEnd type="none"/>
          </a:ln>
        </p:spPr>
      </p:pic>
      <p:sp>
        <p:nvSpPr>
          <p:cNvPr id="49" name="IconGrantDeviceComplianceLabel"/>
          <p:cNvSpPr txBox="1">
            <a:spLocks noChangeArrowheads="1"/>
          </p:cNvSpPr>
          <p:nvPr/>
        </p:nvSpPr>
        <p:spPr bwMode="white">
          <a:xfrm>
            <a:off x="3575836" y="4242649"/>
            <a:ext cx="1737808" cy="246221"/>
          </a:xfrm>
          <a:prstGeom prst="rect">
            <a:avLst/>
          </a:prstGeom>
          <a:noFill/>
          <a:ln>
            <a:headEnd type="none"/>
            <a:tailEnd type="none"/>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000000"/>
                </a:solidFill>
                <a:effectLst/>
                <a:uLnTx/>
                <a:uFillTx/>
                <a:latin typeface="Calibri"/>
                <a:ea typeface="+mn-ea"/>
                <a:cs typeface="+mn-cs"/>
              </a:rPr>
              <a:t>Compliant device</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3" name="IconGrantHybridJoined"/>
          <p:cNvPicPr>
            <a:picLocks noChangeAspect="1"/>
          </p:cNvPicPr>
          <p:nvPr/>
        </p:nvPicPr>
        <p:blipFill>
          <a:blip r:embed="rId27">
            <a:lum/>
            <a:extLst>
              <a:ext uri="{96DAC541-7B7A-43D3-8B79-37D633B846F1}">
                <asvg:svgBlip xmlns:asvg="http://schemas.microsoft.com/office/drawing/2016/SVG/main" r:embed="rId28"/>
              </a:ext>
            </a:extLst>
          </a:blip>
          <a:srcRect/>
          <a:stretch>
            <a:fillRect/>
          </a:stretch>
        </p:blipFill>
        <p:spPr bwMode="white">
          <a:xfrm>
            <a:off x="3374515" y="4581376"/>
            <a:ext cx="228600" cy="228600"/>
          </a:xfrm>
          <a:prstGeom prst="rect">
            <a:avLst/>
          </a:prstGeom>
          <a:ln>
            <a:headEnd type="none"/>
            <a:tailEnd type="none"/>
          </a:ln>
        </p:spPr>
      </p:pic>
      <p:sp>
        <p:nvSpPr>
          <p:cNvPr id="53" name="IconGrantHybridJoinedLabel"/>
          <p:cNvSpPr txBox="1">
            <a:spLocks noChangeArrowheads="1"/>
          </p:cNvSpPr>
          <p:nvPr/>
        </p:nvSpPr>
        <p:spPr bwMode="white">
          <a:xfrm>
            <a:off x="3575836" y="4577975"/>
            <a:ext cx="2050646" cy="246221"/>
          </a:xfrm>
          <a:prstGeom prst="rect">
            <a:avLst/>
          </a:prstGeom>
          <a:noFill/>
          <a:ln>
            <a:headEnd type="none"/>
            <a:tailEnd type="none"/>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000000"/>
                </a:solidFill>
                <a:effectLst/>
                <a:uLnTx/>
                <a:uFillTx/>
                <a:latin typeface="Calibri"/>
                <a:ea typeface="+mn-ea"/>
                <a:cs typeface="+mn-cs"/>
              </a:rPr>
              <a:t>Hybrid Azure AD joined device</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8" name="IconGrantApprovedClientApp"/>
          <p:cNvPicPr>
            <a:picLocks noChangeAspect="1"/>
          </p:cNvPicPr>
          <p:nvPr/>
        </p:nvPicPr>
        <p:blipFill>
          <a:blip r:embed="rId29">
            <a:lum/>
            <a:extLst>
              <a:ext uri="{96DAC541-7B7A-43D3-8B79-37D633B846F1}">
                <asvg:svgBlip xmlns:asvg="http://schemas.microsoft.com/office/drawing/2016/SVG/main" r:embed="rId30"/>
              </a:ext>
            </a:extLst>
          </a:blip>
          <a:srcRect/>
          <a:stretch>
            <a:fillRect/>
          </a:stretch>
        </p:blipFill>
        <p:spPr bwMode="white">
          <a:xfrm>
            <a:off x="3374515" y="4919547"/>
            <a:ext cx="228600" cy="228600"/>
          </a:xfrm>
          <a:prstGeom prst="rect">
            <a:avLst/>
          </a:prstGeom>
          <a:ln>
            <a:headEnd type="none"/>
            <a:tailEnd type="none"/>
          </a:ln>
        </p:spPr>
      </p:pic>
      <p:sp>
        <p:nvSpPr>
          <p:cNvPr id="55" name="IconGrantApprovedClientAppLabel"/>
          <p:cNvSpPr txBox="1">
            <a:spLocks noChangeArrowheads="1"/>
          </p:cNvSpPr>
          <p:nvPr/>
        </p:nvSpPr>
        <p:spPr bwMode="white">
          <a:xfrm>
            <a:off x="3575836" y="4913301"/>
            <a:ext cx="2050646" cy="246221"/>
          </a:xfrm>
          <a:prstGeom prst="rect">
            <a:avLst/>
          </a:prstGeom>
          <a:noFill/>
          <a:ln>
            <a:headEnd type="none"/>
            <a:tailEnd type="none"/>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000000"/>
                </a:solidFill>
                <a:effectLst/>
                <a:uLnTx/>
                <a:uFillTx/>
                <a:latin typeface="Calibri"/>
                <a:ea typeface="+mn-ea"/>
                <a:cs typeface="+mn-cs"/>
              </a:rPr>
              <a:t>Approved client app</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2" name="IconGrantCustomAuth"/>
          <p:cNvPicPr>
            <a:picLocks noChangeAspect="1"/>
          </p:cNvPicPr>
          <p:nvPr/>
        </p:nvPicPr>
        <p:blipFill>
          <a:blip r:embed="rId31">
            <a:lum/>
            <a:extLst>
              <a:ext uri="{96DAC541-7B7A-43D3-8B79-37D633B846F1}">
                <asvg:svgBlip xmlns:asvg="http://schemas.microsoft.com/office/drawing/2016/SVG/main" r:embed="rId32"/>
              </a:ext>
            </a:extLst>
          </a:blip>
          <a:srcRect/>
          <a:stretch>
            <a:fillRect/>
          </a:stretch>
        </p:blipFill>
        <p:spPr bwMode="white">
          <a:xfrm>
            <a:off x="3374515" y="5934060"/>
            <a:ext cx="228600" cy="228600"/>
          </a:xfrm>
          <a:prstGeom prst="rect">
            <a:avLst/>
          </a:prstGeom>
          <a:ln>
            <a:headEnd type="none"/>
            <a:tailEnd type="none"/>
          </a:ln>
        </p:spPr>
      </p:pic>
      <p:sp>
        <p:nvSpPr>
          <p:cNvPr id="59" name="IconGrantCustomAuthLabel"/>
          <p:cNvSpPr txBox="1">
            <a:spLocks noChangeArrowheads="1"/>
          </p:cNvSpPr>
          <p:nvPr/>
        </p:nvSpPr>
        <p:spPr bwMode="white">
          <a:xfrm>
            <a:off x="3575836" y="5919279"/>
            <a:ext cx="2050646" cy="246221"/>
          </a:xfrm>
          <a:prstGeom prst="rect">
            <a:avLst/>
          </a:prstGeom>
          <a:noFill/>
          <a:ln>
            <a:headEnd type="none"/>
            <a:tailEnd type="none"/>
          </a:ln>
        </p:spPr>
        <p:txBody>
          <a:bodyPr wrap="square">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000000"/>
                </a:solidFill>
                <a:effectLst/>
                <a:uLnTx/>
                <a:uFillTx/>
                <a:latin typeface="Calibri"/>
                <a:ea typeface="+mn-ea"/>
                <a:cs typeface="+mn-cs"/>
              </a:rPr>
              <a:t>Custom authentication factor</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0" name="IconGrantTermsOfUse"/>
          <p:cNvPicPr>
            <a:picLocks noChangeAspect="1"/>
          </p:cNvPicPr>
          <p:nvPr/>
        </p:nvPicPr>
        <p:blipFill>
          <a:blip r:embed="rId33">
            <a:lum/>
            <a:extLst>
              <a:ext uri="{96DAC541-7B7A-43D3-8B79-37D633B846F1}">
                <asvg:svgBlip xmlns:asvg="http://schemas.microsoft.com/office/drawing/2016/SVG/main" r:embed="rId34"/>
              </a:ext>
            </a:extLst>
          </a:blip>
          <a:srcRect/>
          <a:stretch>
            <a:fillRect/>
          </a:stretch>
        </p:blipFill>
        <p:spPr bwMode="white">
          <a:xfrm>
            <a:off x="3374515" y="6272228"/>
            <a:ext cx="228600" cy="228600"/>
          </a:xfrm>
          <a:prstGeom prst="rect">
            <a:avLst/>
          </a:prstGeom>
          <a:ln>
            <a:headEnd type="none"/>
            <a:tailEnd type="none"/>
          </a:ln>
        </p:spPr>
      </p:pic>
      <p:sp>
        <p:nvSpPr>
          <p:cNvPr id="63" name="IconGrantTermsOfUseLabel"/>
          <p:cNvSpPr txBox="1">
            <a:spLocks noChangeArrowheads="1"/>
          </p:cNvSpPr>
          <p:nvPr/>
        </p:nvSpPr>
        <p:spPr bwMode="white">
          <a:xfrm>
            <a:off x="3575836" y="6254607"/>
            <a:ext cx="2050646" cy="246221"/>
          </a:xfrm>
          <a:prstGeom prst="rect">
            <a:avLst/>
          </a:prstGeom>
          <a:noFill/>
          <a:ln>
            <a:headEnd type="none"/>
            <a:tailEnd type="none"/>
          </a:ln>
        </p:spPr>
        <p:txBody>
          <a:bodyPr wrap="square">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000000"/>
                </a:solidFill>
                <a:effectLst/>
                <a:uLnTx/>
                <a:uFillTx/>
                <a:latin typeface="Calibri"/>
                <a:ea typeface="+mn-ea"/>
                <a:cs typeface="+mn-cs"/>
              </a:rPr>
              <a:t>Terms of use</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6" name="IconGrantAppProtectionLabel"/>
          <p:cNvSpPr txBox="1">
            <a:spLocks noChangeArrowheads="1"/>
          </p:cNvSpPr>
          <p:nvPr/>
        </p:nvSpPr>
        <p:spPr bwMode="white">
          <a:xfrm>
            <a:off x="3575836" y="5248627"/>
            <a:ext cx="2050646" cy="246221"/>
          </a:xfrm>
          <a:prstGeom prst="rect">
            <a:avLst/>
          </a:prstGeom>
          <a:noFill/>
          <a:ln>
            <a:headEnd type="none"/>
            <a:tailEnd type="none"/>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000000"/>
                </a:solidFill>
                <a:effectLst/>
                <a:uLnTx/>
                <a:uFillTx/>
                <a:latin typeface="Calibri"/>
                <a:ea typeface="+mn-ea"/>
                <a:cs typeface="+mn-cs"/>
              </a:rPr>
              <a:t>App protection policy</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65" name="IconGrantAppProtection"/>
          <p:cNvPicPr>
            <a:picLocks noChangeAspect="1"/>
          </p:cNvPicPr>
          <p:nvPr/>
        </p:nvPicPr>
        <p:blipFill>
          <a:blip r:embed="rId35">
            <a:lum/>
            <a:extLst>
              <a:ext uri="{96DAC541-7B7A-43D3-8B79-37D633B846F1}">
                <asvg:svgBlip xmlns:asvg="http://schemas.microsoft.com/office/drawing/2016/SVG/main" r:embed="rId36"/>
              </a:ext>
            </a:extLst>
          </a:blip>
          <a:srcRect/>
          <a:stretch>
            <a:fillRect/>
          </a:stretch>
        </p:blipFill>
        <p:spPr bwMode="white">
          <a:xfrm>
            <a:off x="3374515" y="5257718"/>
            <a:ext cx="228600" cy="228600"/>
          </a:xfrm>
          <a:prstGeom prst="rect">
            <a:avLst/>
          </a:prstGeom>
          <a:ln>
            <a:headEnd type="none"/>
            <a:tailEnd type="none"/>
          </a:ln>
        </p:spPr>
      </p:pic>
      <p:sp>
        <p:nvSpPr>
          <p:cNvPr id="57" name="IconGrantChangePasswordLabel"/>
          <p:cNvSpPr txBox="1">
            <a:spLocks noChangeArrowheads="1"/>
          </p:cNvSpPr>
          <p:nvPr/>
        </p:nvSpPr>
        <p:spPr bwMode="white">
          <a:xfrm>
            <a:off x="3575836" y="5583953"/>
            <a:ext cx="2050646" cy="246221"/>
          </a:xfrm>
          <a:prstGeom prst="rect">
            <a:avLst/>
          </a:prstGeom>
          <a:noFill/>
          <a:ln>
            <a:headEnd type="none"/>
            <a:tailEnd type="none"/>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000000"/>
                </a:solidFill>
                <a:effectLst/>
                <a:uLnTx/>
                <a:uFillTx/>
                <a:latin typeface="Calibri"/>
                <a:ea typeface="+mn-ea"/>
                <a:cs typeface="+mn-cs"/>
              </a:rPr>
              <a:t>Change password</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67" name="IconGrantChangePassword"/>
          <p:cNvPicPr>
            <a:picLocks noChangeAspect="1"/>
          </p:cNvPicPr>
          <p:nvPr/>
        </p:nvPicPr>
        <p:blipFill>
          <a:blip r:embed="rId37">
            <a:lum/>
            <a:extLst>
              <a:ext uri="{96DAC541-7B7A-43D3-8B79-37D633B846F1}">
                <asvg:svgBlip xmlns:asvg="http://schemas.microsoft.com/office/drawing/2016/SVG/main" r:embed="rId38"/>
              </a:ext>
            </a:extLst>
          </a:blip>
          <a:srcRect/>
          <a:stretch>
            <a:fillRect/>
          </a:stretch>
        </p:blipFill>
        <p:spPr bwMode="white">
          <a:xfrm>
            <a:off x="3374515" y="5595889"/>
            <a:ext cx="228600" cy="228600"/>
          </a:xfrm>
          <a:prstGeom prst="rect">
            <a:avLst/>
          </a:prstGeom>
          <a:ln>
            <a:headEnd type="none"/>
            <a:tailEnd type="none"/>
          </a:ln>
        </p:spPr>
      </p:pic>
      <p:sp>
        <p:nvSpPr>
          <p:cNvPr id="64" name="ShadeRisk"/>
          <p:cNvSpPr>
            <a:spLocks/>
          </p:cNvSpPr>
          <p:nvPr/>
        </p:nvSpPr>
        <p:spPr bwMode="white">
          <a:xfrm>
            <a:off x="507564" y="650246"/>
            <a:ext cx="976864" cy="72550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6" name="ShadeDevicePlatforms"/>
          <p:cNvSpPr>
            <a:spLocks/>
          </p:cNvSpPr>
          <p:nvPr/>
        </p:nvSpPr>
        <p:spPr bwMode="white">
          <a:xfrm>
            <a:off x="1894903" y="630074"/>
            <a:ext cx="1481482" cy="72550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8" name="ShadeClientApps"/>
          <p:cNvSpPr>
            <a:spLocks/>
          </p:cNvSpPr>
          <p:nvPr/>
        </p:nvSpPr>
        <p:spPr bwMode="white">
          <a:xfrm>
            <a:off x="3765311" y="638268"/>
            <a:ext cx="1481482" cy="72550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3" name="ShadeGrantMultifactorAuth"/>
          <p:cNvSpPr>
            <a:spLocks/>
          </p:cNvSpPr>
          <p:nvPr/>
        </p:nvSpPr>
        <p:spPr bwMode="white">
          <a:xfrm>
            <a:off x="3369400" y="3534220"/>
            <a:ext cx="1714104" cy="283304"/>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5" name="ShadeGrantCompliantDevice"/>
          <p:cNvSpPr>
            <a:spLocks/>
          </p:cNvSpPr>
          <p:nvPr/>
        </p:nvSpPr>
        <p:spPr bwMode="white">
          <a:xfrm>
            <a:off x="3361852" y="4243205"/>
            <a:ext cx="1643712" cy="27001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6" name="ShadeGrantHybridAzureADJoined"/>
          <p:cNvSpPr>
            <a:spLocks/>
          </p:cNvSpPr>
          <p:nvPr/>
        </p:nvSpPr>
        <p:spPr bwMode="white">
          <a:xfrm>
            <a:off x="3353637" y="4552268"/>
            <a:ext cx="1960007" cy="260553"/>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7" name="ShadeGrantApprovedClientApp"/>
          <p:cNvSpPr>
            <a:spLocks/>
          </p:cNvSpPr>
          <p:nvPr/>
        </p:nvSpPr>
        <p:spPr bwMode="white">
          <a:xfrm>
            <a:off x="3331918" y="4876027"/>
            <a:ext cx="1673645" cy="26799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8" name="ShadeGrantAppProtectionPolicy"/>
          <p:cNvSpPr>
            <a:spLocks/>
          </p:cNvSpPr>
          <p:nvPr/>
        </p:nvSpPr>
        <p:spPr bwMode="white">
          <a:xfrm>
            <a:off x="3350257" y="5207226"/>
            <a:ext cx="1608614" cy="293874"/>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9" name="ShadeGrantChangePassword"/>
          <p:cNvSpPr>
            <a:spLocks/>
          </p:cNvSpPr>
          <p:nvPr/>
        </p:nvSpPr>
        <p:spPr bwMode="white">
          <a:xfrm>
            <a:off x="3350257" y="5557021"/>
            <a:ext cx="1309330" cy="287239"/>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0" name="ShadeGrantCustomAuthFactor"/>
          <p:cNvSpPr>
            <a:spLocks/>
          </p:cNvSpPr>
          <p:nvPr/>
        </p:nvSpPr>
        <p:spPr bwMode="white">
          <a:xfrm>
            <a:off x="3331918" y="5899058"/>
            <a:ext cx="1930261" cy="293874"/>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1" name="ShadeGrantTermsOfUse"/>
          <p:cNvSpPr>
            <a:spLocks/>
          </p:cNvSpPr>
          <p:nvPr/>
        </p:nvSpPr>
        <p:spPr bwMode="white">
          <a:xfrm>
            <a:off x="3313823" y="6192350"/>
            <a:ext cx="1016024" cy="36933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9" name="Rectangle 98"/>
          <p:cNvSpPr>
            <a:spLocks/>
          </p:cNvSpPr>
          <p:nvPr/>
        </p:nvSpPr>
        <p:spPr bwMode="white">
          <a:xfrm>
            <a:off x="3268757" y="3253404"/>
            <a:ext cx="2357725" cy="3498546"/>
          </a:xfrm>
          <a:prstGeom prst="rect">
            <a:avLst/>
          </a:prstGeom>
          <a:noFill/>
          <a:ln>
            <a:prstDash val="sysDot"/>
            <a:headEnd type="none"/>
            <a:tailEnd type="none"/>
          </a:ln>
        </p:spPr>
        <p:style>
          <a:lnRef idx="2">
            <a:schemeClr val="dk1"/>
          </a:lnRef>
          <a:fillRef idx="1">
            <a:schemeClr val="lt1"/>
          </a:fillRef>
          <a:effectRef idx="0">
            <a:schemeClr val="dk1"/>
          </a:effectRef>
          <a:fontRef idx="minor">
            <a:schemeClr val="dk1"/>
          </a:fontRef>
        </p:style>
        <p:txBody>
          <a:bodyPr wrap="squar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0" name="Rectangle 109"/>
          <p:cNvSpPr>
            <a:spLocks/>
          </p:cNvSpPr>
          <p:nvPr/>
        </p:nvSpPr>
        <p:spPr bwMode="white">
          <a:xfrm>
            <a:off x="9881750" y="3248255"/>
            <a:ext cx="2111990" cy="3510149"/>
          </a:xfrm>
          <a:prstGeom prst="rect">
            <a:avLst/>
          </a:prstGeom>
          <a:noFill/>
          <a:ln>
            <a:prstDash val="sysDot"/>
            <a:headEnd type="none"/>
            <a:tailEnd type="none"/>
          </a:ln>
        </p:spPr>
        <p:style>
          <a:lnRef idx="2">
            <a:schemeClr val="dk1"/>
          </a:lnRef>
          <a:fillRef idx="1">
            <a:schemeClr val="lt1"/>
          </a:fillRef>
          <a:effectRef idx="0">
            <a:schemeClr val="dk1"/>
          </a:effectRef>
          <a:fontRef idx="minor">
            <a:schemeClr val="dk1"/>
          </a:fontRef>
        </p:style>
        <p:txBody>
          <a:bodyPr wrap="squar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7" name="Rectangle 116"/>
          <p:cNvSpPr>
            <a:spLocks/>
          </p:cNvSpPr>
          <p:nvPr/>
        </p:nvSpPr>
        <p:spPr bwMode="white">
          <a:xfrm>
            <a:off x="26741" y="606825"/>
            <a:ext cx="11985015" cy="2063636"/>
          </a:xfrm>
          <a:prstGeom prst="rect">
            <a:avLst/>
          </a:prstGeom>
          <a:noFill/>
          <a:ln>
            <a:solidFill>
              <a:schemeClr val="bg1">
                <a:lumMod val="95000"/>
              </a:schemeClr>
            </a:solidFill>
            <a:prstDash val="sysDot"/>
            <a:headEnd type="none"/>
            <a:tailEnd type="none"/>
          </a:ln>
        </p:spPr>
        <p:style>
          <a:lnRef idx="2">
            <a:schemeClr val="dk1"/>
          </a:lnRef>
          <a:fillRef idx="1">
            <a:schemeClr val="lt1"/>
          </a:fillRef>
          <a:effectRef idx="0">
            <a:schemeClr val="dk1"/>
          </a:effectRef>
          <a:fontRef idx="minor">
            <a:schemeClr val="dk1"/>
          </a:fontRef>
        </p:style>
        <p:txBody>
          <a:bodyPr wrap="squar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2" name="Conditions Label"/>
          <p:cNvSpPr txBox="1">
            <a:spLocks noChangeArrowheads="1"/>
          </p:cNvSpPr>
          <p:nvPr/>
        </p:nvSpPr>
        <p:spPr bwMode="white">
          <a:xfrm rot="16200000">
            <a:off x="-883507" y="1514324"/>
            <a:ext cx="2081441" cy="230832"/>
          </a:xfrm>
          <a:prstGeom prst="rect">
            <a:avLst/>
          </a:prstGeom>
          <a:ln>
            <a:headEnd type="none"/>
            <a:tailEnd type="none"/>
          </a:ln>
        </p:spPr>
        <p:style>
          <a:lnRef idx="0">
            <a:schemeClr val="dk1"/>
          </a:lnRef>
          <a:fillRef idx="3">
            <a:schemeClr val="dk1"/>
          </a:fillRef>
          <a:effectRef idx="3">
            <a:schemeClr val="dk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mn-cs"/>
              </a:rPr>
              <a:t>Conditions</a:t>
            </a:r>
          </a:p>
        </p:txBody>
      </p:sp>
      <p:sp>
        <p:nvSpPr>
          <p:cNvPr id="109" name="Grant Controls"/>
          <p:cNvSpPr txBox="1">
            <a:spLocks noChangeArrowheads="1"/>
          </p:cNvSpPr>
          <p:nvPr/>
        </p:nvSpPr>
        <p:spPr bwMode="white">
          <a:xfrm>
            <a:off x="3252146" y="3244395"/>
            <a:ext cx="2391873" cy="230832"/>
          </a:xfrm>
          <a:prstGeom prst="rect">
            <a:avLst/>
          </a:prstGeom>
          <a:ln>
            <a:headEnd type="none"/>
            <a:tailEnd type="none"/>
          </a:ln>
        </p:spPr>
        <p:style>
          <a:lnRef idx="0">
            <a:schemeClr val="dk1"/>
          </a:lnRef>
          <a:fillRef idx="3">
            <a:schemeClr val="dk1"/>
          </a:fillRef>
          <a:effectRef idx="3">
            <a:schemeClr val="dk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mn-cs"/>
              </a:rPr>
              <a:t>Grant Controls</a:t>
            </a:r>
          </a:p>
        </p:txBody>
      </p:sp>
      <p:sp>
        <p:nvSpPr>
          <p:cNvPr id="111" name="Session Controls"/>
          <p:cNvSpPr txBox="1">
            <a:spLocks noChangeArrowheads="1"/>
          </p:cNvSpPr>
          <p:nvPr/>
        </p:nvSpPr>
        <p:spPr bwMode="white">
          <a:xfrm>
            <a:off x="9864212" y="3243751"/>
            <a:ext cx="2147544" cy="230832"/>
          </a:xfrm>
          <a:prstGeom prst="rect">
            <a:avLst/>
          </a:prstGeom>
          <a:ln>
            <a:headEnd type="none"/>
            <a:tailEnd type="none"/>
          </a:ln>
        </p:spPr>
        <p:style>
          <a:lnRef idx="0">
            <a:schemeClr val="dk1"/>
          </a:lnRef>
          <a:fillRef idx="3">
            <a:schemeClr val="dk1"/>
          </a:fillRef>
          <a:effectRef idx="3">
            <a:schemeClr val="dk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mn-cs"/>
              </a:rPr>
              <a:t>Session Controls</a:t>
            </a:r>
          </a:p>
        </p:txBody>
      </p:sp>
      <p:pic>
        <p:nvPicPr>
          <p:cNvPr id="72" name="Graphic 71"/>
          <p:cNvPicPr>
            <a:picLocks noChangeAspect="1"/>
          </p:cNvPicPr>
          <p:nvPr/>
        </p:nvPicPr>
        <p:blipFill>
          <a:blip r:embed="rId39">
            <a:lum/>
            <a:extLst>
              <a:ext uri="{96DAC541-7B7A-43D3-8B79-37D633B846F1}">
                <asvg:svgBlip xmlns:asvg="http://schemas.microsoft.com/office/drawing/2016/SVG/main" r:embed="rId40"/>
              </a:ext>
            </a:extLst>
          </a:blip>
          <a:srcRect/>
          <a:stretch>
            <a:fillRect/>
          </a:stretch>
        </p:blipFill>
        <p:spPr bwMode="white">
          <a:xfrm>
            <a:off x="9996846" y="3569821"/>
            <a:ext cx="228600" cy="228600"/>
          </a:xfrm>
          <a:prstGeom prst="rect">
            <a:avLst/>
          </a:prstGeom>
          <a:ln>
            <a:headEnd type="none"/>
            <a:tailEnd type="none"/>
          </a:ln>
        </p:spPr>
      </p:pic>
      <p:pic>
        <p:nvPicPr>
          <p:cNvPr id="94" name="Graphic 93"/>
          <p:cNvPicPr>
            <a:picLocks noChangeAspect="1"/>
          </p:cNvPicPr>
          <p:nvPr/>
        </p:nvPicPr>
        <p:blipFill>
          <a:blip r:embed="rId41">
            <a:lum/>
            <a:extLst>
              <a:ext uri="{96DAC541-7B7A-43D3-8B79-37D633B846F1}">
                <asvg:svgBlip xmlns:asvg="http://schemas.microsoft.com/office/drawing/2016/SVG/main" r:embed="rId42"/>
              </a:ext>
            </a:extLst>
          </a:blip>
          <a:srcRect/>
          <a:stretch>
            <a:fillRect/>
          </a:stretch>
        </p:blipFill>
        <p:spPr bwMode="white">
          <a:xfrm>
            <a:off x="10009443" y="5256441"/>
            <a:ext cx="228600" cy="228600"/>
          </a:xfrm>
          <a:prstGeom prst="rect">
            <a:avLst/>
          </a:prstGeom>
          <a:ln>
            <a:headEnd type="none"/>
            <a:tailEnd type="none"/>
          </a:ln>
        </p:spPr>
      </p:pic>
      <p:sp>
        <p:nvSpPr>
          <p:cNvPr id="95" name="TextBox 94"/>
          <p:cNvSpPr txBox="1">
            <a:spLocks noChangeArrowheads="1"/>
          </p:cNvSpPr>
          <p:nvPr/>
        </p:nvSpPr>
        <p:spPr bwMode="white">
          <a:xfrm>
            <a:off x="10207481" y="3578463"/>
            <a:ext cx="1505540" cy="246221"/>
          </a:xfrm>
          <a:prstGeom prst="rect">
            <a:avLst/>
          </a:prstGeom>
          <a:noFill/>
          <a:ln>
            <a:headEnd type="none"/>
            <a:tailEnd type="none"/>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App enforced restrictions</a:t>
            </a:r>
          </a:p>
        </p:txBody>
      </p:sp>
      <p:sp>
        <p:nvSpPr>
          <p:cNvPr id="96" name="TextBox 95"/>
          <p:cNvSpPr txBox="1">
            <a:spLocks noChangeArrowheads="1"/>
          </p:cNvSpPr>
          <p:nvPr/>
        </p:nvSpPr>
        <p:spPr bwMode="white">
          <a:xfrm>
            <a:off x="10201167" y="3899846"/>
            <a:ext cx="1810111" cy="246221"/>
          </a:xfrm>
          <a:prstGeom prst="rect">
            <a:avLst/>
          </a:prstGeom>
          <a:noFill/>
          <a:ln>
            <a:headEnd type="none"/>
            <a:tailEnd type="none"/>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Conditional Access App Control</a:t>
            </a:r>
          </a:p>
        </p:txBody>
      </p:sp>
      <p:sp>
        <p:nvSpPr>
          <p:cNvPr id="97" name="TextBox 96"/>
          <p:cNvSpPr txBox="1">
            <a:spLocks noChangeArrowheads="1"/>
          </p:cNvSpPr>
          <p:nvPr/>
        </p:nvSpPr>
        <p:spPr bwMode="white">
          <a:xfrm>
            <a:off x="10215627" y="4357505"/>
            <a:ext cx="1090363" cy="246221"/>
          </a:xfrm>
          <a:prstGeom prst="rect">
            <a:avLst/>
          </a:prstGeom>
          <a:noFill/>
          <a:ln>
            <a:headEnd type="none"/>
            <a:tailEnd type="none"/>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Sign-in frequency</a:t>
            </a:r>
          </a:p>
        </p:txBody>
      </p:sp>
      <p:sp>
        <p:nvSpPr>
          <p:cNvPr id="98" name="TextBox 97"/>
          <p:cNvSpPr txBox="1">
            <a:spLocks noChangeArrowheads="1"/>
          </p:cNvSpPr>
          <p:nvPr/>
        </p:nvSpPr>
        <p:spPr bwMode="white">
          <a:xfrm>
            <a:off x="10225446" y="4793305"/>
            <a:ext cx="1569660" cy="246221"/>
          </a:xfrm>
          <a:prstGeom prst="rect">
            <a:avLst/>
          </a:prstGeom>
          <a:noFill/>
          <a:ln>
            <a:headEnd type="none"/>
            <a:tailEnd type="none"/>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Persistent browser session</a:t>
            </a:r>
          </a:p>
        </p:txBody>
      </p:sp>
      <p:sp>
        <p:nvSpPr>
          <p:cNvPr id="100" name="TextBox 99"/>
          <p:cNvSpPr txBox="1">
            <a:spLocks noChangeArrowheads="1"/>
          </p:cNvSpPr>
          <p:nvPr/>
        </p:nvSpPr>
        <p:spPr bwMode="white">
          <a:xfrm>
            <a:off x="10229552" y="5232376"/>
            <a:ext cx="1717137" cy="246221"/>
          </a:xfrm>
          <a:prstGeom prst="rect">
            <a:avLst/>
          </a:prstGeom>
          <a:noFill/>
          <a:ln>
            <a:headEnd type="none"/>
            <a:tailEnd type="none"/>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Continuous access evaluation</a:t>
            </a:r>
          </a:p>
        </p:txBody>
      </p:sp>
      <p:sp>
        <p:nvSpPr>
          <p:cNvPr id="101" name="TextBox 100"/>
          <p:cNvSpPr txBox="1">
            <a:spLocks noChangeArrowheads="1"/>
          </p:cNvSpPr>
          <p:nvPr/>
        </p:nvSpPr>
        <p:spPr bwMode="white">
          <a:xfrm>
            <a:off x="10259108" y="5658625"/>
            <a:ext cx="1535998" cy="246221"/>
          </a:xfrm>
          <a:prstGeom prst="rect">
            <a:avLst/>
          </a:prstGeom>
          <a:noFill/>
          <a:ln>
            <a:headEnd type="none"/>
            <a:tailEnd type="none"/>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Disable resilience defaults</a:t>
            </a:r>
          </a:p>
        </p:txBody>
      </p:sp>
      <p:pic>
        <p:nvPicPr>
          <p:cNvPr id="103" name="Graphic 102"/>
          <p:cNvPicPr>
            <a:picLocks noChangeAspect="1"/>
          </p:cNvPicPr>
          <p:nvPr/>
        </p:nvPicPr>
        <p:blipFill>
          <a:blip r:embed="rId43">
            <a:lum/>
            <a:extLst>
              <a:ext uri="{96DAC541-7B7A-43D3-8B79-37D633B846F1}">
                <asvg:svgBlip xmlns:asvg="http://schemas.microsoft.com/office/drawing/2016/SVG/main" r:embed="rId44"/>
              </a:ext>
            </a:extLst>
          </a:blip>
          <a:srcRect/>
          <a:stretch>
            <a:fillRect/>
          </a:stretch>
        </p:blipFill>
        <p:spPr bwMode="white">
          <a:xfrm>
            <a:off x="9996846" y="4799001"/>
            <a:ext cx="228600" cy="228600"/>
          </a:xfrm>
          <a:prstGeom prst="rect">
            <a:avLst/>
          </a:prstGeom>
          <a:ln>
            <a:headEnd type="none"/>
            <a:tailEnd type="none"/>
          </a:ln>
        </p:spPr>
      </p:pic>
      <p:pic>
        <p:nvPicPr>
          <p:cNvPr id="105" name="Graphic 104"/>
          <p:cNvPicPr>
            <a:picLocks noChangeAspect="1"/>
          </p:cNvPicPr>
          <p:nvPr/>
        </p:nvPicPr>
        <p:blipFill>
          <a:blip r:embed="rId45">
            <a:lum/>
            <a:extLst>
              <a:ext uri="{96DAC541-7B7A-43D3-8B79-37D633B846F1}">
                <asvg:svgBlip xmlns:asvg="http://schemas.microsoft.com/office/drawing/2016/SVG/main" r:embed="rId46"/>
              </a:ext>
            </a:extLst>
          </a:blip>
          <a:srcRect/>
          <a:stretch>
            <a:fillRect/>
          </a:stretch>
        </p:blipFill>
        <p:spPr bwMode="white">
          <a:xfrm>
            <a:off x="9996846" y="4374570"/>
            <a:ext cx="228600" cy="228600"/>
          </a:xfrm>
          <a:prstGeom prst="rect">
            <a:avLst/>
          </a:prstGeom>
          <a:ln>
            <a:headEnd type="none"/>
            <a:tailEnd type="none"/>
          </a:ln>
        </p:spPr>
      </p:pic>
      <p:pic>
        <p:nvPicPr>
          <p:cNvPr id="107" name="Graphic 106"/>
          <p:cNvPicPr>
            <a:picLocks noChangeAspect="1"/>
          </p:cNvPicPr>
          <p:nvPr/>
        </p:nvPicPr>
        <p:blipFill>
          <a:blip r:embed="rId7">
            <a:lum/>
            <a:extLst>
              <a:ext uri="{96DAC541-7B7A-43D3-8B79-37D633B846F1}">
                <asvg:svgBlip xmlns:asvg="http://schemas.microsoft.com/office/drawing/2016/SVG/main" r:embed="rId47"/>
              </a:ext>
            </a:extLst>
          </a:blip>
          <a:srcRect/>
          <a:stretch>
            <a:fillRect/>
          </a:stretch>
        </p:blipFill>
        <p:spPr bwMode="white">
          <a:xfrm>
            <a:off x="9996846" y="3915297"/>
            <a:ext cx="228600" cy="228600"/>
          </a:xfrm>
          <a:prstGeom prst="rect">
            <a:avLst/>
          </a:prstGeom>
          <a:ln>
            <a:headEnd type="none"/>
            <a:tailEnd type="none"/>
          </a:ln>
        </p:spPr>
      </p:pic>
      <p:sp>
        <p:nvSpPr>
          <p:cNvPr id="115" name="SessionSifInterval"/>
          <p:cNvSpPr txBox="1">
            <a:spLocks noChangeArrowheads="1"/>
          </p:cNvSpPr>
          <p:nvPr/>
        </p:nvSpPr>
        <p:spPr bwMode="white">
          <a:xfrm>
            <a:off x="10296745" y="4516775"/>
            <a:ext cx="1249060" cy="215444"/>
          </a:xfrm>
          <a:prstGeom prst="rect">
            <a:avLst/>
          </a:prstGeom>
          <a:noFill/>
          <a:ln>
            <a:headEnd type="none"/>
            <a:tailEnd type="none"/>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Periodic reauthentication</a:t>
            </a:r>
          </a:p>
        </p:txBody>
      </p:sp>
      <p:sp>
        <p:nvSpPr>
          <p:cNvPr id="114" name="SessionCasType"/>
          <p:cNvSpPr txBox="1">
            <a:spLocks noChangeArrowheads="1"/>
          </p:cNvSpPr>
          <p:nvPr/>
        </p:nvSpPr>
        <p:spPr bwMode="white">
          <a:xfrm>
            <a:off x="10296745" y="4075500"/>
            <a:ext cx="954107" cy="215444"/>
          </a:xfrm>
          <a:prstGeom prst="rect">
            <a:avLst/>
          </a:prstGeom>
          <a:noFill/>
          <a:ln>
            <a:headEnd type="none"/>
            <a:tailEnd type="none"/>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App Control Policy</a:t>
            </a:r>
          </a:p>
        </p:txBody>
      </p:sp>
      <p:sp>
        <p:nvSpPr>
          <p:cNvPr id="116" name="SessionPersistenBrowserMode"/>
          <p:cNvSpPr txBox="1">
            <a:spLocks noChangeArrowheads="1"/>
          </p:cNvSpPr>
          <p:nvPr/>
        </p:nvSpPr>
        <p:spPr bwMode="white">
          <a:xfrm>
            <a:off x="10309761" y="4945281"/>
            <a:ext cx="918841" cy="215444"/>
          </a:xfrm>
          <a:prstGeom prst="rect">
            <a:avLst/>
          </a:prstGeom>
          <a:noFill/>
          <a:ln>
            <a:headEnd type="none"/>
            <a:tailEnd type="none"/>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Always persistent</a:t>
            </a:r>
          </a:p>
        </p:txBody>
      </p:sp>
      <p:sp>
        <p:nvSpPr>
          <p:cNvPr id="118" name="SessionCaeMode"/>
          <p:cNvSpPr txBox="1">
            <a:spLocks noChangeArrowheads="1"/>
          </p:cNvSpPr>
          <p:nvPr/>
        </p:nvSpPr>
        <p:spPr bwMode="white">
          <a:xfrm>
            <a:off x="10301386" y="5393378"/>
            <a:ext cx="1535997" cy="215444"/>
          </a:xfrm>
          <a:prstGeom prst="rect">
            <a:avLst/>
          </a:prstGeom>
          <a:noFill/>
          <a:ln>
            <a:headEnd type="none"/>
            <a:tailEnd type="none"/>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Strictly enforce location policies</a:t>
            </a:r>
          </a:p>
        </p:txBody>
      </p:sp>
      <p:sp>
        <p:nvSpPr>
          <p:cNvPr id="119" name="ShadeSessionAppEnforced"/>
          <p:cNvSpPr>
            <a:spLocks/>
          </p:cNvSpPr>
          <p:nvPr/>
        </p:nvSpPr>
        <p:spPr bwMode="white">
          <a:xfrm>
            <a:off x="9959681" y="3548808"/>
            <a:ext cx="1987008" cy="36933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0" name="ShadeSessionCas"/>
          <p:cNvSpPr>
            <a:spLocks/>
          </p:cNvSpPr>
          <p:nvPr/>
        </p:nvSpPr>
        <p:spPr bwMode="white">
          <a:xfrm>
            <a:off x="9978939" y="3884212"/>
            <a:ext cx="1987008" cy="36933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1" name="ShadeSessionSif"/>
          <p:cNvSpPr>
            <a:spLocks/>
          </p:cNvSpPr>
          <p:nvPr/>
        </p:nvSpPr>
        <p:spPr bwMode="white">
          <a:xfrm>
            <a:off x="9940787" y="4320077"/>
            <a:ext cx="1987008" cy="36933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2" name="ShadeSessionPersistentBrowser"/>
          <p:cNvSpPr>
            <a:spLocks/>
          </p:cNvSpPr>
          <p:nvPr/>
        </p:nvSpPr>
        <p:spPr bwMode="white">
          <a:xfrm>
            <a:off x="9938833" y="4746195"/>
            <a:ext cx="1856273" cy="36933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Label Secure Sign In Session"/>
          <p:cNvSpPr txBox="1">
            <a:spLocks noChangeArrowheads="1"/>
          </p:cNvSpPr>
          <p:nvPr/>
        </p:nvSpPr>
        <p:spPr bwMode="white">
          <a:xfrm>
            <a:off x="10260000" y="6084874"/>
            <a:ext cx="1665841" cy="246221"/>
          </a:xfrm>
          <a:prstGeom prst="rect">
            <a:avLst/>
          </a:prstGeom>
          <a:noFill/>
          <a:ln>
            <a:headEnd type="none"/>
            <a:tailEnd type="none"/>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Token protection for session</a:t>
            </a:r>
          </a:p>
        </p:txBody>
      </p:sp>
      <p:pic>
        <p:nvPicPr>
          <p:cNvPr id="77" name="IconSessionCaeDisable" descr="Close with solid fill"/>
          <p:cNvPicPr>
            <a:picLocks noChangeAspect="1"/>
          </p:cNvPicPr>
          <p:nvPr/>
        </p:nvPicPr>
        <p:blipFill>
          <a:blip r:embed="rId48">
            <a:lum/>
            <a:extLst>
              <a:ext uri="{96DAC541-7B7A-43D3-8B79-37D633B846F1}">
                <asvg:svgBlip xmlns:asvg="http://schemas.microsoft.com/office/drawing/2016/SVG/main" r:embed="rId49"/>
              </a:ext>
            </a:extLst>
          </a:blip>
          <a:srcRect/>
          <a:stretch>
            <a:fillRect/>
          </a:stretch>
        </p:blipFill>
        <p:spPr bwMode="white">
          <a:xfrm>
            <a:off x="9979885" y="5218651"/>
            <a:ext cx="296075" cy="296075"/>
          </a:xfrm>
          <a:prstGeom prst="rect">
            <a:avLst/>
          </a:prstGeom>
          <a:ln>
            <a:headEnd type="none"/>
            <a:tailEnd type="none"/>
          </a:ln>
        </p:spPr>
      </p:pic>
      <p:pic>
        <p:nvPicPr>
          <p:cNvPr id="92" name="IconSessionSecureSignInSession 1"/>
          <p:cNvPicPr>
            <a:picLocks noChangeAspect="1"/>
          </p:cNvPicPr>
          <p:nvPr/>
        </p:nvPicPr>
        <p:blipFill>
          <a:blip r:embed="rId50">
            <a:lum/>
            <a:extLst>
              <a:ext uri="{96DAC541-7B7A-43D3-8B79-37D633B846F1}">
                <asvg:svgBlip xmlns:asvg="http://schemas.microsoft.com/office/drawing/2016/SVG/main" r:embed="rId51"/>
              </a:ext>
            </a:extLst>
          </a:blip>
          <a:srcRect/>
          <a:stretch>
            <a:fillRect/>
          </a:stretch>
        </p:blipFill>
        <p:spPr bwMode="white">
          <a:xfrm>
            <a:off x="9997200" y="6085768"/>
            <a:ext cx="230400" cy="230400"/>
          </a:xfrm>
          <a:prstGeom prst="rect">
            <a:avLst/>
          </a:prstGeom>
          <a:ln>
            <a:headEnd type="none"/>
            <a:tailEnd type="none"/>
          </a:ln>
        </p:spPr>
      </p:pic>
      <p:sp>
        <p:nvSpPr>
          <p:cNvPr id="123" name="ShadeSessionCae"/>
          <p:cNvSpPr>
            <a:spLocks/>
          </p:cNvSpPr>
          <p:nvPr/>
        </p:nvSpPr>
        <p:spPr bwMode="white">
          <a:xfrm>
            <a:off x="9987595" y="5219780"/>
            <a:ext cx="1938246" cy="36933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6" name="ShadeSessionSecureSignIn"/>
          <p:cNvSpPr>
            <a:spLocks/>
          </p:cNvSpPr>
          <p:nvPr/>
        </p:nvSpPr>
        <p:spPr bwMode="white">
          <a:xfrm>
            <a:off x="9996846" y="5986498"/>
            <a:ext cx="1869089" cy="36933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02" name="Graphic 101"/>
          <p:cNvPicPr>
            <a:picLocks noChangeAspect="1"/>
          </p:cNvPicPr>
          <p:nvPr/>
        </p:nvPicPr>
        <p:blipFill>
          <a:blip r:embed="rId52">
            <a:lum/>
            <a:extLst>
              <a:ext uri="{96DAC541-7B7A-43D3-8B79-37D633B846F1}">
                <asvg:svgBlip xmlns:asvg="http://schemas.microsoft.com/office/drawing/2016/SVG/main" r:embed="rId53"/>
              </a:ext>
            </a:extLst>
          </a:blip>
          <a:srcRect/>
          <a:stretch>
            <a:fillRect/>
          </a:stretch>
        </p:blipFill>
        <p:spPr bwMode="white">
          <a:xfrm>
            <a:off x="9997200" y="5663777"/>
            <a:ext cx="230400" cy="230400"/>
          </a:xfrm>
          <a:prstGeom prst="rect">
            <a:avLst/>
          </a:prstGeom>
          <a:ln>
            <a:headEnd type="none"/>
            <a:tailEnd type="none"/>
          </a:ln>
        </p:spPr>
      </p:pic>
      <p:pic>
        <p:nvPicPr>
          <p:cNvPr id="80" name="Graphic 79" descr="Close with solid fill"/>
          <p:cNvPicPr>
            <a:picLocks noChangeAspect="1"/>
          </p:cNvPicPr>
          <p:nvPr/>
        </p:nvPicPr>
        <p:blipFill>
          <a:blip r:embed="rId48">
            <a:lum/>
            <a:extLst>
              <a:ext uri="{96DAC541-7B7A-43D3-8B79-37D633B846F1}">
                <asvg:svgBlip xmlns:asvg="http://schemas.microsoft.com/office/drawing/2016/SVG/main" r:embed="rId49"/>
              </a:ext>
            </a:extLst>
          </a:blip>
          <a:srcRect/>
          <a:stretch>
            <a:fillRect/>
          </a:stretch>
        </p:blipFill>
        <p:spPr bwMode="white">
          <a:xfrm>
            <a:off x="9963899" y="5637424"/>
            <a:ext cx="296075" cy="296075"/>
          </a:xfrm>
          <a:prstGeom prst="rect">
            <a:avLst/>
          </a:prstGeom>
          <a:ln>
            <a:headEnd type="none"/>
            <a:tailEnd type="none"/>
          </a:ln>
        </p:spPr>
      </p:pic>
      <p:sp>
        <p:nvSpPr>
          <p:cNvPr id="124" name="ShadeSessionDisableResilience"/>
          <p:cNvSpPr>
            <a:spLocks/>
          </p:cNvSpPr>
          <p:nvPr/>
        </p:nvSpPr>
        <p:spPr bwMode="white">
          <a:xfrm>
            <a:off x="9959681" y="5602709"/>
            <a:ext cx="1800938" cy="369332"/>
          </a:xfrm>
          <a:prstGeom prst="rect">
            <a:avLst/>
          </a:prstGeom>
          <a:solidFill>
            <a:srgbClr val="FFFFFF">
              <a:alpha val="80000"/>
            </a:srgb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PolicyName">
            <a:hlinkClick r:id="" action="ppaction://hlinkfile"/>
          </p:cNvPr>
          <p:cNvSpPr>
            <a:spLocks noGrp="1"/>
          </p:cNvSpPr>
          <p:nvPr>
            <p:ph type="title"/>
          </p:nvPr>
        </p:nvSpPr>
        <p:spPr bwMode="white">
          <a:xfrm>
            <a:off x="838200" y="115511"/>
            <a:ext cx="10003967" cy="609565"/>
          </a:xfrm>
          <a:ln>
            <a:headEnd type="none"/>
            <a:tailEnd type="none"/>
          </a:ln>
        </p:spPr>
        <p:txBody>
          <a:bodyPr wrap="square">
            <a:noAutofit/>
          </a:bodyPr>
          <a:lstStyle/>
          <a:p>
            <a:pPr defTabSz="914400"/>
            <a:r>
              <a:rPr lang="en-US" sz="2000" b="1" dirty="0"/>
              <a:t>Frontline Access - MFA Hesitant</a:t>
            </a:r>
          </a:p>
        </p:txBody>
      </p:sp>
      <p:pic>
        <p:nvPicPr>
          <p:cNvPr id="6" name="Content Placeholder 4">
            <a:extLst>
              <a:ext uri="{FF2B5EF4-FFF2-40B4-BE49-F238E27FC236}">
                <a16:creationId xmlns:a16="http://schemas.microsoft.com/office/drawing/2014/main" id="{FE0CB617-7D81-F5FD-7DB0-85A6E55AFE46}"/>
              </a:ext>
            </a:extLst>
          </p:cNvPr>
          <p:cNvPicPr>
            <a:picLocks noGrp="1" noChangeAspect="1"/>
          </p:cNvPicPr>
          <p:nvPr>
            <p:ph idx="1"/>
          </p:nvPr>
        </p:nvPicPr>
        <p:blipFill>
          <a:blip r:embed="rId54"/>
          <a:stretch>
            <a:fillRect/>
          </a:stretch>
        </p:blipFill>
        <p:spPr>
          <a:xfrm>
            <a:off x="9316607" y="601945"/>
            <a:ext cx="2702585" cy="6211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091D65-8C8B-5555-AAD5-C122704C07A2}"/>
              </a:ext>
            </a:extLst>
          </p:cNvPr>
          <p:cNvPicPr>
            <a:picLocks noChangeAspect="1"/>
          </p:cNvPicPr>
          <p:nvPr/>
        </p:nvPicPr>
        <p:blipFill>
          <a:blip r:embed="rId3"/>
          <a:stretch>
            <a:fillRect/>
          </a:stretch>
        </p:blipFill>
        <p:spPr>
          <a:xfrm>
            <a:off x="2397891" y="1995477"/>
            <a:ext cx="7396217" cy="2867046"/>
          </a:xfrm>
          <a:prstGeom prst="rect">
            <a:avLst/>
          </a:prstGeom>
        </p:spPr>
      </p:pic>
      <p:sp>
        <p:nvSpPr>
          <p:cNvPr id="2" name="Rectangle 1">
            <a:extLst>
              <a:ext uri="{FF2B5EF4-FFF2-40B4-BE49-F238E27FC236}">
                <a16:creationId xmlns:a16="http://schemas.microsoft.com/office/drawing/2014/main" id="{7C5BBCE7-D4AA-E6DF-9745-4E108AC7E4A9}"/>
              </a:ext>
            </a:extLst>
          </p:cNvPr>
          <p:cNvSpPr/>
          <p:nvPr/>
        </p:nvSpPr>
        <p:spPr>
          <a:xfrm>
            <a:off x="2928551" y="2310714"/>
            <a:ext cx="1013254" cy="1112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019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A672F-92C5-E46A-5001-097780415FE6}"/>
              </a:ext>
            </a:extLst>
          </p:cNvPr>
          <p:cNvSpPr>
            <a:spLocks noGrp="1"/>
          </p:cNvSpPr>
          <p:nvPr>
            <p:ph type="title" idx="4294967295"/>
          </p:nvPr>
        </p:nvSpPr>
        <p:spPr>
          <a:xfrm>
            <a:off x="838200" y="1"/>
            <a:ext cx="10515600" cy="977901"/>
          </a:xfrm>
        </p:spPr>
        <p:txBody>
          <a:bodyPr>
            <a:normAutofit fontScale="90000"/>
          </a:bodyPr>
          <a:lstStyle/>
          <a:p>
            <a:pPr algn="ctr"/>
            <a:r>
              <a:rPr lang="en-US" dirty="0">
                <a:solidFill>
                  <a:srgbClr val="00AEEF"/>
                </a:solidFill>
              </a:rPr>
              <a:t>Overcoming resistance to change</a:t>
            </a:r>
          </a:p>
        </p:txBody>
      </p:sp>
      <p:sp>
        <p:nvSpPr>
          <p:cNvPr id="5" name="TextBox 4">
            <a:extLst>
              <a:ext uri="{FF2B5EF4-FFF2-40B4-BE49-F238E27FC236}">
                <a16:creationId xmlns:a16="http://schemas.microsoft.com/office/drawing/2014/main" id="{4057FE71-678C-82BB-0105-84E73D2D91C3}"/>
              </a:ext>
            </a:extLst>
          </p:cNvPr>
          <p:cNvSpPr txBox="1"/>
          <p:nvPr/>
        </p:nvSpPr>
        <p:spPr>
          <a:xfrm>
            <a:off x="0" y="6581001"/>
            <a:ext cx="9423400" cy="276999"/>
          </a:xfrm>
          <a:prstGeom prst="rect">
            <a:avLst/>
          </a:prstGeom>
          <a:noFill/>
        </p:spPr>
        <p:txBody>
          <a:bodyPr wrap="square">
            <a:spAutoFit/>
          </a:bodyPr>
          <a:lstStyle/>
          <a:p>
            <a:r>
              <a:rPr lang="en-US" sz="1200" i="1" dirty="0"/>
              <a:t>https://primeast.com/us/insights/leadership-development/7-strategies-for-overcoming-resistance-to-change-in-the-workplace</a:t>
            </a:r>
          </a:p>
        </p:txBody>
      </p:sp>
      <p:sp>
        <p:nvSpPr>
          <p:cNvPr id="7" name="TextBox 6">
            <a:extLst>
              <a:ext uri="{FF2B5EF4-FFF2-40B4-BE49-F238E27FC236}">
                <a16:creationId xmlns:a16="http://schemas.microsoft.com/office/drawing/2014/main" id="{25337793-8170-5591-9A8D-C1C043F28F38}"/>
              </a:ext>
            </a:extLst>
          </p:cNvPr>
          <p:cNvSpPr txBox="1"/>
          <p:nvPr/>
        </p:nvSpPr>
        <p:spPr>
          <a:xfrm>
            <a:off x="0" y="977902"/>
            <a:ext cx="12192000" cy="5201424"/>
          </a:xfrm>
          <a:prstGeom prst="rect">
            <a:avLst/>
          </a:prstGeom>
          <a:noFill/>
        </p:spPr>
        <p:txBody>
          <a:bodyPr wrap="square" numCol="2" spcCol="457200">
            <a:spAutoFit/>
          </a:bodyPr>
          <a:lstStyle/>
          <a:p>
            <a:pPr algn="l"/>
            <a:r>
              <a:rPr lang="en-US" sz="1400" b="1" i="0" dirty="0">
                <a:solidFill>
                  <a:srgbClr val="212529"/>
                </a:solidFill>
                <a:effectLst/>
                <a:latin typeface="Segoe UI" panose="020B0502040204020203" pitchFamily="34" charset="0"/>
                <a:cs typeface="Segoe UI" panose="020B0502040204020203" pitchFamily="34" charset="0"/>
              </a:rPr>
              <a:t>1.     Communication and education</a:t>
            </a:r>
          </a:p>
          <a:p>
            <a:pPr algn="l"/>
            <a:r>
              <a:rPr lang="en-US" sz="1200" b="0" i="0" dirty="0">
                <a:solidFill>
                  <a:srgbClr val="212529"/>
                </a:solidFill>
                <a:effectLst/>
                <a:latin typeface="Segoe UI" panose="020B0502040204020203" pitchFamily="34" charset="0"/>
                <a:cs typeface="Segoe UI" panose="020B0502040204020203" pitchFamily="34" charset="0"/>
              </a:rPr>
              <a:t>People will only accept change if they believe the risk of doing nothing is higher than the risk of changing direction. Similarly, if people don’t understand why change is needed, they will question why you are changing something that they believe works well.</a:t>
            </a:r>
          </a:p>
          <a:p>
            <a:pPr algn="l"/>
            <a:endParaRPr lang="en-US" sz="1200" b="0" i="0" dirty="0">
              <a:solidFill>
                <a:srgbClr val="212529"/>
              </a:solidFill>
              <a:effectLst/>
              <a:latin typeface="Segoe UI" panose="020B0502040204020203" pitchFamily="34" charset="0"/>
              <a:cs typeface="Segoe UI" panose="020B0502040204020203" pitchFamily="34" charset="0"/>
            </a:endParaRPr>
          </a:p>
          <a:p>
            <a:pPr algn="l"/>
            <a:r>
              <a:rPr lang="en-US" sz="1400" b="1" i="0" dirty="0">
                <a:solidFill>
                  <a:srgbClr val="212529"/>
                </a:solidFill>
                <a:effectLst/>
                <a:latin typeface="Segoe UI" panose="020B0502040204020203" pitchFamily="34" charset="0"/>
                <a:cs typeface="Segoe UI" panose="020B0502040204020203" pitchFamily="34" charset="0"/>
              </a:rPr>
              <a:t>2.     Participation</a:t>
            </a:r>
          </a:p>
          <a:p>
            <a:pPr algn="l"/>
            <a:r>
              <a:rPr lang="en-US" sz="1200" b="0" i="0" dirty="0">
                <a:solidFill>
                  <a:srgbClr val="212529"/>
                </a:solidFill>
                <a:effectLst/>
                <a:latin typeface="Segoe UI" panose="020B0502040204020203" pitchFamily="34" charset="0"/>
                <a:cs typeface="Segoe UI" panose="020B0502040204020203" pitchFamily="34" charset="0"/>
              </a:rPr>
              <a:t>[…] when people aren’t consulted and change is forced upon them, there is likely to be more resistance. </a:t>
            </a:r>
          </a:p>
          <a:p>
            <a:pPr algn="l"/>
            <a:r>
              <a:rPr lang="en-US" sz="1200" b="0" i="0" dirty="0">
                <a:solidFill>
                  <a:srgbClr val="212529"/>
                </a:solidFill>
                <a:effectLst/>
                <a:latin typeface="Segoe UI" panose="020B0502040204020203" pitchFamily="34" charset="0"/>
                <a:cs typeface="Segoe UI" panose="020B0502040204020203" pitchFamily="34" charset="0"/>
              </a:rPr>
              <a:t>A collaborative effort will engage people in the change, and in the identification of potential issues and solutions. People are far less likely to resist change that they have helped to create.</a:t>
            </a:r>
          </a:p>
          <a:p>
            <a:pPr algn="l"/>
            <a:r>
              <a:rPr lang="en-US" sz="1200" b="0" i="0" dirty="0">
                <a:solidFill>
                  <a:srgbClr val="212529"/>
                </a:solidFill>
                <a:effectLst/>
                <a:latin typeface="Segoe UI" panose="020B0502040204020203" pitchFamily="34" charset="0"/>
                <a:cs typeface="Segoe UI" panose="020B0502040204020203" pitchFamily="34" charset="0"/>
              </a:rPr>
              <a:t>Another participative strategy is to employ socialization, putting people before practice</a:t>
            </a:r>
          </a:p>
          <a:p>
            <a:pPr algn="l"/>
            <a:endParaRPr lang="en-US" sz="1200" b="0" i="0" dirty="0">
              <a:solidFill>
                <a:srgbClr val="212529"/>
              </a:solidFill>
              <a:effectLst/>
              <a:latin typeface="Segoe UI" panose="020B0502040204020203" pitchFamily="34" charset="0"/>
              <a:cs typeface="Segoe UI" panose="020B0502040204020203" pitchFamily="34" charset="0"/>
            </a:endParaRPr>
          </a:p>
          <a:p>
            <a:pPr algn="l"/>
            <a:r>
              <a:rPr lang="en-US" sz="1400" b="1" i="0" dirty="0">
                <a:solidFill>
                  <a:srgbClr val="212529"/>
                </a:solidFill>
                <a:effectLst/>
                <a:latin typeface="Segoe UI" panose="020B0502040204020203" pitchFamily="34" charset="0"/>
                <a:cs typeface="Segoe UI" panose="020B0502040204020203" pitchFamily="34" charset="0"/>
              </a:rPr>
              <a:t>3.     Support</a:t>
            </a:r>
          </a:p>
          <a:p>
            <a:pPr algn="l"/>
            <a:r>
              <a:rPr lang="en-US" sz="1200" b="0" i="0" dirty="0">
                <a:solidFill>
                  <a:srgbClr val="212529"/>
                </a:solidFill>
                <a:effectLst/>
                <a:latin typeface="Segoe UI" panose="020B0502040204020203" pitchFamily="34" charset="0"/>
                <a:cs typeface="Segoe UI" panose="020B0502040204020203" pitchFamily="34" charset="0"/>
              </a:rPr>
              <a:t>Even if people appear to be accepting of change, it may be that they are simply resigned to it. They must be given the support needed to enable new skills to be developed and ensure that change burnout does not become a reality.</a:t>
            </a:r>
          </a:p>
          <a:p>
            <a:pPr algn="l"/>
            <a:r>
              <a:rPr lang="en-US" sz="1200" b="0" i="0" dirty="0">
                <a:solidFill>
                  <a:srgbClr val="212529"/>
                </a:solidFill>
                <a:effectLst/>
                <a:latin typeface="Segoe UI" panose="020B0502040204020203" pitchFamily="34" charset="0"/>
                <a:cs typeface="Segoe UI" panose="020B0502040204020203" pitchFamily="34" charset="0"/>
              </a:rPr>
              <a:t>Support requires </a:t>
            </a:r>
            <a:r>
              <a:rPr lang="en-US" sz="1200" b="0" i="0" dirty="0">
                <a:effectLst/>
                <a:latin typeface="Segoe UI" panose="020B0502040204020203" pitchFamily="34" charset="0"/>
                <a:cs typeface="Segoe UI" panose="020B0502040204020203" pitchFamily="34" charset="0"/>
              </a:rPr>
              <a:t>managers to </a:t>
            </a:r>
            <a:r>
              <a:rPr lang="en-US" sz="1200" b="0" i="0" u="none" strike="noStrike" dirty="0">
                <a:effectLst/>
                <a:latin typeface="Segoe UI" panose="020B0502040204020203" pitchFamily="34" charset="0"/>
                <a:cs typeface="Segoe UI" panose="020B0502040204020203" pitchFamily="34" charset="0"/>
              </a:rPr>
              <a:t>develop their emotional intelligence</a:t>
            </a:r>
            <a:r>
              <a:rPr lang="en-US" sz="1200" b="0" i="0" dirty="0">
                <a:effectLst/>
                <a:latin typeface="Segoe UI" panose="020B0502040204020203" pitchFamily="34" charset="0"/>
                <a:cs typeface="Segoe UI" panose="020B0502040204020203" pitchFamily="34" charset="0"/>
              </a:rPr>
              <a:t> and connect </a:t>
            </a:r>
            <a:r>
              <a:rPr lang="en-US" sz="1200" b="0" i="0" dirty="0">
                <a:solidFill>
                  <a:srgbClr val="212529"/>
                </a:solidFill>
                <a:effectLst/>
                <a:latin typeface="Segoe UI" panose="020B0502040204020203" pitchFamily="34" charset="0"/>
                <a:cs typeface="Segoe UI" panose="020B0502040204020203" pitchFamily="34" charset="0"/>
              </a:rPr>
              <a:t>with their people. </a:t>
            </a:r>
          </a:p>
          <a:p>
            <a:pPr algn="l"/>
            <a:endParaRPr lang="en-US" sz="1200" b="0" i="0" dirty="0">
              <a:solidFill>
                <a:srgbClr val="212529"/>
              </a:solidFill>
              <a:effectLst/>
              <a:latin typeface="Segoe UI" panose="020B0502040204020203" pitchFamily="34" charset="0"/>
              <a:cs typeface="Segoe UI" panose="020B0502040204020203" pitchFamily="34" charset="0"/>
            </a:endParaRPr>
          </a:p>
          <a:p>
            <a:pPr algn="l"/>
            <a:endParaRPr lang="en-US" sz="1200" dirty="0">
              <a:solidFill>
                <a:srgbClr val="212529"/>
              </a:solidFill>
              <a:latin typeface="Segoe UI" panose="020B0502040204020203" pitchFamily="34" charset="0"/>
              <a:cs typeface="Segoe UI" panose="020B0502040204020203" pitchFamily="34" charset="0"/>
            </a:endParaRPr>
          </a:p>
          <a:p>
            <a:pPr algn="l"/>
            <a:endParaRPr lang="en-US" sz="1200" b="0" i="0" dirty="0">
              <a:solidFill>
                <a:srgbClr val="212529"/>
              </a:solidFill>
              <a:effectLst/>
              <a:latin typeface="Segoe UI" panose="020B0502040204020203" pitchFamily="34" charset="0"/>
              <a:cs typeface="Segoe UI" panose="020B0502040204020203" pitchFamily="34" charset="0"/>
            </a:endParaRPr>
          </a:p>
          <a:p>
            <a:pPr algn="l"/>
            <a:endParaRPr lang="en-US" sz="1200" dirty="0">
              <a:solidFill>
                <a:srgbClr val="212529"/>
              </a:solidFill>
              <a:latin typeface="Segoe UI" panose="020B0502040204020203" pitchFamily="34" charset="0"/>
              <a:cs typeface="Segoe UI" panose="020B0502040204020203" pitchFamily="34" charset="0"/>
            </a:endParaRPr>
          </a:p>
          <a:p>
            <a:pPr algn="l"/>
            <a:endParaRPr lang="en-US" sz="1200" b="0" i="0" dirty="0">
              <a:solidFill>
                <a:srgbClr val="212529"/>
              </a:solidFill>
              <a:effectLst/>
              <a:latin typeface="Segoe UI" panose="020B0502040204020203" pitchFamily="34" charset="0"/>
              <a:cs typeface="Segoe UI" panose="020B0502040204020203" pitchFamily="34" charset="0"/>
            </a:endParaRPr>
          </a:p>
          <a:p>
            <a:pPr algn="l"/>
            <a:endParaRPr lang="en-US" sz="1200" b="0" i="0" dirty="0">
              <a:solidFill>
                <a:srgbClr val="212529"/>
              </a:solidFill>
              <a:effectLst/>
              <a:latin typeface="Segoe UI" panose="020B0502040204020203" pitchFamily="34" charset="0"/>
              <a:cs typeface="Segoe UI" panose="020B0502040204020203" pitchFamily="34" charset="0"/>
            </a:endParaRPr>
          </a:p>
          <a:p>
            <a:pPr algn="l"/>
            <a:r>
              <a:rPr lang="en-US" sz="1400" b="1" i="0" dirty="0">
                <a:solidFill>
                  <a:srgbClr val="212529"/>
                </a:solidFill>
                <a:effectLst/>
                <a:latin typeface="Segoe UI" panose="020B0502040204020203" pitchFamily="34" charset="0"/>
                <a:cs typeface="Segoe UI" panose="020B0502040204020203" pitchFamily="34" charset="0"/>
              </a:rPr>
              <a:t>4.     Agreement</a:t>
            </a:r>
          </a:p>
          <a:p>
            <a:pPr algn="l"/>
            <a:r>
              <a:rPr lang="en-US" sz="1200" b="0" i="0" dirty="0">
                <a:solidFill>
                  <a:srgbClr val="212529"/>
                </a:solidFill>
                <a:effectLst/>
                <a:latin typeface="Segoe UI" panose="020B0502040204020203" pitchFamily="34" charset="0"/>
                <a:cs typeface="Segoe UI" panose="020B0502040204020203" pitchFamily="34" charset="0"/>
              </a:rPr>
              <a:t>Resistance to change is also precipitated when people feel they will be negatively affected by its consequences. </a:t>
            </a:r>
          </a:p>
          <a:p>
            <a:pPr algn="l"/>
            <a:r>
              <a:rPr lang="en-US" sz="1200" b="0" i="0" dirty="0">
                <a:solidFill>
                  <a:srgbClr val="212529"/>
                </a:solidFill>
                <a:effectLst/>
                <a:latin typeface="Segoe UI" panose="020B0502040204020203" pitchFamily="34" charset="0"/>
                <a:cs typeface="Segoe UI" panose="020B0502040204020203" pitchFamily="34" charset="0"/>
              </a:rPr>
              <a:t>To combat this type of resistance to change, an organization may consider offering incentives. Such incentives may include extra pay, improved benefits, or offering structured career plans. This strategy requires negotiation to reach agreement. The drawback is that such agreements can be expensive and do not guarantee engagement with change.</a:t>
            </a:r>
          </a:p>
          <a:p>
            <a:pPr algn="l"/>
            <a:endParaRPr lang="en-US" sz="1200" b="0" i="0" dirty="0">
              <a:solidFill>
                <a:srgbClr val="212529"/>
              </a:solidFill>
              <a:effectLst/>
              <a:latin typeface="Segoe UI" panose="020B0502040204020203" pitchFamily="34" charset="0"/>
              <a:cs typeface="Segoe UI" panose="020B0502040204020203" pitchFamily="34" charset="0"/>
            </a:endParaRPr>
          </a:p>
          <a:p>
            <a:pPr algn="l"/>
            <a:r>
              <a:rPr lang="en-US" sz="1400" b="1" i="0" dirty="0">
                <a:solidFill>
                  <a:srgbClr val="212529"/>
                </a:solidFill>
                <a:effectLst/>
                <a:latin typeface="Segoe UI" panose="020B0502040204020203" pitchFamily="34" charset="0"/>
                <a:cs typeface="Segoe UI" panose="020B0502040204020203" pitchFamily="34" charset="0"/>
              </a:rPr>
              <a:t>5.     Co-opting</a:t>
            </a:r>
          </a:p>
          <a:p>
            <a:pPr algn="l"/>
            <a:r>
              <a:rPr lang="en-US" sz="1200" b="0" i="0" dirty="0">
                <a:solidFill>
                  <a:srgbClr val="212529"/>
                </a:solidFill>
                <a:effectLst/>
                <a:latin typeface="Segoe UI" panose="020B0502040204020203" pitchFamily="34" charset="0"/>
                <a:cs typeface="Segoe UI" panose="020B0502040204020203" pitchFamily="34" charset="0"/>
              </a:rPr>
              <a:t>People become connected to the way that things have always been done. </a:t>
            </a:r>
          </a:p>
          <a:p>
            <a:pPr algn="l"/>
            <a:r>
              <a:rPr lang="en-US" sz="1200" b="0" i="0" dirty="0">
                <a:solidFill>
                  <a:srgbClr val="212529"/>
                </a:solidFill>
                <a:effectLst/>
                <a:latin typeface="Segoe UI" panose="020B0502040204020203" pitchFamily="34" charset="0"/>
                <a:cs typeface="Segoe UI" panose="020B0502040204020203" pitchFamily="34" charset="0"/>
              </a:rPr>
              <a:t>One strategy is to co-opt those who may be most resistant to change into central roles in the implementation of change initiatives. This can gain the support of would-be resistors relatively cheaply, though it does come with a caveat – placing people who are deemed to be resistant to change in such positions could give them a position from which to influence greater resistance across a wider audience.</a:t>
            </a:r>
          </a:p>
          <a:p>
            <a:pPr algn="l"/>
            <a:endParaRPr lang="en-US" sz="1200" b="0" i="0" dirty="0">
              <a:solidFill>
                <a:srgbClr val="212529"/>
              </a:solidFill>
              <a:effectLst/>
              <a:latin typeface="Segoe UI" panose="020B0502040204020203" pitchFamily="34" charset="0"/>
              <a:cs typeface="Segoe UI" panose="020B0502040204020203" pitchFamily="34" charset="0"/>
            </a:endParaRPr>
          </a:p>
          <a:p>
            <a:pPr algn="l"/>
            <a:r>
              <a:rPr lang="en-US" sz="1400" b="1" i="0" dirty="0">
                <a:solidFill>
                  <a:srgbClr val="212529"/>
                </a:solidFill>
                <a:effectLst/>
                <a:latin typeface="Segoe UI" panose="020B0502040204020203" pitchFamily="34" charset="0"/>
                <a:cs typeface="Segoe UI" panose="020B0502040204020203" pitchFamily="34" charset="0"/>
              </a:rPr>
              <a:t>6.     Coercion</a:t>
            </a:r>
          </a:p>
          <a:p>
            <a:pPr algn="l"/>
            <a:r>
              <a:rPr lang="en-US" sz="1200" b="0" i="0" dirty="0">
                <a:solidFill>
                  <a:srgbClr val="212529"/>
                </a:solidFill>
                <a:effectLst/>
                <a:latin typeface="Segoe UI" panose="020B0502040204020203" pitchFamily="34" charset="0"/>
                <a:cs typeface="Segoe UI" panose="020B0502040204020203" pitchFamily="34" charset="0"/>
              </a:rPr>
              <a:t>Sometimes it is necessary to coerce people into accepting change. This is often the case where people feel they cannot learn the new skills needed or if they feel that change is a temporary fad that will be reversed.</a:t>
            </a:r>
          </a:p>
          <a:p>
            <a:pPr algn="l"/>
            <a:r>
              <a:rPr lang="en-US" sz="1200" b="0" i="0" dirty="0">
                <a:solidFill>
                  <a:srgbClr val="212529"/>
                </a:solidFill>
                <a:effectLst/>
                <a:latin typeface="Segoe UI" panose="020B0502040204020203" pitchFamily="34" charset="0"/>
                <a:cs typeface="Segoe UI" panose="020B0502040204020203" pitchFamily="34" charset="0"/>
              </a:rPr>
              <a:t>Techniques for implementing change include wielding the threat of disciplinary action while insisting that people fall into line with required behaviors and actions.</a:t>
            </a:r>
          </a:p>
          <a:p>
            <a:pPr algn="l"/>
            <a:r>
              <a:rPr lang="en-US" sz="1200" b="0" i="0" dirty="0">
                <a:solidFill>
                  <a:srgbClr val="212529"/>
                </a:solidFill>
                <a:effectLst/>
                <a:latin typeface="Segoe UI" panose="020B0502040204020203" pitchFamily="34" charset="0"/>
                <a:cs typeface="Segoe UI" panose="020B0502040204020203" pitchFamily="34" charset="0"/>
              </a:rPr>
              <a:t>A major drawback of this strategy is that it does not remove resistance to change, which may continue to bubble under the surface and result in a destructive atmosphere.</a:t>
            </a:r>
          </a:p>
        </p:txBody>
      </p:sp>
      <p:sp>
        <p:nvSpPr>
          <p:cNvPr id="8" name="Rectangle 7">
            <a:extLst>
              <a:ext uri="{FF2B5EF4-FFF2-40B4-BE49-F238E27FC236}">
                <a16:creationId xmlns:a16="http://schemas.microsoft.com/office/drawing/2014/main" id="{98386249-D417-B843-89F4-CAE2B1C487F7}"/>
              </a:ext>
            </a:extLst>
          </p:cNvPr>
          <p:cNvSpPr/>
          <p:nvPr/>
        </p:nvSpPr>
        <p:spPr>
          <a:xfrm>
            <a:off x="6197600" y="4191000"/>
            <a:ext cx="5905500" cy="168909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50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11172-B46E-C276-E2D0-A5D2282DAEA9}"/>
              </a:ext>
            </a:extLst>
          </p:cNvPr>
          <p:cNvSpPr>
            <a:spLocks noGrp="1"/>
          </p:cNvSpPr>
          <p:nvPr>
            <p:ph type="title" idx="4294967295"/>
          </p:nvPr>
        </p:nvSpPr>
        <p:spPr>
          <a:xfrm>
            <a:off x="690563" y="0"/>
            <a:ext cx="11501437" cy="1690688"/>
          </a:xfrm>
        </p:spPr>
        <p:txBody>
          <a:bodyPr>
            <a:noAutofit/>
          </a:bodyPr>
          <a:lstStyle/>
          <a:p>
            <a:r>
              <a:rPr lang="en-US" sz="3200" b="0" i="0" dirty="0">
                <a:solidFill>
                  <a:srgbClr val="343A40"/>
                </a:solidFill>
                <a:effectLst/>
                <a:latin typeface="Nunito" panose="020B0604020202020204" pitchFamily="2" charset="0"/>
              </a:rPr>
              <a:t>MFA is A Necessary Chore!: Exploring User Mental Models of Multi-Factor Authentication Technologies</a:t>
            </a:r>
            <a:endParaRPr lang="en-US" sz="3200" dirty="0"/>
          </a:p>
        </p:txBody>
      </p:sp>
      <p:pic>
        <p:nvPicPr>
          <p:cNvPr id="5" name="Picture 4">
            <a:extLst>
              <a:ext uri="{FF2B5EF4-FFF2-40B4-BE49-F238E27FC236}">
                <a16:creationId xmlns:a16="http://schemas.microsoft.com/office/drawing/2014/main" id="{A448597B-C559-805F-150E-5AD3A8BD40AF}"/>
              </a:ext>
            </a:extLst>
          </p:cNvPr>
          <p:cNvPicPr>
            <a:picLocks noChangeAspect="1"/>
          </p:cNvPicPr>
          <p:nvPr/>
        </p:nvPicPr>
        <p:blipFill rotWithShape="1">
          <a:blip r:embed="rId3"/>
          <a:srcRect l="50031" t="4995"/>
          <a:stretch/>
        </p:blipFill>
        <p:spPr>
          <a:xfrm>
            <a:off x="2214590" y="1863134"/>
            <a:ext cx="3881410" cy="4560810"/>
          </a:xfrm>
          <a:prstGeom prst="rect">
            <a:avLst/>
          </a:prstGeom>
        </p:spPr>
      </p:pic>
      <p:pic>
        <p:nvPicPr>
          <p:cNvPr id="7" name="Picture 6">
            <a:extLst>
              <a:ext uri="{FF2B5EF4-FFF2-40B4-BE49-F238E27FC236}">
                <a16:creationId xmlns:a16="http://schemas.microsoft.com/office/drawing/2014/main" id="{49AFD14B-0896-C37F-05CD-759E0093645D}"/>
              </a:ext>
            </a:extLst>
          </p:cNvPr>
          <p:cNvPicPr>
            <a:picLocks noChangeAspect="1"/>
          </p:cNvPicPr>
          <p:nvPr/>
        </p:nvPicPr>
        <p:blipFill rotWithShape="1">
          <a:blip r:embed="rId4"/>
          <a:srcRect t="56170"/>
          <a:stretch/>
        </p:blipFill>
        <p:spPr>
          <a:xfrm>
            <a:off x="6172200" y="1863134"/>
            <a:ext cx="3738590" cy="2767914"/>
          </a:xfrm>
          <a:prstGeom prst="rect">
            <a:avLst/>
          </a:prstGeom>
        </p:spPr>
      </p:pic>
      <p:sp>
        <p:nvSpPr>
          <p:cNvPr id="9" name="TextBox 8">
            <a:extLst>
              <a:ext uri="{FF2B5EF4-FFF2-40B4-BE49-F238E27FC236}">
                <a16:creationId xmlns:a16="http://schemas.microsoft.com/office/drawing/2014/main" id="{95331DA5-2C60-E84E-9D27-6656E9563A85}"/>
              </a:ext>
            </a:extLst>
          </p:cNvPr>
          <p:cNvSpPr txBox="1"/>
          <p:nvPr/>
        </p:nvSpPr>
        <p:spPr>
          <a:xfrm>
            <a:off x="0" y="6596390"/>
            <a:ext cx="6172200" cy="261610"/>
          </a:xfrm>
          <a:prstGeom prst="rect">
            <a:avLst/>
          </a:prstGeom>
          <a:noFill/>
        </p:spPr>
        <p:txBody>
          <a:bodyPr wrap="square">
            <a:spAutoFit/>
          </a:bodyPr>
          <a:lstStyle/>
          <a:p>
            <a:r>
              <a:rPr lang="en-US" sz="1100" i="1" dirty="0"/>
              <a:t>https://scholarspace.manoa.hawaii.edu/items/cd1bd19d-89b3-470c-8062-8332412d8bdd</a:t>
            </a:r>
          </a:p>
        </p:txBody>
      </p:sp>
    </p:spTree>
    <p:extLst>
      <p:ext uri="{BB962C8B-B14F-4D97-AF65-F5344CB8AC3E}">
        <p14:creationId xmlns:p14="http://schemas.microsoft.com/office/powerpoint/2010/main" val="3874810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22F19-52D6-15DD-6921-6C471D0039A4}"/>
              </a:ext>
            </a:extLst>
          </p:cNvPr>
          <p:cNvSpPr>
            <a:spLocks noGrp="1"/>
          </p:cNvSpPr>
          <p:nvPr>
            <p:ph type="title"/>
          </p:nvPr>
        </p:nvSpPr>
        <p:spPr>
          <a:xfrm>
            <a:off x="378704" y="3276598"/>
            <a:ext cx="3429000" cy="3482548"/>
          </a:xfrm>
        </p:spPr>
        <p:txBody>
          <a:bodyPr vert="horz" lIns="91440" tIns="45720" rIns="91440" bIns="45720" rtlCol="0" anchor="ctr">
            <a:noAutofit/>
          </a:bodyPr>
          <a:lstStyle/>
          <a:p>
            <a:pPr algn="ctr">
              <a:lnSpc>
                <a:spcPct val="90000"/>
              </a:lnSpc>
              <a:spcBef>
                <a:spcPts val="1000"/>
              </a:spcBef>
            </a:pPr>
            <a:r>
              <a:rPr lang="en-US" sz="1800" b="1" i="0" kern="1200" dirty="0">
                <a:solidFill>
                  <a:srgbClr val="00AEEF"/>
                </a:solidFill>
                <a:latin typeface="Segoe UI Semibold" panose="020B0502040204020203" pitchFamily="34" charset="0"/>
                <a:ea typeface="+mn-ea"/>
                <a:cs typeface="Segoe UI Semibold" panose="020B0502040204020203" pitchFamily="34" charset="0"/>
              </a:rPr>
              <a:t>“Current MFA technology often comes with duplicated factors. Despite the fact that the factor of possession (phone) has already been verified when a user logs in to a site via their phone’s browser, MFA implementations send requests to the phone for confirmation.”</a:t>
            </a:r>
          </a:p>
        </p:txBody>
      </p:sp>
      <p:pic>
        <p:nvPicPr>
          <p:cNvPr id="10" name="Graphic 9" descr="No Phones with solid fill">
            <a:extLst>
              <a:ext uri="{FF2B5EF4-FFF2-40B4-BE49-F238E27FC236}">
                <a16:creationId xmlns:a16="http://schemas.microsoft.com/office/drawing/2014/main" id="{5C8A15BE-4E59-D983-A63A-C51CE98F3F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9477" y="1481772"/>
            <a:ext cx="1227454" cy="1227454"/>
          </a:xfrm>
          <a:prstGeom prst="rect">
            <a:avLst/>
          </a:prstGeom>
        </p:spPr>
      </p:pic>
      <p:pic>
        <p:nvPicPr>
          <p:cNvPr id="14" name="Graphic 13" descr="Fingerprint outline">
            <a:extLst>
              <a:ext uri="{FF2B5EF4-FFF2-40B4-BE49-F238E27FC236}">
                <a16:creationId xmlns:a16="http://schemas.microsoft.com/office/drawing/2014/main" id="{73BD60C9-8887-8D7C-0813-2E29A45FF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82773" y="1481772"/>
            <a:ext cx="1227454" cy="1227454"/>
          </a:xfrm>
          <a:prstGeom prst="rect">
            <a:avLst/>
          </a:prstGeom>
        </p:spPr>
      </p:pic>
      <p:pic>
        <p:nvPicPr>
          <p:cNvPr id="12" name="Graphic 11" descr="Key outline">
            <a:extLst>
              <a:ext uri="{FF2B5EF4-FFF2-40B4-BE49-F238E27FC236}">
                <a16:creationId xmlns:a16="http://schemas.microsoft.com/office/drawing/2014/main" id="{1B34DFA9-6773-FFB1-B0F5-F9412E657E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81125" y="1481772"/>
            <a:ext cx="1227454" cy="1227454"/>
          </a:xfrm>
          <a:prstGeom prst="rect">
            <a:avLst/>
          </a:prstGeom>
        </p:spPr>
      </p:pic>
      <p:sp>
        <p:nvSpPr>
          <p:cNvPr id="4" name="TextBox 3">
            <a:extLst>
              <a:ext uri="{FF2B5EF4-FFF2-40B4-BE49-F238E27FC236}">
                <a16:creationId xmlns:a16="http://schemas.microsoft.com/office/drawing/2014/main" id="{EB39937D-69B7-EE54-1C5D-6426F96F01C2}"/>
              </a:ext>
            </a:extLst>
          </p:cNvPr>
          <p:cNvSpPr txBox="1"/>
          <p:nvPr/>
        </p:nvSpPr>
        <p:spPr>
          <a:xfrm>
            <a:off x="4384386" y="3276598"/>
            <a:ext cx="3420932" cy="2099629"/>
          </a:xfrm>
          <a:prstGeom prst="rect">
            <a:avLst/>
          </a:prstGeom>
        </p:spPr>
        <p:txBody>
          <a:bodyPr vert="horz" lIns="91440" tIns="45720" rIns="91440" bIns="45720" rtlCol="0" anchor="ctr">
            <a:normAutofit/>
          </a:bodyPr>
          <a:lstStyle/>
          <a:p>
            <a:pPr algn="ctr">
              <a:lnSpc>
                <a:spcPct val="90000"/>
              </a:lnSpc>
              <a:spcBef>
                <a:spcPts val="1000"/>
              </a:spcBef>
            </a:pPr>
            <a:r>
              <a:rPr lang="en-US" sz="2400" b="1" i="0" kern="1200" dirty="0">
                <a:solidFill>
                  <a:srgbClr val="00AEEF"/>
                </a:solidFill>
                <a:latin typeface="Segoe UI Semibold" panose="020B0502040204020203" pitchFamily="34" charset="0"/>
                <a:ea typeface="+mn-ea"/>
                <a:cs typeface="Segoe UI Semibold" panose="020B0502040204020203" pitchFamily="34" charset="0"/>
              </a:rPr>
              <a:t>Users like the perceived simplicity of security keys</a:t>
            </a:r>
          </a:p>
        </p:txBody>
      </p:sp>
      <p:sp>
        <p:nvSpPr>
          <p:cNvPr id="19" name="Text Placeholder 6">
            <a:extLst>
              <a:ext uri="{FF2B5EF4-FFF2-40B4-BE49-F238E27FC236}">
                <a16:creationId xmlns:a16="http://schemas.microsoft.com/office/drawing/2014/main" id="{B6C79F70-CDF5-6BEB-7099-075D9F2AA6DF}"/>
              </a:ext>
            </a:extLst>
          </p:cNvPr>
          <p:cNvSpPr>
            <a:spLocks noGrp="1"/>
          </p:cNvSpPr>
          <p:nvPr>
            <p:ph type="body" sz="quarter" idx="14"/>
          </p:nvPr>
        </p:nvSpPr>
        <p:spPr>
          <a:xfrm>
            <a:off x="8382000" y="3276598"/>
            <a:ext cx="3429000" cy="2099629"/>
          </a:xfrm>
        </p:spPr>
        <p:txBody>
          <a:bodyPr>
            <a:normAutofit/>
          </a:bodyPr>
          <a:lstStyle/>
          <a:p>
            <a:r>
              <a:rPr lang="en-US" sz="2400" dirty="0"/>
              <a:t>Users had a general distrust of biometrics</a:t>
            </a:r>
          </a:p>
        </p:txBody>
      </p:sp>
      <p:sp>
        <p:nvSpPr>
          <p:cNvPr id="21" name="Content Placeholder 7">
            <a:extLst>
              <a:ext uri="{FF2B5EF4-FFF2-40B4-BE49-F238E27FC236}">
                <a16:creationId xmlns:a16="http://schemas.microsoft.com/office/drawing/2014/main" id="{98B5FA52-020B-A4D2-99C4-4EBB7D484163}"/>
              </a:ext>
            </a:extLst>
          </p:cNvPr>
          <p:cNvSpPr>
            <a:spLocks noGrp="1"/>
          </p:cNvSpPr>
          <p:nvPr>
            <p:ph idx="1"/>
          </p:nvPr>
        </p:nvSpPr>
        <p:spPr>
          <a:xfrm>
            <a:off x="0" y="98854"/>
            <a:ext cx="12192000" cy="815546"/>
          </a:xfrm>
        </p:spPr>
        <p:txBody>
          <a:bodyPr>
            <a:normAutofit fontScale="92500"/>
          </a:bodyPr>
          <a:lstStyle/>
          <a:p>
            <a:pPr algn="ctr"/>
            <a:r>
              <a:rPr lang="en-US" sz="3600" dirty="0"/>
              <a:t>Additional recommendations to improve MFA User Experience</a:t>
            </a:r>
          </a:p>
        </p:txBody>
      </p:sp>
      <p:cxnSp>
        <p:nvCxnSpPr>
          <p:cNvPr id="16" name="Straight Connector 15">
            <a:extLst>
              <a:ext uri="{FF2B5EF4-FFF2-40B4-BE49-F238E27FC236}">
                <a16:creationId xmlns:a16="http://schemas.microsoft.com/office/drawing/2014/main" id="{27CF4E0E-CE5B-4949-F9C1-3C5088E3CE18}"/>
              </a:ext>
            </a:extLst>
          </p:cNvPr>
          <p:cNvCxnSpPr>
            <a:cxnSpLocks/>
          </p:cNvCxnSpPr>
          <p:nvPr/>
        </p:nvCxnSpPr>
        <p:spPr>
          <a:xfrm flipV="1">
            <a:off x="9599259" y="1600709"/>
            <a:ext cx="994482" cy="98957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040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934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Half Frame 40">
            <a:extLst>
              <a:ext uri="{FF2B5EF4-FFF2-40B4-BE49-F238E27FC236}">
                <a16:creationId xmlns:a16="http://schemas.microsoft.com/office/drawing/2014/main" id="{A74FBA80-430A-4FE1-B8EF-3CBC5BA7703B}"/>
              </a:ext>
            </a:extLst>
          </p:cNvPr>
          <p:cNvSpPr/>
          <p:nvPr/>
        </p:nvSpPr>
        <p:spPr bwMode="auto">
          <a:xfrm rot="8084281">
            <a:off x="5303481" y="2119602"/>
            <a:ext cx="938113" cy="938113"/>
          </a:xfrm>
          <a:prstGeom prst="halfFrame">
            <a:avLst>
              <a:gd name="adj1" fmla="val 14034"/>
              <a:gd name="adj2" fmla="val 14034"/>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69" name="Title 2068">
            <a:extLst>
              <a:ext uri="{FF2B5EF4-FFF2-40B4-BE49-F238E27FC236}">
                <a16:creationId xmlns:a16="http://schemas.microsoft.com/office/drawing/2014/main" id="{315D55CC-5933-4542-B554-B3EBF02A559F}"/>
              </a:ext>
            </a:extLst>
          </p:cNvPr>
          <p:cNvSpPr>
            <a:spLocks noGrp="1"/>
          </p:cNvSpPr>
          <p:nvPr>
            <p:ph type="title" idx="4294967295"/>
          </p:nvPr>
        </p:nvSpPr>
        <p:spPr>
          <a:xfrm>
            <a:off x="0" y="3175"/>
            <a:ext cx="11334750" cy="757238"/>
          </a:xfrm>
        </p:spPr>
        <p:txBody>
          <a:bodyPr/>
          <a:lstStyle/>
          <a:p>
            <a:pPr algn="ctr"/>
            <a:r>
              <a:rPr lang="en-US" dirty="0"/>
              <a:t>What is Identity?</a:t>
            </a:r>
          </a:p>
        </p:txBody>
      </p:sp>
      <p:sp>
        <p:nvSpPr>
          <p:cNvPr id="33" name="Rectangle 32">
            <a:extLst>
              <a:ext uri="{FF2B5EF4-FFF2-40B4-BE49-F238E27FC236}">
                <a16:creationId xmlns:a16="http://schemas.microsoft.com/office/drawing/2014/main" id="{3B2B118E-0944-4C81-AEBD-35D8F6F12B62}"/>
              </a:ext>
            </a:extLst>
          </p:cNvPr>
          <p:cNvSpPr/>
          <p:nvPr/>
        </p:nvSpPr>
        <p:spPr bwMode="auto">
          <a:xfrm>
            <a:off x="0" y="4569859"/>
            <a:ext cx="12192000" cy="1326679"/>
          </a:xfrm>
          <a:prstGeom prst="rect">
            <a:avLst/>
          </a:prstGeom>
          <a:solidFill>
            <a:schemeClr val="bg2">
              <a:lumMod val="90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TextBox 34">
            <a:extLst>
              <a:ext uri="{FF2B5EF4-FFF2-40B4-BE49-F238E27FC236}">
                <a16:creationId xmlns:a16="http://schemas.microsoft.com/office/drawing/2014/main" id="{1B02EDCA-E4EA-474A-A0AB-AFE2C2898B8C}"/>
              </a:ext>
            </a:extLst>
          </p:cNvPr>
          <p:cNvSpPr txBox="1"/>
          <p:nvPr/>
        </p:nvSpPr>
        <p:spPr>
          <a:xfrm>
            <a:off x="717140" y="4888618"/>
            <a:ext cx="3879665" cy="734829"/>
          </a:xfrm>
          <a:prstGeom prst="rect">
            <a:avLst/>
          </a:prstGeom>
        </p:spPr>
        <p:txBody>
          <a:bodyPr vert="horz" wrap="square" lIns="89642" tIns="89642" rIns="89642" bIns="89642" rtlCol="0">
            <a:spAutoFit/>
          </a:bodyPr>
          <a:lstStyle/>
          <a:p>
            <a:pPr marL="0" marR="0" lvl="0" indent="0" algn="l" defTabSz="228510" rtl="0" eaLnBrk="1" fontAlgn="auto" latinLnBrk="0" hangingPunct="1">
              <a:lnSpc>
                <a:spcPct val="100000"/>
              </a:lnSpc>
              <a:spcBef>
                <a:spcPct val="20000"/>
              </a:spcBef>
              <a:spcAft>
                <a:spcPts val="0"/>
              </a:spcAft>
              <a:buClr>
                <a:srgbClr val="0078D4"/>
              </a:buClr>
              <a:buSzTx/>
              <a:buFontTx/>
              <a:buNone/>
              <a:tabLst/>
              <a:defRPr/>
            </a:pPr>
            <a:r>
              <a:rPr kumimoji="0" lang="en-US" sz="3599" b="0" i="0" u="none" strike="noStrike" kern="1200" cap="none" spc="0" normalizeH="0" baseline="0" noProof="0">
                <a:ln>
                  <a:noFill/>
                </a:ln>
                <a:solidFill>
                  <a:srgbClr val="000000"/>
                </a:solidFill>
                <a:effectLst/>
                <a:uLnTx/>
                <a:uFillTx/>
                <a:latin typeface="Consolas" panose="020B0609020204030204" pitchFamily="49" charset="0"/>
                <a:ea typeface="+mn-ea"/>
                <a:cs typeface="AvenirNext LT Pro Regular"/>
              </a:rPr>
              <a:t>Your Identity</a:t>
            </a:r>
          </a:p>
        </p:txBody>
      </p:sp>
      <p:sp>
        <p:nvSpPr>
          <p:cNvPr id="36" name="Rectangle 35">
            <a:extLst>
              <a:ext uri="{FF2B5EF4-FFF2-40B4-BE49-F238E27FC236}">
                <a16:creationId xmlns:a16="http://schemas.microsoft.com/office/drawing/2014/main" id="{E9A8457E-D731-4B20-A511-612011F6189D}"/>
              </a:ext>
            </a:extLst>
          </p:cNvPr>
          <p:cNvSpPr/>
          <p:nvPr/>
        </p:nvSpPr>
        <p:spPr>
          <a:xfrm>
            <a:off x="4455876" y="4894236"/>
            <a:ext cx="1024067" cy="734829"/>
          </a:xfrm>
          <a:prstGeom prst="rect">
            <a:avLst/>
          </a:prstGeom>
        </p:spPr>
        <p:txBody>
          <a:bodyPr wrap="square" lIns="89642" tIns="89642" rIns="89642" bIns="89642">
            <a:spAutoFit/>
          </a:bodyPr>
          <a:lstStyle/>
          <a:p>
            <a:pPr marL="0" marR="0" lvl="0" indent="0" algn="l" defTabSz="228510" rtl="0" eaLnBrk="1" fontAlgn="auto" latinLnBrk="0" hangingPunct="1">
              <a:lnSpc>
                <a:spcPct val="100000"/>
              </a:lnSpc>
              <a:spcBef>
                <a:spcPct val="20000"/>
              </a:spcBef>
              <a:spcAft>
                <a:spcPts val="0"/>
              </a:spcAft>
              <a:buClr>
                <a:srgbClr val="0078D4"/>
              </a:buClr>
              <a:buSzTx/>
              <a:buFontTx/>
              <a:buNone/>
              <a:tabLst/>
              <a:defRPr/>
            </a:pPr>
            <a:r>
              <a:rPr kumimoji="0" lang="en-US" sz="3599" b="0" i="0" u="none" strike="noStrike" kern="1200" cap="none" spc="0" normalizeH="0" baseline="0" noProof="0">
                <a:ln>
                  <a:noFill/>
                </a:ln>
                <a:solidFill>
                  <a:srgbClr val="000000"/>
                </a:solidFill>
                <a:effectLst/>
                <a:uLnTx/>
                <a:uFillTx/>
                <a:latin typeface="Consolas" panose="020B0609020204030204" pitchFamily="49" charset="0"/>
                <a:ea typeface="+mn-ea"/>
                <a:cs typeface="AvenirNext LT Pro Regular"/>
              </a:rPr>
              <a:t>&gt;</a:t>
            </a:r>
          </a:p>
        </p:txBody>
      </p:sp>
      <p:sp>
        <p:nvSpPr>
          <p:cNvPr id="37" name="Rectangle 36">
            <a:extLst>
              <a:ext uri="{FF2B5EF4-FFF2-40B4-BE49-F238E27FC236}">
                <a16:creationId xmlns:a16="http://schemas.microsoft.com/office/drawing/2014/main" id="{A0063B24-84C5-40FB-87B1-22121CBFD2ED}"/>
              </a:ext>
            </a:extLst>
          </p:cNvPr>
          <p:cNvSpPr/>
          <p:nvPr/>
        </p:nvSpPr>
        <p:spPr>
          <a:xfrm>
            <a:off x="5169167" y="4894236"/>
            <a:ext cx="6593297" cy="734829"/>
          </a:xfrm>
          <a:prstGeom prst="rect">
            <a:avLst/>
          </a:prstGeom>
        </p:spPr>
        <p:txBody>
          <a:bodyPr wrap="square" lIns="89642" tIns="89642" rIns="89642" bIns="89642">
            <a:spAutoFit/>
          </a:bodyPr>
          <a:lstStyle/>
          <a:p>
            <a:pPr marL="0" marR="0" lvl="0" indent="0" algn="l" defTabSz="228510" rtl="0" eaLnBrk="1" fontAlgn="auto" latinLnBrk="0" hangingPunct="1">
              <a:lnSpc>
                <a:spcPct val="100000"/>
              </a:lnSpc>
              <a:spcBef>
                <a:spcPct val="20000"/>
              </a:spcBef>
              <a:spcAft>
                <a:spcPts val="0"/>
              </a:spcAft>
              <a:buClr>
                <a:srgbClr val="0078D4"/>
              </a:buClr>
              <a:buSzTx/>
              <a:buFontTx/>
              <a:buNone/>
              <a:tabLst/>
              <a:defRPr/>
            </a:pPr>
            <a:r>
              <a:rPr kumimoji="0" lang="en-US" sz="3599" b="0" i="0" u="none" strike="noStrike" kern="1200" cap="none" spc="0" normalizeH="0" baseline="0" noProof="0" dirty="0">
                <a:ln>
                  <a:noFill/>
                </a:ln>
                <a:solidFill>
                  <a:srgbClr val="000000"/>
                </a:solidFill>
                <a:effectLst/>
                <a:uLnTx/>
                <a:uFillTx/>
                <a:latin typeface="Consolas" panose="020B0609020204030204" pitchFamily="49" charset="0"/>
                <a:ea typeface="+mn-ea"/>
                <a:cs typeface="AvenirNext LT Pro Regular"/>
              </a:rPr>
              <a:t>App(username, password)</a:t>
            </a:r>
          </a:p>
        </p:txBody>
      </p:sp>
      <p:grpSp>
        <p:nvGrpSpPr>
          <p:cNvPr id="53" name="Group 52">
            <a:extLst>
              <a:ext uri="{FF2B5EF4-FFF2-40B4-BE49-F238E27FC236}">
                <a16:creationId xmlns:a16="http://schemas.microsoft.com/office/drawing/2014/main" id="{62AD6BCA-B916-4E03-ABD0-C17ECBB2E00B}"/>
              </a:ext>
            </a:extLst>
          </p:cNvPr>
          <p:cNvGrpSpPr/>
          <p:nvPr/>
        </p:nvGrpSpPr>
        <p:grpSpPr>
          <a:xfrm>
            <a:off x="6773164" y="1756117"/>
            <a:ext cx="4176342" cy="1595808"/>
            <a:chOff x="1853307" y="5422900"/>
            <a:chExt cx="917833" cy="350711"/>
          </a:xfrm>
        </p:grpSpPr>
        <p:sp>
          <p:nvSpPr>
            <p:cNvPr id="54" name="Freeform 5">
              <a:extLst>
                <a:ext uri="{FF2B5EF4-FFF2-40B4-BE49-F238E27FC236}">
                  <a16:creationId xmlns:a16="http://schemas.microsoft.com/office/drawing/2014/main" id="{E82C5F0F-6105-4B17-842E-0759C9740EB5}"/>
                </a:ext>
              </a:extLst>
            </p:cNvPr>
            <p:cNvSpPr>
              <a:spLocks noEditPoints="1"/>
            </p:cNvSpPr>
            <p:nvPr/>
          </p:nvSpPr>
          <p:spPr bwMode="auto">
            <a:xfrm>
              <a:off x="1865119" y="5441852"/>
              <a:ext cx="105081" cy="117408"/>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505050"/>
                </a:solidFill>
                <a:effectLst/>
                <a:uLnTx/>
                <a:uFillTx/>
                <a:latin typeface="Segoe UI Semilight"/>
                <a:ea typeface="+mn-ea"/>
                <a:cs typeface="+mn-cs"/>
              </a:endParaRPr>
            </a:p>
          </p:txBody>
        </p:sp>
        <p:grpSp>
          <p:nvGrpSpPr>
            <p:cNvPr id="55" name="Group 54">
              <a:extLst>
                <a:ext uri="{FF2B5EF4-FFF2-40B4-BE49-F238E27FC236}">
                  <a16:creationId xmlns:a16="http://schemas.microsoft.com/office/drawing/2014/main" id="{69D458A1-3AF6-46C1-87DF-A14E1CE42310}"/>
                </a:ext>
              </a:extLst>
            </p:cNvPr>
            <p:cNvGrpSpPr/>
            <p:nvPr/>
          </p:nvGrpSpPr>
          <p:grpSpPr>
            <a:xfrm>
              <a:off x="1853307" y="5641548"/>
              <a:ext cx="128705" cy="132063"/>
              <a:chOff x="993224" y="3454771"/>
              <a:chExt cx="462125" cy="474184"/>
            </a:xfrm>
          </p:grpSpPr>
          <p:sp>
            <p:nvSpPr>
              <p:cNvPr id="58" name="Freeform 100">
                <a:extLst>
                  <a:ext uri="{FF2B5EF4-FFF2-40B4-BE49-F238E27FC236}">
                    <a16:creationId xmlns:a16="http://schemas.microsoft.com/office/drawing/2014/main" id="{E99A6D8A-B5C2-4741-B9F1-EAFEAE5D00A6}"/>
                  </a:ext>
                </a:extLst>
              </p:cNvPr>
              <p:cNvSpPr>
                <a:spLocks/>
              </p:cNvSpPr>
              <p:nvPr/>
            </p:nvSpPr>
            <p:spPr bwMode="auto">
              <a:xfrm>
                <a:off x="993224" y="3454771"/>
                <a:ext cx="237091" cy="474184"/>
              </a:xfrm>
              <a:custGeom>
                <a:avLst/>
                <a:gdLst>
                  <a:gd name="T0" fmla="*/ 163 w 163"/>
                  <a:gd name="T1" fmla="*/ 0 h 327"/>
                  <a:gd name="T2" fmla="*/ 87 w 163"/>
                  <a:gd name="T3" fmla="*/ 29 h 327"/>
                  <a:gd name="T4" fmla="*/ 2 w 163"/>
                  <a:gd name="T5" fmla="*/ 0 h 327"/>
                  <a:gd name="T6" fmla="*/ 16 w 163"/>
                  <a:gd name="T7" fmla="*/ 187 h 327"/>
                  <a:gd name="T8" fmla="*/ 163 w 163"/>
                  <a:gd name="T9" fmla="*/ 327 h 327"/>
                </a:gdLst>
                <a:ahLst/>
                <a:cxnLst>
                  <a:cxn ang="0">
                    <a:pos x="T0" y="T1"/>
                  </a:cxn>
                  <a:cxn ang="0">
                    <a:pos x="T2" y="T3"/>
                  </a:cxn>
                  <a:cxn ang="0">
                    <a:pos x="T4" y="T5"/>
                  </a:cxn>
                  <a:cxn ang="0">
                    <a:pos x="T6" y="T7"/>
                  </a:cxn>
                  <a:cxn ang="0">
                    <a:pos x="T8" y="T9"/>
                  </a:cxn>
                </a:cxnLst>
                <a:rect l="0" t="0" r="r" b="b"/>
                <a:pathLst>
                  <a:path w="163" h="327">
                    <a:moveTo>
                      <a:pt x="163" y="0"/>
                    </a:moveTo>
                    <a:cubicBezTo>
                      <a:pt x="163" y="0"/>
                      <a:pt x="137" y="29"/>
                      <a:pt x="87" y="29"/>
                    </a:cubicBezTo>
                    <a:cubicBezTo>
                      <a:pt x="38" y="29"/>
                      <a:pt x="2" y="0"/>
                      <a:pt x="2" y="0"/>
                    </a:cubicBezTo>
                    <a:cubicBezTo>
                      <a:pt x="2" y="0"/>
                      <a:pt x="0" y="146"/>
                      <a:pt x="16" y="187"/>
                    </a:cubicBezTo>
                    <a:cubicBezTo>
                      <a:pt x="35" y="234"/>
                      <a:pt x="70" y="289"/>
                      <a:pt x="163" y="327"/>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9" name="Freeform 101">
                <a:extLst>
                  <a:ext uri="{FF2B5EF4-FFF2-40B4-BE49-F238E27FC236}">
                    <a16:creationId xmlns:a16="http://schemas.microsoft.com/office/drawing/2014/main" id="{4BB472D8-671B-4772-88C8-E4FFCB50C662}"/>
                  </a:ext>
                </a:extLst>
              </p:cNvPr>
              <p:cNvSpPr>
                <a:spLocks/>
              </p:cNvSpPr>
              <p:nvPr/>
            </p:nvSpPr>
            <p:spPr bwMode="auto">
              <a:xfrm>
                <a:off x="1218259" y="3454771"/>
                <a:ext cx="237090" cy="474184"/>
              </a:xfrm>
              <a:custGeom>
                <a:avLst/>
                <a:gdLst>
                  <a:gd name="T0" fmla="*/ 4 w 163"/>
                  <a:gd name="T1" fmla="*/ 327 h 327"/>
                  <a:gd name="T2" fmla="*/ 147 w 163"/>
                  <a:gd name="T3" fmla="*/ 187 h 327"/>
                  <a:gd name="T4" fmla="*/ 161 w 163"/>
                  <a:gd name="T5" fmla="*/ 0 h 327"/>
                  <a:gd name="T6" fmla="*/ 76 w 163"/>
                  <a:gd name="T7" fmla="*/ 29 h 327"/>
                  <a:gd name="T8" fmla="*/ 0 w 163"/>
                  <a:gd name="T9" fmla="*/ 0 h 327"/>
                </a:gdLst>
                <a:ahLst/>
                <a:cxnLst>
                  <a:cxn ang="0">
                    <a:pos x="T0" y="T1"/>
                  </a:cxn>
                  <a:cxn ang="0">
                    <a:pos x="T2" y="T3"/>
                  </a:cxn>
                  <a:cxn ang="0">
                    <a:pos x="T4" y="T5"/>
                  </a:cxn>
                  <a:cxn ang="0">
                    <a:pos x="T6" y="T7"/>
                  </a:cxn>
                  <a:cxn ang="0">
                    <a:pos x="T8" y="T9"/>
                  </a:cxn>
                </a:cxnLst>
                <a:rect l="0" t="0" r="r" b="b"/>
                <a:pathLst>
                  <a:path w="163" h="327">
                    <a:moveTo>
                      <a:pt x="4" y="327"/>
                    </a:moveTo>
                    <a:cubicBezTo>
                      <a:pt x="96" y="289"/>
                      <a:pt x="128" y="234"/>
                      <a:pt x="147" y="187"/>
                    </a:cubicBezTo>
                    <a:cubicBezTo>
                      <a:pt x="163" y="146"/>
                      <a:pt x="161" y="0"/>
                      <a:pt x="161" y="0"/>
                    </a:cubicBezTo>
                    <a:cubicBezTo>
                      <a:pt x="161" y="0"/>
                      <a:pt x="126" y="29"/>
                      <a:pt x="76" y="29"/>
                    </a:cubicBezTo>
                    <a:cubicBezTo>
                      <a:pt x="26" y="29"/>
                      <a:pt x="0" y="0"/>
                      <a:pt x="0" y="0"/>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505050"/>
                  </a:solidFill>
                  <a:effectLst/>
                  <a:uLnTx/>
                  <a:uFillTx/>
                  <a:latin typeface="Segoe UI Semilight"/>
                  <a:ea typeface="+mn-ea"/>
                  <a:cs typeface="+mn-cs"/>
                </a:endParaRPr>
              </a:p>
            </p:txBody>
          </p:sp>
        </p:grpSp>
        <p:sp>
          <p:nvSpPr>
            <p:cNvPr id="56" name="Rectangle 55">
              <a:extLst>
                <a:ext uri="{FF2B5EF4-FFF2-40B4-BE49-F238E27FC236}">
                  <a16:creationId xmlns:a16="http://schemas.microsoft.com/office/drawing/2014/main" id="{E9BE49FE-2411-4E77-9D38-3C42500E66C4}"/>
                </a:ext>
              </a:extLst>
            </p:cNvPr>
            <p:cNvSpPr/>
            <p:nvPr/>
          </p:nvSpPr>
          <p:spPr bwMode="black">
            <a:xfrm>
              <a:off x="2076831" y="5422900"/>
              <a:ext cx="694309" cy="145253"/>
            </a:xfrm>
            <a:prstGeom prst="rect">
              <a:avLst/>
            </a:prstGeom>
            <a:solidFill>
              <a:schemeClr val="bg1">
                <a:lumMod val="95000"/>
              </a:schemeClr>
            </a:solidFill>
            <a:ln w="1905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0" rIns="0" bIns="0" numCol="1" spcCol="0" rtlCol="0" fromWordArt="0" anchor="ctr" anchorCtr="0" forceAA="0" compatLnSpc="1">
              <a:prstTxWarp prst="textNoShape">
                <a:avLst/>
              </a:prstTxWarp>
              <a:noAutofit/>
            </a:bodyPr>
            <a:lstStyle/>
            <a:p>
              <a:pPr marL="0" marR="0" lvl="0" indent="0" algn="l" defTabSz="896094" rtl="0" eaLnBrk="1" fontAlgn="base" latinLnBrk="0" hangingPunct="1">
                <a:lnSpc>
                  <a:spcPct val="90000"/>
                </a:lnSpc>
                <a:spcBef>
                  <a:spcPct val="0"/>
                </a:spcBef>
                <a:spcAft>
                  <a:spcPct val="0"/>
                </a:spcAft>
                <a:buClrTx/>
                <a:buSzTx/>
                <a:buFontTx/>
                <a:buNone/>
                <a:tabLst/>
                <a:defRPr/>
              </a:pPr>
              <a:r>
                <a:rPr kumimoji="0" lang="en-US" sz="1372" b="1" i="0" u="none" strike="noStrike" kern="0" cap="none" spc="294" normalizeH="0" baseline="0" noProof="0">
                  <a:ln>
                    <a:noFill/>
                  </a:ln>
                  <a:solidFill>
                    <a:srgbClr val="000000"/>
                  </a:solidFill>
                  <a:effectLst/>
                  <a:uLnTx/>
                  <a:uFillTx/>
                  <a:latin typeface="Consolas" panose="020B0609020204030204" pitchFamily="49" charset="0"/>
                  <a:ea typeface="+mn-ea"/>
                  <a:cs typeface="Segoe UI" pitchFamily="34" charset="0"/>
                </a:rPr>
                <a:t>username</a:t>
              </a:r>
            </a:p>
          </p:txBody>
        </p:sp>
        <p:sp>
          <p:nvSpPr>
            <p:cNvPr id="57" name="Rectangle 56">
              <a:extLst>
                <a:ext uri="{FF2B5EF4-FFF2-40B4-BE49-F238E27FC236}">
                  <a16:creationId xmlns:a16="http://schemas.microsoft.com/office/drawing/2014/main" id="{F050CCC5-454F-4670-99A9-6413B44BCCC0}"/>
                </a:ext>
              </a:extLst>
            </p:cNvPr>
            <p:cNvSpPr/>
            <p:nvPr/>
          </p:nvSpPr>
          <p:spPr bwMode="black">
            <a:xfrm>
              <a:off x="2076831" y="5628358"/>
              <a:ext cx="694309" cy="145253"/>
            </a:xfrm>
            <a:prstGeom prst="rect">
              <a:avLst/>
            </a:prstGeom>
            <a:solidFill>
              <a:schemeClr val="bg1">
                <a:lumMod val="95000"/>
              </a:schemeClr>
            </a:solidFill>
            <a:ln w="1905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0" rIns="0" bIns="0" numCol="1" spcCol="0" rtlCol="0" fromWordArt="0" anchor="ctr" anchorCtr="0" forceAA="0" compatLnSpc="1">
              <a:prstTxWarp prst="textNoShape">
                <a:avLst/>
              </a:prstTxWarp>
              <a:noAutofit/>
            </a:bodyPr>
            <a:lstStyle/>
            <a:p>
              <a:pPr marL="0" marR="0" lvl="0" indent="0" algn="l" defTabSz="896094" rtl="0" eaLnBrk="1" fontAlgn="base" latinLnBrk="0" hangingPunct="1">
                <a:lnSpc>
                  <a:spcPct val="90000"/>
                </a:lnSpc>
                <a:spcBef>
                  <a:spcPct val="0"/>
                </a:spcBef>
                <a:spcAft>
                  <a:spcPct val="0"/>
                </a:spcAft>
                <a:buClrTx/>
                <a:buSzTx/>
                <a:buFontTx/>
                <a:buNone/>
                <a:tabLst/>
                <a:defRPr/>
              </a:pPr>
              <a:r>
                <a:rPr kumimoji="0" lang="en-US" sz="980" b="0" i="0" u="none" strike="noStrike" kern="0" cap="none" spc="294" normalizeH="0" baseline="0" noProof="0" dirty="0">
                  <a:ln>
                    <a:noFill/>
                  </a:ln>
                  <a:solidFill>
                    <a:srgbClr val="000000"/>
                  </a:solidFill>
                  <a:effectLst/>
                  <a:uLnTx/>
                  <a:uFillTx/>
                  <a:latin typeface="Wingdings" panose="05000000000000000000" pitchFamily="2" charset="2"/>
                  <a:ea typeface="+mn-ea"/>
                  <a:cs typeface="Segoe UI" pitchFamily="34" charset="0"/>
                </a:rPr>
                <a:t>llllllll</a:t>
              </a:r>
            </a:p>
          </p:txBody>
        </p:sp>
      </p:grpSp>
      <p:sp>
        <p:nvSpPr>
          <p:cNvPr id="38" name="people_4" title="Icon of a person">
            <a:extLst>
              <a:ext uri="{FF2B5EF4-FFF2-40B4-BE49-F238E27FC236}">
                <a16:creationId xmlns:a16="http://schemas.microsoft.com/office/drawing/2014/main" id="{4BD37CC6-EB0D-47D0-87BA-8E3AC4E23731}"/>
              </a:ext>
            </a:extLst>
          </p:cNvPr>
          <p:cNvSpPr>
            <a:spLocks noChangeAspect="1" noEditPoints="1"/>
          </p:cNvSpPr>
          <p:nvPr/>
        </p:nvSpPr>
        <p:spPr bwMode="auto">
          <a:xfrm>
            <a:off x="1437660" y="931799"/>
            <a:ext cx="2964094" cy="3313798"/>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130699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ADF694E-EA0C-4280-958D-51E3095A6058}"/>
              </a:ext>
            </a:extLst>
          </p:cNvPr>
          <p:cNvGraphicFramePr/>
          <p:nvPr>
            <p:extLst>
              <p:ext uri="{D42A27DB-BD31-4B8C-83A1-F6EECF244321}">
                <p14:modId xmlns:p14="http://schemas.microsoft.com/office/powerpoint/2010/main" val="2566656819"/>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50FFE3AE-CCEB-75B5-5AA6-5222DCBEB283}"/>
              </a:ext>
            </a:extLst>
          </p:cNvPr>
          <p:cNvGraphicFramePr/>
          <p:nvPr>
            <p:extLst>
              <p:ext uri="{D42A27DB-BD31-4B8C-83A1-F6EECF244321}">
                <p14:modId xmlns:p14="http://schemas.microsoft.com/office/powerpoint/2010/main" val="3455119733"/>
              </p:ext>
            </p:extLst>
          </p:nvPr>
        </p:nvGraphicFramePr>
        <p:xfrm>
          <a:off x="0" y="1903029"/>
          <a:ext cx="12192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itle 1">
            <a:extLst>
              <a:ext uri="{FF2B5EF4-FFF2-40B4-BE49-F238E27FC236}">
                <a16:creationId xmlns:a16="http://schemas.microsoft.com/office/drawing/2014/main" id="{97D20235-1BA3-3875-AD53-AAD8071C992A}"/>
              </a:ext>
            </a:extLst>
          </p:cNvPr>
          <p:cNvSpPr txBox="1">
            <a:spLocks/>
          </p:cNvSpPr>
          <p:nvPr/>
        </p:nvSpPr>
        <p:spPr>
          <a:xfrm>
            <a:off x="1181100" y="-21021"/>
            <a:ext cx="9829800" cy="1828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Segoe UI" panose="020B0502040204020203" pitchFamily="34" charset="0"/>
                <a:cs typeface="Segoe UI" panose="020B0502040204020203" pitchFamily="34" charset="0"/>
              </a:rPr>
              <a:t>Evolution of identity</a:t>
            </a:r>
          </a:p>
        </p:txBody>
      </p:sp>
    </p:spTree>
    <p:extLst>
      <p:ext uri="{BB962C8B-B14F-4D97-AF65-F5344CB8AC3E}">
        <p14:creationId xmlns:p14="http://schemas.microsoft.com/office/powerpoint/2010/main" val="353339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grpId="0" nodeType="clickEffect">
                                  <p:stCondLst>
                                    <p:cond delay="0"/>
                                  </p:stCondLst>
                                  <p:childTnLst>
                                    <p:animMotion origin="layout" path="M 0 0 L 0 -0.19722 " pathEditMode="relative" rAng="0" ptsTypes="AA">
                                      <p:cBhvr>
                                        <p:cTn id="6" dur="1500" fill="hold"/>
                                        <p:tgtEl>
                                          <p:spTgt spid="2"/>
                                        </p:tgtEl>
                                        <p:attrNameLst>
                                          <p:attrName>ppt_x</p:attrName>
                                          <p:attrName>ppt_y</p:attrName>
                                        </p:attrNameLst>
                                      </p:cBhvr>
                                      <p:rCtr x="0" y="-9861"/>
                                    </p:animMotion>
                                  </p:childTnLst>
                                </p:cTn>
                              </p:par>
                            </p:childTnLst>
                          </p:cTn>
                        </p:par>
                        <p:par>
                          <p:cTn id="7" fill="hold">
                            <p:stCondLst>
                              <p:cond delay="1500"/>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1F43AA5-4091-A927-8966-59F980210AB3}"/>
              </a:ext>
            </a:extLst>
          </p:cNvPr>
          <p:cNvGrpSpPr/>
          <p:nvPr/>
        </p:nvGrpSpPr>
        <p:grpSpPr>
          <a:xfrm>
            <a:off x="1989438" y="876777"/>
            <a:ext cx="8213124" cy="5104446"/>
            <a:chOff x="1989438" y="876777"/>
            <a:chExt cx="8213124" cy="5104446"/>
          </a:xfrm>
        </p:grpSpPr>
        <p:pic>
          <p:nvPicPr>
            <p:cNvPr id="3" name="Picture 2">
              <a:extLst>
                <a:ext uri="{FF2B5EF4-FFF2-40B4-BE49-F238E27FC236}">
                  <a16:creationId xmlns:a16="http://schemas.microsoft.com/office/drawing/2014/main" id="{3F459E3B-D278-6D55-4D9C-6C23BB88E5D2}"/>
                </a:ext>
              </a:extLst>
            </p:cNvPr>
            <p:cNvPicPr>
              <a:picLocks noChangeAspect="1"/>
            </p:cNvPicPr>
            <p:nvPr/>
          </p:nvPicPr>
          <p:blipFill>
            <a:blip r:embed="rId3"/>
            <a:stretch>
              <a:fillRect/>
            </a:stretch>
          </p:blipFill>
          <p:spPr>
            <a:xfrm>
              <a:off x="1989438" y="876777"/>
              <a:ext cx="8213124" cy="5104446"/>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DE9143A7-49B4-1600-A66D-855896CF427D}"/>
                </a:ext>
              </a:extLst>
            </p:cNvPr>
            <p:cNvSpPr/>
            <p:nvPr/>
          </p:nvSpPr>
          <p:spPr>
            <a:xfrm>
              <a:off x="3372364" y="1383956"/>
              <a:ext cx="1329175" cy="160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6663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FE27FE-3BAD-F57F-0CB0-6111D2DAAE65}"/>
              </a:ext>
            </a:extLst>
          </p:cNvPr>
          <p:cNvSpPr>
            <a:spLocks noGrp="1"/>
          </p:cNvSpPr>
          <p:nvPr>
            <p:ph idx="1"/>
          </p:nvPr>
        </p:nvSpPr>
        <p:spPr>
          <a:xfrm>
            <a:off x="381000" y="1079938"/>
            <a:ext cx="11430000" cy="5058103"/>
          </a:xfrm>
        </p:spPr>
        <p:txBody>
          <a:bodyPr>
            <a:normAutofit fontScale="55000" lnSpcReduction="20000"/>
          </a:bodyPr>
          <a:lstStyle/>
          <a:p>
            <a:pPr algn="l"/>
            <a:r>
              <a:rPr lang="en-US" b="0" i="0" dirty="0">
                <a:solidFill>
                  <a:srgbClr val="454441"/>
                </a:solidFill>
                <a:effectLst/>
                <a:latin typeface="Helvetica Neue"/>
              </a:rPr>
              <a:t>A.1 Introduction</a:t>
            </a:r>
          </a:p>
          <a:p>
            <a:pPr algn="l"/>
            <a:r>
              <a:rPr lang="en-US" b="0" i="0" dirty="0">
                <a:solidFill>
                  <a:srgbClr val="454441"/>
                </a:solidFill>
                <a:effectLst/>
                <a:latin typeface="Helvetica Neue"/>
              </a:rPr>
              <a:t>Despite widespread frustration with the use of passwords from both a usability and security standpoint, they remain a very widely used form of authentication. Humans, however, have only a limited ability to memorize complex, arbitrary secrets, so they often choose passwords that can be easily guessed. To address the resultant security concerns, online services have introduced rules in an effort to increase the complexity of these memorized secrets. The most notable form of these is composition rules, which require the user to choose passwords constructed using a mix of character types, such as at least one digit, uppercase letter, and symbol. However, analyses of breached password databases reveal that the benefit of such rules is not nearly as significant as initially thought, although the impact on usability and memorability is severe.</a:t>
            </a:r>
          </a:p>
          <a:p>
            <a:pPr algn="l"/>
            <a:r>
              <a:rPr lang="en-US" b="0" i="0" dirty="0">
                <a:solidFill>
                  <a:srgbClr val="454441"/>
                </a:solidFill>
                <a:effectLst/>
                <a:latin typeface="Helvetica Neue"/>
              </a:rPr>
              <a:t>[…]</a:t>
            </a:r>
          </a:p>
          <a:p>
            <a:pPr algn="l"/>
            <a:r>
              <a:rPr lang="en-US" b="0" i="0" dirty="0">
                <a:solidFill>
                  <a:srgbClr val="454441"/>
                </a:solidFill>
                <a:effectLst/>
                <a:latin typeface="Helvetica Neue"/>
              </a:rPr>
              <a:t>A.2 Length</a:t>
            </a:r>
          </a:p>
          <a:p>
            <a:pPr algn="l"/>
            <a:r>
              <a:rPr lang="en-US" b="0" i="0" dirty="0">
                <a:solidFill>
                  <a:srgbClr val="454441"/>
                </a:solidFill>
                <a:effectLst/>
                <a:latin typeface="Helvetica Neue"/>
              </a:rPr>
              <a:t>Password length has been found to be a primary factor in characterizing password strength. Passwords that are too short yield to brute force attacks as well as to dictionary attacks using words and commonly chosen passwords.</a:t>
            </a:r>
          </a:p>
          <a:p>
            <a:pPr algn="l"/>
            <a:r>
              <a:rPr lang="en-US" dirty="0">
                <a:solidFill>
                  <a:srgbClr val="454441"/>
                </a:solidFill>
                <a:latin typeface="Helvetica Neue"/>
              </a:rPr>
              <a:t>[…]</a:t>
            </a:r>
          </a:p>
          <a:p>
            <a:pPr algn="l"/>
            <a:r>
              <a:rPr lang="en-US" b="0" i="0" dirty="0">
                <a:solidFill>
                  <a:srgbClr val="454441"/>
                </a:solidFill>
                <a:effectLst/>
                <a:latin typeface="Helvetica Neue"/>
              </a:rPr>
              <a:t>Users should be encouraged to make their passwords as lengthy as they want, within reason. […]</a:t>
            </a:r>
          </a:p>
          <a:p>
            <a:pPr algn="l"/>
            <a:r>
              <a:rPr lang="en-US" b="0" i="0" dirty="0">
                <a:solidFill>
                  <a:srgbClr val="454441"/>
                </a:solidFill>
                <a:effectLst/>
                <a:latin typeface="Helvetica Neue"/>
              </a:rPr>
              <a:t>A.3 Complexity</a:t>
            </a:r>
          </a:p>
          <a:p>
            <a:pPr algn="l"/>
            <a:r>
              <a:rPr lang="en-US" b="0" i="0" dirty="0">
                <a:solidFill>
                  <a:srgbClr val="454441"/>
                </a:solidFill>
                <a:effectLst/>
                <a:latin typeface="Helvetica Neue"/>
              </a:rPr>
              <a:t>As noted above, composition rules are commonly used in an attempt to increase the difficulty of guessing user-chosen passwords. Research has shown, however, that users respond in very predictable ways to the requirements imposed by composition rules </a:t>
            </a:r>
            <a:r>
              <a:rPr lang="en-US" b="0" i="0" u="none" strike="noStrike" dirty="0">
                <a:solidFill>
                  <a:srgbClr val="0000FF"/>
                </a:solidFill>
                <a:effectLst/>
                <a:latin typeface="Helvetica Neue"/>
                <a:hlinkClick r:id="rId3"/>
              </a:rPr>
              <a:t>[Policies]</a:t>
            </a:r>
            <a:r>
              <a:rPr lang="en-US" b="0" i="0" dirty="0">
                <a:solidFill>
                  <a:srgbClr val="454441"/>
                </a:solidFill>
                <a:effectLst/>
                <a:latin typeface="Helvetica Neue"/>
              </a:rPr>
              <a:t>. For example, a user that might have chosen “password” as their password would be relatively likely to choose “Password1” if required to include an uppercase letter and a number, or “Password1!” if a symbol is also required.</a:t>
            </a:r>
          </a:p>
          <a:p>
            <a:pPr algn="l"/>
            <a:r>
              <a:rPr lang="en-US" b="0" i="0" dirty="0">
                <a:solidFill>
                  <a:srgbClr val="454441"/>
                </a:solidFill>
                <a:effectLst/>
                <a:latin typeface="Helvetica Neue"/>
              </a:rPr>
              <a:t>Users also express frustration when attempts to create complex passwords are rejected by online services. Many services reject passwords with spaces and various special characters. […]</a:t>
            </a:r>
          </a:p>
          <a:p>
            <a:pPr algn="l"/>
            <a:r>
              <a:rPr lang="en-US" b="0" i="0" dirty="0">
                <a:solidFill>
                  <a:srgbClr val="454441"/>
                </a:solidFill>
                <a:effectLst/>
                <a:latin typeface="Helvetica Neue"/>
              </a:rPr>
              <a:t>Highly complex memorized secrets introduce a new potential vulnerability: they are less likely to be memorable, and it is more likely that they will be written down or stored electronically in an unsafe manner. While these practices are not necessarily vulnerable, statistically some methods of recording such secrets will be. This is an additional motivation not to require excessively long or complex memorized secrets.</a:t>
            </a:r>
            <a:endParaRPr lang="en-US" dirty="0">
              <a:solidFill>
                <a:srgbClr val="454441"/>
              </a:solidFill>
              <a:latin typeface="Helvetica Neue"/>
            </a:endParaRPr>
          </a:p>
          <a:p>
            <a:pPr algn="l"/>
            <a:endParaRPr lang="en-US" b="0" i="0" dirty="0">
              <a:solidFill>
                <a:srgbClr val="454441"/>
              </a:solidFill>
              <a:effectLst/>
              <a:latin typeface="Helvetica Neue"/>
            </a:endParaRPr>
          </a:p>
          <a:p>
            <a:pPr algn="l"/>
            <a:endParaRPr lang="en-US" b="0" i="0" dirty="0">
              <a:solidFill>
                <a:srgbClr val="454441"/>
              </a:solidFill>
              <a:effectLst/>
              <a:latin typeface="Helvetica Neue"/>
            </a:endParaRPr>
          </a:p>
          <a:p>
            <a:endParaRPr lang="en-US" dirty="0"/>
          </a:p>
        </p:txBody>
      </p:sp>
      <p:sp>
        <p:nvSpPr>
          <p:cNvPr id="3" name="Title 2">
            <a:extLst>
              <a:ext uri="{FF2B5EF4-FFF2-40B4-BE49-F238E27FC236}">
                <a16:creationId xmlns:a16="http://schemas.microsoft.com/office/drawing/2014/main" id="{DA6E8B2D-3B9B-EB44-3166-5FACE5CAA61B}"/>
              </a:ext>
            </a:extLst>
          </p:cNvPr>
          <p:cNvSpPr>
            <a:spLocks noGrp="1"/>
          </p:cNvSpPr>
          <p:nvPr>
            <p:ph type="title"/>
          </p:nvPr>
        </p:nvSpPr>
        <p:spPr>
          <a:xfrm>
            <a:off x="381000" y="0"/>
            <a:ext cx="11430000" cy="956441"/>
          </a:xfrm>
        </p:spPr>
        <p:txBody>
          <a:bodyPr/>
          <a:lstStyle/>
          <a:p>
            <a:r>
              <a:rPr lang="en-US" dirty="0"/>
              <a:t>NIST 800-63B, Appendix A</a:t>
            </a:r>
          </a:p>
        </p:txBody>
      </p:sp>
    </p:spTree>
    <p:extLst>
      <p:ext uri="{BB962C8B-B14F-4D97-AF65-F5344CB8AC3E}">
        <p14:creationId xmlns:p14="http://schemas.microsoft.com/office/powerpoint/2010/main" val="3074632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awaii Emergency Agency Password in Photo Sparks Security Criticism">
            <a:extLst>
              <a:ext uri="{FF2B5EF4-FFF2-40B4-BE49-F238E27FC236}">
                <a16:creationId xmlns:a16="http://schemas.microsoft.com/office/drawing/2014/main" id="{3A148766-80EF-968B-7260-FE94CBAA7C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1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994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4214E9-27CB-715A-3459-08B32EB006A0}"/>
              </a:ext>
            </a:extLst>
          </p:cNvPr>
          <p:cNvSpPr txBox="1"/>
          <p:nvPr/>
        </p:nvSpPr>
        <p:spPr>
          <a:xfrm>
            <a:off x="-1" y="2369880"/>
            <a:ext cx="6096001" cy="3354765"/>
          </a:xfrm>
          <a:prstGeom prst="rect">
            <a:avLst/>
          </a:prstGeom>
          <a:noFill/>
        </p:spPr>
        <p:txBody>
          <a:bodyPr wrap="square" numCol="1">
            <a:spAutoFit/>
          </a:bodyPr>
          <a:lstStyle/>
          <a:p>
            <a:pPr algn="l"/>
            <a:r>
              <a:rPr lang="en-US" sz="1400" b="1" i="1" dirty="0">
                <a:solidFill>
                  <a:srgbClr val="161616"/>
                </a:solidFill>
                <a:effectLst/>
                <a:latin typeface="Segoe UI" panose="020B0502040204020203" pitchFamily="34" charset="0"/>
              </a:rPr>
              <a:t>Dropping the password expiration policies.</a:t>
            </a:r>
            <a:r>
              <a:rPr lang="en-US" sz="1400" b="1" i="0" dirty="0">
                <a:solidFill>
                  <a:srgbClr val="161616"/>
                </a:solidFill>
                <a:effectLst/>
                <a:latin typeface="Segoe UI" panose="020B0502040204020203" pitchFamily="34" charset="0"/>
              </a:rPr>
              <a:t>**</a:t>
            </a:r>
          </a:p>
          <a:p>
            <a:pPr algn="l"/>
            <a:r>
              <a:rPr lang="en-US" sz="1100" b="0" i="0" dirty="0">
                <a:solidFill>
                  <a:srgbClr val="161616"/>
                </a:solidFill>
                <a:effectLst/>
                <a:latin typeface="Segoe UI" panose="020B0502040204020203" pitchFamily="34" charset="0"/>
              </a:rPr>
              <a:t>There’s no question that the state of password security is problematic and has been for a long time. When humans pick their own passwords, too often they are easy to guess or predict. When humans are assigned or forced to create passwords that are hard to remember, too often they’ll write them down where others can see them. When humans are forced to change their passwords, too often they’ll make a small and predictable alteration to their existing passwords, and/or forget their new passwords. When passwords or their corresponding hashes are stolen, it can be difficult at best to detect or restrict their unauthorized use.</a:t>
            </a:r>
          </a:p>
          <a:p>
            <a:pPr algn="l"/>
            <a:r>
              <a:rPr lang="en-US" sz="1100" b="0" i="0" dirty="0">
                <a:solidFill>
                  <a:srgbClr val="161616"/>
                </a:solidFill>
                <a:effectLst/>
                <a:latin typeface="Segoe UI" panose="020B0502040204020203" pitchFamily="34" charset="0"/>
              </a:rPr>
              <a:t>Recent scientific research calls into question the value of many long-standing password-security practices such as password expiration policies, and points instead to better alternatives such as enforcing banned-password […] and multi-factor authentication. While we recommend these alternatives, they cannot be expressed or enforced with our recommended security configuration baselines, which are built on Windows’ built-in Group Policy settings and cannot include customer-specific values.</a:t>
            </a:r>
          </a:p>
          <a:p>
            <a:pPr algn="l"/>
            <a:r>
              <a:rPr lang="en-US" sz="1100" b="0" i="0" dirty="0">
                <a:solidFill>
                  <a:srgbClr val="161616"/>
                </a:solidFill>
                <a:effectLst/>
                <a:latin typeface="Segoe UI" panose="020B0502040204020203" pitchFamily="34" charset="0"/>
              </a:rPr>
              <a:t>[…] the small set of ancient password policies enforceable through Windows’ security templates is not and cannot be a complete security strategy for user credential management. Removing a low-value setting from our baseline and not compensating with something else in the baseline does not mean we are lowering security standards. It simply reinforces that security cannot be achieved entirely with baselines.</a:t>
            </a:r>
          </a:p>
        </p:txBody>
      </p:sp>
      <p:sp>
        <p:nvSpPr>
          <p:cNvPr id="7" name="TextBox 6">
            <a:extLst>
              <a:ext uri="{FF2B5EF4-FFF2-40B4-BE49-F238E27FC236}">
                <a16:creationId xmlns:a16="http://schemas.microsoft.com/office/drawing/2014/main" id="{4FF336EB-8F59-4463-2F0F-A5C76EE8805A}"/>
              </a:ext>
            </a:extLst>
          </p:cNvPr>
          <p:cNvSpPr txBox="1"/>
          <p:nvPr/>
        </p:nvSpPr>
        <p:spPr>
          <a:xfrm>
            <a:off x="6096000" y="0"/>
            <a:ext cx="6096000" cy="6093976"/>
          </a:xfrm>
          <a:prstGeom prst="rect">
            <a:avLst/>
          </a:prstGeom>
          <a:noFill/>
        </p:spPr>
        <p:txBody>
          <a:bodyPr wrap="square">
            <a:spAutoFit/>
          </a:bodyPr>
          <a:lstStyle/>
          <a:p>
            <a:pPr algn="l"/>
            <a:r>
              <a:rPr lang="en-US" sz="1600" b="1" i="1" dirty="0">
                <a:solidFill>
                  <a:srgbClr val="161616"/>
                </a:solidFill>
                <a:effectLst/>
                <a:latin typeface="Segoe UI" panose="020B0502040204020203" pitchFamily="34" charset="0"/>
              </a:rPr>
              <a:t>Why are we removing password-expiration policies?</a:t>
            </a:r>
            <a:endParaRPr lang="en-US" sz="1600" b="0" i="0" dirty="0">
              <a:solidFill>
                <a:srgbClr val="161616"/>
              </a:solidFill>
              <a:effectLst/>
              <a:latin typeface="Segoe UI" panose="020B0502040204020203" pitchFamily="34" charset="0"/>
            </a:endParaRPr>
          </a:p>
          <a:p>
            <a:pPr algn="l"/>
            <a:r>
              <a:rPr lang="en-US" sz="1100" b="0" i="1" dirty="0">
                <a:solidFill>
                  <a:srgbClr val="161616"/>
                </a:solidFill>
                <a:effectLst/>
                <a:latin typeface="Segoe UI" panose="020B0502040204020203" pitchFamily="34" charset="0"/>
              </a:rPr>
              <a:t>First, to try to avoid inevitable misunderstandings, we are talking here</a:t>
            </a:r>
            <a:r>
              <a:rPr lang="en-US" sz="1100" b="0" i="0" dirty="0">
                <a:solidFill>
                  <a:srgbClr val="161616"/>
                </a:solidFill>
                <a:effectLst/>
                <a:latin typeface="Segoe UI" panose="020B0502040204020203" pitchFamily="34" charset="0"/>
              </a:rPr>
              <a:t> only </a:t>
            </a:r>
            <a:r>
              <a:rPr lang="en-US" sz="1100" b="0" i="1" dirty="0">
                <a:solidFill>
                  <a:srgbClr val="161616"/>
                </a:solidFill>
                <a:effectLst/>
                <a:latin typeface="Segoe UI" panose="020B0502040204020203" pitchFamily="34" charset="0"/>
              </a:rPr>
              <a:t>about removing password-expiration policies – we are not proposing changing requirements for minimum password length, history, or complexity.</a:t>
            </a:r>
            <a:endParaRPr lang="en-US" sz="1100" b="0" i="0" dirty="0">
              <a:solidFill>
                <a:srgbClr val="161616"/>
              </a:solidFill>
              <a:effectLst/>
              <a:latin typeface="Segoe UI" panose="020B0502040204020203" pitchFamily="34" charset="0"/>
            </a:endParaRPr>
          </a:p>
          <a:p>
            <a:pPr algn="l"/>
            <a:r>
              <a:rPr lang="en-US" sz="1100" b="0" i="0" dirty="0">
                <a:solidFill>
                  <a:srgbClr val="161616"/>
                </a:solidFill>
                <a:effectLst/>
                <a:latin typeface="Segoe UI" panose="020B0502040204020203" pitchFamily="34" charset="0"/>
              </a:rPr>
              <a:t>Periodic password expiration is a defense </a:t>
            </a:r>
            <a:r>
              <a:rPr lang="en-US" sz="1100" b="0" i="1" dirty="0">
                <a:solidFill>
                  <a:srgbClr val="161616"/>
                </a:solidFill>
                <a:effectLst/>
                <a:latin typeface="Segoe UI" panose="020B0502040204020203" pitchFamily="34" charset="0"/>
              </a:rPr>
              <a:t>only</a:t>
            </a:r>
            <a:r>
              <a:rPr lang="en-US" sz="1100" b="0" i="0" dirty="0">
                <a:solidFill>
                  <a:srgbClr val="161616"/>
                </a:solidFill>
                <a:effectLst/>
                <a:latin typeface="Segoe UI" panose="020B0502040204020203" pitchFamily="34" charset="0"/>
              </a:rPr>
              <a:t> against the probability that a password (or hash) will be stolen during its validity interval and will be used by an unauthorized entity. If a password is never stolen, there’s no need to expire it. And if you have evidence that a password has been stolen, you would presumably act immediately rather than wait for expiration to fix the problem.</a:t>
            </a:r>
          </a:p>
          <a:p>
            <a:pPr algn="l"/>
            <a:r>
              <a:rPr lang="en-US" sz="1100" b="0" i="0" dirty="0">
                <a:solidFill>
                  <a:srgbClr val="161616"/>
                </a:solidFill>
                <a:effectLst/>
                <a:latin typeface="Segoe UI" panose="020B0502040204020203" pitchFamily="34" charset="0"/>
              </a:rPr>
              <a:t>If it’s a given that a password is likely to be stolen, how many days is an acceptable length of time to continue to allow the thief to use that stolen password? The Windows default is 42 days. Doesn’t that seem like a </a:t>
            </a:r>
            <a:r>
              <a:rPr lang="en-US" sz="1100" b="0" i="1" dirty="0">
                <a:solidFill>
                  <a:srgbClr val="161616"/>
                </a:solidFill>
                <a:effectLst/>
                <a:latin typeface="Segoe UI" panose="020B0502040204020203" pitchFamily="34" charset="0"/>
              </a:rPr>
              <a:t>ridiculously long time</a:t>
            </a:r>
            <a:r>
              <a:rPr lang="en-US" sz="1100" b="0" i="0" dirty="0">
                <a:solidFill>
                  <a:srgbClr val="161616"/>
                </a:solidFill>
                <a:effectLst/>
                <a:latin typeface="Segoe UI" panose="020B0502040204020203" pitchFamily="34" charset="0"/>
              </a:rPr>
              <a:t>? Well, it is, and yet our current baseline says 60 days – and used to say 90 days – because forcing frequent expiration introduces its own problems. And if it’s </a:t>
            </a:r>
            <a:r>
              <a:rPr lang="en-US" sz="1100" b="0" i="1" dirty="0">
                <a:solidFill>
                  <a:srgbClr val="161616"/>
                </a:solidFill>
                <a:effectLst/>
                <a:latin typeface="Segoe UI" panose="020B0502040204020203" pitchFamily="34" charset="0"/>
              </a:rPr>
              <a:t>not</a:t>
            </a:r>
            <a:r>
              <a:rPr lang="en-US" sz="1100" b="0" i="0" dirty="0">
                <a:solidFill>
                  <a:srgbClr val="161616"/>
                </a:solidFill>
                <a:effectLst/>
                <a:latin typeface="Segoe UI" panose="020B0502040204020203" pitchFamily="34" charset="0"/>
              </a:rPr>
              <a:t> a given that passwords will be stolen, you acquire those problems for no benefit. Further, if your users are the kind who are willing to answer surveys in the parking lot that exchange a candy bar for their passwords, no password expiration policy will help you.</a:t>
            </a:r>
          </a:p>
          <a:p>
            <a:pPr algn="l"/>
            <a:r>
              <a:rPr lang="en-US" sz="1100" b="0" i="0" dirty="0">
                <a:solidFill>
                  <a:srgbClr val="161616"/>
                </a:solidFill>
                <a:effectLst/>
                <a:latin typeface="Segoe UI" panose="020B0502040204020203" pitchFamily="34" charset="0"/>
              </a:rPr>
              <a:t>Our baselines are intended to be usable with minimal if any modification by most well-managed, security-conscious enterprises. They are also intended to serve as guidance for auditors. So, what should the recommended expiration period be? If an organization has successfully implemented banned-password lists, multi-factor authentication, detection of password-guessing attacks, and detection of anomalous logon attempts, do they need </a:t>
            </a:r>
            <a:r>
              <a:rPr lang="en-US" sz="1100" b="0" i="1" dirty="0">
                <a:solidFill>
                  <a:srgbClr val="161616"/>
                </a:solidFill>
                <a:effectLst/>
                <a:latin typeface="Segoe UI" panose="020B0502040204020203" pitchFamily="34" charset="0"/>
              </a:rPr>
              <a:t>any</a:t>
            </a:r>
            <a:r>
              <a:rPr lang="en-US" sz="1100" b="0" i="0" dirty="0">
                <a:solidFill>
                  <a:srgbClr val="161616"/>
                </a:solidFill>
                <a:effectLst/>
                <a:latin typeface="Segoe UI" panose="020B0502040204020203" pitchFamily="34" charset="0"/>
              </a:rPr>
              <a:t> periodic password expiration? And if they haven’t implemented modern mitigations, how much protection will they </a:t>
            </a:r>
            <a:r>
              <a:rPr lang="en-US" sz="1100" b="0" i="1" dirty="0">
                <a:solidFill>
                  <a:srgbClr val="161616"/>
                </a:solidFill>
                <a:effectLst/>
                <a:latin typeface="Segoe UI" panose="020B0502040204020203" pitchFamily="34" charset="0"/>
              </a:rPr>
              <a:t>really</a:t>
            </a:r>
            <a:r>
              <a:rPr lang="en-US" sz="1100" b="0" i="0" dirty="0">
                <a:solidFill>
                  <a:srgbClr val="161616"/>
                </a:solidFill>
                <a:effectLst/>
                <a:latin typeface="Segoe UI" panose="020B0502040204020203" pitchFamily="34" charset="0"/>
              </a:rPr>
              <a:t> gain from password expiration?</a:t>
            </a:r>
          </a:p>
          <a:p>
            <a:pPr algn="l"/>
            <a:r>
              <a:rPr lang="en-US" sz="1100" b="0" i="0" dirty="0">
                <a:solidFill>
                  <a:srgbClr val="161616"/>
                </a:solidFill>
                <a:effectLst/>
                <a:latin typeface="Segoe UI" panose="020B0502040204020203" pitchFamily="34" charset="0"/>
              </a:rPr>
              <a:t>The results of baseline compliance scans are usually measured by how many settings are out of compliance: “How much red do we have on the chart?” It is not unusual for organizations during audit to treat compliance numbers as more important than real-world security. If a baseline recommends 60 days and an organization with advanced protections opts for 365 days – or no expiration at all – they will get dinged in an audit unnecessarily and might be compelled to adhere to the 60-day recommendation.</a:t>
            </a:r>
          </a:p>
          <a:p>
            <a:pPr algn="l"/>
            <a:r>
              <a:rPr lang="en-US" sz="1100" b="0" i="0" dirty="0">
                <a:solidFill>
                  <a:srgbClr val="161616"/>
                </a:solidFill>
                <a:effectLst/>
                <a:latin typeface="Segoe UI" panose="020B0502040204020203" pitchFamily="34" charset="0"/>
              </a:rPr>
              <a:t>Periodic password expiration is an ancient and obsolete mitigation of very low value, and we don’t believe it’s worthwhile for our baseline to enforce any specific value. By removing it from our baseline rather than recommending a particular value or no expiration, organizations can choose whatever best suits their perceived needs without contradicting our guidance. At the same time, we must reiterate that we </a:t>
            </a:r>
            <a:r>
              <a:rPr lang="en-US" sz="1100" b="0" i="1" dirty="0">
                <a:solidFill>
                  <a:srgbClr val="161616"/>
                </a:solidFill>
                <a:effectLst/>
                <a:latin typeface="Segoe UI" panose="020B0502040204020203" pitchFamily="34" charset="0"/>
              </a:rPr>
              <a:t>strongly</a:t>
            </a:r>
            <a:r>
              <a:rPr lang="en-US" sz="1100" b="0" i="0" dirty="0">
                <a:solidFill>
                  <a:srgbClr val="161616"/>
                </a:solidFill>
                <a:effectLst/>
                <a:latin typeface="Segoe UI" panose="020B0502040204020203" pitchFamily="34" charset="0"/>
              </a:rPr>
              <a:t> recommend additional protections even though they cannot be expressed in our baselines.</a:t>
            </a:r>
          </a:p>
        </p:txBody>
      </p:sp>
      <p:sp>
        <p:nvSpPr>
          <p:cNvPr id="8" name="Rectangle 1">
            <a:extLst>
              <a:ext uri="{FF2B5EF4-FFF2-40B4-BE49-F238E27FC236}">
                <a16:creationId xmlns:a16="http://schemas.microsoft.com/office/drawing/2014/main" id="{0CCF7B07-C336-9413-DBFF-2E4B75E23E8F}"/>
              </a:ext>
            </a:extLst>
          </p:cNvPr>
          <p:cNvSpPr>
            <a:spLocks noChangeArrowheads="1"/>
          </p:cNvSpPr>
          <p:nvPr/>
        </p:nvSpPr>
        <p:spPr bwMode="auto">
          <a:xfrm>
            <a:off x="0" y="522039"/>
            <a:ext cx="6096000" cy="13849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161616"/>
                </a:solidFill>
                <a:effectLst/>
                <a:latin typeface="Segoe UI" panose="020B0502040204020203" pitchFamily="34" charset="0"/>
                <a:cs typeface="Segoe UI" panose="020B0502040204020203" pitchFamily="34" charset="0"/>
              </a:rPr>
              <a:t>Security baseline (FINAL) for Windows 10 v1903 and Windows Server v1903</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200" b="0" i="0" u="none" strike="noStrike" cap="none" normalizeH="0" baseline="0" dirty="0">
              <a:ln>
                <a:noFill/>
              </a:ln>
              <a:solidFill>
                <a:srgbClr val="161616"/>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161616"/>
                </a:solidFill>
                <a:effectLst/>
                <a:latin typeface="Segoe UI" panose="020B0502040204020203" pitchFamily="34" charset="0"/>
                <a:cs typeface="Segoe UI" panose="020B0502040204020203" pitchFamily="34" charset="0"/>
              </a:rPr>
              <a:t>05/23/2019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04F7866A-5424-7A54-6C7E-AD40F8A2412E}"/>
              </a:ext>
            </a:extLst>
          </p:cNvPr>
          <p:cNvSpPr txBox="1"/>
          <p:nvPr/>
        </p:nvSpPr>
        <p:spPr>
          <a:xfrm>
            <a:off x="-1" y="6596390"/>
            <a:ext cx="7801304" cy="261610"/>
          </a:xfrm>
          <a:prstGeom prst="rect">
            <a:avLst/>
          </a:prstGeom>
          <a:noFill/>
        </p:spPr>
        <p:txBody>
          <a:bodyPr wrap="square">
            <a:spAutoFit/>
          </a:bodyPr>
          <a:lstStyle/>
          <a:p>
            <a:r>
              <a:rPr lang="en-US" sz="1100" i="1" dirty="0"/>
              <a:t>https://learn.microsoft.com/en-us/archive/blogs/secguide/security-baseline-final-for-windows-10-v1903-and-windows-server-v1903</a:t>
            </a:r>
          </a:p>
        </p:txBody>
      </p:sp>
    </p:spTree>
    <p:extLst>
      <p:ext uri="{BB962C8B-B14F-4D97-AF65-F5344CB8AC3E}">
        <p14:creationId xmlns:p14="http://schemas.microsoft.com/office/powerpoint/2010/main" val="3603134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882234B6-D30B-1C48-B7E4-421031DF36D3}" vid="{FBD67549-085A-3B46-A331-C20E986769F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pstream">
  <a:themeElements>
    <a:clrScheme name="Slipstream">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a:gradFill>
      </a:fillStyleLst>
      <a:lnStyleLst>
        <a:ln w="6350" cap="flat">
          <a:solidFill>
            <a:schemeClr val="phClr"/>
          </a:solidFill>
          <a:prstDash val="solid"/>
          <a:miter/>
          <a:headEnd type="none"/>
          <a:tailEnd type="none"/>
        </a:ln>
        <a:ln w="12700" cap="flat">
          <a:solidFill>
            <a:schemeClr val="phClr"/>
          </a:solidFill>
          <a:prstDash val="solid"/>
          <a:miter/>
          <a:headEnd type="none"/>
          <a:tailEnd type="none"/>
        </a:ln>
        <a:ln w="19050" cap="flat">
          <a:solidFill>
            <a:schemeClr val="phClr"/>
          </a:solidFill>
          <a:prstDash val="solid"/>
          <a:miter/>
          <a:headEnd type="none"/>
          <a:tailEnd type="none"/>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a:gradFill>
      </a:bgFillStyleLst>
    </a:fmtScheme>
  </a:themeElements>
  <a:objectDefaults/>
  <a:extraClrSchemeLst/>
</a:theme>
</file>

<file path=ppt/theme/theme5.xml><?xml version="1.0" encoding="utf-8"?>
<a:theme xmlns:a="http://schemas.openxmlformats.org/drawingml/2006/main" name="STE Virtual Summi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177E411-5CD5-254A-8809-A490C9AC7934}" vid="{D701D28D-3220-9747-8F61-163342DB5D8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6961</TotalTime>
  <Words>10373</Words>
  <Application>Microsoft Office PowerPoint</Application>
  <PresentationFormat>Widescreen</PresentationFormat>
  <Paragraphs>678</Paragraphs>
  <Slides>38</Slides>
  <Notes>37</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38</vt:i4>
      </vt:variant>
    </vt:vector>
  </HeadingPairs>
  <TitlesOfParts>
    <vt:vector size="55" baseType="lpstr">
      <vt:lpstr>Arial</vt:lpstr>
      <vt:lpstr>Calibri</vt:lpstr>
      <vt:lpstr>Calibri Light</vt:lpstr>
      <vt:lpstr>Consolas</vt:lpstr>
      <vt:lpstr>Helvetica Neue</vt:lpstr>
      <vt:lpstr>Nunito</vt:lpstr>
      <vt:lpstr>Segoe UI</vt:lpstr>
      <vt:lpstr>Segoe UI Light</vt:lpstr>
      <vt:lpstr>Segoe UI Semibold</vt:lpstr>
      <vt:lpstr>Segoe UI Semilight</vt:lpstr>
      <vt:lpstr>Times New Roman</vt:lpstr>
      <vt:lpstr>Wingdings</vt:lpstr>
      <vt:lpstr>Office Theme</vt:lpstr>
      <vt:lpstr>1_Office Theme</vt:lpstr>
      <vt:lpstr>2_Office Theme</vt:lpstr>
      <vt:lpstr>Slipstream</vt:lpstr>
      <vt:lpstr>STE Virtual Summit Slides</vt:lpstr>
      <vt:lpstr>PowerPoint Presentation</vt:lpstr>
      <vt:lpstr>About Us</vt:lpstr>
      <vt:lpstr>About Me!</vt:lpstr>
      <vt:lpstr>What is Identity?</vt:lpstr>
      <vt:lpstr>PowerPoint Presentation</vt:lpstr>
      <vt:lpstr>PowerPoint Presentation</vt:lpstr>
      <vt:lpstr>NIST 800-63B, Appendix A</vt:lpstr>
      <vt:lpstr>PowerPoint Presentation</vt:lpstr>
      <vt:lpstr>PowerPoint Presentation</vt:lpstr>
      <vt:lpstr>True actual passwordless?!?</vt:lpstr>
      <vt:lpstr>PowerPoint Presentation</vt:lpstr>
      <vt:lpstr>3000+ years of cultural messaging:</vt:lpstr>
      <vt:lpstr>Terrifying 2023 password statistics from around the web</vt:lpstr>
      <vt:lpstr>99.9%</vt:lpstr>
      <vt:lpstr>Top issues reported in cyber risk engagements</vt:lpstr>
      <vt:lpstr>Azure AD usage of strong auth / time</vt:lpstr>
      <vt:lpstr>PowerPoint Presentation</vt:lpstr>
      <vt:lpstr>Barriers to implementation</vt:lpstr>
      <vt:lpstr>Authentication Methods in Azure AD</vt:lpstr>
      <vt:lpstr>Authenticator Lite is GA</vt:lpstr>
      <vt:lpstr>Authentication Strengths in Azure AD</vt:lpstr>
      <vt:lpstr>Custom Authentication Strength</vt:lpstr>
      <vt:lpstr>PowerPoint Presentation</vt:lpstr>
      <vt:lpstr>Azure AD Usage &amp; Insights</vt:lpstr>
      <vt:lpstr>Azure AD User Registration Details</vt:lpstr>
      <vt:lpstr>System-preferred MFA</vt:lpstr>
      <vt:lpstr>Microsoft made Passwordless free for all enterprise customers with Authenticator (&amp; Lite)</vt:lpstr>
      <vt:lpstr>Number Matching in Azure AD MFA</vt:lpstr>
      <vt:lpstr>Identify MFA-resistant users</vt:lpstr>
      <vt:lpstr>Workloads have different needs</vt:lpstr>
      <vt:lpstr>PowerPoint Presentation</vt:lpstr>
      <vt:lpstr>Frontline Access - MFA Positive</vt:lpstr>
      <vt:lpstr>Frontline Access - MFA Hesitant</vt:lpstr>
      <vt:lpstr>PowerPoint Presentation</vt:lpstr>
      <vt:lpstr>Overcoming resistance to change</vt:lpstr>
      <vt:lpstr>MFA is A Necessary Chore!: Exploring User Mental Models of Multi-Factor Authentication Technologies</vt:lpstr>
      <vt:lpstr>“Current MFA technology often comes with duplicated factors. Despite the fact that the factor of possession (phone) has already been verified when a user logs in to a site via their phone’s browser, MFA implementations send requests to the phone for confirmation.”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Adrian Amos</dc:creator>
  <cp:lastModifiedBy>Adrian Amos</cp:lastModifiedBy>
  <cp:revision>1</cp:revision>
  <dcterms:created xsi:type="dcterms:W3CDTF">2023-06-07T12:26:07Z</dcterms:created>
  <dcterms:modified xsi:type="dcterms:W3CDTF">2023-06-13T11:09:17Z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a308ffe-fe6c-43ed-9826-51842cd0f9d1_Enabled">
    <vt:lpwstr>true</vt:lpwstr>
  </property>
  <property fmtid="{D5CDD505-2E9C-101B-9397-08002B2CF9AE}" pid="3" name="MSIP_Label_0a308ffe-fe6c-43ed-9826-51842cd0f9d1_SetDate">
    <vt:lpwstr>2023-06-07T15:28:27Z</vt:lpwstr>
  </property>
  <property fmtid="{D5CDD505-2E9C-101B-9397-08002B2CF9AE}" pid="4" name="MSIP_Label_0a308ffe-fe6c-43ed-9826-51842cd0f9d1_Method">
    <vt:lpwstr>Privileged</vt:lpwstr>
  </property>
  <property fmtid="{D5CDD505-2E9C-101B-9397-08002B2CF9AE}" pid="5" name="MSIP_Label_0a308ffe-fe6c-43ed-9826-51842cd0f9d1_Name">
    <vt:lpwstr>0a308ffe-fe6c-43ed-9826-51842cd0f9d1</vt:lpwstr>
  </property>
  <property fmtid="{D5CDD505-2E9C-101B-9397-08002B2CF9AE}" pid="6" name="MSIP_Label_0a308ffe-fe6c-43ed-9826-51842cd0f9d1_SiteId">
    <vt:lpwstr>88c4b0ec-e66a-4e16-bdeb-d91d0f8ee29c</vt:lpwstr>
  </property>
  <property fmtid="{D5CDD505-2E9C-101B-9397-08002B2CF9AE}" pid="7" name="MSIP_Label_0a308ffe-fe6c-43ed-9826-51842cd0f9d1_ActionId">
    <vt:lpwstr>aae82664-2374-472e-a6b7-7fb0017d6a10</vt:lpwstr>
  </property>
  <property fmtid="{D5CDD505-2E9C-101B-9397-08002B2CF9AE}" pid="8" name="MSIP_Label_0a308ffe-fe6c-43ed-9826-51842cd0f9d1_ContentBits">
    <vt:lpwstr>0</vt:lpwstr>
  </property>
</Properties>
</file>