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301" r:id="rId3"/>
    <p:sldId id="303" r:id="rId4"/>
    <p:sldId id="257" r:id="rId5"/>
    <p:sldId id="306" r:id="rId6"/>
    <p:sldId id="278" r:id="rId7"/>
    <p:sldId id="302" r:id="rId8"/>
    <p:sldId id="280" r:id="rId9"/>
    <p:sldId id="281" r:id="rId10"/>
    <p:sldId id="258" r:id="rId11"/>
    <p:sldId id="282" r:id="rId12"/>
    <p:sldId id="283" r:id="rId13"/>
    <p:sldId id="284" r:id="rId14"/>
    <p:sldId id="286" r:id="rId15"/>
    <p:sldId id="287" r:id="rId16"/>
    <p:sldId id="259" r:id="rId17"/>
    <p:sldId id="288" r:id="rId18"/>
    <p:sldId id="289" r:id="rId19"/>
    <p:sldId id="266" r:id="rId20"/>
    <p:sldId id="290" r:id="rId21"/>
    <p:sldId id="291" r:id="rId22"/>
    <p:sldId id="269" r:id="rId23"/>
    <p:sldId id="270" r:id="rId24"/>
    <p:sldId id="294" r:id="rId25"/>
    <p:sldId id="295" r:id="rId26"/>
    <p:sldId id="271" r:id="rId27"/>
    <p:sldId id="273" r:id="rId28"/>
    <p:sldId id="274" r:id="rId29"/>
    <p:sldId id="272" r:id="rId30"/>
    <p:sldId id="300" r:id="rId31"/>
    <p:sldId id="296" r:id="rId32"/>
    <p:sldId id="297" r:id="rId33"/>
    <p:sldId id="298" r:id="rId34"/>
    <p:sldId id="29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0B6F5-2C61-4D4C-BD87-4002668019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C9FFA0-A4A7-4E3A-854E-50A53A9C75CB}">
      <dgm:prSet/>
      <dgm:spPr/>
      <dgm:t>
        <a:bodyPr/>
        <a:lstStyle/>
        <a:p>
          <a:r>
            <a:rPr lang="en-US" dirty="0"/>
            <a:t>It’s DIY</a:t>
          </a:r>
        </a:p>
      </dgm:t>
    </dgm:pt>
    <dgm:pt modelId="{0B96E04A-98B7-40ED-AD5E-B08A301F751D}" type="parTrans" cxnId="{C6E21C2B-D6C3-4F3A-B817-3D0713498B00}">
      <dgm:prSet/>
      <dgm:spPr/>
      <dgm:t>
        <a:bodyPr/>
        <a:lstStyle/>
        <a:p>
          <a:endParaRPr lang="en-US"/>
        </a:p>
      </dgm:t>
    </dgm:pt>
    <dgm:pt modelId="{C3B1B29D-6DCD-428B-87CF-07F3814A3526}" type="sibTrans" cxnId="{C6E21C2B-D6C3-4F3A-B817-3D0713498B00}">
      <dgm:prSet/>
      <dgm:spPr/>
      <dgm:t>
        <a:bodyPr/>
        <a:lstStyle/>
        <a:p>
          <a:endParaRPr lang="en-US"/>
        </a:p>
      </dgm:t>
    </dgm:pt>
    <dgm:pt modelId="{6A18EE05-5708-46CB-8FCB-F23825FA9D92}">
      <dgm:prSet/>
      <dgm:spPr/>
      <dgm:t>
        <a:bodyPr/>
        <a:lstStyle/>
        <a:p>
          <a:r>
            <a:rPr lang="en-US" dirty="0"/>
            <a:t>No start to finish guide</a:t>
          </a:r>
        </a:p>
      </dgm:t>
    </dgm:pt>
    <dgm:pt modelId="{E71B4479-CC27-48D5-84DE-43DFAEB94F23}" type="parTrans" cxnId="{6A6C3FBE-877C-4314-AAA2-FD3C394760CB}">
      <dgm:prSet/>
      <dgm:spPr/>
      <dgm:t>
        <a:bodyPr/>
        <a:lstStyle/>
        <a:p>
          <a:endParaRPr lang="en-US"/>
        </a:p>
      </dgm:t>
    </dgm:pt>
    <dgm:pt modelId="{BBA5DE88-8064-442A-BF9F-77D6C435F956}" type="sibTrans" cxnId="{6A6C3FBE-877C-4314-AAA2-FD3C394760CB}">
      <dgm:prSet/>
      <dgm:spPr/>
      <dgm:t>
        <a:bodyPr/>
        <a:lstStyle/>
        <a:p>
          <a:endParaRPr lang="en-US"/>
        </a:p>
      </dgm:t>
    </dgm:pt>
    <dgm:pt modelId="{4B3612DA-AD47-4A8D-86A7-D48DF29AF37F}">
      <dgm:prSet/>
      <dgm:spPr/>
      <dgm:t>
        <a:bodyPr/>
        <a:lstStyle/>
        <a:p>
          <a:r>
            <a:rPr lang="en-US" dirty="0"/>
            <a:t>Some security companies don’t do it justice</a:t>
          </a:r>
        </a:p>
      </dgm:t>
    </dgm:pt>
    <dgm:pt modelId="{A77E1C2B-9DB6-47CF-9651-3C181AE57E3D}" type="parTrans" cxnId="{31E64FA6-99A1-4797-83BC-7A750D155DFE}">
      <dgm:prSet/>
      <dgm:spPr/>
      <dgm:t>
        <a:bodyPr/>
        <a:lstStyle/>
        <a:p>
          <a:endParaRPr lang="en-US"/>
        </a:p>
      </dgm:t>
    </dgm:pt>
    <dgm:pt modelId="{161B8C9E-CC45-434B-AA33-763A08CA5212}" type="sibTrans" cxnId="{31E64FA6-99A1-4797-83BC-7A750D155DFE}">
      <dgm:prSet/>
      <dgm:spPr/>
      <dgm:t>
        <a:bodyPr/>
        <a:lstStyle/>
        <a:p>
          <a:endParaRPr lang="en-US"/>
        </a:p>
      </dgm:t>
    </dgm:pt>
    <dgm:pt modelId="{57125C68-1389-462F-9BFE-FD131021DA11}">
      <dgm:prSet/>
      <dgm:spPr/>
      <dgm:t>
        <a:bodyPr/>
        <a:lstStyle/>
        <a:p>
          <a:r>
            <a:rPr lang="en-US" dirty="0"/>
            <a:t>Great 101 track introduction</a:t>
          </a:r>
        </a:p>
      </dgm:t>
    </dgm:pt>
    <dgm:pt modelId="{2A4D7098-58A9-4D1F-9DA1-BEC002C74DC8}" type="parTrans" cxnId="{36E7C65A-D80F-4F64-AB4A-AEE1CFFF9C49}">
      <dgm:prSet/>
      <dgm:spPr/>
      <dgm:t>
        <a:bodyPr/>
        <a:lstStyle/>
        <a:p>
          <a:endParaRPr lang="en-US"/>
        </a:p>
      </dgm:t>
    </dgm:pt>
    <dgm:pt modelId="{3942FE87-1FB2-474B-BDB7-05323117F66C}" type="sibTrans" cxnId="{36E7C65A-D80F-4F64-AB4A-AEE1CFFF9C49}">
      <dgm:prSet/>
      <dgm:spPr/>
      <dgm:t>
        <a:bodyPr/>
        <a:lstStyle/>
        <a:p>
          <a:endParaRPr lang="en-US"/>
        </a:p>
      </dgm:t>
    </dgm:pt>
    <dgm:pt modelId="{D4E6F403-7D5A-4378-99A6-ADD9392794E7}">
      <dgm:prSet/>
      <dgm:spPr/>
      <dgm:t>
        <a:bodyPr/>
        <a:lstStyle/>
        <a:p>
          <a:r>
            <a:rPr lang="en-US" dirty="0"/>
            <a:t>Students/Researchers have been getting great results</a:t>
          </a:r>
        </a:p>
      </dgm:t>
    </dgm:pt>
    <dgm:pt modelId="{AA971D6C-BFFF-4EAE-B0FC-F4EDE894A9AA}" type="parTrans" cxnId="{2F7F565B-EEB6-43B4-9C15-9E6A422E73A3}">
      <dgm:prSet/>
      <dgm:spPr/>
      <dgm:t>
        <a:bodyPr/>
        <a:lstStyle/>
        <a:p>
          <a:endParaRPr lang="en-US"/>
        </a:p>
      </dgm:t>
    </dgm:pt>
    <dgm:pt modelId="{A3F7794A-0751-42F7-A8B1-A1326D0F526D}" type="sibTrans" cxnId="{2F7F565B-EEB6-43B4-9C15-9E6A422E73A3}">
      <dgm:prSet/>
      <dgm:spPr/>
      <dgm:t>
        <a:bodyPr/>
        <a:lstStyle/>
        <a:p>
          <a:endParaRPr lang="en-US"/>
        </a:p>
      </dgm:t>
    </dgm:pt>
    <dgm:pt modelId="{B52149B3-E036-4C95-BC72-F0667D9C3BA7}" type="pres">
      <dgm:prSet presAssocID="{01F0B6F5-2C61-4D4C-BD87-4002668019A7}" presName="linear" presStyleCnt="0">
        <dgm:presLayoutVars>
          <dgm:animLvl val="lvl"/>
          <dgm:resizeHandles val="exact"/>
        </dgm:presLayoutVars>
      </dgm:prSet>
      <dgm:spPr/>
    </dgm:pt>
    <dgm:pt modelId="{17E297DD-5BCE-4461-96C8-937EF216944F}" type="pres">
      <dgm:prSet presAssocID="{57125C68-1389-462F-9BFE-FD131021DA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A609F0-6A35-4F02-8941-10E233751CF7}" type="pres">
      <dgm:prSet presAssocID="{3942FE87-1FB2-474B-BDB7-05323117F66C}" presName="spacer" presStyleCnt="0"/>
      <dgm:spPr/>
    </dgm:pt>
    <dgm:pt modelId="{3FB6B8FB-D648-44AC-9928-8B82EDD47DF6}" type="pres">
      <dgm:prSet presAssocID="{D6C9FFA0-A4A7-4E3A-854E-50A53A9C75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66CF19-C03E-4831-86CE-FD3259E3215E}" type="pres">
      <dgm:prSet presAssocID="{C3B1B29D-6DCD-428B-87CF-07F3814A3526}" presName="spacer" presStyleCnt="0"/>
      <dgm:spPr/>
    </dgm:pt>
    <dgm:pt modelId="{9B98B8A2-BB88-41B7-A5EF-490025AB328A}" type="pres">
      <dgm:prSet presAssocID="{D4E6F403-7D5A-4378-99A6-ADD9392794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35AEE28-BBA3-4A62-BEDE-E24AC235F06B}" type="pres">
      <dgm:prSet presAssocID="{A3F7794A-0751-42F7-A8B1-A1326D0F526D}" presName="spacer" presStyleCnt="0"/>
      <dgm:spPr/>
    </dgm:pt>
    <dgm:pt modelId="{11A17609-C959-4F54-92D5-BAA23BBE30D6}" type="pres">
      <dgm:prSet presAssocID="{6A18EE05-5708-46CB-8FCB-F23825FA9D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731B831-58E8-40C7-A64A-000D0DBC95C8}" type="pres">
      <dgm:prSet presAssocID="{BBA5DE88-8064-442A-BF9F-77D6C435F956}" presName="spacer" presStyleCnt="0"/>
      <dgm:spPr/>
    </dgm:pt>
    <dgm:pt modelId="{E94BBF30-6392-41C2-BDEA-444ACF5CF7B0}" type="pres">
      <dgm:prSet presAssocID="{4B3612DA-AD47-4A8D-86A7-D48DF29AF3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6E21C2B-D6C3-4F3A-B817-3D0713498B00}" srcId="{01F0B6F5-2C61-4D4C-BD87-4002668019A7}" destId="{D6C9FFA0-A4A7-4E3A-854E-50A53A9C75CB}" srcOrd="1" destOrd="0" parTransId="{0B96E04A-98B7-40ED-AD5E-B08A301F751D}" sibTransId="{C3B1B29D-6DCD-428B-87CF-07F3814A3526}"/>
    <dgm:cxn modelId="{132D002C-897B-48AC-A1C3-92B148839364}" type="presOf" srcId="{57125C68-1389-462F-9BFE-FD131021DA11}" destId="{17E297DD-5BCE-4461-96C8-937EF216944F}" srcOrd="0" destOrd="0" presId="urn:microsoft.com/office/officeart/2005/8/layout/vList2"/>
    <dgm:cxn modelId="{2F7F565B-EEB6-43B4-9C15-9E6A422E73A3}" srcId="{01F0B6F5-2C61-4D4C-BD87-4002668019A7}" destId="{D4E6F403-7D5A-4378-99A6-ADD9392794E7}" srcOrd="2" destOrd="0" parTransId="{AA971D6C-BFFF-4EAE-B0FC-F4EDE894A9AA}" sibTransId="{A3F7794A-0751-42F7-A8B1-A1326D0F526D}"/>
    <dgm:cxn modelId="{69D0486B-6C27-46D1-86D0-E711F55FD08F}" type="presOf" srcId="{6A18EE05-5708-46CB-8FCB-F23825FA9D92}" destId="{11A17609-C959-4F54-92D5-BAA23BBE30D6}" srcOrd="0" destOrd="0" presId="urn:microsoft.com/office/officeart/2005/8/layout/vList2"/>
    <dgm:cxn modelId="{CF3F3451-5A59-47F8-AECB-C7A6B2F0B465}" type="presOf" srcId="{4B3612DA-AD47-4A8D-86A7-D48DF29AF37F}" destId="{E94BBF30-6392-41C2-BDEA-444ACF5CF7B0}" srcOrd="0" destOrd="0" presId="urn:microsoft.com/office/officeart/2005/8/layout/vList2"/>
    <dgm:cxn modelId="{36E7C65A-D80F-4F64-AB4A-AEE1CFFF9C49}" srcId="{01F0B6F5-2C61-4D4C-BD87-4002668019A7}" destId="{57125C68-1389-462F-9BFE-FD131021DA11}" srcOrd="0" destOrd="0" parTransId="{2A4D7098-58A9-4D1F-9DA1-BEC002C74DC8}" sibTransId="{3942FE87-1FB2-474B-BDB7-05323117F66C}"/>
    <dgm:cxn modelId="{C37DD994-2AED-4A9C-8474-E7C828D4BB44}" type="presOf" srcId="{D4E6F403-7D5A-4378-99A6-ADD9392794E7}" destId="{9B98B8A2-BB88-41B7-A5EF-490025AB328A}" srcOrd="0" destOrd="0" presId="urn:microsoft.com/office/officeart/2005/8/layout/vList2"/>
    <dgm:cxn modelId="{31E64FA6-99A1-4797-83BC-7A750D155DFE}" srcId="{01F0B6F5-2C61-4D4C-BD87-4002668019A7}" destId="{4B3612DA-AD47-4A8D-86A7-D48DF29AF37F}" srcOrd="4" destOrd="0" parTransId="{A77E1C2B-9DB6-47CF-9651-3C181AE57E3D}" sibTransId="{161B8C9E-CC45-434B-AA33-763A08CA5212}"/>
    <dgm:cxn modelId="{6DB139B2-8F94-4C42-B9D1-DE3FDB3D95D4}" type="presOf" srcId="{01F0B6F5-2C61-4D4C-BD87-4002668019A7}" destId="{B52149B3-E036-4C95-BC72-F0667D9C3BA7}" srcOrd="0" destOrd="0" presId="urn:microsoft.com/office/officeart/2005/8/layout/vList2"/>
    <dgm:cxn modelId="{2BC1FBB9-A791-410F-AF07-385D08887C4C}" type="presOf" srcId="{D6C9FFA0-A4A7-4E3A-854E-50A53A9C75CB}" destId="{3FB6B8FB-D648-44AC-9928-8B82EDD47DF6}" srcOrd="0" destOrd="0" presId="urn:microsoft.com/office/officeart/2005/8/layout/vList2"/>
    <dgm:cxn modelId="{6A6C3FBE-877C-4314-AAA2-FD3C394760CB}" srcId="{01F0B6F5-2C61-4D4C-BD87-4002668019A7}" destId="{6A18EE05-5708-46CB-8FCB-F23825FA9D92}" srcOrd="3" destOrd="0" parTransId="{E71B4479-CC27-48D5-84DE-43DFAEB94F23}" sibTransId="{BBA5DE88-8064-442A-BF9F-77D6C435F956}"/>
    <dgm:cxn modelId="{A8DBF7F9-06F5-4EE9-8EFB-FE4B1327E32C}" type="presParOf" srcId="{B52149B3-E036-4C95-BC72-F0667D9C3BA7}" destId="{17E297DD-5BCE-4461-96C8-937EF216944F}" srcOrd="0" destOrd="0" presId="urn:microsoft.com/office/officeart/2005/8/layout/vList2"/>
    <dgm:cxn modelId="{43E4B38E-AD8E-411D-961C-8F28166771C3}" type="presParOf" srcId="{B52149B3-E036-4C95-BC72-F0667D9C3BA7}" destId="{65A609F0-6A35-4F02-8941-10E233751CF7}" srcOrd="1" destOrd="0" presId="urn:microsoft.com/office/officeart/2005/8/layout/vList2"/>
    <dgm:cxn modelId="{47140B55-6D22-4CC4-AB09-7B15FADC7C6B}" type="presParOf" srcId="{B52149B3-E036-4C95-BC72-F0667D9C3BA7}" destId="{3FB6B8FB-D648-44AC-9928-8B82EDD47DF6}" srcOrd="2" destOrd="0" presId="urn:microsoft.com/office/officeart/2005/8/layout/vList2"/>
    <dgm:cxn modelId="{7C2ED118-9C42-4543-9A1B-581DDB21308D}" type="presParOf" srcId="{B52149B3-E036-4C95-BC72-F0667D9C3BA7}" destId="{3266CF19-C03E-4831-86CE-FD3259E3215E}" srcOrd="3" destOrd="0" presId="urn:microsoft.com/office/officeart/2005/8/layout/vList2"/>
    <dgm:cxn modelId="{8ADA2DCD-3C4C-415B-A0E6-06597922CE07}" type="presParOf" srcId="{B52149B3-E036-4C95-BC72-F0667D9C3BA7}" destId="{9B98B8A2-BB88-41B7-A5EF-490025AB328A}" srcOrd="4" destOrd="0" presId="urn:microsoft.com/office/officeart/2005/8/layout/vList2"/>
    <dgm:cxn modelId="{50A303D6-61ED-4D89-900F-B38EFC8053C1}" type="presParOf" srcId="{B52149B3-E036-4C95-BC72-F0667D9C3BA7}" destId="{D35AEE28-BBA3-4A62-BEDE-E24AC235F06B}" srcOrd="5" destOrd="0" presId="urn:microsoft.com/office/officeart/2005/8/layout/vList2"/>
    <dgm:cxn modelId="{245E21E7-3E68-468B-8B8B-EE90D9A4D9E7}" type="presParOf" srcId="{B52149B3-E036-4C95-BC72-F0667D9C3BA7}" destId="{11A17609-C959-4F54-92D5-BAA23BBE30D6}" srcOrd="6" destOrd="0" presId="urn:microsoft.com/office/officeart/2005/8/layout/vList2"/>
    <dgm:cxn modelId="{43DE374B-146E-442D-A53B-BD0EA0F26C08}" type="presParOf" srcId="{B52149B3-E036-4C95-BC72-F0667D9C3BA7}" destId="{B731B831-58E8-40C7-A64A-000D0DBC95C8}" srcOrd="7" destOrd="0" presId="urn:microsoft.com/office/officeart/2005/8/layout/vList2"/>
    <dgm:cxn modelId="{ACF8AA4E-F68F-4EA9-BDF2-F8ADCD5BD7E9}" type="presParOf" srcId="{B52149B3-E036-4C95-BC72-F0667D9C3BA7}" destId="{E94BBF30-6392-41C2-BDEA-444ACF5CF7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3A2EEC-29C2-448A-BEB8-F02D7BBC46A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0E8F6DA3-108A-4AB7-8516-C7763D5A2E14}">
      <dgm:prSet/>
      <dgm:spPr/>
      <dgm:t>
        <a:bodyPr/>
        <a:lstStyle/>
        <a:p>
          <a:r>
            <a:rPr lang="en-US"/>
            <a:t>Pretend</a:t>
          </a:r>
        </a:p>
      </dgm:t>
    </dgm:pt>
    <dgm:pt modelId="{C108FADD-581C-40CD-9F87-1942F6624F79}" type="parTrans" cxnId="{C293C5EE-0315-46A5-A00D-AA460077F6B2}">
      <dgm:prSet/>
      <dgm:spPr/>
      <dgm:t>
        <a:bodyPr/>
        <a:lstStyle/>
        <a:p>
          <a:endParaRPr lang="en-US"/>
        </a:p>
      </dgm:t>
    </dgm:pt>
    <dgm:pt modelId="{B7892627-6648-4D39-B395-5D6EC98E4705}" type="sibTrans" cxnId="{C293C5EE-0315-46A5-A00D-AA460077F6B2}">
      <dgm:prSet/>
      <dgm:spPr/>
      <dgm:t>
        <a:bodyPr/>
        <a:lstStyle/>
        <a:p>
          <a:endParaRPr lang="en-US"/>
        </a:p>
      </dgm:t>
    </dgm:pt>
    <dgm:pt modelId="{7DD04BFE-43CE-4A2D-89E4-47AB26A6B291}">
      <dgm:prSet/>
      <dgm:spPr/>
      <dgm:t>
        <a:bodyPr/>
        <a:lstStyle/>
        <a:p>
          <a:r>
            <a:rPr lang="en-US"/>
            <a:t>Pretend it’s real and what it would look like</a:t>
          </a:r>
        </a:p>
      </dgm:t>
    </dgm:pt>
    <dgm:pt modelId="{9DFCB39F-126C-4C23-902B-52893A263881}" type="parTrans" cxnId="{D7D4D9AB-6D16-42D4-B323-71587D178378}">
      <dgm:prSet/>
      <dgm:spPr/>
      <dgm:t>
        <a:bodyPr/>
        <a:lstStyle/>
        <a:p>
          <a:endParaRPr lang="en-US"/>
        </a:p>
      </dgm:t>
    </dgm:pt>
    <dgm:pt modelId="{157638A2-333C-46E7-BB4F-B61B0A121127}" type="sibTrans" cxnId="{D7D4D9AB-6D16-42D4-B323-71587D178378}">
      <dgm:prSet/>
      <dgm:spPr/>
      <dgm:t>
        <a:bodyPr/>
        <a:lstStyle/>
        <a:p>
          <a:endParaRPr lang="en-US"/>
        </a:p>
      </dgm:t>
    </dgm:pt>
    <dgm:pt modelId="{07DF9AAC-A4CF-4A71-9E8D-57CC5F743690}">
      <dgm:prSet/>
      <dgm:spPr/>
      <dgm:t>
        <a:bodyPr/>
        <a:lstStyle/>
        <a:p>
          <a:r>
            <a:rPr lang="en-US"/>
            <a:t>Incorporate</a:t>
          </a:r>
        </a:p>
      </dgm:t>
    </dgm:pt>
    <dgm:pt modelId="{B5CC6077-5F01-40D1-99C2-EE5704F5AF66}" type="parTrans" cxnId="{7028A04B-FC6D-41D1-A716-66DAA667F9CB}">
      <dgm:prSet/>
      <dgm:spPr/>
      <dgm:t>
        <a:bodyPr/>
        <a:lstStyle/>
        <a:p>
          <a:endParaRPr lang="en-US"/>
        </a:p>
      </dgm:t>
    </dgm:pt>
    <dgm:pt modelId="{69A7F315-C9C9-4DBB-BD70-D98843E88FA3}" type="sibTrans" cxnId="{7028A04B-FC6D-41D1-A716-66DAA667F9CB}">
      <dgm:prSet/>
      <dgm:spPr/>
      <dgm:t>
        <a:bodyPr/>
        <a:lstStyle/>
        <a:p>
          <a:endParaRPr lang="en-US"/>
        </a:p>
      </dgm:t>
    </dgm:pt>
    <dgm:pt modelId="{FA1717C2-5CA1-4B94-9A9A-AFE1DFA8C3BA}">
      <dgm:prSet/>
      <dgm:spPr/>
      <dgm:t>
        <a:bodyPr/>
        <a:lstStyle/>
        <a:p>
          <a:r>
            <a:rPr lang="en-US"/>
            <a:t>Incorporate what you want to train on</a:t>
          </a:r>
        </a:p>
      </dgm:t>
    </dgm:pt>
    <dgm:pt modelId="{EFB513F5-F13E-4B75-A5CF-1F4965A625F7}" type="parTrans" cxnId="{21EB2F56-DDDD-4587-8E30-EAD677BF97F6}">
      <dgm:prSet/>
      <dgm:spPr/>
      <dgm:t>
        <a:bodyPr/>
        <a:lstStyle/>
        <a:p>
          <a:endParaRPr lang="en-US"/>
        </a:p>
      </dgm:t>
    </dgm:pt>
    <dgm:pt modelId="{8510EE84-3BE0-45C3-BE7F-DAA92410124E}" type="sibTrans" cxnId="{21EB2F56-DDDD-4587-8E30-EAD677BF97F6}">
      <dgm:prSet/>
      <dgm:spPr/>
      <dgm:t>
        <a:bodyPr/>
        <a:lstStyle/>
        <a:p>
          <a:endParaRPr lang="en-US"/>
        </a:p>
      </dgm:t>
    </dgm:pt>
    <dgm:pt modelId="{0EEA09B7-99B1-4D98-8152-826E0F463EDD}">
      <dgm:prSet/>
      <dgm:spPr/>
      <dgm:t>
        <a:bodyPr/>
        <a:lstStyle/>
        <a:p>
          <a:r>
            <a:rPr lang="en-US"/>
            <a:t>Mark confidential, export-controlled, private HR data</a:t>
          </a:r>
        </a:p>
      </dgm:t>
    </dgm:pt>
    <dgm:pt modelId="{474AAF57-D755-4366-9AAD-CA4CDA72EE58}" type="parTrans" cxnId="{066880A4-4467-466E-80EA-2CBBC64F28F9}">
      <dgm:prSet/>
      <dgm:spPr/>
      <dgm:t>
        <a:bodyPr/>
        <a:lstStyle/>
        <a:p>
          <a:endParaRPr lang="en-US"/>
        </a:p>
      </dgm:t>
    </dgm:pt>
    <dgm:pt modelId="{12FEEC0D-5CDD-43D9-8500-EDDCF0F9E092}" type="sibTrans" cxnId="{066880A4-4467-466E-80EA-2CBBC64F28F9}">
      <dgm:prSet/>
      <dgm:spPr/>
      <dgm:t>
        <a:bodyPr/>
        <a:lstStyle/>
        <a:p>
          <a:endParaRPr lang="en-US"/>
        </a:p>
      </dgm:t>
    </dgm:pt>
    <dgm:pt modelId="{5ADEB282-7A24-462D-8036-63FDDA0B2631}">
      <dgm:prSet/>
      <dgm:spPr/>
      <dgm:t>
        <a:bodyPr/>
        <a:lstStyle/>
        <a:p>
          <a:r>
            <a:rPr lang="en-US"/>
            <a:t>Exploit</a:t>
          </a:r>
        </a:p>
      </dgm:t>
    </dgm:pt>
    <dgm:pt modelId="{CD1313E8-7626-4AEC-A266-A20CDD9AB744}" type="parTrans" cxnId="{C2B9CA05-9970-4E8C-94B5-885D507AF1BC}">
      <dgm:prSet/>
      <dgm:spPr/>
      <dgm:t>
        <a:bodyPr/>
        <a:lstStyle/>
        <a:p>
          <a:endParaRPr lang="en-US"/>
        </a:p>
      </dgm:t>
    </dgm:pt>
    <dgm:pt modelId="{2C5E7648-4C03-42B2-961B-A2A0DA646B3A}" type="sibTrans" cxnId="{C2B9CA05-9970-4E8C-94B5-885D507AF1BC}">
      <dgm:prSet/>
      <dgm:spPr/>
      <dgm:t>
        <a:bodyPr/>
        <a:lstStyle/>
        <a:p>
          <a:endParaRPr lang="en-US"/>
        </a:p>
      </dgm:t>
    </dgm:pt>
    <dgm:pt modelId="{47883A97-280A-4D61-AE13-E5617C0AA72E}">
      <dgm:prSet/>
      <dgm:spPr/>
      <dgm:t>
        <a:bodyPr/>
        <a:lstStyle/>
        <a:p>
          <a:r>
            <a:rPr lang="en-US" dirty="0"/>
            <a:t>Exploit human curiosity</a:t>
          </a:r>
        </a:p>
      </dgm:t>
    </dgm:pt>
    <dgm:pt modelId="{63737488-FB12-497F-9F92-03893ABC8BE8}" type="parTrans" cxnId="{4DF001D3-3D11-42FE-8019-C7BBD5EDE2DB}">
      <dgm:prSet/>
      <dgm:spPr/>
      <dgm:t>
        <a:bodyPr/>
        <a:lstStyle/>
        <a:p>
          <a:endParaRPr lang="en-US"/>
        </a:p>
      </dgm:t>
    </dgm:pt>
    <dgm:pt modelId="{31A39C3B-EA7D-4399-9FAB-2D581BAAB16C}" type="sibTrans" cxnId="{4DF001D3-3D11-42FE-8019-C7BBD5EDE2DB}">
      <dgm:prSet/>
      <dgm:spPr/>
      <dgm:t>
        <a:bodyPr/>
        <a:lstStyle/>
        <a:p>
          <a:endParaRPr lang="en-US"/>
        </a:p>
      </dgm:t>
    </dgm:pt>
    <dgm:pt modelId="{93701450-F6A9-4FA4-857D-242BFC32BD79}" type="pres">
      <dgm:prSet presAssocID="{A73A2EEC-29C2-448A-BEB8-F02D7BBC46A1}" presName="Name0" presStyleCnt="0">
        <dgm:presLayoutVars>
          <dgm:dir/>
          <dgm:animLvl val="lvl"/>
          <dgm:resizeHandles val="exact"/>
        </dgm:presLayoutVars>
      </dgm:prSet>
      <dgm:spPr/>
    </dgm:pt>
    <dgm:pt modelId="{70962F6E-2E71-48F7-B33A-15130B970F3F}" type="pres">
      <dgm:prSet presAssocID="{0E8F6DA3-108A-4AB7-8516-C7763D5A2E14}" presName="linNode" presStyleCnt="0"/>
      <dgm:spPr/>
    </dgm:pt>
    <dgm:pt modelId="{19D4E227-085B-470C-A240-B07AB204FFE4}" type="pres">
      <dgm:prSet presAssocID="{0E8F6DA3-108A-4AB7-8516-C7763D5A2E14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DA201A3D-C199-475A-BB2C-28371B144081}" type="pres">
      <dgm:prSet presAssocID="{0E8F6DA3-108A-4AB7-8516-C7763D5A2E14}" presName="descendantText" presStyleLbl="alignAccFollowNode1" presStyleIdx="0" presStyleCnt="3">
        <dgm:presLayoutVars>
          <dgm:bulletEnabled/>
        </dgm:presLayoutVars>
      </dgm:prSet>
      <dgm:spPr/>
    </dgm:pt>
    <dgm:pt modelId="{74AA5573-D351-4C5B-9044-0EE2D1C6B4DF}" type="pres">
      <dgm:prSet presAssocID="{B7892627-6648-4D39-B395-5D6EC98E4705}" presName="sp" presStyleCnt="0"/>
      <dgm:spPr/>
    </dgm:pt>
    <dgm:pt modelId="{EB15417F-B36F-4C20-B7AE-796164CD7EE7}" type="pres">
      <dgm:prSet presAssocID="{07DF9AAC-A4CF-4A71-9E8D-57CC5F743690}" presName="linNode" presStyleCnt="0"/>
      <dgm:spPr/>
    </dgm:pt>
    <dgm:pt modelId="{93568B3D-40F1-4900-AE53-FFE0D61B4870}" type="pres">
      <dgm:prSet presAssocID="{07DF9AAC-A4CF-4A71-9E8D-57CC5F743690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F329A347-F1C7-4336-8E90-7AEEB2031425}" type="pres">
      <dgm:prSet presAssocID="{07DF9AAC-A4CF-4A71-9E8D-57CC5F743690}" presName="descendantText" presStyleLbl="alignAccFollowNode1" presStyleIdx="1" presStyleCnt="3">
        <dgm:presLayoutVars>
          <dgm:bulletEnabled/>
        </dgm:presLayoutVars>
      </dgm:prSet>
      <dgm:spPr/>
    </dgm:pt>
    <dgm:pt modelId="{3948347A-84D6-44A1-BCD8-B5DFBD617C89}" type="pres">
      <dgm:prSet presAssocID="{69A7F315-C9C9-4DBB-BD70-D98843E88FA3}" presName="sp" presStyleCnt="0"/>
      <dgm:spPr/>
    </dgm:pt>
    <dgm:pt modelId="{781949B5-F5E3-437E-8340-C4CC8B526F55}" type="pres">
      <dgm:prSet presAssocID="{5ADEB282-7A24-462D-8036-63FDDA0B2631}" presName="linNode" presStyleCnt="0"/>
      <dgm:spPr/>
    </dgm:pt>
    <dgm:pt modelId="{4A015787-A474-4B1C-9DD8-49DFD3ED9A60}" type="pres">
      <dgm:prSet presAssocID="{5ADEB282-7A24-462D-8036-63FDDA0B2631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7F0DD90C-D62D-469C-A17C-C78E858A5647}" type="pres">
      <dgm:prSet presAssocID="{5ADEB282-7A24-462D-8036-63FDDA0B2631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C2B9CA05-9970-4E8C-94B5-885D507AF1BC}" srcId="{A73A2EEC-29C2-448A-BEB8-F02D7BBC46A1}" destId="{5ADEB282-7A24-462D-8036-63FDDA0B2631}" srcOrd="2" destOrd="0" parTransId="{CD1313E8-7626-4AEC-A266-A20CDD9AB744}" sibTransId="{2C5E7648-4C03-42B2-961B-A2A0DA646B3A}"/>
    <dgm:cxn modelId="{D4067212-556E-4D02-8AE8-45BCEF314A8E}" type="presOf" srcId="{5ADEB282-7A24-462D-8036-63FDDA0B2631}" destId="{4A015787-A474-4B1C-9DD8-49DFD3ED9A60}" srcOrd="0" destOrd="0" presId="urn:microsoft.com/office/officeart/2016/7/layout/VerticalSolidActionList"/>
    <dgm:cxn modelId="{7C795D26-4FD8-4662-80CC-4C52ADD56526}" type="presOf" srcId="{A73A2EEC-29C2-448A-BEB8-F02D7BBC46A1}" destId="{93701450-F6A9-4FA4-857D-242BFC32BD79}" srcOrd="0" destOrd="0" presId="urn:microsoft.com/office/officeart/2016/7/layout/VerticalSolidActionList"/>
    <dgm:cxn modelId="{DB55A43C-B037-4D9E-8854-05785A9F38FA}" type="presOf" srcId="{0EEA09B7-99B1-4D98-8152-826E0F463EDD}" destId="{F329A347-F1C7-4336-8E90-7AEEB2031425}" srcOrd="0" destOrd="1" presId="urn:microsoft.com/office/officeart/2016/7/layout/VerticalSolidActionList"/>
    <dgm:cxn modelId="{F65E703F-AA4F-4E70-992C-7D95A41AD303}" type="presOf" srcId="{7DD04BFE-43CE-4A2D-89E4-47AB26A6B291}" destId="{DA201A3D-C199-475A-BB2C-28371B144081}" srcOrd="0" destOrd="0" presId="urn:microsoft.com/office/officeart/2016/7/layout/VerticalSolidActionList"/>
    <dgm:cxn modelId="{7028A04B-FC6D-41D1-A716-66DAA667F9CB}" srcId="{A73A2EEC-29C2-448A-BEB8-F02D7BBC46A1}" destId="{07DF9AAC-A4CF-4A71-9E8D-57CC5F743690}" srcOrd="1" destOrd="0" parTransId="{B5CC6077-5F01-40D1-99C2-EE5704F5AF66}" sibTransId="{69A7F315-C9C9-4DBB-BD70-D98843E88FA3}"/>
    <dgm:cxn modelId="{21EB2F56-DDDD-4587-8E30-EAD677BF97F6}" srcId="{07DF9AAC-A4CF-4A71-9E8D-57CC5F743690}" destId="{FA1717C2-5CA1-4B94-9A9A-AFE1DFA8C3BA}" srcOrd="0" destOrd="0" parTransId="{EFB513F5-F13E-4B75-A5CF-1F4965A625F7}" sibTransId="{8510EE84-3BE0-45C3-BE7F-DAA92410124E}"/>
    <dgm:cxn modelId="{5DE5C478-BCC9-42FE-BCFF-09732500029A}" type="presOf" srcId="{FA1717C2-5CA1-4B94-9A9A-AFE1DFA8C3BA}" destId="{F329A347-F1C7-4336-8E90-7AEEB2031425}" srcOrd="0" destOrd="0" presId="urn:microsoft.com/office/officeart/2016/7/layout/VerticalSolidActionList"/>
    <dgm:cxn modelId="{45DCF658-61F1-41F9-8FF7-04EDDC2D4AF7}" type="presOf" srcId="{47883A97-280A-4D61-AE13-E5617C0AA72E}" destId="{7F0DD90C-D62D-469C-A17C-C78E858A5647}" srcOrd="0" destOrd="0" presId="urn:microsoft.com/office/officeart/2016/7/layout/VerticalSolidActionList"/>
    <dgm:cxn modelId="{8397C37B-CC6C-4B89-AF33-0461F136685C}" type="presOf" srcId="{0E8F6DA3-108A-4AB7-8516-C7763D5A2E14}" destId="{19D4E227-085B-470C-A240-B07AB204FFE4}" srcOrd="0" destOrd="0" presId="urn:microsoft.com/office/officeart/2016/7/layout/VerticalSolidActionList"/>
    <dgm:cxn modelId="{066880A4-4467-466E-80EA-2CBBC64F28F9}" srcId="{FA1717C2-5CA1-4B94-9A9A-AFE1DFA8C3BA}" destId="{0EEA09B7-99B1-4D98-8152-826E0F463EDD}" srcOrd="0" destOrd="0" parTransId="{474AAF57-D755-4366-9AAD-CA4CDA72EE58}" sibTransId="{12FEEC0D-5CDD-43D9-8500-EDDCF0F9E092}"/>
    <dgm:cxn modelId="{D7D4D9AB-6D16-42D4-B323-71587D178378}" srcId="{0E8F6DA3-108A-4AB7-8516-C7763D5A2E14}" destId="{7DD04BFE-43CE-4A2D-89E4-47AB26A6B291}" srcOrd="0" destOrd="0" parTransId="{9DFCB39F-126C-4C23-902B-52893A263881}" sibTransId="{157638A2-333C-46E7-BB4F-B61B0A121127}"/>
    <dgm:cxn modelId="{E55B89C1-18C8-49F3-91D7-5D75C871516F}" type="presOf" srcId="{07DF9AAC-A4CF-4A71-9E8D-57CC5F743690}" destId="{93568B3D-40F1-4900-AE53-FFE0D61B4870}" srcOrd="0" destOrd="0" presId="urn:microsoft.com/office/officeart/2016/7/layout/VerticalSolidActionList"/>
    <dgm:cxn modelId="{4DF001D3-3D11-42FE-8019-C7BBD5EDE2DB}" srcId="{5ADEB282-7A24-462D-8036-63FDDA0B2631}" destId="{47883A97-280A-4D61-AE13-E5617C0AA72E}" srcOrd="0" destOrd="0" parTransId="{63737488-FB12-497F-9F92-03893ABC8BE8}" sibTransId="{31A39C3B-EA7D-4399-9FAB-2D581BAAB16C}"/>
    <dgm:cxn modelId="{C293C5EE-0315-46A5-A00D-AA460077F6B2}" srcId="{A73A2EEC-29C2-448A-BEB8-F02D7BBC46A1}" destId="{0E8F6DA3-108A-4AB7-8516-C7763D5A2E14}" srcOrd="0" destOrd="0" parTransId="{C108FADD-581C-40CD-9F87-1942F6624F79}" sibTransId="{B7892627-6648-4D39-B395-5D6EC98E4705}"/>
    <dgm:cxn modelId="{F9763F7B-EF9A-4136-B1D1-6946A5B5FFF7}" type="presParOf" srcId="{93701450-F6A9-4FA4-857D-242BFC32BD79}" destId="{70962F6E-2E71-48F7-B33A-15130B970F3F}" srcOrd="0" destOrd="0" presId="urn:microsoft.com/office/officeart/2016/7/layout/VerticalSolidActionList"/>
    <dgm:cxn modelId="{EED196FA-DD79-4456-8528-D6D5F9F4225A}" type="presParOf" srcId="{70962F6E-2E71-48F7-B33A-15130B970F3F}" destId="{19D4E227-085B-470C-A240-B07AB204FFE4}" srcOrd="0" destOrd="0" presId="urn:microsoft.com/office/officeart/2016/7/layout/VerticalSolidActionList"/>
    <dgm:cxn modelId="{120A7E03-E986-4D1C-9365-69BF649CFE74}" type="presParOf" srcId="{70962F6E-2E71-48F7-B33A-15130B970F3F}" destId="{DA201A3D-C199-475A-BB2C-28371B144081}" srcOrd="1" destOrd="0" presId="urn:microsoft.com/office/officeart/2016/7/layout/VerticalSolidActionList"/>
    <dgm:cxn modelId="{BAF75D0F-4940-4BF5-B9D7-6131A8F5283A}" type="presParOf" srcId="{93701450-F6A9-4FA4-857D-242BFC32BD79}" destId="{74AA5573-D351-4C5B-9044-0EE2D1C6B4DF}" srcOrd="1" destOrd="0" presId="urn:microsoft.com/office/officeart/2016/7/layout/VerticalSolidActionList"/>
    <dgm:cxn modelId="{70633B2A-340B-4437-A6EB-838823424F89}" type="presParOf" srcId="{93701450-F6A9-4FA4-857D-242BFC32BD79}" destId="{EB15417F-B36F-4C20-B7AE-796164CD7EE7}" srcOrd="2" destOrd="0" presId="urn:microsoft.com/office/officeart/2016/7/layout/VerticalSolidActionList"/>
    <dgm:cxn modelId="{16C9621E-4F60-42AB-9FE2-31C587FAEAE9}" type="presParOf" srcId="{EB15417F-B36F-4C20-B7AE-796164CD7EE7}" destId="{93568B3D-40F1-4900-AE53-FFE0D61B4870}" srcOrd="0" destOrd="0" presId="urn:microsoft.com/office/officeart/2016/7/layout/VerticalSolidActionList"/>
    <dgm:cxn modelId="{D2FAFC73-31A3-4F40-8EA7-863675779F03}" type="presParOf" srcId="{EB15417F-B36F-4C20-B7AE-796164CD7EE7}" destId="{F329A347-F1C7-4336-8E90-7AEEB2031425}" srcOrd="1" destOrd="0" presId="urn:microsoft.com/office/officeart/2016/7/layout/VerticalSolidActionList"/>
    <dgm:cxn modelId="{AAACB6D8-5E27-4BC5-B2FE-D1A6D9FD7C50}" type="presParOf" srcId="{93701450-F6A9-4FA4-857D-242BFC32BD79}" destId="{3948347A-84D6-44A1-BCD8-B5DFBD617C89}" srcOrd="3" destOrd="0" presId="urn:microsoft.com/office/officeart/2016/7/layout/VerticalSolidActionList"/>
    <dgm:cxn modelId="{5ECACD5D-9D08-4FF3-9799-AF198C94201C}" type="presParOf" srcId="{93701450-F6A9-4FA4-857D-242BFC32BD79}" destId="{781949B5-F5E3-437E-8340-C4CC8B526F55}" srcOrd="4" destOrd="0" presId="urn:microsoft.com/office/officeart/2016/7/layout/VerticalSolidActionList"/>
    <dgm:cxn modelId="{C7841CBB-78A2-48F1-82D4-92ECF1F85377}" type="presParOf" srcId="{781949B5-F5E3-437E-8340-C4CC8B526F55}" destId="{4A015787-A474-4B1C-9DD8-49DFD3ED9A60}" srcOrd="0" destOrd="0" presId="urn:microsoft.com/office/officeart/2016/7/layout/VerticalSolidActionList"/>
    <dgm:cxn modelId="{D629B8D5-B506-4330-B33F-2520ED112651}" type="presParOf" srcId="{781949B5-F5E3-437E-8340-C4CC8B526F55}" destId="{7F0DD90C-D62D-469C-A17C-C78E858A564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3B6A8D-143D-482E-9CBC-3664AC8E78F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D61DE5C-B6A1-490B-8DC8-2CCAF9D550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Measure</a:t>
          </a:r>
        </a:p>
      </dgm:t>
    </dgm:pt>
    <dgm:pt modelId="{7696E598-6006-41CD-AC25-4BC44C97E7FD}" type="parTrans" cxnId="{DE83CB17-0759-46F8-A1E8-BAC8DC4905AD}">
      <dgm:prSet/>
      <dgm:spPr/>
      <dgm:t>
        <a:bodyPr/>
        <a:lstStyle/>
        <a:p>
          <a:endParaRPr lang="en-US"/>
        </a:p>
      </dgm:t>
    </dgm:pt>
    <dgm:pt modelId="{034EC481-7654-4CF5-8B92-182174BAF31A}" type="sibTrans" cxnId="{DE83CB17-0759-46F8-A1E8-BAC8DC4905AD}">
      <dgm:prSet/>
      <dgm:spPr/>
      <dgm:t>
        <a:bodyPr/>
        <a:lstStyle/>
        <a:p>
          <a:endParaRPr lang="en-US"/>
        </a:p>
      </dgm:t>
    </dgm:pt>
    <dgm:pt modelId="{CED00CDB-04D2-4874-90E6-D3036671C0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Plugged in devices, devices handled appropriately, devices left in place, etc.</a:t>
          </a:r>
        </a:p>
      </dgm:t>
    </dgm:pt>
    <dgm:pt modelId="{41919CA0-C043-40EC-B561-9BEBA372345D}" type="parTrans" cxnId="{24EB2778-4A77-4BD9-834A-20A8CFB5FC38}">
      <dgm:prSet/>
      <dgm:spPr/>
      <dgm:t>
        <a:bodyPr/>
        <a:lstStyle/>
        <a:p>
          <a:endParaRPr lang="en-US"/>
        </a:p>
      </dgm:t>
    </dgm:pt>
    <dgm:pt modelId="{0F1F7624-9C68-4FC9-802E-4A56FD0BEAF6}" type="sibTrans" cxnId="{24EB2778-4A77-4BD9-834A-20A8CFB5FC38}">
      <dgm:prSet/>
      <dgm:spPr/>
      <dgm:t>
        <a:bodyPr/>
        <a:lstStyle/>
        <a:p>
          <a:endParaRPr lang="en-US"/>
        </a:p>
      </dgm:t>
    </dgm:pt>
    <dgm:pt modelId="{49C9DADA-DA54-4FBC-BA02-3229F3E68D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Compare to other assessments</a:t>
          </a:r>
        </a:p>
      </dgm:t>
    </dgm:pt>
    <dgm:pt modelId="{33BFC85D-A58C-4321-918B-2D306242D928}" type="parTrans" cxnId="{2C106C97-DABF-484C-B02E-37C36D0823AF}">
      <dgm:prSet/>
      <dgm:spPr/>
      <dgm:t>
        <a:bodyPr/>
        <a:lstStyle/>
        <a:p>
          <a:endParaRPr lang="en-US"/>
        </a:p>
      </dgm:t>
    </dgm:pt>
    <dgm:pt modelId="{4730EED0-78E4-4894-A72C-FD211F4A88EE}" type="sibTrans" cxnId="{2C106C97-DABF-484C-B02E-37C36D0823AF}">
      <dgm:prSet/>
      <dgm:spPr/>
      <dgm:t>
        <a:bodyPr/>
        <a:lstStyle/>
        <a:p>
          <a:endParaRPr lang="en-US"/>
        </a:p>
      </dgm:t>
    </dgm:pt>
    <dgm:pt modelId="{ECDDAB7C-9646-402C-9863-10859644C6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Decide on mitigating controls and their effectiveness</a:t>
          </a:r>
        </a:p>
      </dgm:t>
    </dgm:pt>
    <dgm:pt modelId="{E39916F1-38DA-4C8A-B327-CC6AA24E04BF}" type="parTrans" cxnId="{B8464AC0-82F2-4C6D-AFD9-3EA976DF623E}">
      <dgm:prSet/>
      <dgm:spPr/>
      <dgm:t>
        <a:bodyPr/>
        <a:lstStyle/>
        <a:p>
          <a:endParaRPr lang="en-US"/>
        </a:p>
      </dgm:t>
    </dgm:pt>
    <dgm:pt modelId="{5B12BC6F-1874-4788-B841-9FEC3EAB4B87}" type="sibTrans" cxnId="{B8464AC0-82F2-4C6D-AFD9-3EA976DF623E}">
      <dgm:prSet/>
      <dgm:spPr/>
      <dgm:t>
        <a:bodyPr/>
        <a:lstStyle/>
        <a:p>
          <a:endParaRPr lang="en-US"/>
        </a:p>
      </dgm:t>
    </dgm:pt>
    <dgm:pt modelId="{AE066007-E615-45DA-BE16-848375D26D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 it all over again and compare</a:t>
          </a:r>
        </a:p>
      </dgm:t>
    </dgm:pt>
    <dgm:pt modelId="{E99BFF6D-36F1-40A7-99ED-73E815506164}" type="parTrans" cxnId="{383BD1F7-8A72-44BC-855B-198F6ED2F248}">
      <dgm:prSet/>
      <dgm:spPr/>
      <dgm:t>
        <a:bodyPr/>
        <a:lstStyle/>
        <a:p>
          <a:endParaRPr lang="en-US"/>
        </a:p>
      </dgm:t>
    </dgm:pt>
    <dgm:pt modelId="{028F6421-D94D-4253-A79A-DF48E8548ADC}" type="sibTrans" cxnId="{383BD1F7-8A72-44BC-855B-198F6ED2F248}">
      <dgm:prSet/>
      <dgm:spPr/>
      <dgm:t>
        <a:bodyPr/>
        <a:lstStyle/>
        <a:p>
          <a:endParaRPr lang="en-US"/>
        </a:p>
      </dgm:t>
    </dgm:pt>
    <dgm:pt modelId="{ECB12A4C-CAFF-4C8E-B574-49661FEC37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feedback/training</a:t>
          </a:r>
          <a:endParaRPr lang="en-US" dirty="0"/>
        </a:p>
      </dgm:t>
    </dgm:pt>
    <dgm:pt modelId="{72045029-AE6E-478C-A01B-3A0ABF7F858B}" type="parTrans" cxnId="{F815D9A3-3774-46DB-9B33-E1836208C68A}">
      <dgm:prSet/>
      <dgm:spPr/>
      <dgm:t>
        <a:bodyPr/>
        <a:lstStyle/>
        <a:p>
          <a:endParaRPr lang="en-US"/>
        </a:p>
      </dgm:t>
    </dgm:pt>
    <dgm:pt modelId="{899DBE33-4D34-4EEE-A134-AA2AA5329116}" type="sibTrans" cxnId="{F815D9A3-3774-46DB-9B33-E1836208C68A}">
      <dgm:prSet/>
      <dgm:spPr/>
      <dgm:t>
        <a:bodyPr/>
        <a:lstStyle/>
        <a:p>
          <a:endParaRPr lang="en-US"/>
        </a:p>
      </dgm:t>
    </dgm:pt>
    <dgm:pt modelId="{560AA9F0-9836-4041-A4F4-D57DAC8291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/>
            <a:t>Don’t single out people</a:t>
          </a:r>
        </a:p>
      </dgm:t>
    </dgm:pt>
    <dgm:pt modelId="{02A2516F-885E-4F57-8AF9-87B2803302DC}" type="parTrans" cxnId="{8DDDDB65-5037-4CC0-9585-A5A57125DA50}">
      <dgm:prSet/>
      <dgm:spPr/>
      <dgm:t>
        <a:bodyPr/>
        <a:lstStyle/>
        <a:p>
          <a:endParaRPr lang="en-US"/>
        </a:p>
      </dgm:t>
    </dgm:pt>
    <dgm:pt modelId="{E0FF1CCD-AFD3-498A-B224-C47B3960E975}" type="sibTrans" cxnId="{8DDDDB65-5037-4CC0-9585-A5A57125DA50}">
      <dgm:prSet/>
      <dgm:spPr/>
      <dgm:t>
        <a:bodyPr/>
        <a:lstStyle/>
        <a:p>
          <a:endParaRPr lang="en-US"/>
        </a:p>
      </dgm:t>
    </dgm:pt>
    <dgm:pt modelId="{CE953A9B-96AD-4F70-8776-C806687995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Praise those that act responsibly</a:t>
          </a:r>
        </a:p>
      </dgm:t>
    </dgm:pt>
    <dgm:pt modelId="{C40DBFD2-E6D0-4B78-BA97-B44830DE1485}" type="parTrans" cxnId="{431ED1E6-8CF0-4449-B5D4-0AF0B45AC904}">
      <dgm:prSet/>
      <dgm:spPr/>
      <dgm:t>
        <a:bodyPr/>
        <a:lstStyle/>
        <a:p>
          <a:endParaRPr lang="en-US"/>
        </a:p>
      </dgm:t>
    </dgm:pt>
    <dgm:pt modelId="{036BEF26-877F-4DFC-A709-CFFA1A8912E7}" type="sibTrans" cxnId="{431ED1E6-8CF0-4449-B5D4-0AF0B45AC904}">
      <dgm:prSet/>
      <dgm:spPr/>
      <dgm:t>
        <a:bodyPr/>
        <a:lstStyle/>
        <a:p>
          <a:endParaRPr lang="en-US"/>
        </a:p>
      </dgm:t>
    </dgm:pt>
    <dgm:pt modelId="{2009BC61-A58D-4CE5-A1F4-AAC7030263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Habitual offenders = escalate inconvenience</a:t>
          </a:r>
        </a:p>
      </dgm:t>
    </dgm:pt>
    <dgm:pt modelId="{2BB03630-D29E-40D4-9EC0-CF69B1DC4DF6}" type="parTrans" cxnId="{E867C180-90AD-424A-AB29-401F9B6E8D77}">
      <dgm:prSet/>
      <dgm:spPr/>
      <dgm:t>
        <a:bodyPr/>
        <a:lstStyle/>
        <a:p>
          <a:endParaRPr lang="en-US"/>
        </a:p>
      </dgm:t>
    </dgm:pt>
    <dgm:pt modelId="{93772505-FFCC-4939-965A-6180A7F7202B}" type="sibTrans" cxnId="{E867C180-90AD-424A-AB29-401F9B6E8D77}">
      <dgm:prSet/>
      <dgm:spPr/>
      <dgm:t>
        <a:bodyPr/>
        <a:lstStyle/>
        <a:p>
          <a:endParaRPr lang="en-US"/>
        </a:p>
      </dgm:t>
    </dgm:pt>
    <dgm:pt modelId="{0441B611-5983-4C96-9091-6726F561C2CB}" type="pres">
      <dgm:prSet presAssocID="{283B6A8D-143D-482E-9CBC-3664AC8E78F6}" presName="root" presStyleCnt="0">
        <dgm:presLayoutVars>
          <dgm:dir/>
          <dgm:resizeHandles val="exact"/>
        </dgm:presLayoutVars>
      </dgm:prSet>
      <dgm:spPr/>
    </dgm:pt>
    <dgm:pt modelId="{BA9E3516-C557-4376-9A8D-4AB2CAA67E9B}" type="pres">
      <dgm:prSet presAssocID="{1D61DE5C-B6A1-490B-8DC8-2CCAF9D550D3}" presName="compNode" presStyleCnt="0"/>
      <dgm:spPr/>
    </dgm:pt>
    <dgm:pt modelId="{3B205965-068C-4A94-B546-4B5E9D22B0C2}" type="pres">
      <dgm:prSet presAssocID="{1D61DE5C-B6A1-490B-8DC8-2CCAF9D550D3}" presName="bgRect" presStyleLbl="bgShp" presStyleIdx="0" presStyleCnt="5"/>
      <dgm:spPr/>
    </dgm:pt>
    <dgm:pt modelId="{757F2757-7422-49ED-9303-7C71D72E2A38}" type="pres">
      <dgm:prSet presAssocID="{1D61DE5C-B6A1-490B-8DC8-2CCAF9D550D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BD9B0285-77A1-44AB-BB8E-92F60D5E676F}" type="pres">
      <dgm:prSet presAssocID="{1D61DE5C-B6A1-490B-8DC8-2CCAF9D550D3}" presName="spaceRect" presStyleCnt="0"/>
      <dgm:spPr/>
    </dgm:pt>
    <dgm:pt modelId="{55BC6529-6C17-4AE1-896C-F88B060B2CE1}" type="pres">
      <dgm:prSet presAssocID="{1D61DE5C-B6A1-490B-8DC8-2CCAF9D550D3}" presName="parTx" presStyleLbl="revTx" presStyleIdx="0" presStyleCnt="7">
        <dgm:presLayoutVars>
          <dgm:chMax val="0"/>
          <dgm:chPref val="0"/>
        </dgm:presLayoutVars>
      </dgm:prSet>
      <dgm:spPr/>
    </dgm:pt>
    <dgm:pt modelId="{4ECC25C0-CF47-4834-986D-53C5EA7A17DD}" type="pres">
      <dgm:prSet presAssocID="{1D61DE5C-B6A1-490B-8DC8-2CCAF9D550D3}" presName="desTx" presStyleLbl="revTx" presStyleIdx="1" presStyleCnt="7" custScaleX="99691" custLinFactNeighborX="-2575">
        <dgm:presLayoutVars/>
      </dgm:prSet>
      <dgm:spPr/>
    </dgm:pt>
    <dgm:pt modelId="{701A9BCA-BE3A-41AB-836F-50DB682E58DF}" type="pres">
      <dgm:prSet presAssocID="{034EC481-7654-4CF5-8B92-182174BAF31A}" presName="sibTrans" presStyleCnt="0"/>
      <dgm:spPr/>
    </dgm:pt>
    <dgm:pt modelId="{3B617616-A52A-457D-8249-983B07421F18}" type="pres">
      <dgm:prSet presAssocID="{49C9DADA-DA54-4FBC-BA02-3229F3E68DBB}" presName="compNode" presStyleCnt="0"/>
      <dgm:spPr/>
    </dgm:pt>
    <dgm:pt modelId="{34CF100B-0ABB-48C0-9626-C7990856969B}" type="pres">
      <dgm:prSet presAssocID="{49C9DADA-DA54-4FBC-BA02-3229F3E68DBB}" presName="bgRect" presStyleLbl="bgShp" presStyleIdx="1" presStyleCnt="5"/>
      <dgm:spPr/>
    </dgm:pt>
    <dgm:pt modelId="{AAE9CDA4-7D41-449B-AB0E-520DBCA3EE62}" type="pres">
      <dgm:prSet presAssocID="{49C9DADA-DA54-4FBC-BA02-3229F3E68DB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979F0B6-D34A-4ECF-82B3-E80FC5781913}" type="pres">
      <dgm:prSet presAssocID="{49C9DADA-DA54-4FBC-BA02-3229F3E68DBB}" presName="spaceRect" presStyleCnt="0"/>
      <dgm:spPr/>
    </dgm:pt>
    <dgm:pt modelId="{D405D9A6-360C-4BAD-B07B-299631A204AF}" type="pres">
      <dgm:prSet presAssocID="{49C9DADA-DA54-4FBC-BA02-3229F3E68DBB}" presName="parTx" presStyleLbl="revTx" presStyleIdx="2" presStyleCnt="7">
        <dgm:presLayoutVars>
          <dgm:chMax val="0"/>
          <dgm:chPref val="0"/>
        </dgm:presLayoutVars>
      </dgm:prSet>
      <dgm:spPr/>
    </dgm:pt>
    <dgm:pt modelId="{C9CF4271-6CAA-45E0-B50E-772A272CD0C8}" type="pres">
      <dgm:prSet presAssocID="{4730EED0-78E4-4894-A72C-FD211F4A88EE}" presName="sibTrans" presStyleCnt="0"/>
      <dgm:spPr/>
    </dgm:pt>
    <dgm:pt modelId="{62DEE2AC-364F-4AB6-8AA4-6F6634BE11D5}" type="pres">
      <dgm:prSet presAssocID="{ECDDAB7C-9646-402C-9863-10859644C6B5}" presName="compNode" presStyleCnt="0"/>
      <dgm:spPr/>
    </dgm:pt>
    <dgm:pt modelId="{EA06F63C-E0F4-4B09-B21F-0242F6513401}" type="pres">
      <dgm:prSet presAssocID="{ECDDAB7C-9646-402C-9863-10859644C6B5}" presName="bgRect" presStyleLbl="bgShp" presStyleIdx="2" presStyleCnt="5"/>
      <dgm:spPr/>
    </dgm:pt>
    <dgm:pt modelId="{93C0D8B0-265F-4570-94B9-8028B17837F0}" type="pres">
      <dgm:prSet presAssocID="{ECDDAB7C-9646-402C-9863-10859644C6B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2BB769E-EBFB-4D32-9EDB-C26121B8D361}" type="pres">
      <dgm:prSet presAssocID="{ECDDAB7C-9646-402C-9863-10859644C6B5}" presName="spaceRect" presStyleCnt="0"/>
      <dgm:spPr/>
    </dgm:pt>
    <dgm:pt modelId="{5AA1180A-4E45-4937-85AD-C0A708B96C22}" type="pres">
      <dgm:prSet presAssocID="{ECDDAB7C-9646-402C-9863-10859644C6B5}" presName="parTx" presStyleLbl="revTx" presStyleIdx="3" presStyleCnt="7">
        <dgm:presLayoutVars>
          <dgm:chMax val="0"/>
          <dgm:chPref val="0"/>
        </dgm:presLayoutVars>
      </dgm:prSet>
      <dgm:spPr/>
    </dgm:pt>
    <dgm:pt modelId="{5E9BF578-43E1-4D36-B8F2-4613877CE150}" type="pres">
      <dgm:prSet presAssocID="{5B12BC6F-1874-4788-B841-9FEC3EAB4B87}" presName="sibTrans" presStyleCnt="0"/>
      <dgm:spPr/>
    </dgm:pt>
    <dgm:pt modelId="{F67B1D1C-38BF-40A3-8411-5A5A80307339}" type="pres">
      <dgm:prSet presAssocID="{ECB12A4C-CAFF-4C8E-B574-49661FEC37E2}" presName="compNode" presStyleCnt="0"/>
      <dgm:spPr/>
    </dgm:pt>
    <dgm:pt modelId="{1136BE1C-B91A-465D-A723-6B6DD54BEDB8}" type="pres">
      <dgm:prSet presAssocID="{ECB12A4C-CAFF-4C8E-B574-49661FEC37E2}" presName="bgRect" presStyleLbl="bgShp" presStyleIdx="3" presStyleCnt="5"/>
      <dgm:spPr/>
    </dgm:pt>
    <dgm:pt modelId="{298DFAE1-DB6B-4402-9E5B-3089789D6504}" type="pres">
      <dgm:prSet presAssocID="{ECB12A4C-CAFF-4C8E-B574-49661FEC37E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70E3396C-7BE9-4FC7-B2E6-35EAFC6E0810}" type="pres">
      <dgm:prSet presAssocID="{ECB12A4C-CAFF-4C8E-B574-49661FEC37E2}" presName="spaceRect" presStyleCnt="0"/>
      <dgm:spPr/>
    </dgm:pt>
    <dgm:pt modelId="{9371D87F-2376-4F8A-BC2D-3BE6F71CFCC8}" type="pres">
      <dgm:prSet presAssocID="{ECB12A4C-CAFF-4C8E-B574-49661FEC37E2}" presName="parTx" presStyleLbl="revTx" presStyleIdx="4" presStyleCnt="7">
        <dgm:presLayoutVars>
          <dgm:chMax val="0"/>
          <dgm:chPref val="0"/>
        </dgm:presLayoutVars>
      </dgm:prSet>
      <dgm:spPr/>
    </dgm:pt>
    <dgm:pt modelId="{4569AEEE-993B-4094-A4B8-E9E0B9082161}" type="pres">
      <dgm:prSet presAssocID="{ECB12A4C-CAFF-4C8E-B574-49661FEC37E2}" presName="desTx" presStyleLbl="revTx" presStyleIdx="5" presStyleCnt="7">
        <dgm:presLayoutVars/>
      </dgm:prSet>
      <dgm:spPr/>
    </dgm:pt>
    <dgm:pt modelId="{2481CE9D-5F95-483B-B939-0FD814653197}" type="pres">
      <dgm:prSet presAssocID="{899DBE33-4D34-4EEE-A134-AA2AA5329116}" presName="sibTrans" presStyleCnt="0"/>
      <dgm:spPr/>
    </dgm:pt>
    <dgm:pt modelId="{11BF4A31-525E-4EDB-8C53-EE7B9CDC24D5}" type="pres">
      <dgm:prSet presAssocID="{AE066007-E615-45DA-BE16-848375D26D6E}" presName="compNode" presStyleCnt="0"/>
      <dgm:spPr/>
    </dgm:pt>
    <dgm:pt modelId="{96AFFB3C-2BD2-412E-9572-124292079272}" type="pres">
      <dgm:prSet presAssocID="{AE066007-E615-45DA-BE16-848375D26D6E}" presName="bgRect" presStyleLbl="bgShp" presStyleIdx="4" presStyleCnt="5"/>
      <dgm:spPr/>
    </dgm:pt>
    <dgm:pt modelId="{188FF955-18AD-4BAA-9C41-AC5CAB8436D9}" type="pres">
      <dgm:prSet presAssocID="{AE066007-E615-45DA-BE16-848375D26D6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3E3670B8-8207-4D0F-BBC4-F489426EA7AD}" type="pres">
      <dgm:prSet presAssocID="{AE066007-E615-45DA-BE16-848375D26D6E}" presName="spaceRect" presStyleCnt="0"/>
      <dgm:spPr/>
    </dgm:pt>
    <dgm:pt modelId="{46C0E0C1-CD19-4EE8-9827-661480499600}" type="pres">
      <dgm:prSet presAssocID="{AE066007-E615-45DA-BE16-848375D26D6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86CDF12-540A-40AA-8DDE-4EB8CFAE821F}" type="presOf" srcId="{2009BC61-A58D-4CE5-A1F4-AAC703026326}" destId="{4569AEEE-993B-4094-A4B8-E9E0B9082161}" srcOrd="0" destOrd="2" presId="urn:microsoft.com/office/officeart/2018/2/layout/IconVerticalSolidList"/>
    <dgm:cxn modelId="{DE83CB17-0759-46F8-A1E8-BAC8DC4905AD}" srcId="{283B6A8D-143D-482E-9CBC-3664AC8E78F6}" destId="{1D61DE5C-B6A1-490B-8DC8-2CCAF9D550D3}" srcOrd="0" destOrd="0" parTransId="{7696E598-6006-41CD-AC25-4BC44C97E7FD}" sibTransId="{034EC481-7654-4CF5-8B92-182174BAF31A}"/>
    <dgm:cxn modelId="{37AA853E-BBD9-46BC-B8E0-C91E8A7FF31C}" type="presOf" srcId="{CED00CDB-04D2-4874-90E6-D3036671C0FB}" destId="{4ECC25C0-CF47-4834-986D-53C5EA7A17DD}" srcOrd="0" destOrd="0" presId="urn:microsoft.com/office/officeart/2018/2/layout/IconVerticalSolidList"/>
    <dgm:cxn modelId="{8DDDDB65-5037-4CC0-9585-A5A57125DA50}" srcId="{ECB12A4C-CAFF-4C8E-B574-49661FEC37E2}" destId="{560AA9F0-9836-4041-A4F4-D57DAC8291EE}" srcOrd="0" destOrd="0" parTransId="{02A2516F-885E-4F57-8AF9-87B2803302DC}" sibTransId="{E0FF1CCD-AFD3-498A-B224-C47B3960E975}"/>
    <dgm:cxn modelId="{0F29156C-8905-4398-BB6D-BB8210A49C28}" type="presOf" srcId="{283B6A8D-143D-482E-9CBC-3664AC8E78F6}" destId="{0441B611-5983-4C96-9091-6726F561C2CB}" srcOrd="0" destOrd="0" presId="urn:microsoft.com/office/officeart/2018/2/layout/IconVerticalSolidList"/>
    <dgm:cxn modelId="{0A1C6A6E-F964-451C-9213-9766645A0111}" type="presOf" srcId="{ECB12A4C-CAFF-4C8E-B574-49661FEC37E2}" destId="{9371D87F-2376-4F8A-BC2D-3BE6F71CFCC8}" srcOrd="0" destOrd="0" presId="urn:microsoft.com/office/officeart/2018/2/layout/IconVerticalSolidList"/>
    <dgm:cxn modelId="{24EB2778-4A77-4BD9-834A-20A8CFB5FC38}" srcId="{1D61DE5C-B6A1-490B-8DC8-2CCAF9D550D3}" destId="{CED00CDB-04D2-4874-90E6-D3036671C0FB}" srcOrd="0" destOrd="0" parTransId="{41919CA0-C043-40EC-B561-9BEBA372345D}" sibTransId="{0F1F7624-9C68-4FC9-802E-4A56FD0BEAF6}"/>
    <dgm:cxn modelId="{82B69478-1722-4939-B984-963644915A5C}" type="presOf" srcId="{560AA9F0-9836-4041-A4F4-D57DAC8291EE}" destId="{4569AEEE-993B-4094-A4B8-E9E0B9082161}" srcOrd="0" destOrd="0" presId="urn:microsoft.com/office/officeart/2018/2/layout/IconVerticalSolidList"/>
    <dgm:cxn modelId="{E867C180-90AD-424A-AB29-401F9B6E8D77}" srcId="{ECB12A4C-CAFF-4C8E-B574-49661FEC37E2}" destId="{2009BC61-A58D-4CE5-A1F4-AAC703026326}" srcOrd="2" destOrd="0" parTransId="{2BB03630-D29E-40D4-9EC0-CF69B1DC4DF6}" sibTransId="{93772505-FFCC-4939-965A-6180A7F7202B}"/>
    <dgm:cxn modelId="{C0EDEE86-577A-455D-BFFB-18B4C0733DFF}" type="presOf" srcId="{ECDDAB7C-9646-402C-9863-10859644C6B5}" destId="{5AA1180A-4E45-4937-85AD-C0A708B96C22}" srcOrd="0" destOrd="0" presId="urn:microsoft.com/office/officeart/2018/2/layout/IconVerticalSolidList"/>
    <dgm:cxn modelId="{2C106C97-DABF-484C-B02E-37C36D0823AF}" srcId="{283B6A8D-143D-482E-9CBC-3664AC8E78F6}" destId="{49C9DADA-DA54-4FBC-BA02-3229F3E68DBB}" srcOrd="1" destOrd="0" parTransId="{33BFC85D-A58C-4321-918B-2D306242D928}" sibTransId="{4730EED0-78E4-4894-A72C-FD211F4A88EE}"/>
    <dgm:cxn modelId="{F815D9A3-3774-46DB-9B33-E1836208C68A}" srcId="{283B6A8D-143D-482E-9CBC-3664AC8E78F6}" destId="{ECB12A4C-CAFF-4C8E-B574-49661FEC37E2}" srcOrd="3" destOrd="0" parTransId="{72045029-AE6E-478C-A01B-3A0ABF7F858B}" sibTransId="{899DBE33-4D34-4EEE-A134-AA2AA5329116}"/>
    <dgm:cxn modelId="{40AD63AF-2CC5-42D6-8451-BA57CC6817D0}" type="presOf" srcId="{49C9DADA-DA54-4FBC-BA02-3229F3E68DBB}" destId="{D405D9A6-360C-4BAD-B07B-299631A204AF}" srcOrd="0" destOrd="0" presId="urn:microsoft.com/office/officeart/2018/2/layout/IconVerticalSolidList"/>
    <dgm:cxn modelId="{B8464AC0-82F2-4C6D-AFD9-3EA976DF623E}" srcId="{283B6A8D-143D-482E-9CBC-3664AC8E78F6}" destId="{ECDDAB7C-9646-402C-9863-10859644C6B5}" srcOrd="2" destOrd="0" parTransId="{E39916F1-38DA-4C8A-B327-CC6AA24E04BF}" sibTransId="{5B12BC6F-1874-4788-B841-9FEC3EAB4B87}"/>
    <dgm:cxn modelId="{FB2DBDDA-7A79-49ED-A62F-DC8492BBC1AF}" type="presOf" srcId="{AE066007-E615-45DA-BE16-848375D26D6E}" destId="{46C0E0C1-CD19-4EE8-9827-661480499600}" srcOrd="0" destOrd="0" presId="urn:microsoft.com/office/officeart/2018/2/layout/IconVerticalSolidList"/>
    <dgm:cxn modelId="{431ED1E6-8CF0-4449-B5D4-0AF0B45AC904}" srcId="{ECB12A4C-CAFF-4C8E-B574-49661FEC37E2}" destId="{CE953A9B-96AD-4F70-8776-C806687995BB}" srcOrd="1" destOrd="0" parTransId="{C40DBFD2-E6D0-4B78-BA97-B44830DE1485}" sibTransId="{036BEF26-877F-4DFC-A709-CFFA1A8912E7}"/>
    <dgm:cxn modelId="{6A46A2EC-FD5E-4831-9A43-A30932FB5CA0}" type="presOf" srcId="{1D61DE5C-B6A1-490B-8DC8-2CCAF9D550D3}" destId="{55BC6529-6C17-4AE1-896C-F88B060B2CE1}" srcOrd="0" destOrd="0" presId="urn:microsoft.com/office/officeart/2018/2/layout/IconVerticalSolidList"/>
    <dgm:cxn modelId="{383BD1F7-8A72-44BC-855B-198F6ED2F248}" srcId="{283B6A8D-143D-482E-9CBC-3664AC8E78F6}" destId="{AE066007-E615-45DA-BE16-848375D26D6E}" srcOrd="4" destOrd="0" parTransId="{E99BFF6D-36F1-40A7-99ED-73E815506164}" sibTransId="{028F6421-D94D-4253-A79A-DF48E8548ADC}"/>
    <dgm:cxn modelId="{E9BA5EFE-4F5E-43A3-ABED-898391712804}" type="presOf" srcId="{CE953A9B-96AD-4F70-8776-C806687995BB}" destId="{4569AEEE-993B-4094-A4B8-E9E0B9082161}" srcOrd="0" destOrd="1" presId="urn:microsoft.com/office/officeart/2018/2/layout/IconVerticalSolidList"/>
    <dgm:cxn modelId="{5BC8AA9D-4ED2-4B06-841D-5E233B29E941}" type="presParOf" srcId="{0441B611-5983-4C96-9091-6726F561C2CB}" destId="{BA9E3516-C557-4376-9A8D-4AB2CAA67E9B}" srcOrd="0" destOrd="0" presId="urn:microsoft.com/office/officeart/2018/2/layout/IconVerticalSolidList"/>
    <dgm:cxn modelId="{3E5E201A-0D01-4277-ADC6-6C644EBD2571}" type="presParOf" srcId="{BA9E3516-C557-4376-9A8D-4AB2CAA67E9B}" destId="{3B205965-068C-4A94-B546-4B5E9D22B0C2}" srcOrd="0" destOrd="0" presId="urn:microsoft.com/office/officeart/2018/2/layout/IconVerticalSolidList"/>
    <dgm:cxn modelId="{7054D55D-5B01-4AEB-83FC-3E1B17A37A61}" type="presParOf" srcId="{BA9E3516-C557-4376-9A8D-4AB2CAA67E9B}" destId="{757F2757-7422-49ED-9303-7C71D72E2A38}" srcOrd="1" destOrd="0" presId="urn:microsoft.com/office/officeart/2018/2/layout/IconVerticalSolidList"/>
    <dgm:cxn modelId="{D3E60084-009A-4C5A-8C97-965FE3530755}" type="presParOf" srcId="{BA9E3516-C557-4376-9A8D-4AB2CAA67E9B}" destId="{BD9B0285-77A1-44AB-BB8E-92F60D5E676F}" srcOrd="2" destOrd="0" presId="urn:microsoft.com/office/officeart/2018/2/layout/IconVerticalSolidList"/>
    <dgm:cxn modelId="{091CEA2A-475A-4C74-A779-170C22C635DF}" type="presParOf" srcId="{BA9E3516-C557-4376-9A8D-4AB2CAA67E9B}" destId="{55BC6529-6C17-4AE1-896C-F88B060B2CE1}" srcOrd="3" destOrd="0" presId="urn:microsoft.com/office/officeart/2018/2/layout/IconVerticalSolidList"/>
    <dgm:cxn modelId="{6B7D437D-22B1-4835-8280-9E11BF4313C2}" type="presParOf" srcId="{BA9E3516-C557-4376-9A8D-4AB2CAA67E9B}" destId="{4ECC25C0-CF47-4834-986D-53C5EA7A17DD}" srcOrd="4" destOrd="0" presId="urn:microsoft.com/office/officeart/2018/2/layout/IconVerticalSolidList"/>
    <dgm:cxn modelId="{E340EF5E-3141-4781-B15E-B14676C44C7F}" type="presParOf" srcId="{0441B611-5983-4C96-9091-6726F561C2CB}" destId="{701A9BCA-BE3A-41AB-836F-50DB682E58DF}" srcOrd="1" destOrd="0" presId="urn:microsoft.com/office/officeart/2018/2/layout/IconVerticalSolidList"/>
    <dgm:cxn modelId="{CA9C3910-CB8D-45D1-A520-5F0526062B97}" type="presParOf" srcId="{0441B611-5983-4C96-9091-6726F561C2CB}" destId="{3B617616-A52A-457D-8249-983B07421F18}" srcOrd="2" destOrd="0" presId="urn:microsoft.com/office/officeart/2018/2/layout/IconVerticalSolidList"/>
    <dgm:cxn modelId="{5EB40680-E751-4CDD-80B8-3ED4E72194F8}" type="presParOf" srcId="{3B617616-A52A-457D-8249-983B07421F18}" destId="{34CF100B-0ABB-48C0-9626-C7990856969B}" srcOrd="0" destOrd="0" presId="urn:microsoft.com/office/officeart/2018/2/layout/IconVerticalSolidList"/>
    <dgm:cxn modelId="{38107E28-4ED0-4398-B005-C5B7DE7FBBCF}" type="presParOf" srcId="{3B617616-A52A-457D-8249-983B07421F18}" destId="{AAE9CDA4-7D41-449B-AB0E-520DBCA3EE62}" srcOrd="1" destOrd="0" presId="urn:microsoft.com/office/officeart/2018/2/layout/IconVerticalSolidList"/>
    <dgm:cxn modelId="{60DDF76B-77D1-4A33-B9F4-5D86C1A0BD6B}" type="presParOf" srcId="{3B617616-A52A-457D-8249-983B07421F18}" destId="{3979F0B6-D34A-4ECF-82B3-E80FC5781913}" srcOrd="2" destOrd="0" presId="urn:microsoft.com/office/officeart/2018/2/layout/IconVerticalSolidList"/>
    <dgm:cxn modelId="{8431736F-979C-4FB0-A396-BA92BDE9106B}" type="presParOf" srcId="{3B617616-A52A-457D-8249-983B07421F18}" destId="{D405D9A6-360C-4BAD-B07B-299631A204AF}" srcOrd="3" destOrd="0" presId="urn:microsoft.com/office/officeart/2018/2/layout/IconVerticalSolidList"/>
    <dgm:cxn modelId="{20D36500-954F-4FBB-AABB-AFB46B899F59}" type="presParOf" srcId="{0441B611-5983-4C96-9091-6726F561C2CB}" destId="{C9CF4271-6CAA-45E0-B50E-772A272CD0C8}" srcOrd="3" destOrd="0" presId="urn:microsoft.com/office/officeart/2018/2/layout/IconVerticalSolidList"/>
    <dgm:cxn modelId="{9B939C6A-3908-4568-9A27-D01FF6AC0E26}" type="presParOf" srcId="{0441B611-5983-4C96-9091-6726F561C2CB}" destId="{62DEE2AC-364F-4AB6-8AA4-6F6634BE11D5}" srcOrd="4" destOrd="0" presId="urn:microsoft.com/office/officeart/2018/2/layout/IconVerticalSolidList"/>
    <dgm:cxn modelId="{C8D6B8B0-D137-4ACA-B4CA-0643677D9FAC}" type="presParOf" srcId="{62DEE2AC-364F-4AB6-8AA4-6F6634BE11D5}" destId="{EA06F63C-E0F4-4B09-B21F-0242F6513401}" srcOrd="0" destOrd="0" presId="urn:microsoft.com/office/officeart/2018/2/layout/IconVerticalSolidList"/>
    <dgm:cxn modelId="{E5F3AE58-1755-49F6-887D-FD7A000F316F}" type="presParOf" srcId="{62DEE2AC-364F-4AB6-8AA4-6F6634BE11D5}" destId="{93C0D8B0-265F-4570-94B9-8028B17837F0}" srcOrd="1" destOrd="0" presId="urn:microsoft.com/office/officeart/2018/2/layout/IconVerticalSolidList"/>
    <dgm:cxn modelId="{6874F2E7-11B0-4D5D-9D11-D955F24F6F1C}" type="presParOf" srcId="{62DEE2AC-364F-4AB6-8AA4-6F6634BE11D5}" destId="{52BB769E-EBFB-4D32-9EDB-C26121B8D361}" srcOrd="2" destOrd="0" presId="urn:microsoft.com/office/officeart/2018/2/layout/IconVerticalSolidList"/>
    <dgm:cxn modelId="{C92D33FC-2E77-4A17-ADD6-FEE3FE2AC846}" type="presParOf" srcId="{62DEE2AC-364F-4AB6-8AA4-6F6634BE11D5}" destId="{5AA1180A-4E45-4937-85AD-C0A708B96C22}" srcOrd="3" destOrd="0" presId="urn:microsoft.com/office/officeart/2018/2/layout/IconVerticalSolidList"/>
    <dgm:cxn modelId="{68E2D9A9-A2B6-4270-AE49-1C365DB22C69}" type="presParOf" srcId="{0441B611-5983-4C96-9091-6726F561C2CB}" destId="{5E9BF578-43E1-4D36-B8F2-4613877CE150}" srcOrd="5" destOrd="0" presId="urn:microsoft.com/office/officeart/2018/2/layout/IconVerticalSolidList"/>
    <dgm:cxn modelId="{D7387B7D-F622-401A-8C63-07A35C3EC6BF}" type="presParOf" srcId="{0441B611-5983-4C96-9091-6726F561C2CB}" destId="{F67B1D1C-38BF-40A3-8411-5A5A80307339}" srcOrd="6" destOrd="0" presId="urn:microsoft.com/office/officeart/2018/2/layout/IconVerticalSolidList"/>
    <dgm:cxn modelId="{C22374D7-9FE1-4850-9D93-8A7A4B4D0B9E}" type="presParOf" srcId="{F67B1D1C-38BF-40A3-8411-5A5A80307339}" destId="{1136BE1C-B91A-465D-A723-6B6DD54BEDB8}" srcOrd="0" destOrd="0" presId="urn:microsoft.com/office/officeart/2018/2/layout/IconVerticalSolidList"/>
    <dgm:cxn modelId="{033BB8C7-524A-485E-B902-A444B5FBFAFA}" type="presParOf" srcId="{F67B1D1C-38BF-40A3-8411-5A5A80307339}" destId="{298DFAE1-DB6B-4402-9E5B-3089789D6504}" srcOrd="1" destOrd="0" presId="urn:microsoft.com/office/officeart/2018/2/layout/IconVerticalSolidList"/>
    <dgm:cxn modelId="{BCF6EED4-48F3-4695-97F3-C2A1F1688A31}" type="presParOf" srcId="{F67B1D1C-38BF-40A3-8411-5A5A80307339}" destId="{70E3396C-7BE9-4FC7-B2E6-35EAFC6E0810}" srcOrd="2" destOrd="0" presId="urn:microsoft.com/office/officeart/2018/2/layout/IconVerticalSolidList"/>
    <dgm:cxn modelId="{F8E764CB-3290-4AB9-B1FF-61F68250DFFD}" type="presParOf" srcId="{F67B1D1C-38BF-40A3-8411-5A5A80307339}" destId="{9371D87F-2376-4F8A-BC2D-3BE6F71CFCC8}" srcOrd="3" destOrd="0" presId="urn:microsoft.com/office/officeart/2018/2/layout/IconVerticalSolidList"/>
    <dgm:cxn modelId="{5B52A70E-06A4-4C7D-A81C-B6DA8313522D}" type="presParOf" srcId="{F67B1D1C-38BF-40A3-8411-5A5A80307339}" destId="{4569AEEE-993B-4094-A4B8-E9E0B9082161}" srcOrd="4" destOrd="0" presId="urn:microsoft.com/office/officeart/2018/2/layout/IconVerticalSolidList"/>
    <dgm:cxn modelId="{104771C4-A43A-49E5-B986-F48824D77D93}" type="presParOf" srcId="{0441B611-5983-4C96-9091-6726F561C2CB}" destId="{2481CE9D-5F95-483B-B939-0FD814653197}" srcOrd="7" destOrd="0" presId="urn:microsoft.com/office/officeart/2018/2/layout/IconVerticalSolidList"/>
    <dgm:cxn modelId="{88E710FC-8525-4BF5-9D99-635D15C216BC}" type="presParOf" srcId="{0441B611-5983-4C96-9091-6726F561C2CB}" destId="{11BF4A31-525E-4EDB-8C53-EE7B9CDC24D5}" srcOrd="8" destOrd="0" presId="urn:microsoft.com/office/officeart/2018/2/layout/IconVerticalSolidList"/>
    <dgm:cxn modelId="{2E50BCED-B58E-4D84-AFB7-AD7FF4B11042}" type="presParOf" srcId="{11BF4A31-525E-4EDB-8C53-EE7B9CDC24D5}" destId="{96AFFB3C-2BD2-412E-9572-124292079272}" srcOrd="0" destOrd="0" presId="urn:microsoft.com/office/officeart/2018/2/layout/IconVerticalSolidList"/>
    <dgm:cxn modelId="{2EFCF932-0558-43BF-9CB4-EC6B2F2E0A05}" type="presParOf" srcId="{11BF4A31-525E-4EDB-8C53-EE7B9CDC24D5}" destId="{188FF955-18AD-4BAA-9C41-AC5CAB8436D9}" srcOrd="1" destOrd="0" presId="urn:microsoft.com/office/officeart/2018/2/layout/IconVerticalSolidList"/>
    <dgm:cxn modelId="{EA772979-47DE-42BD-8074-5744FCC184CC}" type="presParOf" srcId="{11BF4A31-525E-4EDB-8C53-EE7B9CDC24D5}" destId="{3E3670B8-8207-4D0F-BBC4-F489426EA7AD}" srcOrd="2" destOrd="0" presId="urn:microsoft.com/office/officeart/2018/2/layout/IconVerticalSolidList"/>
    <dgm:cxn modelId="{18B29F19-B957-4467-98D0-1EB96AE5A94A}" type="presParOf" srcId="{11BF4A31-525E-4EDB-8C53-EE7B9CDC24D5}" destId="{46C0E0C1-CD19-4EE8-9827-661480499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DCE3F6-4AD1-4B14-B9AD-1FE5629CDD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310193-7B3F-44FF-899F-93401AC60B53}">
      <dgm:prSet/>
      <dgm:spPr/>
      <dgm:t>
        <a:bodyPr/>
        <a:lstStyle/>
        <a:p>
          <a:r>
            <a:rPr lang="en-US"/>
            <a:t>Stop it before it starts</a:t>
          </a:r>
        </a:p>
      </dgm:t>
    </dgm:pt>
    <dgm:pt modelId="{3DF120C8-BEFA-41AA-A6EF-94B081BBD111}" type="parTrans" cxnId="{251FDA65-FC42-4ED7-8993-9DB49C2DBDA9}">
      <dgm:prSet/>
      <dgm:spPr/>
      <dgm:t>
        <a:bodyPr/>
        <a:lstStyle/>
        <a:p>
          <a:endParaRPr lang="en-US"/>
        </a:p>
      </dgm:t>
    </dgm:pt>
    <dgm:pt modelId="{1BFA8EDF-1E55-42A2-8096-A431316F8A50}" type="sibTrans" cxnId="{251FDA65-FC42-4ED7-8993-9DB49C2DBDA9}">
      <dgm:prSet/>
      <dgm:spPr/>
      <dgm:t>
        <a:bodyPr/>
        <a:lstStyle/>
        <a:p>
          <a:endParaRPr lang="en-US"/>
        </a:p>
      </dgm:t>
    </dgm:pt>
    <dgm:pt modelId="{4966EB98-4BD8-414F-B89B-E519729A5F0E}">
      <dgm:prSet/>
      <dgm:spPr/>
      <dgm:t>
        <a:bodyPr/>
        <a:lstStyle/>
        <a:p>
          <a:r>
            <a:rPr lang="en-US"/>
            <a:t>Awareness / Training</a:t>
          </a:r>
        </a:p>
      </dgm:t>
    </dgm:pt>
    <dgm:pt modelId="{76A0EB20-A62D-48FC-BBD2-13CEF832DC96}" type="parTrans" cxnId="{5606DAB1-5850-425A-B84C-545DC7BAFA54}">
      <dgm:prSet/>
      <dgm:spPr/>
      <dgm:t>
        <a:bodyPr/>
        <a:lstStyle/>
        <a:p>
          <a:endParaRPr lang="en-US"/>
        </a:p>
      </dgm:t>
    </dgm:pt>
    <dgm:pt modelId="{3EFF1613-3716-4C86-90C5-30ED18870E04}" type="sibTrans" cxnId="{5606DAB1-5850-425A-B84C-545DC7BAFA54}">
      <dgm:prSet/>
      <dgm:spPr/>
      <dgm:t>
        <a:bodyPr/>
        <a:lstStyle/>
        <a:p>
          <a:endParaRPr lang="en-US"/>
        </a:p>
      </dgm:t>
    </dgm:pt>
    <dgm:pt modelId="{67E4208D-DB15-47B2-A23B-49FAB793B400}">
      <dgm:prSet/>
      <dgm:spPr/>
      <dgm:t>
        <a:bodyPr/>
        <a:lstStyle/>
        <a:p>
          <a:r>
            <a:rPr lang="en-US"/>
            <a:t>Policy</a:t>
          </a:r>
        </a:p>
      </dgm:t>
    </dgm:pt>
    <dgm:pt modelId="{402C1254-42CE-4928-88DE-7D9681ED896E}" type="parTrans" cxnId="{EE6E5E2F-F8C0-4C8A-8274-41DD75739372}">
      <dgm:prSet/>
      <dgm:spPr/>
      <dgm:t>
        <a:bodyPr/>
        <a:lstStyle/>
        <a:p>
          <a:endParaRPr lang="en-US"/>
        </a:p>
      </dgm:t>
    </dgm:pt>
    <dgm:pt modelId="{D248DB8A-9ED9-4618-8E0C-1FDB38F5E0A9}" type="sibTrans" cxnId="{EE6E5E2F-F8C0-4C8A-8274-41DD75739372}">
      <dgm:prSet/>
      <dgm:spPr/>
      <dgm:t>
        <a:bodyPr/>
        <a:lstStyle/>
        <a:p>
          <a:endParaRPr lang="en-US"/>
        </a:p>
      </dgm:t>
    </dgm:pt>
    <dgm:pt modelId="{C7D51FB7-BAB4-48F5-BDC0-8B133E8CB674}">
      <dgm:prSet/>
      <dgm:spPr/>
      <dgm:t>
        <a:bodyPr/>
        <a:lstStyle/>
        <a:p>
          <a:r>
            <a:rPr lang="en-US"/>
            <a:t>Disable USB ports (glue?)</a:t>
          </a:r>
        </a:p>
      </dgm:t>
    </dgm:pt>
    <dgm:pt modelId="{8EE4B837-198D-4CA7-A9B7-F2F07A7373EB}" type="parTrans" cxnId="{90B1A25B-5514-4648-ABA3-E23A87683239}">
      <dgm:prSet/>
      <dgm:spPr/>
      <dgm:t>
        <a:bodyPr/>
        <a:lstStyle/>
        <a:p>
          <a:endParaRPr lang="en-US"/>
        </a:p>
      </dgm:t>
    </dgm:pt>
    <dgm:pt modelId="{AEEEBFCE-BDC3-4CA9-A3A4-42AF607D70E1}" type="sibTrans" cxnId="{90B1A25B-5514-4648-ABA3-E23A87683239}">
      <dgm:prSet/>
      <dgm:spPr/>
      <dgm:t>
        <a:bodyPr/>
        <a:lstStyle/>
        <a:p>
          <a:endParaRPr lang="en-US"/>
        </a:p>
      </dgm:t>
    </dgm:pt>
    <dgm:pt modelId="{E26ED175-4F3D-426F-9467-546588FFB0BE}">
      <dgm:prSet/>
      <dgm:spPr/>
      <dgm:t>
        <a:bodyPr/>
        <a:lstStyle/>
        <a:p>
          <a:r>
            <a:rPr lang="en-US"/>
            <a:t>Containment /Mitigation</a:t>
          </a:r>
        </a:p>
      </dgm:t>
    </dgm:pt>
    <dgm:pt modelId="{DA415F65-259B-49AB-942D-E765AA37A021}" type="parTrans" cxnId="{B801F444-6526-48D3-8962-54AB15D5440A}">
      <dgm:prSet/>
      <dgm:spPr/>
      <dgm:t>
        <a:bodyPr/>
        <a:lstStyle/>
        <a:p>
          <a:endParaRPr lang="en-US"/>
        </a:p>
      </dgm:t>
    </dgm:pt>
    <dgm:pt modelId="{88560C55-79AB-4BC8-8B4C-0FCFAE4A42E2}" type="sibTrans" cxnId="{B801F444-6526-48D3-8962-54AB15D5440A}">
      <dgm:prSet/>
      <dgm:spPr/>
      <dgm:t>
        <a:bodyPr/>
        <a:lstStyle/>
        <a:p>
          <a:endParaRPr lang="en-US"/>
        </a:p>
      </dgm:t>
    </dgm:pt>
    <dgm:pt modelId="{B77E252C-BBF1-42BF-AF27-214E2826EB29}">
      <dgm:prSet/>
      <dgm:spPr/>
      <dgm:t>
        <a:bodyPr/>
        <a:lstStyle/>
        <a:p>
          <a:r>
            <a:rPr lang="en-US"/>
            <a:t>AV</a:t>
          </a:r>
        </a:p>
      </dgm:t>
    </dgm:pt>
    <dgm:pt modelId="{CDC5660A-3221-44CC-AE7D-5D80C1AA2E38}" type="parTrans" cxnId="{B036ACC5-E2CB-4019-AF27-BD83DE91B735}">
      <dgm:prSet/>
      <dgm:spPr/>
      <dgm:t>
        <a:bodyPr/>
        <a:lstStyle/>
        <a:p>
          <a:endParaRPr lang="en-US"/>
        </a:p>
      </dgm:t>
    </dgm:pt>
    <dgm:pt modelId="{80BBE55C-C016-4C77-AFDE-A84FF7097973}" type="sibTrans" cxnId="{B036ACC5-E2CB-4019-AF27-BD83DE91B735}">
      <dgm:prSet/>
      <dgm:spPr/>
      <dgm:t>
        <a:bodyPr/>
        <a:lstStyle/>
        <a:p>
          <a:endParaRPr lang="en-US"/>
        </a:p>
      </dgm:t>
    </dgm:pt>
    <dgm:pt modelId="{F86328BE-443D-4846-A533-A2D139F4AF0B}">
      <dgm:prSet/>
      <dgm:spPr/>
      <dgm:t>
        <a:bodyPr/>
        <a:lstStyle/>
        <a:p>
          <a:r>
            <a:rPr lang="en-US"/>
            <a:t>Disable autorun</a:t>
          </a:r>
        </a:p>
      </dgm:t>
    </dgm:pt>
    <dgm:pt modelId="{ECD0B57B-F1A4-43B4-AF95-F7A19305F9E3}" type="parTrans" cxnId="{C70581EC-2ECD-4829-90B4-33135731BD18}">
      <dgm:prSet/>
      <dgm:spPr/>
      <dgm:t>
        <a:bodyPr/>
        <a:lstStyle/>
        <a:p>
          <a:endParaRPr lang="en-US"/>
        </a:p>
      </dgm:t>
    </dgm:pt>
    <dgm:pt modelId="{14405B82-71F1-4E6A-820B-3C4EBB816B0C}" type="sibTrans" cxnId="{C70581EC-2ECD-4829-90B4-33135731BD18}">
      <dgm:prSet/>
      <dgm:spPr/>
      <dgm:t>
        <a:bodyPr/>
        <a:lstStyle/>
        <a:p>
          <a:endParaRPr lang="en-US"/>
        </a:p>
      </dgm:t>
    </dgm:pt>
    <dgm:pt modelId="{9C8D706D-ABD3-4F8B-AC6F-54AC390E42E1}">
      <dgm:prSet/>
      <dgm:spPr/>
      <dgm:t>
        <a:bodyPr/>
        <a:lstStyle/>
        <a:p>
          <a:r>
            <a:rPr lang="en-US" dirty="0"/>
            <a:t>GPO’s</a:t>
          </a:r>
        </a:p>
      </dgm:t>
    </dgm:pt>
    <dgm:pt modelId="{7FE9B5EC-D29C-47AE-8E93-E8953F44B48D}" type="parTrans" cxnId="{510FE4E4-E1F7-4C67-95E5-0532B447BF87}">
      <dgm:prSet/>
      <dgm:spPr/>
      <dgm:t>
        <a:bodyPr/>
        <a:lstStyle/>
        <a:p>
          <a:endParaRPr lang="en-US"/>
        </a:p>
      </dgm:t>
    </dgm:pt>
    <dgm:pt modelId="{68430E39-073C-4331-8D8C-64E6140007CE}" type="sibTrans" cxnId="{510FE4E4-E1F7-4C67-95E5-0532B447BF87}">
      <dgm:prSet/>
      <dgm:spPr/>
      <dgm:t>
        <a:bodyPr/>
        <a:lstStyle/>
        <a:p>
          <a:endParaRPr lang="en-US"/>
        </a:p>
      </dgm:t>
    </dgm:pt>
    <dgm:pt modelId="{A6790317-A217-48F6-98E5-DE4FECC8C666}">
      <dgm:prSet/>
      <dgm:spPr/>
      <dgm:t>
        <a:bodyPr/>
        <a:lstStyle/>
        <a:p>
          <a:r>
            <a:rPr lang="en-US" dirty="0"/>
            <a:t>Malware scanning kiosk</a:t>
          </a:r>
        </a:p>
      </dgm:t>
    </dgm:pt>
    <dgm:pt modelId="{C5EFEDE5-AB69-4FA0-B48F-442478CF764E}" type="parTrans" cxnId="{B50C4D2E-6739-49CD-A02D-E11D43EBCF8C}">
      <dgm:prSet/>
      <dgm:spPr/>
      <dgm:t>
        <a:bodyPr/>
        <a:lstStyle/>
        <a:p>
          <a:endParaRPr lang="en-US"/>
        </a:p>
      </dgm:t>
    </dgm:pt>
    <dgm:pt modelId="{F586E7F1-127C-4CA0-8EE4-5A4F0DCDF891}" type="sibTrans" cxnId="{B50C4D2E-6739-49CD-A02D-E11D43EBCF8C}">
      <dgm:prSet/>
      <dgm:spPr/>
      <dgm:t>
        <a:bodyPr/>
        <a:lstStyle/>
        <a:p>
          <a:endParaRPr lang="en-US"/>
        </a:p>
      </dgm:t>
    </dgm:pt>
    <dgm:pt modelId="{706A8DF1-48BB-4301-B2D2-12DCD913F870}">
      <dgm:prSet/>
      <dgm:spPr/>
      <dgm:t>
        <a:bodyPr/>
        <a:lstStyle/>
        <a:p>
          <a:r>
            <a:rPr lang="en-US" dirty="0"/>
            <a:t>only allow specific hardware ID’s, etc.,..</a:t>
          </a:r>
        </a:p>
      </dgm:t>
    </dgm:pt>
    <dgm:pt modelId="{E81F3DA9-8588-471A-A9A1-CBEF48738109}" type="parTrans" cxnId="{9932D014-B0FA-4EE1-AC3B-3250A01996CA}">
      <dgm:prSet/>
      <dgm:spPr/>
      <dgm:t>
        <a:bodyPr/>
        <a:lstStyle/>
        <a:p>
          <a:endParaRPr lang="en-US"/>
        </a:p>
      </dgm:t>
    </dgm:pt>
    <dgm:pt modelId="{E9A1B928-2473-4EC8-9D87-C5F2FD9EF3D6}" type="sibTrans" cxnId="{9932D014-B0FA-4EE1-AC3B-3250A01996CA}">
      <dgm:prSet/>
      <dgm:spPr/>
      <dgm:t>
        <a:bodyPr/>
        <a:lstStyle/>
        <a:p>
          <a:endParaRPr lang="en-US"/>
        </a:p>
      </dgm:t>
    </dgm:pt>
    <dgm:pt modelId="{2A17C229-B5D4-4FC8-8258-186A230228CE}">
      <dgm:prSet/>
      <dgm:spPr/>
      <dgm:t>
        <a:bodyPr/>
        <a:lstStyle/>
        <a:p>
          <a:r>
            <a:rPr lang="en-US" dirty="0"/>
            <a:t>This one hasn’t won me over</a:t>
          </a:r>
        </a:p>
      </dgm:t>
    </dgm:pt>
    <dgm:pt modelId="{E9DC216D-B0D0-4913-8A01-7C7ED9E7F882}" type="parTrans" cxnId="{2F6E080F-D080-440B-A488-0805C9EE8727}">
      <dgm:prSet/>
      <dgm:spPr/>
      <dgm:t>
        <a:bodyPr/>
        <a:lstStyle/>
        <a:p>
          <a:endParaRPr lang="en-US"/>
        </a:p>
      </dgm:t>
    </dgm:pt>
    <dgm:pt modelId="{4473BF2E-BCC1-4F82-B355-2FD91BE45796}" type="sibTrans" cxnId="{2F6E080F-D080-440B-A488-0805C9EE8727}">
      <dgm:prSet/>
      <dgm:spPr/>
      <dgm:t>
        <a:bodyPr/>
        <a:lstStyle/>
        <a:p>
          <a:endParaRPr lang="en-US"/>
        </a:p>
      </dgm:t>
    </dgm:pt>
    <dgm:pt modelId="{AD7CEEC5-1DD8-4581-A8E4-103816899D11}" type="pres">
      <dgm:prSet presAssocID="{CCDCE3F6-4AD1-4B14-B9AD-1FE5629CDDC8}" presName="linear" presStyleCnt="0">
        <dgm:presLayoutVars>
          <dgm:animLvl val="lvl"/>
          <dgm:resizeHandles val="exact"/>
        </dgm:presLayoutVars>
      </dgm:prSet>
      <dgm:spPr/>
    </dgm:pt>
    <dgm:pt modelId="{6B659684-814D-4D36-B7BA-BE5A8A857884}" type="pres">
      <dgm:prSet presAssocID="{57310193-7B3F-44FF-899F-93401AC60B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1E95D0-6617-4C7F-ABD8-392EA2E7409A}" type="pres">
      <dgm:prSet presAssocID="{57310193-7B3F-44FF-899F-93401AC60B53}" presName="childText" presStyleLbl="revTx" presStyleIdx="0" presStyleCnt="2">
        <dgm:presLayoutVars>
          <dgm:bulletEnabled val="1"/>
        </dgm:presLayoutVars>
      </dgm:prSet>
      <dgm:spPr/>
    </dgm:pt>
    <dgm:pt modelId="{58DA8624-6163-4DAD-B95C-FA3EA4A0E410}" type="pres">
      <dgm:prSet presAssocID="{E26ED175-4F3D-426F-9467-546588FFB0B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183D2E-240B-4524-A167-479C59C0246A}" type="pres">
      <dgm:prSet presAssocID="{E26ED175-4F3D-426F-9467-546588FFB0B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DA3A601-E1DE-4035-8B1E-8A0A4678FA69}" type="presOf" srcId="{2A17C229-B5D4-4FC8-8258-186A230228CE}" destId="{9F183D2E-240B-4524-A167-479C59C0246A}" srcOrd="0" destOrd="5" presId="urn:microsoft.com/office/officeart/2005/8/layout/vList2"/>
    <dgm:cxn modelId="{2F6E080F-D080-440B-A488-0805C9EE8727}" srcId="{A6790317-A217-48F6-98E5-DE4FECC8C666}" destId="{2A17C229-B5D4-4FC8-8258-186A230228CE}" srcOrd="0" destOrd="0" parTransId="{E9DC216D-B0D0-4913-8A01-7C7ED9E7F882}" sibTransId="{4473BF2E-BCC1-4F82-B355-2FD91BE45796}"/>
    <dgm:cxn modelId="{9932D014-B0FA-4EE1-AC3B-3250A01996CA}" srcId="{9C8D706D-ABD3-4F8B-AC6F-54AC390E42E1}" destId="{706A8DF1-48BB-4301-B2D2-12DCD913F870}" srcOrd="0" destOrd="0" parTransId="{E81F3DA9-8588-471A-A9A1-CBEF48738109}" sibTransId="{E9A1B928-2473-4EC8-9D87-C5F2FD9EF3D6}"/>
    <dgm:cxn modelId="{B50C4D2E-6739-49CD-A02D-E11D43EBCF8C}" srcId="{E26ED175-4F3D-426F-9467-546588FFB0BE}" destId="{A6790317-A217-48F6-98E5-DE4FECC8C666}" srcOrd="3" destOrd="0" parTransId="{C5EFEDE5-AB69-4FA0-B48F-442478CF764E}" sibTransId="{F586E7F1-127C-4CA0-8EE4-5A4F0DCDF891}"/>
    <dgm:cxn modelId="{EE6E5E2F-F8C0-4C8A-8274-41DD75739372}" srcId="{57310193-7B3F-44FF-899F-93401AC60B53}" destId="{67E4208D-DB15-47B2-A23B-49FAB793B400}" srcOrd="1" destOrd="0" parTransId="{402C1254-42CE-4928-88DE-7D9681ED896E}" sibTransId="{D248DB8A-9ED9-4618-8E0C-1FDB38F5E0A9}"/>
    <dgm:cxn modelId="{878A8534-5DAF-4A98-B24D-E65914940B21}" type="presOf" srcId="{A6790317-A217-48F6-98E5-DE4FECC8C666}" destId="{9F183D2E-240B-4524-A167-479C59C0246A}" srcOrd="0" destOrd="4" presId="urn:microsoft.com/office/officeart/2005/8/layout/vList2"/>
    <dgm:cxn modelId="{A2739C34-FBF6-4731-86A7-D362F4F3540E}" type="presOf" srcId="{E26ED175-4F3D-426F-9467-546588FFB0BE}" destId="{58DA8624-6163-4DAD-B95C-FA3EA4A0E410}" srcOrd="0" destOrd="0" presId="urn:microsoft.com/office/officeart/2005/8/layout/vList2"/>
    <dgm:cxn modelId="{90B1A25B-5514-4648-ABA3-E23A87683239}" srcId="{57310193-7B3F-44FF-899F-93401AC60B53}" destId="{C7D51FB7-BAB4-48F5-BDC0-8B133E8CB674}" srcOrd="2" destOrd="0" parTransId="{8EE4B837-198D-4CA7-A9B7-F2F07A7373EB}" sibTransId="{AEEEBFCE-BDC3-4CA9-A3A4-42AF607D70E1}"/>
    <dgm:cxn modelId="{B801F444-6526-48D3-8962-54AB15D5440A}" srcId="{CCDCE3F6-4AD1-4B14-B9AD-1FE5629CDDC8}" destId="{E26ED175-4F3D-426F-9467-546588FFB0BE}" srcOrd="1" destOrd="0" parTransId="{DA415F65-259B-49AB-942D-E765AA37A021}" sibTransId="{88560C55-79AB-4BC8-8B4C-0FCFAE4A42E2}"/>
    <dgm:cxn modelId="{251FDA65-FC42-4ED7-8993-9DB49C2DBDA9}" srcId="{CCDCE3F6-4AD1-4B14-B9AD-1FE5629CDDC8}" destId="{57310193-7B3F-44FF-899F-93401AC60B53}" srcOrd="0" destOrd="0" parTransId="{3DF120C8-BEFA-41AA-A6EF-94B081BBD111}" sibTransId="{1BFA8EDF-1E55-42A2-8096-A431316F8A50}"/>
    <dgm:cxn modelId="{4C84F451-66BD-41F3-BEC5-4A4531F98C4A}" type="presOf" srcId="{B77E252C-BBF1-42BF-AF27-214E2826EB29}" destId="{9F183D2E-240B-4524-A167-479C59C0246A}" srcOrd="0" destOrd="0" presId="urn:microsoft.com/office/officeart/2005/8/layout/vList2"/>
    <dgm:cxn modelId="{D4091475-4262-4053-8A51-3FF9BF1678FB}" type="presOf" srcId="{4966EB98-4BD8-414F-B89B-E519729A5F0E}" destId="{991E95D0-6617-4C7F-ABD8-392EA2E7409A}" srcOrd="0" destOrd="0" presId="urn:microsoft.com/office/officeart/2005/8/layout/vList2"/>
    <dgm:cxn modelId="{5606DAB1-5850-425A-B84C-545DC7BAFA54}" srcId="{57310193-7B3F-44FF-899F-93401AC60B53}" destId="{4966EB98-4BD8-414F-B89B-E519729A5F0E}" srcOrd="0" destOrd="0" parTransId="{76A0EB20-A62D-48FC-BBD2-13CEF832DC96}" sibTransId="{3EFF1613-3716-4C86-90C5-30ED18870E04}"/>
    <dgm:cxn modelId="{794361B7-3F1A-4E7C-81A4-1633986147E3}" type="presOf" srcId="{706A8DF1-48BB-4301-B2D2-12DCD913F870}" destId="{9F183D2E-240B-4524-A167-479C59C0246A}" srcOrd="0" destOrd="3" presId="urn:microsoft.com/office/officeart/2005/8/layout/vList2"/>
    <dgm:cxn modelId="{0B0694BA-E500-4075-B9F5-8D5DBCA9AB10}" type="presOf" srcId="{67E4208D-DB15-47B2-A23B-49FAB793B400}" destId="{991E95D0-6617-4C7F-ABD8-392EA2E7409A}" srcOrd="0" destOrd="1" presId="urn:microsoft.com/office/officeart/2005/8/layout/vList2"/>
    <dgm:cxn modelId="{CD3D4EC4-6BF6-46CE-BE01-7A9F1142B124}" type="presOf" srcId="{C7D51FB7-BAB4-48F5-BDC0-8B133E8CB674}" destId="{991E95D0-6617-4C7F-ABD8-392EA2E7409A}" srcOrd="0" destOrd="2" presId="urn:microsoft.com/office/officeart/2005/8/layout/vList2"/>
    <dgm:cxn modelId="{B036ACC5-E2CB-4019-AF27-BD83DE91B735}" srcId="{E26ED175-4F3D-426F-9467-546588FFB0BE}" destId="{B77E252C-BBF1-42BF-AF27-214E2826EB29}" srcOrd="0" destOrd="0" parTransId="{CDC5660A-3221-44CC-AE7D-5D80C1AA2E38}" sibTransId="{80BBE55C-C016-4C77-AFDE-A84FF7097973}"/>
    <dgm:cxn modelId="{62EF1AD9-2F60-410A-9CC8-E822939234CE}" type="presOf" srcId="{57310193-7B3F-44FF-899F-93401AC60B53}" destId="{6B659684-814D-4D36-B7BA-BE5A8A857884}" srcOrd="0" destOrd="0" presId="urn:microsoft.com/office/officeart/2005/8/layout/vList2"/>
    <dgm:cxn modelId="{9C68B5D9-D1BB-40FA-8E6F-A2072953180E}" type="presOf" srcId="{9C8D706D-ABD3-4F8B-AC6F-54AC390E42E1}" destId="{9F183D2E-240B-4524-A167-479C59C0246A}" srcOrd="0" destOrd="2" presId="urn:microsoft.com/office/officeart/2005/8/layout/vList2"/>
    <dgm:cxn modelId="{03EBFDE1-A4CB-45E6-B727-89601D3E5571}" type="presOf" srcId="{F86328BE-443D-4846-A533-A2D139F4AF0B}" destId="{9F183D2E-240B-4524-A167-479C59C0246A}" srcOrd="0" destOrd="1" presId="urn:microsoft.com/office/officeart/2005/8/layout/vList2"/>
    <dgm:cxn modelId="{510FE4E4-E1F7-4C67-95E5-0532B447BF87}" srcId="{E26ED175-4F3D-426F-9467-546588FFB0BE}" destId="{9C8D706D-ABD3-4F8B-AC6F-54AC390E42E1}" srcOrd="2" destOrd="0" parTransId="{7FE9B5EC-D29C-47AE-8E93-E8953F44B48D}" sibTransId="{68430E39-073C-4331-8D8C-64E6140007CE}"/>
    <dgm:cxn modelId="{19E4E3E9-FF8C-429C-A0A9-6124619D9DFD}" type="presOf" srcId="{CCDCE3F6-4AD1-4B14-B9AD-1FE5629CDDC8}" destId="{AD7CEEC5-1DD8-4581-A8E4-103816899D11}" srcOrd="0" destOrd="0" presId="urn:microsoft.com/office/officeart/2005/8/layout/vList2"/>
    <dgm:cxn modelId="{C70581EC-2ECD-4829-90B4-33135731BD18}" srcId="{E26ED175-4F3D-426F-9467-546588FFB0BE}" destId="{F86328BE-443D-4846-A533-A2D139F4AF0B}" srcOrd="1" destOrd="0" parTransId="{ECD0B57B-F1A4-43B4-AF95-F7A19305F9E3}" sibTransId="{14405B82-71F1-4E6A-820B-3C4EBB816B0C}"/>
    <dgm:cxn modelId="{94D83AD0-A1DC-457C-A5D1-349A38A9E376}" type="presParOf" srcId="{AD7CEEC5-1DD8-4581-A8E4-103816899D11}" destId="{6B659684-814D-4D36-B7BA-BE5A8A857884}" srcOrd="0" destOrd="0" presId="urn:microsoft.com/office/officeart/2005/8/layout/vList2"/>
    <dgm:cxn modelId="{C6035529-1A51-4787-A3B6-9D6CF8E13CE2}" type="presParOf" srcId="{AD7CEEC5-1DD8-4581-A8E4-103816899D11}" destId="{991E95D0-6617-4C7F-ABD8-392EA2E7409A}" srcOrd="1" destOrd="0" presId="urn:microsoft.com/office/officeart/2005/8/layout/vList2"/>
    <dgm:cxn modelId="{C9B5DB11-9DCE-4EF4-B1D3-A6190B99FC2C}" type="presParOf" srcId="{AD7CEEC5-1DD8-4581-A8E4-103816899D11}" destId="{58DA8624-6163-4DAD-B95C-FA3EA4A0E410}" srcOrd="2" destOrd="0" presId="urn:microsoft.com/office/officeart/2005/8/layout/vList2"/>
    <dgm:cxn modelId="{3F4712A6-304A-442E-B4E4-A695D854582C}" type="presParOf" srcId="{AD7CEEC5-1DD8-4581-A8E4-103816899D11}" destId="{9F183D2E-240B-4524-A167-479C59C024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45C546-E08D-4641-9876-33C18979E9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80FCD3-D055-4313-94F6-0F8E231F08C3}">
      <dgm:prSet/>
      <dgm:spPr/>
      <dgm:t>
        <a:bodyPr/>
        <a:lstStyle/>
        <a:p>
          <a:r>
            <a:rPr lang="en-US"/>
            <a:t>Company policy sets the expectation</a:t>
          </a:r>
        </a:p>
      </dgm:t>
    </dgm:pt>
    <dgm:pt modelId="{5D3E21A1-A537-42DC-A631-C1F6D61AC20D}" type="parTrans" cxnId="{955BA254-94DB-4271-8762-BD0AA11D099F}">
      <dgm:prSet/>
      <dgm:spPr/>
      <dgm:t>
        <a:bodyPr/>
        <a:lstStyle/>
        <a:p>
          <a:endParaRPr lang="en-US"/>
        </a:p>
      </dgm:t>
    </dgm:pt>
    <dgm:pt modelId="{6E39B12C-976E-4EAA-B20A-481E98FF0B93}" type="sibTrans" cxnId="{955BA254-94DB-4271-8762-BD0AA11D099F}">
      <dgm:prSet/>
      <dgm:spPr/>
      <dgm:t>
        <a:bodyPr/>
        <a:lstStyle/>
        <a:p>
          <a:endParaRPr lang="en-US"/>
        </a:p>
      </dgm:t>
    </dgm:pt>
    <dgm:pt modelId="{0316CBA0-04A1-462E-A6CE-5A5B8CED3DF2}">
      <dgm:prSet/>
      <dgm:spPr/>
      <dgm:t>
        <a:bodyPr/>
        <a:lstStyle/>
        <a:p>
          <a:r>
            <a:rPr lang="en-US"/>
            <a:t>Measure your progress or lack thereof and constantly change</a:t>
          </a:r>
        </a:p>
      </dgm:t>
    </dgm:pt>
    <dgm:pt modelId="{C6823677-FF2C-4BEB-95EC-743CEDE43C0D}" type="parTrans" cxnId="{998F128F-18AD-4FBC-8F8B-8D42D00EE67B}">
      <dgm:prSet/>
      <dgm:spPr/>
      <dgm:t>
        <a:bodyPr/>
        <a:lstStyle/>
        <a:p>
          <a:endParaRPr lang="en-US"/>
        </a:p>
      </dgm:t>
    </dgm:pt>
    <dgm:pt modelId="{03780B4C-1487-4674-B9D5-7C1D5641FF9C}" type="sibTrans" cxnId="{998F128F-18AD-4FBC-8F8B-8D42D00EE67B}">
      <dgm:prSet/>
      <dgm:spPr/>
      <dgm:t>
        <a:bodyPr/>
        <a:lstStyle/>
        <a:p>
          <a:endParaRPr lang="en-US"/>
        </a:p>
      </dgm:t>
    </dgm:pt>
    <dgm:pt modelId="{1AC5A13D-44EF-46F5-9183-E81F11C7BE44}">
      <dgm:prSet/>
      <dgm:spPr/>
      <dgm:t>
        <a:bodyPr/>
        <a:lstStyle/>
        <a:p>
          <a:r>
            <a:rPr lang="en-US" dirty="0"/>
            <a:t>Some people have a tough time, make it inconvenient for them</a:t>
          </a:r>
        </a:p>
      </dgm:t>
    </dgm:pt>
    <dgm:pt modelId="{4D065283-028C-41FE-8FF6-652419573725}" type="parTrans" cxnId="{64415CE4-9E27-419A-9051-2455A857597D}">
      <dgm:prSet/>
      <dgm:spPr/>
      <dgm:t>
        <a:bodyPr/>
        <a:lstStyle/>
        <a:p>
          <a:endParaRPr lang="en-US"/>
        </a:p>
      </dgm:t>
    </dgm:pt>
    <dgm:pt modelId="{0645FE04-8874-4462-A334-15957CDB4126}" type="sibTrans" cxnId="{64415CE4-9E27-419A-9051-2455A857597D}">
      <dgm:prSet/>
      <dgm:spPr/>
      <dgm:t>
        <a:bodyPr/>
        <a:lstStyle/>
        <a:p>
          <a:endParaRPr lang="en-US"/>
        </a:p>
      </dgm:t>
    </dgm:pt>
    <dgm:pt modelId="{75346282-5CDD-4D07-B060-370A49BD1970}">
      <dgm:prSet/>
      <dgm:spPr/>
      <dgm:t>
        <a:bodyPr/>
        <a:lstStyle/>
        <a:p>
          <a:r>
            <a:rPr lang="en-US" dirty="0"/>
            <a:t>Get crafty so each employee has a personal experience</a:t>
          </a:r>
        </a:p>
      </dgm:t>
    </dgm:pt>
    <dgm:pt modelId="{C298D7ED-77E7-4687-9268-6FF5114AA740}" type="parTrans" cxnId="{1144E52E-C9D7-400D-85D0-6EAFCDB2E2F2}">
      <dgm:prSet/>
      <dgm:spPr/>
      <dgm:t>
        <a:bodyPr/>
        <a:lstStyle/>
        <a:p>
          <a:endParaRPr lang="en-US"/>
        </a:p>
      </dgm:t>
    </dgm:pt>
    <dgm:pt modelId="{40092ADE-6EFF-4783-961A-22DBB55BEBC0}" type="sibTrans" cxnId="{1144E52E-C9D7-400D-85D0-6EAFCDB2E2F2}">
      <dgm:prSet/>
      <dgm:spPr/>
      <dgm:t>
        <a:bodyPr/>
        <a:lstStyle/>
        <a:p>
          <a:endParaRPr lang="en-US"/>
        </a:p>
      </dgm:t>
    </dgm:pt>
    <dgm:pt modelId="{6BFEB5D0-36FE-4EAE-A1FF-2DA1EC7E5A9E}">
      <dgm:prSet/>
      <dgm:spPr/>
      <dgm:t>
        <a:bodyPr/>
        <a:lstStyle/>
        <a:p>
          <a:r>
            <a:rPr lang="en-US" dirty="0"/>
            <a:t>Doesn’t have to be difficult, you can keep it simple </a:t>
          </a:r>
        </a:p>
      </dgm:t>
    </dgm:pt>
    <dgm:pt modelId="{2A507A1D-DF68-447A-94AC-AE0FBBBEB76B}" type="parTrans" cxnId="{63615E6E-126D-4085-BDB4-5CC1F2361A1A}">
      <dgm:prSet/>
      <dgm:spPr/>
      <dgm:t>
        <a:bodyPr/>
        <a:lstStyle/>
        <a:p>
          <a:endParaRPr lang="en-US"/>
        </a:p>
      </dgm:t>
    </dgm:pt>
    <dgm:pt modelId="{4557BBF3-70C8-4CA7-8A5A-7DE6CA5B442D}" type="sibTrans" cxnId="{63615E6E-126D-4085-BDB4-5CC1F2361A1A}">
      <dgm:prSet/>
      <dgm:spPr/>
      <dgm:t>
        <a:bodyPr/>
        <a:lstStyle/>
        <a:p>
          <a:endParaRPr lang="en-US"/>
        </a:p>
      </dgm:t>
    </dgm:pt>
    <dgm:pt modelId="{84CBF8E0-07CD-42A0-B56E-021BD8AB5854}">
      <dgm:prSet/>
      <dgm:spPr/>
      <dgm:t>
        <a:bodyPr/>
        <a:lstStyle/>
        <a:p>
          <a:r>
            <a:rPr lang="en-US"/>
            <a:t>Rotate from various social engineering and physical assessments</a:t>
          </a:r>
        </a:p>
      </dgm:t>
    </dgm:pt>
    <dgm:pt modelId="{BC1C8176-EC1F-43CA-80E2-C0CB03DC54D5}" type="parTrans" cxnId="{1C02E133-BDE6-4997-B267-8789A968D832}">
      <dgm:prSet/>
      <dgm:spPr/>
      <dgm:t>
        <a:bodyPr/>
        <a:lstStyle/>
        <a:p>
          <a:endParaRPr lang="en-US"/>
        </a:p>
      </dgm:t>
    </dgm:pt>
    <dgm:pt modelId="{10E511B6-AF89-4C9C-90FB-CCF9FB0D64EF}" type="sibTrans" cxnId="{1C02E133-BDE6-4997-B267-8789A968D832}">
      <dgm:prSet/>
      <dgm:spPr/>
      <dgm:t>
        <a:bodyPr/>
        <a:lstStyle/>
        <a:p>
          <a:endParaRPr lang="en-US"/>
        </a:p>
      </dgm:t>
    </dgm:pt>
    <dgm:pt modelId="{6B889769-0C6F-4F37-AAC4-E0EF9C9DB845}">
      <dgm:prSet/>
      <dgm:spPr/>
      <dgm:t>
        <a:bodyPr/>
        <a:lstStyle/>
        <a:p>
          <a:r>
            <a:rPr lang="en-US"/>
            <a:t>With limited resources, start with people in high criticality positions first</a:t>
          </a:r>
        </a:p>
      </dgm:t>
    </dgm:pt>
    <dgm:pt modelId="{96AB06EC-566D-4E60-8071-D0A671656E84}" type="parTrans" cxnId="{94B650CA-6E4A-415F-8000-85EE46BA5C43}">
      <dgm:prSet/>
      <dgm:spPr/>
      <dgm:t>
        <a:bodyPr/>
        <a:lstStyle/>
        <a:p>
          <a:endParaRPr lang="en-US"/>
        </a:p>
      </dgm:t>
    </dgm:pt>
    <dgm:pt modelId="{22C4FEBA-95E2-4FC6-82CE-F61E77E86DA9}" type="sibTrans" cxnId="{94B650CA-6E4A-415F-8000-85EE46BA5C43}">
      <dgm:prSet/>
      <dgm:spPr/>
      <dgm:t>
        <a:bodyPr/>
        <a:lstStyle/>
        <a:p>
          <a:endParaRPr lang="en-US"/>
        </a:p>
      </dgm:t>
    </dgm:pt>
    <dgm:pt modelId="{E1CF4A43-E1F1-4843-8316-2672FB22D0E7}" type="pres">
      <dgm:prSet presAssocID="{CD45C546-E08D-4641-9876-33C18979E9BD}" presName="linear" presStyleCnt="0">
        <dgm:presLayoutVars>
          <dgm:animLvl val="lvl"/>
          <dgm:resizeHandles val="exact"/>
        </dgm:presLayoutVars>
      </dgm:prSet>
      <dgm:spPr/>
    </dgm:pt>
    <dgm:pt modelId="{8A6E66F9-070B-414B-B214-C0434D72D6AF}" type="pres">
      <dgm:prSet presAssocID="{7C80FCD3-D055-4313-94F6-0F8E231F08C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2015B27-71B9-4678-825E-8F8251331AD2}" type="pres">
      <dgm:prSet presAssocID="{6E39B12C-976E-4EAA-B20A-481E98FF0B93}" presName="spacer" presStyleCnt="0"/>
      <dgm:spPr/>
    </dgm:pt>
    <dgm:pt modelId="{A053E099-0291-4367-BE58-F9F9D0147CBB}" type="pres">
      <dgm:prSet presAssocID="{0316CBA0-04A1-462E-A6CE-5A5B8CED3DF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485101D-2DE1-4968-8D06-D0DE3FD92576}" type="pres">
      <dgm:prSet presAssocID="{03780B4C-1487-4674-B9D5-7C1D5641FF9C}" presName="spacer" presStyleCnt="0"/>
      <dgm:spPr/>
    </dgm:pt>
    <dgm:pt modelId="{D1F89FB5-5E18-47EC-9A95-424CA5192A04}" type="pres">
      <dgm:prSet presAssocID="{1AC5A13D-44EF-46F5-9183-E81F11C7BE4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C302030-AB70-4512-9783-C1BCDA8E6E47}" type="pres">
      <dgm:prSet presAssocID="{0645FE04-8874-4462-A334-15957CDB4126}" presName="spacer" presStyleCnt="0"/>
      <dgm:spPr/>
    </dgm:pt>
    <dgm:pt modelId="{7DAAB3E1-6189-4D0B-9224-7C8DE4A76B9A}" type="pres">
      <dgm:prSet presAssocID="{75346282-5CDD-4D07-B060-370A49BD197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1C662A4-6509-4AA6-83B2-9D8CC49BFAEC}" type="pres">
      <dgm:prSet presAssocID="{40092ADE-6EFF-4783-961A-22DBB55BEBC0}" presName="spacer" presStyleCnt="0"/>
      <dgm:spPr/>
    </dgm:pt>
    <dgm:pt modelId="{2371DA0C-DF3E-4400-AAA3-5F8C5A530265}" type="pres">
      <dgm:prSet presAssocID="{6BFEB5D0-36FE-4EAE-A1FF-2DA1EC7E5A9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053FC68-2236-4FE2-9F41-E67929403B35}" type="pres">
      <dgm:prSet presAssocID="{4557BBF3-70C8-4CA7-8A5A-7DE6CA5B442D}" presName="spacer" presStyleCnt="0"/>
      <dgm:spPr/>
    </dgm:pt>
    <dgm:pt modelId="{F1C51954-CCE1-42BA-98AD-B89BDDED5AB6}" type="pres">
      <dgm:prSet presAssocID="{84CBF8E0-07CD-42A0-B56E-021BD8AB585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3ADED1F-B517-4316-9891-267945557BA6}" type="pres">
      <dgm:prSet presAssocID="{10E511B6-AF89-4C9C-90FB-CCF9FB0D64EF}" presName="spacer" presStyleCnt="0"/>
      <dgm:spPr/>
    </dgm:pt>
    <dgm:pt modelId="{7B7608DE-72A2-4026-A61C-45C34BF3E097}" type="pres">
      <dgm:prSet presAssocID="{6B889769-0C6F-4F37-AAC4-E0EF9C9DB84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0EC950A-2C1E-469F-BC72-F73A6EA2353F}" type="presOf" srcId="{6BFEB5D0-36FE-4EAE-A1FF-2DA1EC7E5A9E}" destId="{2371DA0C-DF3E-4400-AAA3-5F8C5A530265}" srcOrd="0" destOrd="0" presId="urn:microsoft.com/office/officeart/2005/8/layout/vList2"/>
    <dgm:cxn modelId="{1001C10C-1AAA-442E-92C8-185A0F782576}" type="presOf" srcId="{6B889769-0C6F-4F37-AAC4-E0EF9C9DB845}" destId="{7B7608DE-72A2-4026-A61C-45C34BF3E097}" srcOrd="0" destOrd="0" presId="urn:microsoft.com/office/officeart/2005/8/layout/vList2"/>
    <dgm:cxn modelId="{1144E52E-C9D7-400D-85D0-6EAFCDB2E2F2}" srcId="{CD45C546-E08D-4641-9876-33C18979E9BD}" destId="{75346282-5CDD-4D07-B060-370A49BD1970}" srcOrd="3" destOrd="0" parTransId="{C298D7ED-77E7-4687-9268-6FF5114AA740}" sibTransId="{40092ADE-6EFF-4783-961A-22DBB55BEBC0}"/>
    <dgm:cxn modelId="{1C02E133-BDE6-4997-B267-8789A968D832}" srcId="{CD45C546-E08D-4641-9876-33C18979E9BD}" destId="{84CBF8E0-07CD-42A0-B56E-021BD8AB5854}" srcOrd="5" destOrd="0" parTransId="{BC1C8176-EC1F-43CA-80E2-C0CB03DC54D5}" sibTransId="{10E511B6-AF89-4C9C-90FB-CCF9FB0D64EF}"/>
    <dgm:cxn modelId="{BA5C353E-0878-45BC-B61D-64E4BC4A3E72}" type="presOf" srcId="{CD45C546-E08D-4641-9876-33C18979E9BD}" destId="{E1CF4A43-E1F1-4843-8316-2672FB22D0E7}" srcOrd="0" destOrd="0" presId="urn:microsoft.com/office/officeart/2005/8/layout/vList2"/>
    <dgm:cxn modelId="{D5812046-64AA-49ED-AB97-7CC0693CE06E}" type="presOf" srcId="{7C80FCD3-D055-4313-94F6-0F8E231F08C3}" destId="{8A6E66F9-070B-414B-B214-C0434D72D6AF}" srcOrd="0" destOrd="0" presId="urn:microsoft.com/office/officeart/2005/8/layout/vList2"/>
    <dgm:cxn modelId="{63615E6E-126D-4085-BDB4-5CC1F2361A1A}" srcId="{CD45C546-E08D-4641-9876-33C18979E9BD}" destId="{6BFEB5D0-36FE-4EAE-A1FF-2DA1EC7E5A9E}" srcOrd="4" destOrd="0" parTransId="{2A507A1D-DF68-447A-94AC-AE0FBBBEB76B}" sibTransId="{4557BBF3-70C8-4CA7-8A5A-7DE6CA5B442D}"/>
    <dgm:cxn modelId="{955BA254-94DB-4271-8762-BD0AA11D099F}" srcId="{CD45C546-E08D-4641-9876-33C18979E9BD}" destId="{7C80FCD3-D055-4313-94F6-0F8E231F08C3}" srcOrd="0" destOrd="0" parTransId="{5D3E21A1-A537-42DC-A631-C1F6D61AC20D}" sibTransId="{6E39B12C-976E-4EAA-B20A-481E98FF0B93}"/>
    <dgm:cxn modelId="{998F128F-18AD-4FBC-8F8B-8D42D00EE67B}" srcId="{CD45C546-E08D-4641-9876-33C18979E9BD}" destId="{0316CBA0-04A1-462E-A6CE-5A5B8CED3DF2}" srcOrd="1" destOrd="0" parTransId="{C6823677-FF2C-4BEB-95EC-743CEDE43C0D}" sibTransId="{03780B4C-1487-4674-B9D5-7C1D5641FF9C}"/>
    <dgm:cxn modelId="{AE9D999E-479C-42C0-A95F-2C777302E103}" type="presOf" srcId="{0316CBA0-04A1-462E-A6CE-5A5B8CED3DF2}" destId="{A053E099-0291-4367-BE58-F9F9D0147CBB}" srcOrd="0" destOrd="0" presId="urn:microsoft.com/office/officeart/2005/8/layout/vList2"/>
    <dgm:cxn modelId="{9FD5CEA0-6C09-4D76-9BF9-003B8D0EEE93}" type="presOf" srcId="{1AC5A13D-44EF-46F5-9183-E81F11C7BE44}" destId="{D1F89FB5-5E18-47EC-9A95-424CA5192A04}" srcOrd="0" destOrd="0" presId="urn:microsoft.com/office/officeart/2005/8/layout/vList2"/>
    <dgm:cxn modelId="{94B650CA-6E4A-415F-8000-85EE46BA5C43}" srcId="{CD45C546-E08D-4641-9876-33C18979E9BD}" destId="{6B889769-0C6F-4F37-AAC4-E0EF9C9DB845}" srcOrd="6" destOrd="0" parTransId="{96AB06EC-566D-4E60-8071-D0A671656E84}" sibTransId="{22C4FEBA-95E2-4FC6-82CE-F61E77E86DA9}"/>
    <dgm:cxn modelId="{CE52ECE2-348E-42CF-8F2C-F2C28682FCBE}" type="presOf" srcId="{84CBF8E0-07CD-42A0-B56E-021BD8AB5854}" destId="{F1C51954-CCE1-42BA-98AD-B89BDDED5AB6}" srcOrd="0" destOrd="0" presId="urn:microsoft.com/office/officeart/2005/8/layout/vList2"/>
    <dgm:cxn modelId="{64415CE4-9E27-419A-9051-2455A857597D}" srcId="{CD45C546-E08D-4641-9876-33C18979E9BD}" destId="{1AC5A13D-44EF-46F5-9183-E81F11C7BE44}" srcOrd="2" destOrd="0" parTransId="{4D065283-028C-41FE-8FF6-652419573725}" sibTransId="{0645FE04-8874-4462-A334-15957CDB4126}"/>
    <dgm:cxn modelId="{403919EE-2332-4204-A7C3-89B4AF1247B0}" type="presOf" srcId="{75346282-5CDD-4D07-B060-370A49BD1970}" destId="{7DAAB3E1-6189-4D0B-9224-7C8DE4A76B9A}" srcOrd="0" destOrd="0" presId="urn:microsoft.com/office/officeart/2005/8/layout/vList2"/>
    <dgm:cxn modelId="{47BC289D-C7C8-4513-9C04-C551064B4F04}" type="presParOf" srcId="{E1CF4A43-E1F1-4843-8316-2672FB22D0E7}" destId="{8A6E66F9-070B-414B-B214-C0434D72D6AF}" srcOrd="0" destOrd="0" presId="urn:microsoft.com/office/officeart/2005/8/layout/vList2"/>
    <dgm:cxn modelId="{CA601BA7-044D-4C37-A03E-A560D4BAF2A1}" type="presParOf" srcId="{E1CF4A43-E1F1-4843-8316-2672FB22D0E7}" destId="{42015B27-71B9-4678-825E-8F8251331AD2}" srcOrd="1" destOrd="0" presId="urn:microsoft.com/office/officeart/2005/8/layout/vList2"/>
    <dgm:cxn modelId="{7D7BB3DB-136A-49B1-AFF3-7FD6636060D0}" type="presParOf" srcId="{E1CF4A43-E1F1-4843-8316-2672FB22D0E7}" destId="{A053E099-0291-4367-BE58-F9F9D0147CBB}" srcOrd="2" destOrd="0" presId="urn:microsoft.com/office/officeart/2005/8/layout/vList2"/>
    <dgm:cxn modelId="{9F253732-33D3-4190-ADA9-B8FEC16414A6}" type="presParOf" srcId="{E1CF4A43-E1F1-4843-8316-2672FB22D0E7}" destId="{8485101D-2DE1-4968-8D06-D0DE3FD92576}" srcOrd="3" destOrd="0" presId="urn:microsoft.com/office/officeart/2005/8/layout/vList2"/>
    <dgm:cxn modelId="{1379B910-C4C4-438F-8019-CA76098D674E}" type="presParOf" srcId="{E1CF4A43-E1F1-4843-8316-2672FB22D0E7}" destId="{D1F89FB5-5E18-47EC-9A95-424CA5192A04}" srcOrd="4" destOrd="0" presId="urn:microsoft.com/office/officeart/2005/8/layout/vList2"/>
    <dgm:cxn modelId="{421E95BA-B9E7-455F-A2EB-5F7831387DE6}" type="presParOf" srcId="{E1CF4A43-E1F1-4843-8316-2672FB22D0E7}" destId="{FC302030-AB70-4512-9783-C1BCDA8E6E47}" srcOrd="5" destOrd="0" presId="urn:microsoft.com/office/officeart/2005/8/layout/vList2"/>
    <dgm:cxn modelId="{590B7D8B-B11A-4824-8144-7207E5E3F167}" type="presParOf" srcId="{E1CF4A43-E1F1-4843-8316-2672FB22D0E7}" destId="{7DAAB3E1-6189-4D0B-9224-7C8DE4A76B9A}" srcOrd="6" destOrd="0" presId="urn:microsoft.com/office/officeart/2005/8/layout/vList2"/>
    <dgm:cxn modelId="{411C1811-59BD-416B-BC78-ABEE6A3F39F4}" type="presParOf" srcId="{E1CF4A43-E1F1-4843-8316-2672FB22D0E7}" destId="{11C662A4-6509-4AA6-83B2-9D8CC49BFAEC}" srcOrd="7" destOrd="0" presId="urn:microsoft.com/office/officeart/2005/8/layout/vList2"/>
    <dgm:cxn modelId="{F0ECCD6E-637D-4BE5-9111-E4DFAD8A3DD9}" type="presParOf" srcId="{E1CF4A43-E1F1-4843-8316-2672FB22D0E7}" destId="{2371DA0C-DF3E-4400-AAA3-5F8C5A530265}" srcOrd="8" destOrd="0" presId="urn:microsoft.com/office/officeart/2005/8/layout/vList2"/>
    <dgm:cxn modelId="{ABC57BAC-5888-4769-B4F9-884D4413A807}" type="presParOf" srcId="{E1CF4A43-E1F1-4843-8316-2672FB22D0E7}" destId="{D053FC68-2236-4FE2-9F41-E67929403B35}" srcOrd="9" destOrd="0" presId="urn:microsoft.com/office/officeart/2005/8/layout/vList2"/>
    <dgm:cxn modelId="{3AAB9DA0-7749-46F0-9D5C-82E69DF3EF59}" type="presParOf" srcId="{E1CF4A43-E1F1-4843-8316-2672FB22D0E7}" destId="{F1C51954-CCE1-42BA-98AD-B89BDDED5AB6}" srcOrd="10" destOrd="0" presId="urn:microsoft.com/office/officeart/2005/8/layout/vList2"/>
    <dgm:cxn modelId="{B656A26B-9E5E-414A-B4E2-4E56DF2982F6}" type="presParOf" srcId="{E1CF4A43-E1F1-4843-8316-2672FB22D0E7}" destId="{A3ADED1F-B517-4316-9891-267945557BA6}" srcOrd="11" destOrd="0" presId="urn:microsoft.com/office/officeart/2005/8/layout/vList2"/>
    <dgm:cxn modelId="{4E39E131-F4F8-469A-A62F-CBA20CA92223}" type="presParOf" srcId="{E1CF4A43-E1F1-4843-8316-2672FB22D0E7}" destId="{7B7608DE-72A2-4026-A61C-45C34BF3E09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3E4173-1510-40EB-B2B7-BC559697DBD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39DA02-2C55-44C5-9D3A-30969913BF95}">
      <dgm:prSet/>
      <dgm:spPr/>
      <dgm:t>
        <a:bodyPr/>
        <a:lstStyle/>
        <a:p>
          <a:r>
            <a:rPr lang="en-US"/>
            <a:t>USB Drops are a solid attack vector</a:t>
          </a:r>
        </a:p>
      </dgm:t>
    </dgm:pt>
    <dgm:pt modelId="{54277DF3-A4C9-4C70-A955-6DE14D84E22F}" type="parTrans" cxnId="{47D4A06E-FE6E-4060-A767-A6B9B09499DB}">
      <dgm:prSet/>
      <dgm:spPr/>
      <dgm:t>
        <a:bodyPr/>
        <a:lstStyle/>
        <a:p>
          <a:endParaRPr lang="en-US"/>
        </a:p>
      </dgm:t>
    </dgm:pt>
    <dgm:pt modelId="{7F54D6F7-2478-4328-A0AF-2FFB8C916B6E}" type="sibTrans" cxnId="{47D4A06E-FE6E-4060-A767-A6B9B09499DB}">
      <dgm:prSet/>
      <dgm:spPr/>
      <dgm:t>
        <a:bodyPr/>
        <a:lstStyle/>
        <a:p>
          <a:endParaRPr lang="en-US"/>
        </a:p>
      </dgm:t>
    </dgm:pt>
    <dgm:pt modelId="{5AFD7B0D-CC2F-4D69-9C78-729E6188E0DB}">
      <dgm:prSet/>
      <dgm:spPr/>
      <dgm:t>
        <a:bodyPr/>
        <a:lstStyle/>
        <a:p>
          <a:r>
            <a:rPr lang="en-US"/>
            <a:t>You should be educating your employees</a:t>
          </a:r>
        </a:p>
      </dgm:t>
    </dgm:pt>
    <dgm:pt modelId="{1121C1B5-F769-49C4-9153-DEB131D28136}" type="parTrans" cxnId="{4776D632-2A78-4EEC-B16D-D59DCB32D7B9}">
      <dgm:prSet/>
      <dgm:spPr/>
      <dgm:t>
        <a:bodyPr/>
        <a:lstStyle/>
        <a:p>
          <a:endParaRPr lang="en-US"/>
        </a:p>
      </dgm:t>
    </dgm:pt>
    <dgm:pt modelId="{232DD704-0B16-4000-855F-4EB442C85849}" type="sibTrans" cxnId="{4776D632-2A78-4EEC-B16D-D59DCB32D7B9}">
      <dgm:prSet/>
      <dgm:spPr/>
      <dgm:t>
        <a:bodyPr/>
        <a:lstStyle/>
        <a:p>
          <a:endParaRPr lang="en-US"/>
        </a:p>
      </dgm:t>
    </dgm:pt>
    <dgm:pt modelId="{49913C17-DC8B-48DB-AC26-11A23DE27FB1}">
      <dgm:prSet/>
      <dgm:spPr/>
      <dgm:t>
        <a:bodyPr/>
        <a:lstStyle/>
        <a:p>
          <a:r>
            <a:rPr lang="en-US"/>
            <a:t>This doesn’t have to be a difficult task</a:t>
          </a:r>
        </a:p>
      </dgm:t>
    </dgm:pt>
    <dgm:pt modelId="{4E65A6AF-B5D9-4C11-8818-DF5816D363C7}" type="parTrans" cxnId="{AAD42202-8CCE-42F8-93CE-3E1C9CB2041C}">
      <dgm:prSet/>
      <dgm:spPr/>
      <dgm:t>
        <a:bodyPr/>
        <a:lstStyle/>
        <a:p>
          <a:endParaRPr lang="en-US"/>
        </a:p>
      </dgm:t>
    </dgm:pt>
    <dgm:pt modelId="{2449046E-68EA-4148-B758-5FDF07B2CE74}" type="sibTrans" cxnId="{AAD42202-8CCE-42F8-93CE-3E1C9CB2041C}">
      <dgm:prSet/>
      <dgm:spPr/>
      <dgm:t>
        <a:bodyPr/>
        <a:lstStyle/>
        <a:p>
          <a:endParaRPr lang="en-US"/>
        </a:p>
      </dgm:t>
    </dgm:pt>
    <dgm:pt modelId="{0178BE7B-BBBC-4FB2-B94F-6D2E6D20DE48}">
      <dgm:prSet/>
      <dgm:spPr/>
      <dgm:t>
        <a:bodyPr/>
        <a:lstStyle/>
        <a:p>
          <a:r>
            <a:rPr lang="en-US" dirty="0"/>
            <a:t>If your hiring outside help, ensure they are putting in the effort to effectively simulate an adversary</a:t>
          </a:r>
        </a:p>
      </dgm:t>
    </dgm:pt>
    <dgm:pt modelId="{3FDEA97D-9E9C-4C62-A626-712C8B4D8B77}" type="parTrans" cxnId="{7F45AE7D-1964-44C9-AD6A-FB9E066DA966}">
      <dgm:prSet/>
      <dgm:spPr/>
      <dgm:t>
        <a:bodyPr/>
        <a:lstStyle/>
        <a:p>
          <a:endParaRPr lang="en-US"/>
        </a:p>
      </dgm:t>
    </dgm:pt>
    <dgm:pt modelId="{07AFF747-DF5A-4771-ACD8-D0F8D3B5046C}" type="sibTrans" cxnId="{7F45AE7D-1964-44C9-AD6A-FB9E066DA966}">
      <dgm:prSet/>
      <dgm:spPr/>
      <dgm:t>
        <a:bodyPr/>
        <a:lstStyle/>
        <a:p>
          <a:endParaRPr lang="en-US"/>
        </a:p>
      </dgm:t>
    </dgm:pt>
    <dgm:pt modelId="{8B26DFB8-3824-4D92-B493-CAE558915248}" type="pres">
      <dgm:prSet presAssocID="{353E4173-1510-40EB-B2B7-BC559697DBDD}" presName="linear" presStyleCnt="0">
        <dgm:presLayoutVars>
          <dgm:animLvl val="lvl"/>
          <dgm:resizeHandles val="exact"/>
        </dgm:presLayoutVars>
      </dgm:prSet>
      <dgm:spPr/>
    </dgm:pt>
    <dgm:pt modelId="{D27FF6BB-AC15-4DBF-B830-8443DD7799EC}" type="pres">
      <dgm:prSet presAssocID="{9839DA02-2C55-44C5-9D3A-30969913BF9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C5A089-821F-45C1-82A6-82E75284BC3C}" type="pres">
      <dgm:prSet presAssocID="{7F54D6F7-2478-4328-A0AF-2FFB8C916B6E}" presName="spacer" presStyleCnt="0"/>
      <dgm:spPr/>
    </dgm:pt>
    <dgm:pt modelId="{ED397700-0707-4F86-A8C4-6157D55B105E}" type="pres">
      <dgm:prSet presAssocID="{5AFD7B0D-CC2F-4D69-9C78-729E6188E0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6CA4EF6-EB39-4FD0-B573-A6A673C6B330}" type="pres">
      <dgm:prSet presAssocID="{232DD704-0B16-4000-855F-4EB442C85849}" presName="spacer" presStyleCnt="0"/>
      <dgm:spPr/>
    </dgm:pt>
    <dgm:pt modelId="{86143510-6CA0-4947-BEA2-785861F46D67}" type="pres">
      <dgm:prSet presAssocID="{49913C17-DC8B-48DB-AC26-11A23DE27F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83B8DD-16A5-4728-AAD8-78415E82F297}" type="pres">
      <dgm:prSet presAssocID="{2449046E-68EA-4148-B758-5FDF07B2CE74}" presName="spacer" presStyleCnt="0"/>
      <dgm:spPr/>
    </dgm:pt>
    <dgm:pt modelId="{A7BD6D47-CEB2-4A3F-8EEA-D51A7C0B3B07}" type="pres">
      <dgm:prSet presAssocID="{0178BE7B-BBBC-4FB2-B94F-6D2E6D20DE4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D42202-8CCE-42F8-93CE-3E1C9CB2041C}" srcId="{353E4173-1510-40EB-B2B7-BC559697DBDD}" destId="{49913C17-DC8B-48DB-AC26-11A23DE27FB1}" srcOrd="2" destOrd="0" parTransId="{4E65A6AF-B5D9-4C11-8818-DF5816D363C7}" sibTransId="{2449046E-68EA-4148-B758-5FDF07B2CE74}"/>
    <dgm:cxn modelId="{A66A5011-9154-443B-AA98-8E9E2AA64145}" type="presOf" srcId="{5AFD7B0D-CC2F-4D69-9C78-729E6188E0DB}" destId="{ED397700-0707-4F86-A8C4-6157D55B105E}" srcOrd="0" destOrd="0" presId="urn:microsoft.com/office/officeart/2005/8/layout/vList2"/>
    <dgm:cxn modelId="{4776D632-2A78-4EEC-B16D-D59DCB32D7B9}" srcId="{353E4173-1510-40EB-B2B7-BC559697DBDD}" destId="{5AFD7B0D-CC2F-4D69-9C78-729E6188E0DB}" srcOrd="1" destOrd="0" parTransId="{1121C1B5-F769-49C4-9153-DEB131D28136}" sibTransId="{232DD704-0B16-4000-855F-4EB442C85849}"/>
    <dgm:cxn modelId="{9562D542-9C1C-4C39-B1DD-DF79F38A64F5}" type="presOf" srcId="{9839DA02-2C55-44C5-9D3A-30969913BF95}" destId="{D27FF6BB-AC15-4DBF-B830-8443DD7799EC}" srcOrd="0" destOrd="0" presId="urn:microsoft.com/office/officeart/2005/8/layout/vList2"/>
    <dgm:cxn modelId="{47D4A06E-FE6E-4060-A767-A6B9B09499DB}" srcId="{353E4173-1510-40EB-B2B7-BC559697DBDD}" destId="{9839DA02-2C55-44C5-9D3A-30969913BF95}" srcOrd="0" destOrd="0" parTransId="{54277DF3-A4C9-4C70-A955-6DE14D84E22F}" sibTransId="{7F54D6F7-2478-4328-A0AF-2FFB8C916B6E}"/>
    <dgm:cxn modelId="{148F4C77-C1ED-4320-B69A-B06CDB847B7A}" type="presOf" srcId="{353E4173-1510-40EB-B2B7-BC559697DBDD}" destId="{8B26DFB8-3824-4D92-B493-CAE558915248}" srcOrd="0" destOrd="0" presId="urn:microsoft.com/office/officeart/2005/8/layout/vList2"/>
    <dgm:cxn modelId="{7F45AE7D-1964-44C9-AD6A-FB9E066DA966}" srcId="{353E4173-1510-40EB-B2B7-BC559697DBDD}" destId="{0178BE7B-BBBC-4FB2-B94F-6D2E6D20DE48}" srcOrd="3" destOrd="0" parTransId="{3FDEA97D-9E9C-4C62-A626-712C8B4D8B77}" sibTransId="{07AFF747-DF5A-4771-ACD8-D0F8D3B5046C}"/>
    <dgm:cxn modelId="{A010E3A0-B06F-4653-80F0-8763D7A3E113}" type="presOf" srcId="{0178BE7B-BBBC-4FB2-B94F-6D2E6D20DE48}" destId="{A7BD6D47-CEB2-4A3F-8EEA-D51A7C0B3B07}" srcOrd="0" destOrd="0" presId="urn:microsoft.com/office/officeart/2005/8/layout/vList2"/>
    <dgm:cxn modelId="{AAD92BE1-7537-47E3-973F-175DE80C8765}" type="presOf" srcId="{49913C17-DC8B-48DB-AC26-11A23DE27FB1}" destId="{86143510-6CA0-4947-BEA2-785861F46D67}" srcOrd="0" destOrd="0" presId="urn:microsoft.com/office/officeart/2005/8/layout/vList2"/>
    <dgm:cxn modelId="{F4A86365-0D23-45BF-82A4-8D7AF9010343}" type="presParOf" srcId="{8B26DFB8-3824-4D92-B493-CAE558915248}" destId="{D27FF6BB-AC15-4DBF-B830-8443DD7799EC}" srcOrd="0" destOrd="0" presId="urn:microsoft.com/office/officeart/2005/8/layout/vList2"/>
    <dgm:cxn modelId="{46B290F0-EB6D-4295-B39C-C4669D2EE6AA}" type="presParOf" srcId="{8B26DFB8-3824-4D92-B493-CAE558915248}" destId="{BCC5A089-821F-45C1-82A6-82E75284BC3C}" srcOrd="1" destOrd="0" presId="urn:microsoft.com/office/officeart/2005/8/layout/vList2"/>
    <dgm:cxn modelId="{F7FCFD1B-DA37-462B-9942-0FD1DEFD0C02}" type="presParOf" srcId="{8B26DFB8-3824-4D92-B493-CAE558915248}" destId="{ED397700-0707-4F86-A8C4-6157D55B105E}" srcOrd="2" destOrd="0" presId="urn:microsoft.com/office/officeart/2005/8/layout/vList2"/>
    <dgm:cxn modelId="{F1BA0675-0AC5-46E9-A42E-CEB692E9B5CC}" type="presParOf" srcId="{8B26DFB8-3824-4D92-B493-CAE558915248}" destId="{B6CA4EF6-EB39-4FD0-B573-A6A673C6B330}" srcOrd="3" destOrd="0" presId="urn:microsoft.com/office/officeart/2005/8/layout/vList2"/>
    <dgm:cxn modelId="{97918C78-001A-4457-9F51-3D6D9F2F515E}" type="presParOf" srcId="{8B26DFB8-3824-4D92-B493-CAE558915248}" destId="{86143510-6CA0-4947-BEA2-785861F46D67}" srcOrd="4" destOrd="0" presId="urn:microsoft.com/office/officeart/2005/8/layout/vList2"/>
    <dgm:cxn modelId="{8EFB278A-737A-43A6-BAA0-2B5E38B5AF76}" type="presParOf" srcId="{8B26DFB8-3824-4D92-B493-CAE558915248}" destId="{BE83B8DD-16A5-4728-AAD8-78415E82F297}" srcOrd="5" destOrd="0" presId="urn:microsoft.com/office/officeart/2005/8/layout/vList2"/>
    <dgm:cxn modelId="{09D9DED2-B734-40E4-9409-78289B0A0D0C}" type="presParOf" srcId="{8B26DFB8-3824-4D92-B493-CAE558915248}" destId="{A7BD6D47-CEB2-4A3F-8EEA-D51A7C0B3B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BBECA-E954-456F-A9F2-6275DA1E64B3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D085C0F-2DD7-475F-81C0-EB6BDDC5B051}">
      <dgm:prSet/>
      <dgm:spPr/>
      <dgm:t>
        <a:bodyPr/>
        <a:lstStyle/>
        <a:p>
          <a:r>
            <a:rPr lang="en-US" dirty="0"/>
            <a:t>Foundational Information</a:t>
          </a:r>
        </a:p>
      </dgm:t>
    </dgm:pt>
    <dgm:pt modelId="{494E1EBD-EBFD-42B3-8219-738AE04A6D67}" type="parTrans" cxnId="{FECB6206-0C8B-4F0D-94E7-AFF812A2ADEE}">
      <dgm:prSet/>
      <dgm:spPr/>
      <dgm:t>
        <a:bodyPr/>
        <a:lstStyle/>
        <a:p>
          <a:endParaRPr lang="en-US"/>
        </a:p>
      </dgm:t>
    </dgm:pt>
    <dgm:pt modelId="{B542A8CB-F508-4EE8-824D-13C55EABAD8E}" type="sibTrans" cxnId="{FECB6206-0C8B-4F0D-94E7-AFF812A2ADEE}">
      <dgm:prSet/>
      <dgm:spPr/>
      <dgm:t>
        <a:bodyPr/>
        <a:lstStyle/>
        <a:p>
          <a:endParaRPr lang="en-US"/>
        </a:p>
      </dgm:t>
    </dgm:pt>
    <dgm:pt modelId="{84EB8F8E-E576-4B5D-A077-B13D594B4CD2}">
      <dgm:prSet/>
      <dgm:spPr/>
      <dgm:t>
        <a:bodyPr/>
        <a:lstStyle/>
        <a:p>
          <a:r>
            <a:rPr lang="en-US" dirty="0"/>
            <a:t>USB Drop Introduction</a:t>
          </a:r>
        </a:p>
      </dgm:t>
    </dgm:pt>
    <dgm:pt modelId="{EAFF75E5-A65E-4162-A217-F7BC85B39829}" type="parTrans" cxnId="{0D5FBDAD-0176-4CC3-A23E-5F406CBD93DC}">
      <dgm:prSet/>
      <dgm:spPr/>
      <dgm:t>
        <a:bodyPr/>
        <a:lstStyle/>
        <a:p>
          <a:endParaRPr lang="en-US"/>
        </a:p>
      </dgm:t>
    </dgm:pt>
    <dgm:pt modelId="{231EFDEB-BAE6-486F-8700-9DDF239A2915}" type="sibTrans" cxnId="{0D5FBDAD-0176-4CC3-A23E-5F406CBD93DC}">
      <dgm:prSet/>
      <dgm:spPr/>
      <dgm:t>
        <a:bodyPr/>
        <a:lstStyle/>
        <a:p>
          <a:endParaRPr lang="en-US"/>
        </a:p>
      </dgm:t>
    </dgm:pt>
    <dgm:pt modelId="{4EB4C163-0941-4901-A451-660937279E9A}">
      <dgm:prSet/>
      <dgm:spPr/>
      <dgm:t>
        <a:bodyPr/>
        <a:lstStyle/>
        <a:p>
          <a:r>
            <a:rPr lang="en-US" dirty="0"/>
            <a:t>Importance / Popularity / Research</a:t>
          </a:r>
        </a:p>
      </dgm:t>
    </dgm:pt>
    <dgm:pt modelId="{5E30F6C1-8C82-4CCE-B425-9A5343A5DEEA}" type="parTrans" cxnId="{BFAE3276-A05C-4D9D-BC8D-8CC0F185DE36}">
      <dgm:prSet/>
      <dgm:spPr/>
      <dgm:t>
        <a:bodyPr/>
        <a:lstStyle/>
        <a:p>
          <a:endParaRPr lang="en-US"/>
        </a:p>
      </dgm:t>
    </dgm:pt>
    <dgm:pt modelId="{9453EBC5-7957-4B89-A946-DFAB06AD74B0}" type="sibTrans" cxnId="{BFAE3276-A05C-4D9D-BC8D-8CC0F185DE36}">
      <dgm:prSet/>
      <dgm:spPr/>
      <dgm:t>
        <a:bodyPr/>
        <a:lstStyle/>
        <a:p>
          <a:endParaRPr lang="en-US"/>
        </a:p>
      </dgm:t>
    </dgm:pt>
    <dgm:pt modelId="{479392A0-94B1-46CB-A775-4ACE0DD2979D}">
      <dgm:prSet/>
      <dgm:spPr/>
      <dgm:t>
        <a:bodyPr/>
        <a:lstStyle/>
        <a:p>
          <a:r>
            <a:rPr lang="en-US" dirty="0"/>
            <a:t>Types of Devices</a:t>
          </a:r>
        </a:p>
      </dgm:t>
    </dgm:pt>
    <dgm:pt modelId="{12BCCD90-58C4-4E22-8FF8-A195040C058E}" type="parTrans" cxnId="{2B388E89-F2A3-46C5-A498-433D0F40B824}">
      <dgm:prSet/>
      <dgm:spPr/>
      <dgm:t>
        <a:bodyPr/>
        <a:lstStyle/>
        <a:p>
          <a:endParaRPr lang="en-US"/>
        </a:p>
      </dgm:t>
    </dgm:pt>
    <dgm:pt modelId="{DC3DF57B-4DFB-4ECE-8A6F-90240B695621}" type="sibTrans" cxnId="{2B388E89-F2A3-46C5-A498-433D0F40B824}">
      <dgm:prSet/>
      <dgm:spPr/>
      <dgm:t>
        <a:bodyPr/>
        <a:lstStyle/>
        <a:p>
          <a:endParaRPr lang="en-US"/>
        </a:p>
      </dgm:t>
    </dgm:pt>
    <dgm:pt modelId="{A5273CB0-64D5-4DB9-922A-1DAFF5B386E7}">
      <dgm:prSet/>
      <dgm:spPr/>
      <dgm:t>
        <a:bodyPr/>
        <a:lstStyle/>
        <a:p>
          <a:r>
            <a:rPr lang="en-US" dirty="0"/>
            <a:t>DIY Assessment Overview</a:t>
          </a:r>
        </a:p>
      </dgm:t>
    </dgm:pt>
    <dgm:pt modelId="{4CECD9AC-48E2-4EF1-AAE8-D81B233F8619}" type="parTrans" cxnId="{57316033-62BB-45D6-A172-C81926EFF9D2}">
      <dgm:prSet/>
      <dgm:spPr/>
      <dgm:t>
        <a:bodyPr/>
        <a:lstStyle/>
        <a:p>
          <a:endParaRPr lang="en-US"/>
        </a:p>
      </dgm:t>
    </dgm:pt>
    <dgm:pt modelId="{13087D16-02FC-4CC0-9F58-CDDD694F28B2}" type="sibTrans" cxnId="{57316033-62BB-45D6-A172-C81926EFF9D2}">
      <dgm:prSet/>
      <dgm:spPr/>
      <dgm:t>
        <a:bodyPr/>
        <a:lstStyle/>
        <a:p>
          <a:endParaRPr lang="en-US"/>
        </a:p>
      </dgm:t>
    </dgm:pt>
    <dgm:pt modelId="{A6951365-154A-4C1E-9D28-A6F340FED28F}">
      <dgm:prSet/>
      <dgm:spPr/>
      <dgm:t>
        <a:bodyPr/>
        <a:lstStyle/>
        <a:p>
          <a:r>
            <a:rPr lang="en-US" dirty="0"/>
            <a:t>Physical / Software Considerations</a:t>
          </a:r>
        </a:p>
      </dgm:t>
    </dgm:pt>
    <dgm:pt modelId="{F29C582D-769A-4BFC-BF73-F1B664D4A038}" type="parTrans" cxnId="{16B5F51E-8ED0-4B32-9F22-664EA1724AA6}">
      <dgm:prSet/>
      <dgm:spPr/>
      <dgm:t>
        <a:bodyPr/>
        <a:lstStyle/>
        <a:p>
          <a:endParaRPr lang="en-US"/>
        </a:p>
      </dgm:t>
    </dgm:pt>
    <dgm:pt modelId="{8D4C57E7-C2C0-4520-BC58-8311D55FB08A}" type="sibTrans" cxnId="{16B5F51E-8ED0-4B32-9F22-664EA1724AA6}">
      <dgm:prSet/>
      <dgm:spPr/>
      <dgm:t>
        <a:bodyPr/>
        <a:lstStyle/>
        <a:p>
          <a:endParaRPr lang="en-US"/>
        </a:p>
      </dgm:t>
    </dgm:pt>
    <dgm:pt modelId="{BA8E25C4-BE90-4938-934F-B19CE882832C}">
      <dgm:prSet/>
      <dgm:spPr/>
      <dgm:t>
        <a:bodyPr/>
        <a:lstStyle/>
        <a:p>
          <a:r>
            <a:rPr lang="en-US" dirty="0"/>
            <a:t>Digesting Results</a:t>
          </a:r>
        </a:p>
      </dgm:t>
    </dgm:pt>
    <dgm:pt modelId="{43B3056D-EDD2-4276-A9F1-CB1FDCEE7911}" type="parTrans" cxnId="{2A9302AA-E5A0-4D2C-928A-36F195BE330F}">
      <dgm:prSet/>
      <dgm:spPr/>
      <dgm:t>
        <a:bodyPr/>
        <a:lstStyle/>
        <a:p>
          <a:endParaRPr lang="en-US"/>
        </a:p>
      </dgm:t>
    </dgm:pt>
    <dgm:pt modelId="{128EBAB5-FD02-4675-8DA1-1967F3948C0B}" type="sibTrans" cxnId="{2A9302AA-E5A0-4D2C-928A-36F195BE330F}">
      <dgm:prSet/>
      <dgm:spPr/>
      <dgm:t>
        <a:bodyPr/>
        <a:lstStyle/>
        <a:p>
          <a:endParaRPr lang="en-US"/>
        </a:p>
      </dgm:t>
    </dgm:pt>
    <dgm:pt modelId="{431F4934-B655-4B09-B3B3-2E4434525E14}">
      <dgm:prSet/>
      <dgm:spPr/>
      <dgm:t>
        <a:bodyPr/>
        <a:lstStyle/>
        <a:p>
          <a:r>
            <a:rPr lang="en-US" dirty="0"/>
            <a:t>Defensive Measures</a:t>
          </a:r>
        </a:p>
      </dgm:t>
    </dgm:pt>
    <dgm:pt modelId="{0509AF42-8FDA-4B34-B4C1-40993EF10238}" type="parTrans" cxnId="{970309DB-3779-4D01-A3E2-60916AAC435D}">
      <dgm:prSet/>
      <dgm:spPr/>
      <dgm:t>
        <a:bodyPr/>
        <a:lstStyle/>
        <a:p>
          <a:endParaRPr lang="en-US"/>
        </a:p>
      </dgm:t>
    </dgm:pt>
    <dgm:pt modelId="{E9991D80-F4E8-440F-BD87-D33DCDB18AC9}" type="sibTrans" cxnId="{970309DB-3779-4D01-A3E2-60916AAC435D}">
      <dgm:prSet/>
      <dgm:spPr/>
      <dgm:t>
        <a:bodyPr/>
        <a:lstStyle/>
        <a:p>
          <a:endParaRPr lang="en-US"/>
        </a:p>
      </dgm:t>
    </dgm:pt>
    <dgm:pt modelId="{D85180EA-DA8C-478E-A238-CF7335C47A38}">
      <dgm:prSet/>
      <dgm:spPr/>
      <dgm:t>
        <a:bodyPr/>
        <a:lstStyle/>
        <a:p>
          <a:r>
            <a:rPr lang="en-US" dirty="0"/>
            <a:t>Conclusion</a:t>
          </a:r>
        </a:p>
      </dgm:t>
    </dgm:pt>
    <dgm:pt modelId="{D36D1B4B-BAA8-4529-B5F1-56A414A06EB3}" type="sibTrans" cxnId="{ED1F3A97-F767-485A-AE92-697A44B8BEDA}">
      <dgm:prSet/>
      <dgm:spPr/>
      <dgm:t>
        <a:bodyPr/>
        <a:lstStyle/>
        <a:p>
          <a:endParaRPr lang="en-US"/>
        </a:p>
      </dgm:t>
    </dgm:pt>
    <dgm:pt modelId="{AB49A0DA-068C-41E4-9740-11EB86B36D12}" type="parTrans" cxnId="{ED1F3A97-F767-485A-AE92-697A44B8BEDA}">
      <dgm:prSet/>
      <dgm:spPr/>
      <dgm:t>
        <a:bodyPr/>
        <a:lstStyle/>
        <a:p>
          <a:endParaRPr lang="en-US"/>
        </a:p>
      </dgm:t>
    </dgm:pt>
    <dgm:pt modelId="{D233A783-2580-431C-B292-B56F7B66E530}" type="pres">
      <dgm:prSet presAssocID="{8CBBBECA-E954-456F-A9F2-6275DA1E64B3}" presName="linear" presStyleCnt="0">
        <dgm:presLayoutVars>
          <dgm:animLvl val="lvl"/>
          <dgm:resizeHandles val="exact"/>
        </dgm:presLayoutVars>
      </dgm:prSet>
      <dgm:spPr/>
    </dgm:pt>
    <dgm:pt modelId="{D15A76C1-1852-412A-B38E-40919E16421C}" type="pres">
      <dgm:prSet presAssocID="{0D085C0F-2DD7-475F-81C0-EB6BDDC5B051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4CEADBF-FC2E-4539-99E7-2F6210BE630F}" type="pres">
      <dgm:prSet presAssocID="{B542A8CB-F508-4EE8-824D-13C55EABAD8E}" presName="spacer" presStyleCnt="0"/>
      <dgm:spPr/>
    </dgm:pt>
    <dgm:pt modelId="{C8955367-24B8-4198-899E-EE6692C85AD2}" type="pres">
      <dgm:prSet presAssocID="{84EB8F8E-E576-4B5D-A077-B13D594B4CD2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EFAE863-9E7A-4E51-AAFB-B055A768FDE8}" type="pres">
      <dgm:prSet presAssocID="{231EFDEB-BAE6-486F-8700-9DDF239A2915}" presName="spacer" presStyleCnt="0"/>
      <dgm:spPr/>
    </dgm:pt>
    <dgm:pt modelId="{EF25A78B-AD2E-4797-B367-845BCC5A827B}" type="pres">
      <dgm:prSet presAssocID="{4EB4C163-0941-4901-A451-660937279E9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CEA5F3F1-04F3-4020-AB46-745040A07C04}" type="pres">
      <dgm:prSet presAssocID="{9453EBC5-7957-4B89-A946-DFAB06AD74B0}" presName="spacer" presStyleCnt="0"/>
      <dgm:spPr/>
    </dgm:pt>
    <dgm:pt modelId="{8FF87745-C948-4DD9-971C-E167E0CC6E49}" type="pres">
      <dgm:prSet presAssocID="{A5273CB0-64D5-4DB9-922A-1DAFF5B386E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F415336-0008-4A62-820E-4E6716A9BF3D}" type="pres">
      <dgm:prSet presAssocID="{13087D16-02FC-4CC0-9F58-CDDD694F28B2}" presName="spacer" presStyleCnt="0"/>
      <dgm:spPr/>
    </dgm:pt>
    <dgm:pt modelId="{44139C61-BF33-4761-9427-D662BBEF2B6D}" type="pres">
      <dgm:prSet presAssocID="{479392A0-94B1-46CB-A775-4ACE0DD2979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3E46C59C-2BD9-4AAF-86D5-D7F86D8343C0}" type="pres">
      <dgm:prSet presAssocID="{DC3DF57B-4DFB-4ECE-8A6F-90240B695621}" presName="spacer" presStyleCnt="0"/>
      <dgm:spPr/>
    </dgm:pt>
    <dgm:pt modelId="{A79885C7-CC4D-46A1-A299-0D85C727089F}" type="pres">
      <dgm:prSet presAssocID="{A6951365-154A-4C1E-9D28-A6F340FED28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B4B5CA9F-BF02-4384-B1F1-953AA7E6C19C}" type="pres">
      <dgm:prSet presAssocID="{8D4C57E7-C2C0-4520-BC58-8311D55FB08A}" presName="spacer" presStyleCnt="0"/>
      <dgm:spPr/>
    </dgm:pt>
    <dgm:pt modelId="{4E28C5E4-C449-4080-8B0D-DC6D5D409A8B}" type="pres">
      <dgm:prSet presAssocID="{BA8E25C4-BE90-4938-934F-B19CE882832C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5D7F750-17A8-4D8F-BF8C-AC68043105C1}" type="pres">
      <dgm:prSet presAssocID="{128EBAB5-FD02-4675-8DA1-1967F3948C0B}" presName="spacer" presStyleCnt="0"/>
      <dgm:spPr/>
    </dgm:pt>
    <dgm:pt modelId="{80D8E4DB-BECA-4239-8D63-3EABC47684E0}" type="pres">
      <dgm:prSet presAssocID="{431F4934-B655-4B09-B3B3-2E4434525E1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2223B53-B23C-4E66-A077-04604C3778AF}" type="pres">
      <dgm:prSet presAssocID="{E9991D80-F4E8-440F-BD87-D33DCDB18AC9}" presName="spacer" presStyleCnt="0"/>
      <dgm:spPr/>
    </dgm:pt>
    <dgm:pt modelId="{B84526AC-5F4E-41FD-A9D8-A3A982D7991F}" type="pres">
      <dgm:prSet presAssocID="{D85180EA-DA8C-478E-A238-CF7335C47A38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ECB6206-0C8B-4F0D-94E7-AFF812A2ADEE}" srcId="{8CBBBECA-E954-456F-A9F2-6275DA1E64B3}" destId="{0D085C0F-2DD7-475F-81C0-EB6BDDC5B051}" srcOrd="0" destOrd="0" parTransId="{494E1EBD-EBFD-42B3-8219-738AE04A6D67}" sibTransId="{B542A8CB-F508-4EE8-824D-13C55EABAD8E}"/>
    <dgm:cxn modelId="{72D3E10E-B2DA-49BA-B6CB-5F62CC437941}" type="presOf" srcId="{84EB8F8E-E576-4B5D-A077-B13D594B4CD2}" destId="{C8955367-24B8-4198-899E-EE6692C85AD2}" srcOrd="0" destOrd="0" presId="urn:microsoft.com/office/officeart/2005/8/layout/vList2"/>
    <dgm:cxn modelId="{8238D715-C55C-4F2E-8E4F-4ACEBC9AAB2C}" type="presOf" srcId="{A5273CB0-64D5-4DB9-922A-1DAFF5B386E7}" destId="{8FF87745-C948-4DD9-971C-E167E0CC6E49}" srcOrd="0" destOrd="0" presId="urn:microsoft.com/office/officeart/2005/8/layout/vList2"/>
    <dgm:cxn modelId="{16B5F51E-8ED0-4B32-9F22-664EA1724AA6}" srcId="{8CBBBECA-E954-456F-A9F2-6275DA1E64B3}" destId="{A6951365-154A-4C1E-9D28-A6F340FED28F}" srcOrd="5" destOrd="0" parTransId="{F29C582D-769A-4BFC-BF73-F1B664D4A038}" sibTransId="{8D4C57E7-C2C0-4520-BC58-8311D55FB08A}"/>
    <dgm:cxn modelId="{55755B33-0C19-4AF2-ADF3-D38F2E51AB1E}" type="presOf" srcId="{BA8E25C4-BE90-4938-934F-B19CE882832C}" destId="{4E28C5E4-C449-4080-8B0D-DC6D5D409A8B}" srcOrd="0" destOrd="0" presId="urn:microsoft.com/office/officeart/2005/8/layout/vList2"/>
    <dgm:cxn modelId="{57316033-62BB-45D6-A172-C81926EFF9D2}" srcId="{8CBBBECA-E954-456F-A9F2-6275DA1E64B3}" destId="{A5273CB0-64D5-4DB9-922A-1DAFF5B386E7}" srcOrd="3" destOrd="0" parTransId="{4CECD9AC-48E2-4EF1-AAE8-D81B233F8619}" sibTransId="{13087D16-02FC-4CC0-9F58-CDDD694F28B2}"/>
    <dgm:cxn modelId="{BFAE3276-A05C-4D9D-BC8D-8CC0F185DE36}" srcId="{8CBBBECA-E954-456F-A9F2-6275DA1E64B3}" destId="{4EB4C163-0941-4901-A451-660937279E9A}" srcOrd="2" destOrd="0" parTransId="{5E30F6C1-8C82-4CCE-B425-9A5343A5DEEA}" sibTransId="{9453EBC5-7957-4B89-A946-DFAB06AD74B0}"/>
    <dgm:cxn modelId="{2B388E89-F2A3-46C5-A498-433D0F40B824}" srcId="{8CBBBECA-E954-456F-A9F2-6275DA1E64B3}" destId="{479392A0-94B1-46CB-A775-4ACE0DD2979D}" srcOrd="4" destOrd="0" parTransId="{12BCCD90-58C4-4E22-8FF8-A195040C058E}" sibTransId="{DC3DF57B-4DFB-4ECE-8A6F-90240B695621}"/>
    <dgm:cxn modelId="{263F6D95-2B15-407A-9F95-90180748801F}" type="presOf" srcId="{A6951365-154A-4C1E-9D28-A6F340FED28F}" destId="{A79885C7-CC4D-46A1-A299-0D85C727089F}" srcOrd="0" destOrd="0" presId="urn:microsoft.com/office/officeart/2005/8/layout/vList2"/>
    <dgm:cxn modelId="{ED1F3A97-F767-485A-AE92-697A44B8BEDA}" srcId="{8CBBBECA-E954-456F-A9F2-6275DA1E64B3}" destId="{D85180EA-DA8C-478E-A238-CF7335C47A38}" srcOrd="8" destOrd="0" parTransId="{AB49A0DA-068C-41E4-9740-11EB86B36D12}" sibTransId="{D36D1B4B-BAA8-4529-B5F1-56A414A06EB3}"/>
    <dgm:cxn modelId="{2A9302AA-E5A0-4D2C-928A-36F195BE330F}" srcId="{8CBBBECA-E954-456F-A9F2-6275DA1E64B3}" destId="{BA8E25C4-BE90-4938-934F-B19CE882832C}" srcOrd="6" destOrd="0" parTransId="{43B3056D-EDD2-4276-A9F1-CB1FDCEE7911}" sibTransId="{128EBAB5-FD02-4675-8DA1-1967F3948C0B}"/>
    <dgm:cxn modelId="{403032AA-DD1E-4CE6-BA75-2F3439A5B2BD}" type="presOf" srcId="{8CBBBECA-E954-456F-A9F2-6275DA1E64B3}" destId="{D233A783-2580-431C-B292-B56F7B66E530}" srcOrd="0" destOrd="0" presId="urn:microsoft.com/office/officeart/2005/8/layout/vList2"/>
    <dgm:cxn modelId="{0D5FBDAD-0176-4CC3-A23E-5F406CBD93DC}" srcId="{8CBBBECA-E954-456F-A9F2-6275DA1E64B3}" destId="{84EB8F8E-E576-4B5D-A077-B13D594B4CD2}" srcOrd="1" destOrd="0" parTransId="{EAFF75E5-A65E-4162-A217-F7BC85B39829}" sibTransId="{231EFDEB-BAE6-486F-8700-9DDF239A2915}"/>
    <dgm:cxn modelId="{D2FE93C6-F8C4-499F-ABE8-CE434A1E0CE2}" type="presOf" srcId="{479392A0-94B1-46CB-A775-4ACE0DD2979D}" destId="{44139C61-BF33-4761-9427-D662BBEF2B6D}" srcOrd="0" destOrd="0" presId="urn:microsoft.com/office/officeart/2005/8/layout/vList2"/>
    <dgm:cxn modelId="{14438BD9-C628-4AA5-9712-9B30CDC70D56}" type="presOf" srcId="{D85180EA-DA8C-478E-A238-CF7335C47A38}" destId="{B84526AC-5F4E-41FD-A9D8-A3A982D7991F}" srcOrd="0" destOrd="0" presId="urn:microsoft.com/office/officeart/2005/8/layout/vList2"/>
    <dgm:cxn modelId="{970309DB-3779-4D01-A3E2-60916AAC435D}" srcId="{8CBBBECA-E954-456F-A9F2-6275DA1E64B3}" destId="{431F4934-B655-4B09-B3B3-2E4434525E14}" srcOrd="7" destOrd="0" parTransId="{0509AF42-8FDA-4B34-B4C1-40993EF10238}" sibTransId="{E9991D80-F4E8-440F-BD87-D33DCDB18AC9}"/>
    <dgm:cxn modelId="{F884B7EF-EAB5-4329-88E1-C4F5B7295248}" type="presOf" srcId="{0D085C0F-2DD7-475F-81C0-EB6BDDC5B051}" destId="{D15A76C1-1852-412A-B38E-40919E16421C}" srcOrd="0" destOrd="0" presId="urn:microsoft.com/office/officeart/2005/8/layout/vList2"/>
    <dgm:cxn modelId="{0D4A7DF0-54FA-4C75-BF1F-0409F7D8B587}" type="presOf" srcId="{4EB4C163-0941-4901-A451-660937279E9A}" destId="{EF25A78B-AD2E-4797-B367-845BCC5A827B}" srcOrd="0" destOrd="0" presId="urn:microsoft.com/office/officeart/2005/8/layout/vList2"/>
    <dgm:cxn modelId="{374785F0-1804-429F-B86D-ABCA912D9D07}" type="presOf" srcId="{431F4934-B655-4B09-B3B3-2E4434525E14}" destId="{80D8E4DB-BECA-4239-8D63-3EABC47684E0}" srcOrd="0" destOrd="0" presId="urn:microsoft.com/office/officeart/2005/8/layout/vList2"/>
    <dgm:cxn modelId="{6BAC2367-98F8-429E-B84E-AD2C4CF15CBD}" type="presParOf" srcId="{D233A783-2580-431C-B292-B56F7B66E530}" destId="{D15A76C1-1852-412A-B38E-40919E16421C}" srcOrd="0" destOrd="0" presId="urn:microsoft.com/office/officeart/2005/8/layout/vList2"/>
    <dgm:cxn modelId="{8BA80FDF-D951-428F-B97D-5123CBF1D6A1}" type="presParOf" srcId="{D233A783-2580-431C-B292-B56F7B66E530}" destId="{74CEADBF-FC2E-4539-99E7-2F6210BE630F}" srcOrd="1" destOrd="0" presId="urn:microsoft.com/office/officeart/2005/8/layout/vList2"/>
    <dgm:cxn modelId="{29B0A9A0-A42F-4A97-AEBB-7715368CADD1}" type="presParOf" srcId="{D233A783-2580-431C-B292-B56F7B66E530}" destId="{C8955367-24B8-4198-899E-EE6692C85AD2}" srcOrd="2" destOrd="0" presId="urn:microsoft.com/office/officeart/2005/8/layout/vList2"/>
    <dgm:cxn modelId="{12874A7D-1A8C-4C9F-8B4A-B8B74A109F6E}" type="presParOf" srcId="{D233A783-2580-431C-B292-B56F7B66E530}" destId="{1EFAE863-9E7A-4E51-AAFB-B055A768FDE8}" srcOrd="3" destOrd="0" presId="urn:microsoft.com/office/officeart/2005/8/layout/vList2"/>
    <dgm:cxn modelId="{276EF206-A792-40C3-B1C2-1E3704349CEA}" type="presParOf" srcId="{D233A783-2580-431C-B292-B56F7B66E530}" destId="{EF25A78B-AD2E-4797-B367-845BCC5A827B}" srcOrd="4" destOrd="0" presId="urn:microsoft.com/office/officeart/2005/8/layout/vList2"/>
    <dgm:cxn modelId="{E80AD5F0-31AC-4F75-B864-6DD3BAA3343E}" type="presParOf" srcId="{D233A783-2580-431C-B292-B56F7B66E530}" destId="{CEA5F3F1-04F3-4020-AB46-745040A07C04}" srcOrd="5" destOrd="0" presId="urn:microsoft.com/office/officeart/2005/8/layout/vList2"/>
    <dgm:cxn modelId="{7577FC48-CCD7-4222-87D7-B528F1AAB47B}" type="presParOf" srcId="{D233A783-2580-431C-B292-B56F7B66E530}" destId="{8FF87745-C948-4DD9-971C-E167E0CC6E49}" srcOrd="6" destOrd="0" presId="urn:microsoft.com/office/officeart/2005/8/layout/vList2"/>
    <dgm:cxn modelId="{E4AE0FEB-3079-4689-8CF3-E30B7197161C}" type="presParOf" srcId="{D233A783-2580-431C-B292-B56F7B66E530}" destId="{EF415336-0008-4A62-820E-4E6716A9BF3D}" srcOrd="7" destOrd="0" presId="urn:microsoft.com/office/officeart/2005/8/layout/vList2"/>
    <dgm:cxn modelId="{1FFECE99-85B4-43D8-9EE9-9C161D232961}" type="presParOf" srcId="{D233A783-2580-431C-B292-B56F7B66E530}" destId="{44139C61-BF33-4761-9427-D662BBEF2B6D}" srcOrd="8" destOrd="0" presId="urn:microsoft.com/office/officeart/2005/8/layout/vList2"/>
    <dgm:cxn modelId="{BA6E4605-1F95-4A8E-9B97-3FC5F3699C65}" type="presParOf" srcId="{D233A783-2580-431C-B292-B56F7B66E530}" destId="{3E46C59C-2BD9-4AAF-86D5-D7F86D8343C0}" srcOrd="9" destOrd="0" presId="urn:microsoft.com/office/officeart/2005/8/layout/vList2"/>
    <dgm:cxn modelId="{3652365E-0C30-48C2-A230-109A655BE642}" type="presParOf" srcId="{D233A783-2580-431C-B292-B56F7B66E530}" destId="{A79885C7-CC4D-46A1-A299-0D85C727089F}" srcOrd="10" destOrd="0" presId="urn:microsoft.com/office/officeart/2005/8/layout/vList2"/>
    <dgm:cxn modelId="{47EB79A1-7586-4E14-B866-A99AD4750683}" type="presParOf" srcId="{D233A783-2580-431C-B292-B56F7B66E530}" destId="{B4B5CA9F-BF02-4384-B1F1-953AA7E6C19C}" srcOrd="11" destOrd="0" presId="urn:microsoft.com/office/officeart/2005/8/layout/vList2"/>
    <dgm:cxn modelId="{785556B4-E0F6-42BF-8F6A-D94EBA075856}" type="presParOf" srcId="{D233A783-2580-431C-B292-B56F7B66E530}" destId="{4E28C5E4-C449-4080-8B0D-DC6D5D409A8B}" srcOrd="12" destOrd="0" presId="urn:microsoft.com/office/officeart/2005/8/layout/vList2"/>
    <dgm:cxn modelId="{EFC04AA5-F86E-45DB-9B0E-69680D4E29D2}" type="presParOf" srcId="{D233A783-2580-431C-B292-B56F7B66E530}" destId="{95D7F750-17A8-4D8F-BF8C-AC68043105C1}" srcOrd="13" destOrd="0" presId="urn:microsoft.com/office/officeart/2005/8/layout/vList2"/>
    <dgm:cxn modelId="{741E64EA-7DF6-46D5-9545-7993B2D3451E}" type="presParOf" srcId="{D233A783-2580-431C-B292-B56F7B66E530}" destId="{80D8E4DB-BECA-4239-8D63-3EABC47684E0}" srcOrd="14" destOrd="0" presId="urn:microsoft.com/office/officeart/2005/8/layout/vList2"/>
    <dgm:cxn modelId="{1F81CD9C-88EF-460B-8A38-F6CA547ED79B}" type="presParOf" srcId="{D233A783-2580-431C-B292-B56F7B66E530}" destId="{C2223B53-B23C-4E66-A077-04604C3778AF}" srcOrd="15" destOrd="0" presId="urn:microsoft.com/office/officeart/2005/8/layout/vList2"/>
    <dgm:cxn modelId="{C4EA8501-4CB0-4BF5-81C2-F00A798558F6}" type="presParOf" srcId="{D233A783-2580-431C-B292-B56F7B66E530}" destId="{B84526AC-5F4E-41FD-A9D8-A3A982D7991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B7474-C8C9-4062-97F7-FA9C75D3AB84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CD4F9C-0A22-450F-A224-A0B240CB453C}">
      <dgm:prSet phldrT="[Text]"/>
      <dgm:spPr/>
      <dgm:t>
        <a:bodyPr/>
        <a:lstStyle/>
        <a:p>
          <a:r>
            <a:rPr lang="en-US" dirty="0"/>
            <a:t>Security Program / Attack Framework</a:t>
          </a:r>
        </a:p>
      </dgm:t>
    </dgm:pt>
    <dgm:pt modelId="{02EE3795-0C35-4247-A1DF-EDBBCC84B8AE}" type="parTrans" cxnId="{C7597C5C-F977-488D-AD50-E517A23A3B67}">
      <dgm:prSet/>
      <dgm:spPr/>
      <dgm:t>
        <a:bodyPr/>
        <a:lstStyle/>
        <a:p>
          <a:endParaRPr lang="en-US"/>
        </a:p>
      </dgm:t>
    </dgm:pt>
    <dgm:pt modelId="{E599B665-2925-486F-AA7D-6E35BF4B3A20}" type="sibTrans" cxnId="{C7597C5C-F977-488D-AD50-E517A23A3B67}">
      <dgm:prSet/>
      <dgm:spPr/>
      <dgm:t>
        <a:bodyPr/>
        <a:lstStyle/>
        <a:p>
          <a:endParaRPr lang="en-US"/>
        </a:p>
      </dgm:t>
    </dgm:pt>
    <dgm:pt modelId="{4C28A5CF-3183-4D02-A8B9-F2710374410B}">
      <dgm:prSet phldrT="[Text]"/>
      <dgm:spPr/>
      <dgm:t>
        <a:bodyPr/>
        <a:lstStyle/>
        <a:p>
          <a:r>
            <a:rPr lang="en-US" dirty="0"/>
            <a:t>Physical Security</a:t>
          </a:r>
        </a:p>
      </dgm:t>
    </dgm:pt>
    <dgm:pt modelId="{B7EF2CE9-D411-4098-B806-3DADAF0DFB50}" type="parTrans" cxnId="{68D87863-C747-4615-8594-11CF0A2A20CE}">
      <dgm:prSet/>
      <dgm:spPr/>
      <dgm:t>
        <a:bodyPr/>
        <a:lstStyle/>
        <a:p>
          <a:endParaRPr lang="en-US"/>
        </a:p>
      </dgm:t>
    </dgm:pt>
    <dgm:pt modelId="{7A3E0348-F236-41CA-BC78-DDB8B56A8394}" type="sibTrans" cxnId="{68D87863-C747-4615-8594-11CF0A2A20CE}">
      <dgm:prSet/>
      <dgm:spPr/>
      <dgm:t>
        <a:bodyPr/>
        <a:lstStyle/>
        <a:p>
          <a:endParaRPr lang="en-US"/>
        </a:p>
      </dgm:t>
    </dgm:pt>
    <dgm:pt modelId="{AEFBD6D8-EFBB-498A-8172-A7CDD1AC9B37}">
      <dgm:prSet phldrT="[Text]"/>
      <dgm:spPr/>
      <dgm:t>
        <a:bodyPr/>
        <a:lstStyle/>
        <a:p>
          <a:r>
            <a:rPr lang="en-US" dirty="0"/>
            <a:t>Social Engineering</a:t>
          </a:r>
        </a:p>
      </dgm:t>
    </dgm:pt>
    <dgm:pt modelId="{F5D466D1-B1BC-4F98-8DF7-A2987E44C365}" type="parTrans" cxnId="{62C0A63B-86A6-4492-9B86-C1ECCE7F0AF8}">
      <dgm:prSet/>
      <dgm:spPr/>
      <dgm:t>
        <a:bodyPr/>
        <a:lstStyle/>
        <a:p>
          <a:endParaRPr lang="en-US"/>
        </a:p>
      </dgm:t>
    </dgm:pt>
    <dgm:pt modelId="{F458E715-AE7A-4D61-906E-43057BBDE52D}" type="sibTrans" cxnId="{62C0A63B-86A6-4492-9B86-C1ECCE7F0AF8}">
      <dgm:prSet/>
      <dgm:spPr/>
      <dgm:t>
        <a:bodyPr/>
        <a:lstStyle/>
        <a:p>
          <a:endParaRPr lang="en-US"/>
        </a:p>
      </dgm:t>
    </dgm:pt>
    <dgm:pt modelId="{1E08C08F-FE31-4199-8E40-37A2FED05405}" type="pres">
      <dgm:prSet presAssocID="{AECB7474-C8C9-4062-97F7-FA9C75D3AB8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4DD08E0-B482-4F2D-924E-58C33C53C676}" type="pres">
      <dgm:prSet presAssocID="{AECB7474-C8C9-4062-97F7-FA9C75D3AB84}" presName="hierFlow" presStyleCnt="0"/>
      <dgm:spPr/>
    </dgm:pt>
    <dgm:pt modelId="{12CB9BA5-952D-40F5-A872-E4F8426F8732}" type="pres">
      <dgm:prSet presAssocID="{AECB7474-C8C9-4062-97F7-FA9C75D3AB8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354869D-E5EF-42BB-85DC-EFF6A34C2015}" type="pres">
      <dgm:prSet presAssocID="{39CD4F9C-0A22-450F-A224-A0B240CB453C}" presName="Name14" presStyleCnt="0"/>
      <dgm:spPr/>
    </dgm:pt>
    <dgm:pt modelId="{4E84CBFF-0E9F-4775-8C92-A261AF3F907B}" type="pres">
      <dgm:prSet presAssocID="{39CD4F9C-0A22-450F-A224-A0B240CB453C}" presName="level1Shape" presStyleLbl="node0" presStyleIdx="0" presStyleCnt="1" custScaleX="152449" custScaleY="103708">
        <dgm:presLayoutVars>
          <dgm:chPref val="3"/>
        </dgm:presLayoutVars>
      </dgm:prSet>
      <dgm:spPr/>
    </dgm:pt>
    <dgm:pt modelId="{306F746B-3AB1-4DE0-8219-DF4A45A39798}" type="pres">
      <dgm:prSet presAssocID="{39CD4F9C-0A22-450F-A224-A0B240CB453C}" presName="hierChild2" presStyleCnt="0"/>
      <dgm:spPr/>
    </dgm:pt>
    <dgm:pt modelId="{26D4E717-8DBA-4571-BC53-3B977DD94A2C}" type="pres">
      <dgm:prSet presAssocID="{B7EF2CE9-D411-4098-B806-3DADAF0DFB50}" presName="Name19" presStyleLbl="parChTrans1D2" presStyleIdx="0" presStyleCnt="2"/>
      <dgm:spPr/>
    </dgm:pt>
    <dgm:pt modelId="{35022895-70A9-4626-9968-8F15C4534017}" type="pres">
      <dgm:prSet presAssocID="{4C28A5CF-3183-4D02-A8B9-F2710374410B}" presName="Name21" presStyleCnt="0"/>
      <dgm:spPr/>
    </dgm:pt>
    <dgm:pt modelId="{14D1D086-5EB5-407B-B504-2AE94CFAE68B}" type="pres">
      <dgm:prSet presAssocID="{4C28A5CF-3183-4D02-A8B9-F2710374410B}" presName="level2Shape" presStyleLbl="node2" presStyleIdx="0" presStyleCnt="2"/>
      <dgm:spPr/>
    </dgm:pt>
    <dgm:pt modelId="{0DFE6829-FCCE-458E-B3C5-F3D62204211B}" type="pres">
      <dgm:prSet presAssocID="{4C28A5CF-3183-4D02-A8B9-F2710374410B}" presName="hierChild3" presStyleCnt="0"/>
      <dgm:spPr/>
    </dgm:pt>
    <dgm:pt modelId="{474ADC62-95BA-4223-AE48-69340FBC7228}" type="pres">
      <dgm:prSet presAssocID="{F5D466D1-B1BC-4F98-8DF7-A2987E44C365}" presName="Name19" presStyleLbl="parChTrans1D2" presStyleIdx="1" presStyleCnt="2"/>
      <dgm:spPr/>
    </dgm:pt>
    <dgm:pt modelId="{83CE80DA-4623-42C8-B7CF-166B08A9D156}" type="pres">
      <dgm:prSet presAssocID="{AEFBD6D8-EFBB-498A-8172-A7CDD1AC9B37}" presName="Name21" presStyleCnt="0"/>
      <dgm:spPr/>
    </dgm:pt>
    <dgm:pt modelId="{9A77A5E6-0889-415B-9035-8D25C111C784}" type="pres">
      <dgm:prSet presAssocID="{AEFBD6D8-EFBB-498A-8172-A7CDD1AC9B37}" presName="level2Shape" presStyleLbl="node2" presStyleIdx="1" presStyleCnt="2"/>
      <dgm:spPr/>
    </dgm:pt>
    <dgm:pt modelId="{345E3B3E-A81D-489F-8C8B-766D7063C769}" type="pres">
      <dgm:prSet presAssocID="{AEFBD6D8-EFBB-498A-8172-A7CDD1AC9B37}" presName="hierChild3" presStyleCnt="0"/>
      <dgm:spPr/>
    </dgm:pt>
    <dgm:pt modelId="{640D768E-2577-42B7-B1F2-B727F98674D9}" type="pres">
      <dgm:prSet presAssocID="{AECB7474-C8C9-4062-97F7-FA9C75D3AB84}" presName="bgShapesFlow" presStyleCnt="0"/>
      <dgm:spPr/>
    </dgm:pt>
  </dgm:ptLst>
  <dgm:cxnLst>
    <dgm:cxn modelId="{FDF51002-C257-47F4-AC6A-031AF61E1736}" type="presOf" srcId="{AEFBD6D8-EFBB-498A-8172-A7CDD1AC9B37}" destId="{9A77A5E6-0889-415B-9035-8D25C111C784}" srcOrd="0" destOrd="0" presId="urn:microsoft.com/office/officeart/2005/8/layout/hierarchy6"/>
    <dgm:cxn modelId="{D8015C1A-E991-4D86-8E15-AF58B26F2C50}" type="presOf" srcId="{4C28A5CF-3183-4D02-A8B9-F2710374410B}" destId="{14D1D086-5EB5-407B-B504-2AE94CFAE68B}" srcOrd="0" destOrd="0" presId="urn:microsoft.com/office/officeart/2005/8/layout/hierarchy6"/>
    <dgm:cxn modelId="{F576FF34-42F3-4343-8E23-C211E8661304}" type="presOf" srcId="{39CD4F9C-0A22-450F-A224-A0B240CB453C}" destId="{4E84CBFF-0E9F-4775-8C92-A261AF3F907B}" srcOrd="0" destOrd="0" presId="urn:microsoft.com/office/officeart/2005/8/layout/hierarchy6"/>
    <dgm:cxn modelId="{62C0A63B-86A6-4492-9B86-C1ECCE7F0AF8}" srcId="{39CD4F9C-0A22-450F-A224-A0B240CB453C}" destId="{AEFBD6D8-EFBB-498A-8172-A7CDD1AC9B37}" srcOrd="1" destOrd="0" parTransId="{F5D466D1-B1BC-4F98-8DF7-A2987E44C365}" sibTransId="{F458E715-AE7A-4D61-906E-43057BBDE52D}"/>
    <dgm:cxn modelId="{C7597C5C-F977-488D-AD50-E517A23A3B67}" srcId="{AECB7474-C8C9-4062-97F7-FA9C75D3AB84}" destId="{39CD4F9C-0A22-450F-A224-A0B240CB453C}" srcOrd="0" destOrd="0" parTransId="{02EE3795-0C35-4247-A1DF-EDBBCC84B8AE}" sibTransId="{E599B665-2925-486F-AA7D-6E35BF4B3A20}"/>
    <dgm:cxn modelId="{68D87863-C747-4615-8594-11CF0A2A20CE}" srcId="{39CD4F9C-0A22-450F-A224-A0B240CB453C}" destId="{4C28A5CF-3183-4D02-A8B9-F2710374410B}" srcOrd="0" destOrd="0" parTransId="{B7EF2CE9-D411-4098-B806-3DADAF0DFB50}" sibTransId="{7A3E0348-F236-41CA-BC78-DDB8B56A8394}"/>
    <dgm:cxn modelId="{DD59AA89-65CB-4E08-9479-1FEA1A286573}" type="presOf" srcId="{F5D466D1-B1BC-4F98-8DF7-A2987E44C365}" destId="{474ADC62-95BA-4223-AE48-69340FBC7228}" srcOrd="0" destOrd="0" presId="urn:microsoft.com/office/officeart/2005/8/layout/hierarchy6"/>
    <dgm:cxn modelId="{1BC348AF-4CE3-499F-94C0-25EAA3A45F69}" type="presOf" srcId="{B7EF2CE9-D411-4098-B806-3DADAF0DFB50}" destId="{26D4E717-8DBA-4571-BC53-3B977DD94A2C}" srcOrd="0" destOrd="0" presId="urn:microsoft.com/office/officeart/2005/8/layout/hierarchy6"/>
    <dgm:cxn modelId="{5BC2C8E9-CF4F-48D0-947D-7E260935A5F8}" type="presOf" srcId="{AECB7474-C8C9-4062-97F7-FA9C75D3AB84}" destId="{1E08C08F-FE31-4199-8E40-37A2FED05405}" srcOrd="0" destOrd="0" presId="urn:microsoft.com/office/officeart/2005/8/layout/hierarchy6"/>
    <dgm:cxn modelId="{AC598BC6-6AA3-4717-A8EF-0DFBCDB1D646}" type="presParOf" srcId="{1E08C08F-FE31-4199-8E40-37A2FED05405}" destId="{24DD08E0-B482-4F2D-924E-58C33C53C676}" srcOrd="0" destOrd="0" presId="urn:microsoft.com/office/officeart/2005/8/layout/hierarchy6"/>
    <dgm:cxn modelId="{8355E937-E52A-47A4-AD56-C9243EA5F719}" type="presParOf" srcId="{24DD08E0-B482-4F2D-924E-58C33C53C676}" destId="{12CB9BA5-952D-40F5-A872-E4F8426F8732}" srcOrd="0" destOrd="0" presId="urn:microsoft.com/office/officeart/2005/8/layout/hierarchy6"/>
    <dgm:cxn modelId="{3D2193F5-83DC-4485-B808-C7A146726749}" type="presParOf" srcId="{12CB9BA5-952D-40F5-A872-E4F8426F8732}" destId="{B354869D-E5EF-42BB-85DC-EFF6A34C2015}" srcOrd="0" destOrd="0" presId="urn:microsoft.com/office/officeart/2005/8/layout/hierarchy6"/>
    <dgm:cxn modelId="{88BF21C6-BDE6-4E2E-AEB9-EFC31F189463}" type="presParOf" srcId="{B354869D-E5EF-42BB-85DC-EFF6A34C2015}" destId="{4E84CBFF-0E9F-4775-8C92-A261AF3F907B}" srcOrd="0" destOrd="0" presId="urn:microsoft.com/office/officeart/2005/8/layout/hierarchy6"/>
    <dgm:cxn modelId="{27EA80CA-0495-44EF-AA65-05B81A4A0610}" type="presParOf" srcId="{B354869D-E5EF-42BB-85DC-EFF6A34C2015}" destId="{306F746B-3AB1-4DE0-8219-DF4A45A39798}" srcOrd="1" destOrd="0" presId="urn:microsoft.com/office/officeart/2005/8/layout/hierarchy6"/>
    <dgm:cxn modelId="{49002315-1DE3-4E33-923A-A82379A73F9B}" type="presParOf" srcId="{306F746B-3AB1-4DE0-8219-DF4A45A39798}" destId="{26D4E717-8DBA-4571-BC53-3B977DD94A2C}" srcOrd="0" destOrd="0" presId="urn:microsoft.com/office/officeart/2005/8/layout/hierarchy6"/>
    <dgm:cxn modelId="{E0C99BD8-F5B8-439A-9D2A-9A276986A597}" type="presParOf" srcId="{306F746B-3AB1-4DE0-8219-DF4A45A39798}" destId="{35022895-70A9-4626-9968-8F15C4534017}" srcOrd="1" destOrd="0" presId="urn:microsoft.com/office/officeart/2005/8/layout/hierarchy6"/>
    <dgm:cxn modelId="{61232DA5-2883-44C5-9261-464444F95F8E}" type="presParOf" srcId="{35022895-70A9-4626-9968-8F15C4534017}" destId="{14D1D086-5EB5-407B-B504-2AE94CFAE68B}" srcOrd="0" destOrd="0" presId="urn:microsoft.com/office/officeart/2005/8/layout/hierarchy6"/>
    <dgm:cxn modelId="{EFDAD2B4-74E8-4F36-9B90-996941A3EFB1}" type="presParOf" srcId="{35022895-70A9-4626-9968-8F15C4534017}" destId="{0DFE6829-FCCE-458E-B3C5-F3D62204211B}" srcOrd="1" destOrd="0" presId="urn:microsoft.com/office/officeart/2005/8/layout/hierarchy6"/>
    <dgm:cxn modelId="{1824D32E-9EB2-49DA-984F-6C424723D2EA}" type="presParOf" srcId="{306F746B-3AB1-4DE0-8219-DF4A45A39798}" destId="{474ADC62-95BA-4223-AE48-69340FBC7228}" srcOrd="2" destOrd="0" presId="urn:microsoft.com/office/officeart/2005/8/layout/hierarchy6"/>
    <dgm:cxn modelId="{F9B5AD11-6D2E-4696-A108-4D198B83701A}" type="presParOf" srcId="{306F746B-3AB1-4DE0-8219-DF4A45A39798}" destId="{83CE80DA-4623-42C8-B7CF-166B08A9D156}" srcOrd="3" destOrd="0" presId="urn:microsoft.com/office/officeart/2005/8/layout/hierarchy6"/>
    <dgm:cxn modelId="{5E67AF3D-9C07-4471-8F01-F4C3C581ACDC}" type="presParOf" srcId="{83CE80DA-4623-42C8-B7CF-166B08A9D156}" destId="{9A77A5E6-0889-415B-9035-8D25C111C784}" srcOrd="0" destOrd="0" presId="urn:microsoft.com/office/officeart/2005/8/layout/hierarchy6"/>
    <dgm:cxn modelId="{00D3E8D8-30D9-4DD1-969A-1481984BFAEF}" type="presParOf" srcId="{83CE80DA-4623-42C8-B7CF-166B08A9D156}" destId="{345E3B3E-A81D-489F-8C8B-766D7063C769}" srcOrd="1" destOrd="0" presId="urn:microsoft.com/office/officeart/2005/8/layout/hierarchy6"/>
    <dgm:cxn modelId="{4D7CDAE6-DB5D-40CF-B042-4D5CE8F9DF62}" type="presParOf" srcId="{1E08C08F-FE31-4199-8E40-37A2FED05405}" destId="{640D768E-2577-42B7-B1F2-B727F98674D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DA217-56DD-4B7C-9A6F-7DD56482ED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ED7E59-A56F-4C50-AD22-D315B7EAC0A4}">
      <dgm:prSet/>
      <dgm:spPr/>
      <dgm:t>
        <a:bodyPr/>
        <a:lstStyle/>
        <a:p>
          <a:r>
            <a:rPr lang="en-US"/>
            <a:t>What</a:t>
          </a:r>
        </a:p>
      </dgm:t>
    </dgm:pt>
    <dgm:pt modelId="{1998C431-157F-47D3-A3EB-3A4A3AD4995F}" type="parTrans" cxnId="{3F87C44F-CC0B-49B0-9BB9-3E18107E0DDC}">
      <dgm:prSet/>
      <dgm:spPr/>
      <dgm:t>
        <a:bodyPr/>
        <a:lstStyle/>
        <a:p>
          <a:endParaRPr lang="en-US"/>
        </a:p>
      </dgm:t>
    </dgm:pt>
    <dgm:pt modelId="{D81805D0-5664-4416-9644-C417FC3EFE5B}" type="sibTrans" cxnId="{3F87C44F-CC0B-49B0-9BB9-3E18107E0DDC}">
      <dgm:prSet/>
      <dgm:spPr/>
      <dgm:t>
        <a:bodyPr/>
        <a:lstStyle/>
        <a:p>
          <a:endParaRPr lang="en-US"/>
        </a:p>
      </dgm:t>
    </dgm:pt>
    <dgm:pt modelId="{CA3F1765-B242-4863-87EC-26972CB10C11}">
      <dgm:prSet/>
      <dgm:spPr/>
      <dgm:t>
        <a:bodyPr/>
        <a:lstStyle/>
        <a:p>
          <a:r>
            <a:rPr lang="en-US"/>
            <a:t>Loading USB’s with malicious content and leaving them to be found by an unsuspecting target</a:t>
          </a:r>
        </a:p>
      </dgm:t>
    </dgm:pt>
    <dgm:pt modelId="{D1BE226A-0434-4622-AEF0-736C56EC339D}" type="parTrans" cxnId="{D850BB47-DF1C-418A-A379-C3DA9C2CE0DD}">
      <dgm:prSet/>
      <dgm:spPr/>
      <dgm:t>
        <a:bodyPr/>
        <a:lstStyle/>
        <a:p>
          <a:endParaRPr lang="en-US"/>
        </a:p>
      </dgm:t>
    </dgm:pt>
    <dgm:pt modelId="{DB88D47D-A088-458C-8680-2754A8623454}" type="sibTrans" cxnId="{D850BB47-DF1C-418A-A379-C3DA9C2CE0DD}">
      <dgm:prSet/>
      <dgm:spPr/>
      <dgm:t>
        <a:bodyPr/>
        <a:lstStyle/>
        <a:p>
          <a:endParaRPr lang="en-US"/>
        </a:p>
      </dgm:t>
    </dgm:pt>
    <dgm:pt modelId="{EC39FB2A-A80B-4507-93A2-F475B85C1BB6}">
      <dgm:prSet/>
      <dgm:spPr/>
      <dgm:t>
        <a:bodyPr/>
        <a:lstStyle/>
        <a:p>
          <a:r>
            <a:rPr lang="en-US"/>
            <a:t>Why</a:t>
          </a:r>
        </a:p>
      </dgm:t>
    </dgm:pt>
    <dgm:pt modelId="{6C68C920-1028-4A5C-8BCF-EF385FC9F1DF}" type="parTrans" cxnId="{11B31239-CE9C-4046-854F-F34CB0645F7B}">
      <dgm:prSet/>
      <dgm:spPr/>
      <dgm:t>
        <a:bodyPr/>
        <a:lstStyle/>
        <a:p>
          <a:endParaRPr lang="en-US"/>
        </a:p>
      </dgm:t>
    </dgm:pt>
    <dgm:pt modelId="{7A0BFEE7-DE08-4040-B588-B015D452F12F}" type="sibTrans" cxnId="{11B31239-CE9C-4046-854F-F34CB0645F7B}">
      <dgm:prSet/>
      <dgm:spPr/>
      <dgm:t>
        <a:bodyPr/>
        <a:lstStyle/>
        <a:p>
          <a:endParaRPr lang="en-US"/>
        </a:p>
      </dgm:t>
    </dgm:pt>
    <dgm:pt modelId="{CDBB6AEE-A0C1-41D6-B22C-8E10E6B9CA5C}">
      <dgm:prSet/>
      <dgm:spPr/>
      <dgm:t>
        <a:bodyPr/>
        <a:lstStyle/>
        <a:p>
          <a:r>
            <a:rPr lang="en-US"/>
            <a:t>Introduce malicious code to the network or gain access</a:t>
          </a:r>
        </a:p>
      </dgm:t>
    </dgm:pt>
    <dgm:pt modelId="{241C958E-C90F-4F91-95A2-BC5AF0C149F0}" type="parTrans" cxnId="{0DAF737A-ED41-49E6-9573-2FB69A677CDD}">
      <dgm:prSet/>
      <dgm:spPr/>
      <dgm:t>
        <a:bodyPr/>
        <a:lstStyle/>
        <a:p>
          <a:endParaRPr lang="en-US"/>
        </a:p>
      </dgm:t>
    </dgm:pt>
    <dgm:pt modelId="{C8E4B186-C7E9-4A8B-964D-4BAA51501EA9}" type="sibTrans" cxnId="{0DAF737A-ED41-49E6-9573-2FB69A677CDD}">
      <dgm:prSet/>
      <dgm:spPr/>
      <dgm:t>
        <a:bodyPr/>
        <a:lstStyle/>
        <a:p>
          <a:endParaRPr lang="en-US"/>
        </a:p>
      </dgm:t>
    </dgm:pt>
    <dgm:pt modelId="{680F40A2-0496-446E-901C-12E9214790BD}">
      <dgm:prSet/>
      <dgm:spPr/>
      <dgm:t>
        <a:bodyPr/>
        <a:lstStyle/>
        <a:p>
          <a:r>
            <a:rPr lang="en-US"/>
            <a:t>How</a:t>
          </a:r>
        </a:p>
      </dgm:t>
    </dgm:pt>
    <dgm:pt modelId="{FC63D98A-837A-49AC-947A-39636040E029}" type="parTrans" cxnId="{2ED36288-D2FC-4E7E-8091-B11670E8E736}">
      <dgm:prSet/>
      <dgm:spPr/>
      <dgm:t>
        <a:bodyPr/>
        <a:lstStyle/>
        <a:p>
          <a:endParaRPr lang="en-US"/>
        </a:p>
      </dgm:t>
    </dgm:pt>
    <dgm:pt modelId="{3A3E68A2-1A70-4E6E-98A2-35E0BA44C78D}" type="sibTrans" cxnId="{2ED36288-D2FC-4E7E-8091-B11670E8E736}">
      <dgm:prSet/>
      <dgm:spPr/>
      <dgm:t>
        <a:bodyPr/>
        <a:lstStyle/>
        <a:p>
          <a:endParaRPr lang="en-US"/>
        </a:p>
      </dgm:t>
    </dgm:pt>
    <dgm:pt modelId="{8875B08B-AE4C-4568-B0FD-CA2255B64DC2}">
      <dgm:prSet/>
      <dgm:spPr/>
      <dgm:t>
        <a:bodyPr/>
        <a:lstStyle/>
        <a:p>
          <a:r>
            <a:rPr lang="en-US"/>
            <a:t>User interacts with device and it deploys malicious code</a:t>
          </a:r>
        </a:p>
      </dgm:t>
    </dgm:pt>
    <dgm:pt modelId="{2B0821FA-5332-4DCB-B5A2-06D6475491FF}" type="parTrans" cxnId="{AEFFDA99-2AED-4201-830A-53E419ABF4FB}">
      <dgm:prSet/>
      <dgm:spPr/>
      <dgm:t>
        <a:bodyPr/>
        <a:lstStyle/>
        <a:p>
          <a:endParaRPr lang="en-US"/>
        </a:p>
      </dgm:t>
    </dgm:pt>
    <dgm:pt modelId="{5122110B-9F63-4EED-A1E6-A26643D766D6}" type="sibTrans" cxnId="{AEFFDA99-2AED-4201-830A-53E419ABF4FB}">
      <dgm:prSet/>
      <dgm:spPr/>
      <dgm:t>
        <a:bodyPr/>
        <a:lstStyle/>
        <a:p>
          <a:endParaRPr lang="en-US"/>
        </a:p>
      </dgm:t>
    </dgm:pt>
    <dgm:pt modelId="{F6487B19-F940-4054-9BA8-7E73E6359B71}">
      <dgm:prSet/>
      <dgm:spPr/>
      <dgm:t>
        <a:bodyPr/>
        <a:lstStyle/>
        <a:p>
          <a:r>
            <a:rPr lang="en-US"/>
            <a:t>Code is automatically executed (HID) when plugged in</a:t>
          </a:r>
        </a:p>
      </dgm:t>
    </dgm:pt>
    <dgm:pt modelId="{1BF23A6B-59F4-4CB0-8FD0-52AE2694AF91}" type="parTrans" cxnId="{D4DAE8C6-F81B-4FB5-90C7-7A2616C04AEE}">
      <dgm:prSet/>
      <dgm:spPr/>
      <dgm:t>
        <a:bodyPr/>
        <a:lstStyle/>
        <a:p>
          <a:endParaRPr lang="en-US"/>
        </a:p>
      </dgm:t>
    </dgm:pt>
    <dgm:pt modelId="{351462BE-0713-431B-84FE-D75CDFE6ACD9}" type="sibTrans" cxnId="{D4DAE8C6-F81B-4FB5-90C7-7A2616C04AEE}">
      <dgm:prSet/>
      <dgm:spPr/>
      <dgm:t>
        <a:bodyPr/>
        <a:lstStyle/>
        <a:p>
          <a:endParaRPr lang="en-US"/>
        </a:p>
      </dgm:t>
    </dgm:pt>
    <dgm:pt modelId="{CF49C4A8-4AB0-40DC-8A85-3B0E7B7102C3}">
      <dgm:prSet/>
      <dgm:spPr/>
      <dgm:t>
        <a:bodyPr/>
        <a:lstStyle/>
        <a:p>
          <a:r>
            <a:rPr lang="en-US"/>
            <a:t>Phishing style attack, user is tricked into entering credentials</a:t>
          </a:r>
        </a:p>
      </dgm:t>
    </dgm:pt>
    <dgm:pt modelId="{41457A06-0A8A-415B-9399-22FDB8F115DE}" type="parTrans" cxnId="{708D44A5-1137-4E1A-9407-15E5B3DB7941}">
      <dgm:prSet/>
      <dgm:spPr/>
      <dgm:t>
        <a:bodyPr/>
        <a:lstStyle/>
        <a:p>
          <a:endParaRPr lang="en-US"/>
        </a:p>
      </dgm:t>
    </dgm:pt>
    <dgm:pt modelId="{442AD753-E5D8-495B-B2B0-47C8B12B85BA}" type="sibTrans" cxnId="{708D44A5-1137-4E1A-9407-15E5B3DB7941}">
      <dgm:prSet/>
      <dgm:spPr/>
      <dgm:t>
        <a:bodyPr/>
        <a:lstStyle/>
        <a:p>
          <a:endParaRPr lang="en-US"/>
        </a:p>
      </dgm:t>
    </dgm:pt>
    <dgm:pt modelId="{67D508AC-E730-466D-8A08-0799176B7C59}">
      <dgm:prSet/>
      <dgm:spPr/>
      <dgm:t>
        <a:bodyPr/>
        <a:lstStyle/>
        <a:p>
          <a:r>
            <a:rPr lang="en-US"/>
            <a:t>Assessments</a:t>
          </a:r>
        </a:p>
      </dgm:t>
    </dgm:pt>
    <dgm:pt modelId="{83378FC6-4CDE-448B-B8D7-7E95A9DD7CE3}" type="parTrans" cxnId="{55DDBE0A-0B18-4651-BF2B-F8ABC7664044}">
      <dgm:prSet/>
      <dgm:spPr/>
      <dgm:t>
        <a:bodyPr/>
        <a:lstStyle/>
        <a:p>
          <a:endParaRPr lang="en-US"/>
        </a:p>
      </dgm:t>
    </dgm:pt>
    <dgm:pt modelId="{94D0445B-4A7E-45C9-AA9C-ACF73034986C}" type="sibTrans" cxnId="{55DDBE0A-0B18-4651-BF2B-F8ABC7664044}">
      <dgm:prSet/>
      <dgm:spPr/>
      <dgm:t>
        <a:bodyPr/>
        <a:lstStyle/>
        <a:p>
          <a:endParaRPr lang="en-US"/>
        </a:p>
      </dgm:t>
    </dgm:pt>
    <dgm:pt modelId="{8B68AAD5-FE19-47B9-BE73-F49B25847B54}">
      <dgm:prSet/>
      <dgm:spPr/>
      <dgm:t>
        <a:bodyPr/>
        <a:lstStyle/>
        <a:p>
          <a:r>
            <a:rPr lang="en-US"/>
            <a:t>Traditionally done during physical security assessments, sometimes as an add-on service</a:t>
          </a:r>
        </a:p>
      </dgm:t>
    </dgm:pt>
    <dgm:pt modelId="{50181A41-882B-4605-BA0B-E8B5575B8906}" type="parTrans" cxnId="{FBE495C6-84B6-44F7-AB73-CC09A195F505}">
      <dgm:prSet/>
      <dgm:spPr/>
      <dgm:t>
        <a:bodyPr/>
        <a:lstStyle/>
        <a:p>
          <a:endParaRPr lang="en-US"/>
        </a:p>
      </dgm:t>
    </dgm:pt>
    <dgm:pt modelId="{80788109-24C9-40BC-B763-F08D02EB7A9C}" type="sibTrans" cxnId="{FBE495C6-84B6-44F7-AB73-CC09A195F505}">
      <dgm:prSet/>
      <dgm:spPr/>
      <dgm:t>
        <a:bodyPr/>
        <a:lstStyle/>
        <a:p>
          <a:endParaRPr lang="en-US"/>
        </a:p>
      </dgm:t>
    </dgm:pt>
    <dgm:pt modelId="{2851EBA8-C4F0-4DDE-B8EA-C5CE3C34022F}">
      <dgm:prSet/>
      <dgm:spPr/>
      <dgm:t>
        <a:bodyPr/>
        <a:lstStyle/>
        <a:p>
          <a:r>
            <a:rPr lang="en-US"/>
            <a:t>Customization = $$$</a:t>
          </a:r>
        </a:p>
      </dgm:t>
    </dgm:pt>
    <dgm:pt modelId="{BC702FF7-8B3E-452C-A31C-6373C1698262}" type="parTrans" cxnId="{5C616DCD-BFBE-4A3B-B21A-DCD0E4580161}">
      <dgm:prSet/>
      <dgm:spPr/>
      <dgm:t>
        <a:bodyPr/>
        <a:lstStyle/>
        <a:p>
          <a:endParaRPr lang="en-US"/>
        </a:p>
      </dgm:t>
    </dgm:pt>
    <dgm:pt modelId="{DF96C08E-EA4A-4A93-95DD-0D7D73988B17}" type="sibTrans" cxnId="{5C616DCD-BFBE-4A3B-B21A-DCD0E4580161}">
      <dgm:prSet/>
      <dgm:spPr/>
      <dgm:t>
        <a:bodyPr/>
        <a:lstStyle/>
        <a:p>
          <a:endParaRPr lang="en-US"/>
        </a:p>
      </dgm:t>
    </dgm:pt>
    <dgm:pt modelId="{84B5A443-149E-4AE0-9156-7CF104AC9663}" type="pres">
      <dgm:prSet presAssocID="{614DA217-56DD-4B7C-9A6F-7DD56482ED47}" presName="linear" presStyleCnt="0">
        <dgm:presLayoutVars>
          <dgm:animLvl val="lvl"/>
          <dgm:resizeHandles val="exact"/>
        </dgm:presLayoutVars>
      </dgm:prSet>
      <dgm:spPr/>
    </dgm:pt>
    <dgm:pt modelId="{FFA3FFB1-BFF2-462D-B46F-A860904838AF}" type="pres">
      <dgm:prSet presAssocID="{9EED7E59-A56F-4C50-AD22-D315B7EAC0A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A3F1205-9854-470B-A695-701ECD4E6C41}" type="pres">
      <dgm:prSet presAssocID="{9EED7E59-A56F-4C50-AD22-D315B7EAC0A4}" presName="childText" presStyleLbl="revTx" presStyleIdx="0" presStyleCnt="4">
        <dgm:presLayoutVars>
          <dgm:bulletEnabled val="1"/>
        </dgm:presLayoutVars>
      </dgm:prSet>
      <dgm:spPr/>
    </dgm:pt>
    <dgm:pt modelId="{3D6D3AAA-E135-4AD7-9764-3486EF11C7FE}" type="pres">
      <dgm:prSet presAssocID="{EC39FB2A-A80B-4507-93A2-F475B85C1B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E671DC-D5A0-4B86-B332-FFEE02768FD7}" type="pres">
      <dgm:prSet presAssocID="{EC39FB2A-A80B-4507-93A2-F475B85C1BB6}" presName="childText" presStyleLbl="revTx" presStyleIdx="1" presStyleCnt="4">
        <dgm:presLayoutVars>
          <dgm:bulletEnabled val="1"/>
        </dgm:presLayoutVars>
      </dgm:prSet>
      <dgm:spPr/>
    </dgm:pt>
    <dgm:pt modelId="{D85D3ABC-F6CE-4721-B5CD-ABADC1BC6120}" type="pres">
      <dgm:prSet presAssocID="{680F40A2-0496-446E-901C-12E9214790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81F6D2-AB1C-402F-80AE-1E72B8B40D6E}" type="pres">
      <dgm:prSet presAssocID="{680F40A2-0496-446E-901C-12E9214790BD}" presName="childText" presStyleLbl="revTx" presStyleIdx="2" presStyleCnt="4">
        <dgm:presLayoutVars>
          <dgm:bulletEnabled val="1"/>
        </dgm:presLayoutVars>
      </dgm:prSet>
      <dgm:spPr/>
    </dgm:pt>
    <dgm:pt modelId="{3F4032D6-E8DA-44FF-B202-A81E54D5B04A}" type="pres">
      <dgm:prSet presAssocID="{67D508AC-E730-466D-8A08-0799176B7C5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35D34E3-54DF-48F2-B8CE-2D026AC4ACBB}" type="pres">
      <dgm:prSet presAssocID="{67D508AC-E730-466D-8A08-0799176B7C5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7E78C01-B422-4626-8AFB-5D7697BE4967}" type="presOf" srcId="{8875B08B-AE4C-4568-B0FD-CA2255B64DC2}" destId="{3B81F6D2-AB1C-402F-80AE-1E72B8B40D6E}" srcOrd="0" destOrd="0" presId="urn:microsoft.com/office/officeart/2005/8/layout/vList2"/>
    <dgm:cxn modelId="{55DDBE0A-0B18-4651-BF2B-F8ABC7664044}" srcId="{614DA217-56DD-4B7C-9A6F-7DD56482ED47}" destId="{67D508AC-E730-466D-8A08-0799176B7C59}" srcOrd="3" destOrd="0" parTransId="{83378FC6-4CDE-448B-B8D7-7E95A9DD7CE3}" sibTransId="{94D0445B-4A7E-45C9-AA9C-ACF73034986C}"/>
    <dgm:cxn modelId="{2DB21915-8C6F-4AD7-87E3-8E5A0C2CB250}" type="presOf" srcId="{CA3F1765-B242-4863-87EC-26972CB10C11}" destId="{4A3F1205-9854-470B-A695-701ECD4E6C41}" srcOrd="0" destOrd="0" presId="urn:microsoft.com/office/officeart/2005/8/layout/vList2"/>
    <dgm:cxn modelId="{D6212D1B-28B2-4069-83C1-D2C9C655025E}" type="presOf" srcId="{9EED7E59-A56F-4C50-AD22-D315B7EAC0A4}" destId="{FFA3FFB1-BFF2-462D-B46F-A860904838AF}" srcOrd="0" destOrd="0" presId="urn:microsoft.com/office/officeart/2005/8/layout/vList2"/>
    <dgm:cxn modelId="{11B31239-CE9C-4046-854F-F34CB0645F7B}" srcId="{614DA217-56DD-4B7C-9A6F-7DD56482ED47}" destId="{EC39FB2A-A80B-4507-93A2-F475B85C1BB6}" srcOrd="1" destOrd="0" parTransId="{6C68C920-1028-4A5C-8BCF-EF385FC9F1DF}" sibTransId="{7A0BFEE7-DE08-4040-B588-B015D452F12F}"/>
    <dgm:cxn modelId="{681A6544-10DA-4811-90FC-A2B485E27D26}" type="presOf" srcId="{EC39FB2A-A80B-4507-93A2-F475B85C1BB6}" destId="{3D6D3AAA-E135-4AD7-9764-3486EF11C7FE}" srcOrd="0" destOrd="0" presId="urn:microsoft.com/office/officeart/2005/8/layout/vList2"/>
    <dgm:cxn modelId="{D850BB47-DF1C-418A-A379-C3DA9C2CE0DD}" srcId="{9EED7E59-A56F-4C50-AD22-D315B7EAC0A4}" destId="{CA3F1765-B242-4863-87EC-26972CB10C11}" srcOrd="0" destOrd="0" parTransId="{D1BE226A-0434-4622-AEF0-736C56EC339D}" sibTransId="{DB88D47D-A088-458C-8680-2754A8623454}"/>
    <dgm:cxn modelId="{F45DC86B-32AD-4663-91E3-3C6D85387875}" type="presOf" srcId="{F6487B19-F940-4054-9BA8-7E73E6359B71}" destId="{3B81F6D2-AB1C-402F-80AE-1E72B8B40D6E}" srcOrd="0" destOrd="1" presId="urn:microsoft.com/office/officeart/2005/8/layout/vList2"/>
    <dgm:cxn modelId="{A36A946D-40C3-425B-AE28-A221E963FE71}" type="presOf" srcId="{CF49C4A8-4AB0-40DC-8A85-3B0E7B7102C3}" destId="{3B81F6D2-AB1C-402F-80AE-1E72B8B40D6E}" srcOrd="0" destOrd="2" presId="urn:microsoft.com/office/officeart/2005/8/layout/vList2"/>
    <dgm:cxn modelId="{3F87C44F-CC0B-49B0-9BB9-3E18107E0DDC}" srcId="{614DA217-56DD-4B7C-9A6F-7DD56482ED47}" destId="{9EED7E59-A56F-4C50-AD22-D315B7EAC0A4}" srcOrd="0" destOrd="0" parTransId="{1998C431-157F-47D3-A3EB-3A4A3AD4995F}" sibTransId="{D81805D0-5664-4416-9644-C417FC3EFE5B}"/>
    <dgm:cxn modelId="{0DAF737A-ED41-49E6-9573-2FB69A677CDD}" srcId="{EC39FB2A-A80B-4507-93A2-F475B85C1BB6}" destId="{CDBB6AEE-A0C1-41D6-B22C-8E10E6B9CA5C}" srcOrd="0" destOrd="0" parTransId="{241C958E-C90F-4F91-95A2-BC5AF0C149F0}" sibTransId="{C8E4B186-C7E9-4A8B-964D-4BAA51501EA9}"/>
    <dgm:cxn modelId="{51A55C7C-A1B1-4D7F-A814-FF107339FABE}" type="presOf" srcId="{614DA217-56DD-4B7C-9A6F-7DD56482ED47}" destId="{84B5A443-149E-4AE0-9156-7CF104AC9663}" srcOrd="0" destOrd="0" presId="urn:microsoft.com/office/officeart/2005/8/layout/vList2"/>
    <dgm:cxn modelId="{2ED36288-D2FC-4E7E-8091-B11670E8E736}" srcId="{614DA217-56DD-4B7C-9A6F-7DD56482ED47}" destId="{680F40A2-0496-446E-901C-12E9214790BD}" srcOrd="2" destOrd="0" parTransId="{FC63D98A-837A-49AC-947A-39636040E029}" sibTransId="{3A3E68A2-1A70-4E6E-98A2-35E0BA44C78D}"/>
    <dgm:cxn modelId="{2878B489-9CCB-42BF-B809-E3BFBA41AE65}" type="presOf" srcId="{67D508AC-E730-466D-8A08-0799176B7C59}" destId="{3F4032D6-E8DA-44FF-B202-A81E54D5B04A}" srcOrd="0" destOrd="0" presId="urn:microsoft.com/office/officeart/2005/8/layout/vList2"/>
    <dgm:cxn modelId="{01FF998C-548A-468E-BFAE-F286C523D4A6}" type="presOf" srcId="{8B68AAD5-FE19-47B9-BE73-F49B25847B54}" destId="{535D34E3-54DF-48F2-B8CE-2D026AC4ACBB}" srcOrd="0" destOrd="0" presId="urn:microsoft.com/office/officeart/2005/8/layout/vList2"/>
    <dgm:cxn modelId="{AEFFDA99-2AED-4201-830A-53E419ABF4FB}" srcId="{680F40A2-0496-446E-901C-12E9214790BD}" destId="{8875B08B-AE4C-4568-B0FD-CA2255B64DC2}" srcOrd="0" destOrd="0" parTransId="{2B0821FA-5332-4DCB-B5A2-06D6475491FF}" sibTransId="{5122110B-9F63-4EED-A1E6-A26643D766D6}"/>
    <dgm:cxn modelId="{35CC2E9C-D655-4912-B44D-F0161F9D584A}" type="presOf" srcId="{2851EBA8-C4F0-4DDE-B8EA-C5CE3C34022F}" destId="{535D34E3-54DF-48F2-B8CE-2D026AC4ACBB}" srcOrd="0" destOrd="1" presId="urn:microsoft.com/office/officeart/2005/8/layout/vList2"/>
    <dgm:cxn modelId="{708D44A5-1137-4E1A-9407-15E5B3DB7941}" srcId="{680F40A2-0496-446E-901C-12E9214790BD}" destId="{CF49C4A8-4AB0-40DC-8A85-3B0E7B7102C3}" srcOrd="2" destOrd="0" parTransId="{41457A06-0A8A-415B-9399-22FDB8F115DE}" sibTransId="{442AD753-E5D8-495B-B2B0-47C8B12B85BA}"/>
    <dgm:cxn modelId="{FBE495C6-84B6-44F7-AB73-CC09A195F505}" srcId="{67D508AC-E730-466D-8A08-0799176B7C59}" destId="{8B68AAD5-FE19-47B9-BE73-F49B25847B54}" srcOrd="0" destOrd="0" parTransId="{50181A41-882B-4605-BA0B-E8B5575B8906}" sibTransId="{80788109-24C9-40BC-B763-F08D02EB7A9C}"/>
    <dgm:cxn modelId="{D4DAE8C6-F81B-4FB5-90C7-7A2616C04AEE}" srcId="{680F40A2-0496-446E-901C-12E9214790BD}" destId="{F6487B19-F940-4054-9BA8-7E73E6359B71}" srcOrd="1" destOrd="0" parTransId="{1BF23A6B-59F4-4CB0-8FD0-52AE2694AF91}" sibTransId="{351462BE-0713-431B-84FE-D75CDFE6ACD9}"/>
    <dgm:cxn modelId="{628358C8-3891-46FE-8931-255418D58F9F}" type="presOf" srcId="{680F40A2-0496-446E-901C-12E9214790BD}" destId="{D85D3ABC-F6CE-4721-B5CD-ABADC1BC6120}" srcOrd="0" destOrd="0" presId="urn:microsoft.com/office/officeart/2005/8/layout/vList2"/>
    <dgm:cxn modelId="{5C616DCD-BFBE-4A3B-B21A-DCD0E4580161}" srcId="{67D508AC-E730-466D-8A08-0799176B7C59}" destId="{2851EBA8-C4F0-4DDE-B8EA-C5CE3C34022F}" srcOrd="1" destOrd="0" parTransId="{BC702FF7-8B3E-452C-A31C-6373C1698262}" sibTransId="{DF96C08E-EA4A-4A93-95DD-0D7D73988B17}"/>
    <dgm:cxn modelId="{3B6703CE-8003-46F3-90F0-321443079F28}" type="presOf" srcId="{CDBB6AEE-A0C1-41D6-B22C-8E10E6B9CA5C}" destId="{21E671DC-D5A0-4B86-B332-FFEE02768FD7}" srcOrd="0" destOrd="0" presId="urn:microsoft.com/office/officeart/2005/8/layout/vList2"/>
    <dgm:cxn modelId="{4D85CA4A-C27A-4800-BD7F-9CAA35B3B10F}" type="presParOf" srcId="{84B5A443-149E-4AE0-9156-7CF104AC9663}" destId="{FFA3FFB1-BFF2-462D-B46F-A860904838AF}" srcOrd="0" destOrd="0" presId="urn:microsoft.com/office/officeart/2005/8/layout/vList2"/>
    <dgm:cxn modelId="{EB4FD37F-C7D1-476D-A9A1-F89F92885702}" type="presParOf" srcId="{84B5A443-149E-4AE0-9156-7CF104AC9663}" destId="{4A3F1205-9854-470B-A695-701ECD4E6C41}" srcOrd="1" destOrd="0" presId="urn:microsoft.com/office/officeart/2005/8/layout/vList2"/>
    <dgm:cxn modelId="{3FF14FF1-3AC4-4C95-93C8-5BCB11B22DC0}" type="presParOf" srcId="{84B5A443-149E-4AE0-9156-7CF104AC9663}" destId="{3D6D3AAA-E135-4AD7-9764-3486EF11C7FE}" srcOrd="2" destOrd="0" presId="urn:microsoft.com/office/officeart/2005/8/layout/vList2"/>
    <dgm:cxn modelId="{4E255499-95AF-4AB2-8153-F378C06F2685}" type="presParOf" srcId="{84B5A443-149E-4AE0-9156-7CF104AC9663}" destId="{21E671DC-D5A0-4B86-B332-FFEE02768FD7}" srcOrd="3" destOrd="0" presId="urn:microsoft.com/office/officeart/2005/8/layout/vList2"/>
    <dgm:cxn modelId="{1957E5B4-332E-4F38-AF09-C45AE274A824}" type="presParOf" srcId="{84B5A443-149E-4AE0-9156-7CF104AC9663}" destId="{D85D3ABC-F6CE-4721-B5CD-ABADC1BC6120}" srcOrd="4" destOrd="0" presId="urn:microsoft.com/office/officeart/2005/8/layout/vList2"/>
    <dgm:cxn modelId="{8A27442B-83CD-447A-B11F-FB3EC624B96B}" type="presParOf" srcId="{84B5A443-149E-4AE0-9156-7CF104AC9663}" destId="{3B81F6D2-AB1C-402F-80AE-1E72B8B40D6E}" srcOrd="5" destOrd="0" presId="urn:microsoft.com/office/officeart/2005/8/layout/vList2"/>
    <dgm:cxn modelId="{31C9D38C-E86A-42F8-8D0E-8A94FADE423E}" type="presParOf" srcId="{84B5A443-149E-4AE0-9156-7CF104AC9663}" destId="{3F4032D6-E8DA-44FF-B202-A81E54D5B04A}" srcOrd="6" destOrd="0" presId="urn:microsoft.com/office/officeart/2005/8/layout/vList2"/>
    <dgm:cxn modelId="{0E8ABD1B-3812-4E71-9D96-4096A7FE6F31}" type="presParOf" srcId="{84B5A443-149E-4AE0-9156-7CF104AC9663}" destId="{535D34E3-54DF-48F2-B8CE-2D026AC4ACB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3D1808-5558-41DC-AB28-3FEC8877FC6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F5FEFB5-DF73-48D8-AD5D-0804177995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USB drop attacks happen</a:t>
          </a:r>
          <a:endParaRPr lang="en-US" dirty="0"/>
        </a:p>
      </dgm:t>
    </dgm:pt>
    <dgm:pt modelId="{07754955-DD14-4852-80A7-C89AB80091DF}" type="parTrans" cxnId="{B541AD87-1E56-48B3-94C8-2014E2725E97}">
      <dgm:prSet/>
      <dgm:spPr/>
      <dgm:t>
        <a:bodyPr/>
        <a:lstStyle/>
        <a:p>
          <a:endParaRPr lang="en-US"/>
        </a:p>
      </dgm:t>
    </dgm:pt>
    <dgm:pt modelId="{F6CA841A-AEF0-4D65-9398-4435E4ACA15C}" type="sibTrans" cxnId="{B541AD87-1E56-48B3-94C8-2014E2725E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BEBABE-1DA0-4FA2-B9E6-5B185EAFA6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Unsophisticated attack while offering great rewards to an attacker</a:t>
          </a:r>
        </a:p>
      </dgm:t>
    </dgm:pt>
    <dgm:pt modelId="{759DD5C2-2E2F-4A2D-873D-C6979FCD1EDB}" type="parTrans" cxnId="{4815C175-C05F-40A3-8BDE-D99FC32DE26B}">
      <dgm:prSet/>
      <dgm:spPr/>
      <dgm:t>
        <a:bodyPr/>
        <a:lstStyle/>
        <a:p>
          <a:endParaRPr lang="en-US"/>
        </a:p>
      </dgm:t>
    </dgm:pt>
    <dgm:pt modelId="{F5A12371-0387-4AAA-85D9-B53D57972630}" type="sibTrans" cxnId="{4815C175-C05F-40A3-8BDE-D99FC32DE2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016FED-3252-45AF-811A-CDFE7C7EFB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Best defense is employee awareness and security training</a:t>
          </a:r>
          <a:endParaRPr lang="en-US" dirty="0"/>
        </a:p>
      </dgm:t>
    </dgm:pt>
    <dgm:pt modelId="{ACF06861-A01F-4C2F-B61C-7A432E4C40CB}" type="parTrans" cxnId="{82D04517-6C2A-4957-B058-D6FC9C9BABB1}">
      <dgm:prSet/>
      <dgm:spPr/>
      <dgm:t>
        <a:bodyPr/>
        <a:lstStyle/>
        <a:p>
          <a:endParaRPr lang="en-US"/>
        </a:p>
      </dgm:t>
    </dgm:pt>
    <dgm:pt modelId="{56C3D1A8-1157-4641-90A9-12691E945D86}" type="sibTrans" cxnId="{82D04517-6C2A-4957-B058-D6FC9C9BAB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CF7B2B-915E-4935-BAB2-7D88537F90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Great for new and mature security programs</a:t>
          </a:r>
        </a:p>
      </dgm:t>
    </dgm:pt>
    <dgm:pt modelId="{02DE2646-ED5B-4931-A1DE-34F80AB18564}" type="parTrans" cxnId="{77C6846D-B1A7-4229-AB06-11CD4A34273F}">
      <dgm:prSet/>
      <dgm:spPr/>
      <dgm:t>
        <a:bodyPr/>
        <a:lstStyle/>
        <a:p>
          <a:endParaRPr lang="en-US"/>
        </a:p>
      </dgm:t>
    </dgm:pt>
    <dgm:pt modelId="{2FCB6424-353C-43B3-8AD2-76488D461E89}" type="sibTrans" cxnId="{77C6846D-B1A7-4229-AB06-11CD4A3427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702C0C-258B-40FF-A1AF-88E12D01FC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can measure training effectiveness (document classification, departmental segregation)</a:t>
          </a:r>
          <a:endParaRPr lang="en-US" dirty="0"/>
        </a:p>
      </dgm:t>
    </dgm:pt>
    <dgm:pt modelId="{E7F135B7-DD9E-4D24-B3BE-FA3C1ABC5E66}" type="parTrans" cxnId="{A834DF33-08F0-48F1-85DA-9D1225330E65}">
      <dgm:prSet/>
      <dgm:spPr/>
      <dgm:t>
        <a:bodyPr/>
        <a:lstStyle/>
        <a:p>
          <a:endParaRPr lang="en-US"/>
        </a:p>
      </dgm:t>
    </dgm:pt>
    <dgm:pt modelId="{C8C2434C-BB33-4E38-827A-F87439826732}" type="sibTrans" cxnId="{A834DF33-08F0-48F1-85DA-9D1225330E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92CAAB9-FF19-405A-A155-4DEB60366C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Great to refresh people’s attention to security dangers, so reoccurring instances are helpful (at least annually)</a:t>
          </a:r>
          <a:endParaRPr lang="en-US" dirty="0"/>
        </a:p>
      </dgm:t>
    </dgm:pt>
    <dgm:pt modelId="{A58268A4-973E-4F4E-BF30-FE49B1F6C0E1}" type="parTrans" cxnId="{725D3002-C9F3-450C-AA5F-117F8A7FCC46}">
      <dgm:prSet/>
      <dgm:spPr/>
      <dgm:t>
        <a:bodyPr/>
        <a:lstStyle/>
        <a:p>
          <a:endParaRPr lang="en-US"/>
        </a:p>
      </dgm:t>
    </dgm:pt>
    <dgm:pt modelId="{B82A918C-CBDF-478C-B9AF-D7BAC5575DE7}" type="sibTrans" cxnId="{725D3002-C9F3-450C-AA5F-117F8A7FCC46}">
      <dgm:prSet/>
      <dgm:spPr/>
      <dgm:t>
        <a:bodyPr/>
        <a:lstStyle/>
        <a:p>
          <a:endParaRPr lang="en-US"/>
        </a:p>
      </dgm:t>
    </dgm:pt>
    <dgm:pt modelId="{4DFE3CDE-DA64-4337-A63C-B31BEE813BCC}" type="pres">
      <dgm:prSet presAssocID="{4D3D1808-5558-41DC-AB28-3FEC8877FC6A}" presName="root" presStyleCnt="0">
        <dgm:presLayoutVars>
          <dgm:dir/>
          <dgm:resizeHandles val="exact"/>
        </dgm:presLayoutVars>
      </dgm:prSet>
      <dgm:spPr/>
    </dgm:pt>
    <dgm:pt modelId="{B5C58CAD-DB6E-4CC5-B091-F800FAF1E391}" type="pres">
      <dgm:prSet presAssocID="{6F5FEFB5-DF73-48D8-AD5D-080417799596}" presName="compNode" presStyleCnt="0"/>
      <dgm:spPr/>
    </dgm:pt>
    <dgm:pt modelId="{4BD1AEC5-BCB4-4436-AD01-5A9664A7B1D9}" type="pres">
      <dgm:prSet presAssocID="{6F5FEFB5-DF73-48D8-AD5D-080417799596}" presName="bgRect" presStyleLbl="bgShp" presStyleIdx="0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0B606BA4-F1E4-4F60-B6A5-18C592B55125}" type="pres">
      <dgm:prSet presAssocID="{6F5FEFB5-DF73-48D8-AD5D-08041779959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F55DD48F-3C54-4E1C-85E0-8F10351DD1C7}" type="pres">
      <dgm:prSet presAssocID="{6F5FEFB5-DF73-48D8-AD5D-080417799596}" presName="spaceRect" presStyleCnt="0"/>
      <dgm:spPr/>
    </dgm:pt>
    <dgm:pt modelId="{3001B8EB-0D1B-40A5-A9E2-07B826F6AAF3}" type="pres">
      <dgm:prSet presAssocID="{6F5FEFB5-DF73-48D8-AD5D-080417799596}" presName="parTx" presStyleLbl="revTx" presStyleIdx="0" presStyleCnt="6">
        <dgm:presLayoutVars>
          <dgm:chMax val="0"/>
          <dgm:chPref val="0"/>
        </dgm:presLayoutVars>
      </dgm:prSet>
      <dgm:spPr/>
    </dgm:pt>
    <dgm:pt modelId="{18395E53-A164-4C37-B1CF-4612A21E2508}" type="pres">
      <dgm:prSet presAssocID="{F6CA841A-AEF0-4D65-9398-4435E4ACA15C}" presName="sibTrans" presStyleCnt="0"/>
      <dgm:spPr/>
    </dgm:pt>
    <dgm:pt modelId="{1A5D7939-6AF2-446B-9D2C-2F4C768746C6}" type="pres">
      <dgm:prSet presAssocID="{8EBEBABE-1DA0-4FA2-B9E6-5B185EAFA69C}" presName="compNode" presStyleCnt="0"/>
      <dgm:spPr/>
    </dgm:pt>
    <dgm:pt modelId="{04CD18CF-EEA1-487B-932F-ED100C58CF5C}" type="pres">
      <dgm:prSet presAssocID="{8EBEBABE-1DA0-4FA2-B9E6-5B185EAFA69C}" presName="bgRect" presStyleLbl="bgShp" presStyleIdx="1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8AF9E8DA-A7FE-4102-BAF2-AB05E7EC4AB1}" type="pres">
      <dgm:prSet presAssocID="{8EBEBABE-1DA0-4FA2-B9E6-5B185EAFA69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ber"/>
        </a:ext>
      </dgm:extLst>
    </dgm:pt>
    <dgm:pt modelId="{4CFA7D9E-3820-4E28-BA7A-F9D2EE59AA6A}" type="pres">
      <dgm:prSet presAssocID="{8EBEBABE-1DA0-4FA2-B9E6-5B185EAFA69C}" presName="spaceRect" presStyleCnt="0"/>
      <dgm:spPr/>
    </dgm:pt>
    <dgm:pt modelId="{F7EFFA9C-C100-4CDE-B302-5BC65A217DD0}" type="pres">
      <dgm:prSet presAssocID="{8EBEBABE-1DA0-4FA2-B9E6-5B185EAFA69C}" presName="parTx" presStyleLbl="revTx" presStyleIdx="1" presStyleCnt="6">
        <dgm:presLayoutVars>
          <dgm:chMax val="0"/>
          <dgm:chPref val="0"/>
        </dgm:presLayoutVars>
      </dgm:prSet>
      <dgm:spPr/>
    </dgm:pt>
    <dgm:pt modelId="{55C7E6E4-D3C7-42C9-B343-6E7423A91333}" type="pres">
      <dgm:prSet presAssocID="{F5A12371-0387-4AAA-85D9-B53D57972630}" presName="sibTrans" presStyleCnt="0"/>
      <dgm:spPr/>
    </dgm:pt>
    <dgm:pt modelId="{9D8E2433-5D25-4AC2-95D0-DAA42BA07338}" type="pres">
      <dgm:prSet presAssocID="{C4016FED-3252-45AF-811A-CDFE7C7EFBC7}" presName="compNode" presStyleCnt="0"/>
      <dgm:spPr/>
    </dgm:pt>
    <dgm:pt modelId="{E68ED01C-A15A-4005-91D4-85C2F2CC5F1E}" type="pres">
      <dgm:prSet presAssocID="{C4016FED-3252-45AF-811A-CDFE7C7EFBC7}" presName="bgRect" presStyleLbl="bgShp" presStyleIdx="2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91F9DD49-E73B-4F5B-8773-17E9A822CB66}" type="pres">
      <dgm:prSet presAssocID="{C4016FED-3252-45AF-811A-CDFE7C7EFBC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2256BA1-CAB0-49E5-BAD3-30D4C496D9D4}" type="pres">
      <dgm:prSet presAssocID="{C4016FED-3252-45AF-811A-CDFE7C7EFBC7}" presName="spaceRect" presStyleCnt="0"/>
      <dgm:spPr/>
    </dgm:pt>
    <dgm:pt modelId="{F61A3483-16CD-4340-B603-5AD3FEE89321}" type="pres">
      <dgm:prSet presAssocID="{C4016FED-3252-45AF-811A-CDFE7C7EFBC7}" presName="parTx" presStyleLbl="revTx" presStyleIdx="2" presStyleCnt="6">
        <dgm:presLayoutVars>
          <dgm:chMax val="0"/>
          <dgm:chPref val="0"/>
        </dgm:presLayoutVars>
      </dgm:prSet>
      <dgm:spPr/>
    </dgm:pt>
    <dgm:pt modelId="{2CFBE7D8-46DC-46D5-A695-1D8CAC0F71E1}" type="pres">
      <dgm:prSet presAssocID="{56C3D1A8-1157-4641-90A9-12691E945D86}" presName="sibTrans" presStyleCnt="0"/>
      <dgm:spPr/>
    </dgm:pt>
    <dgm:pt modelId="{E8408875-31FB-4CC9-9E02-95F26EE2D72D}" type="pres">
      <dgm:prSet presAssocID="{F9CF7B2B-915E-4935-BAB2-7D88537F90EE}" presName="compNode" presStyleCnt="0"/>
      <dgm:spPr/>
    </dgm:pt>
    <dgm:pt modelId="{87FDDD02-154C-40AE-A402-54234EBF1CB2}" type="pres">
      <dgm:prSet presAssocID="{F9CF7B2B-915E-4935-BAB2-7D88537F90EE}" presName="bgRect" presStyleLbl="bgShp" presStyleIdx="3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D9D47CC3-4B64-4549-8996-FAD6C0D4E51E}" type="pres">
      <dgm:prSet presAssocID="{F9CF7B2B-915E-4935-BAB2-7D88537F90E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B651A79-F30C-48C5-A2E2-466255BE58E2}" type="pres">
      <dgm:prSet presAssocID="{F9CF7B2B-915E-4935-BAB2-7D88537F90EE}" presName="spaceRect" presStyleCnt="0"/>
      <dgm:spPr/>
    </dgm:pt>
    <dgm:pt modelId="{5C93522A-617C-4318-BC01-3F7FA918B7EE}" type="pres">
      <dgm:prSet presAssocID="{F9CF7B2B-915E-4935-BAB2-7D88537F90EE}" presName="parTx" presStyleLbl="revTx" presStyleIdx="3" presStyleCnt="6">
        <dgm:presLayoutVars>
          <dgm:chMax val="0"/>
          <dgm:chPref val="0"/>
        </dgm:presLayoutVars>
      </dgm:prSet>
      <dgm:spPr/>
    </dgm:pt>
    <dgm:pt modelId="{46CE0EB0-6063-4E9E-86D7-E6DD8BE7C73E}" type="pres">
      <dgm:prSet presAssocID="{2FCB6424-353C-43B3-8AD2-76488D461E89}" presName="sibTrans" presStyleCnt="0"/>
      <dgm:spPr/>
    </dgm:pt>
    <dgm:pt modelId="{6FC11C27-D284-4643-89EB-CAD7F0E6C715}" type="pres">
      <dgm:prSet presAssocID="{37702C0C-258B-40FF-A1AF-88E12D01FC9E}" presName="compNode" presStyleCnt="0"/>
      <dgm:spPr/>
    </dgm:pt>
    <dgm:pt modelId="{1F3714B4-81DE-4B57-94F3-BE755A4FFE60}" type="pres">
      <dgm:prSet presAssocID="{37702C0C-258B-40FF-A1AF-88E12D01FC9E}" presName="bgRect" presStyleLbl="bgShp" presStyleIdx="4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AA855C56-3070-41D9-9319-A6B14574F385}" type="pres">
      <dgm:prSet presAssocID="{37702C0C-258B-40FF-A1AF-88E12D01FC9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7D67BCEC-313E-4060-A447-06D6354232E7}" type="pres">
      <dgm:prSet presAssocID="{37702C0C-258B-40FF-A1AF-88E12D01FC9E}" presName="spaceRect" presStyleCnt="0"/>
      <dgm:spPr/>
    </dgm:pt>
    <dgm:pt modelId="{82B6D079-8074-43CE-8DA4-082BB3AD5DEC}" type="pres">
      <dgm:prSet presAssocID="{37702C0C-258B-40FF-A1AF-88E12D01FC9E}" presName="parTx" presStyleLbl="revTx" presStyleIdx="4" presStyleCnt="6">
        <dgm:presLayoutVars>
          <dgm:chMax val="0"/>
          <dgm:chPref val="0"/>
        </dgm:presLayoutVars>
      </dgm:prSet>
      <dgm:spPr/>
    </dgm:pt>
    <dgm:pt modelId="{99FE4BFD-4C33-4859-A4EB-98E83027C7C0}" type="pres">
      <dgm:prSet presAssocID="{C8C2434C-BB33-4E38-827A-F87439826732}" presName="sibTrans" presStyleCnt="0"/>
      <dgm:spPr/>
    </dgm:pt>
    <dgm:pt modelId="{D415593B-68DD-4A5C-AD83-871FAC0E7F95}" type="pres">
      <dgm:prSet presAssocID="{C92CAAB9-FF19-405A-A155-4DEB60366C20}" presName="compNode" presStyleCnt="0"/>
      <dgm:spPr/>
    </dgm:pt>
    <dgm:pt modelId="{F6104DBC-2574-4354-8D45-0BAFF086548B}" type="pres">
      <dgm:prSet presAssocID="{C92CAAB9-FF19-405A-A155-4DEB60366C20}" presName="bgRect" presStyleLbl="bgShp" presStyleIdx="5" presStyleCnt="6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</dgm:pt>
    <dgm:pt modelId="{9DC1433A-2FC3-4F46-9066-BAFCC141F04E}" type="pres">
      <dgm:prSet presAssocID="{C92CAAB9-FF19-405A-A155-4DEB60366C2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2316255-5A18-4190-B7FF-2684EB1BE418}" type="pres">
      <dgm:prSet presAssocID="{C92CAAB9-FF19-405A-A155-4DEB60366C20}" presName="spaceRect" presStyleCnt="0"/>
      <dgm:spPr/>
    </dgm:pt>
    <dgm:pt modelId="{3B7FCE72-559F-4F14-A81A-439834D5D95E}" type="pres">
      <dgm:prSet presAssocID="{C92CAAB9-FF19-405A-A155-4DEB60366C2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ACE4A00-1E45-4D3F-85A8-4F2B42DD661E}" type="presOf" srcId="{37702C0C-258B-40FF-A1AF-88E12D01FC9E}" destId="{82B6D079-8074-43CE-8DA4-082BB3AD5DEC}" srcOrd="0" destOrd="0" presId="urn:microsoft.com/office/officeart/2018/2/layout/IconVerticalSolidList"/>
    <dgm:cxn modelId="{725D3002-C9F3-450C-AA5F-117F8A7FCC46}" srcId="{4D3D1808-5558-41DC-AB28-3FEC8877FC6A}" destId="{C92CAAB9-FF19-405A-A155-4DEB60366C20}" srcOrd="5" destOrd="0" parTransId="{A58268A4-973E-4F4E-BF30-FE49B1F6C0E1}" sibTransId="{B82A918C-CBDF-478C-B9AF-D7BAC5575DE7}"/>
    <dgm:cxn modelId="{82D04517-6C2A-4957-B058-D6FC9C9BABB1}" srcId="{4D3D1808-5558-41DC-AB28-3FEC8877FC6A}" destId="{C4016FED-3252-45AF-811A-CDFE7C7EFBC7}" srcOrd="2" destOrd="0" parTransId="{ACF06861-A01F-4C2F-B61C-7A432E4C40CB}" sibTransId="{56C3D1A8-1157-4641-90A9-12691E945D86}"/>
    <dgm:cxn modelId="{06961E1B-8DE0-43D1-9AF9-3D427027FEF6}" type="presOf" srcId="{C4016FED-3252-45AF-811A-CDFE7C7EFBC7}" destId="{F61A3483-16CD-4340-B603-5AD3FEE89321}" srcOrd="0" destOrd="0" presId="urn:microsoft.com/office/officeart/2018/2/layout/IconVerticalSolidList"/>
    <dgm:cxn modelId="{A834DF33-08F0-48F1-85DA-9D1225330E65}" srcId="{4D3D1808-5558-41DC-AB28-3FEC8877FC6A}" destId="{37702C0C-258B-40FF-A1AF-88E12D01FC9E}" srcOrd="4" destOrd="0" parTransId="{E7F135B7-DD9E-4D24-B3BE-FA3C1ABC5E66}" sibTransId="{C8C2434C-BB33-4E38-827A-F87439826732}"/>
    <dgm:cxn modelId="{ABD21234-628E-4EB4-843C-236BCC93B023}" type="presOf" srcId="{8EBEBABE-1DA0-4FA2-B9E6-5B185EAFA69C}" destId="{F7EFFA9C-C100-4CDE-B302-5BC65A217DD0}" srcOrd="0" destOrd="0" presId="urn:microsoft.com/office/officeart/2018/2/layout/IconVerticalSolidList"/>
    <dgm:cxn modelId="{77C6846D-B1A7-4229-AB06-11CD4A34273F}" srcId="{4D3D1808-5558-41DC-AB28-3FEC8877FC6A}" destId="{F9CF7B2B-915E-4935-BAB2-7D88537F90EE}" srcOrd="3" destOrd="0" parTransId="{02DE2646-ED5B-4931-A1DE-34F80AB18564}" sibTransId="{2FCB6424-353C-43B3-8AD2-76488D461E89}"/>
    <dgm:cxn modelId="{4815C175-C05F-40A3-8BDE-D99FC32DE26B}" srcId="{4D3D1808-5558-41DC-AB28-3FEC8877FC6A}" destId="{8EBEBABE-1DA0-4FA2-B9E6-5B185EAFA69C}" srcOrd="1" destOrd="0" parTransId="{759DD5C2-2E2F-4A2D-873D-C6979FCD1EDB}" sibTransId="{F5A12371-0387-4AAA-85D9-B53D57972630}"/>
    <dgm:cxn modelId="{B541AD87-1E56-48B3-94C8-2014E2725E97}" srcId="{4D3D1808-5558-41DC-AB28-3FEC8877FC6A}" destId="{6F5FEFB5-DF73-48D8-AD5D-080417799596}" srcOrd="0" destOrd="0" parTransId="{07754955-DD14-4852-80A7-C89AB80091DF}" sibTransId="{F6CA841A-AEF0-4D65-9398-4435E4ACA15C}"/>
    <dgm:cxn modelId="{597C488F-B882-4749-90C2-516883A4C9F4}" type="presOf" srcId="{6F5FEFB5-DF73-48D8-AD5D-080417799596}" destId="{3001B8EB-0D1B-40A5-A9E2-07B826F6AAF3}" srcOrd="0" destOrd="0" presId="urn:microsoft.com/office/officeart/2018/2/layout/IconVerticalSolidList"/>
    <dgm:cxn modelId="{DD510EB5-B399-4CB0-9086-72FD01A8ADF7}" type="presOf" srcId="{F9CF7B2B-915E-4935-BAB2-7D88537F90EE}" destId="{5C93522A-617C-4318-BC01-3F7FA918B7EE}" srcOrd="0" destOrd="0" presId="urn:microsoft.com/office/officeart/2018/2/layout/IconVerticalSolidList"/>
    <dgm:cxn modelId="{E90974E3-AFB7-4BE0-B6D6-BF453C757E72}" type="presOf" srcId="{4D3D1808-5558-41DC-AB28-3FEC8877FC6A}" destId="{4DFE3CDE-DA64-4337-A63C-B31BEE813BCC}" srcOrd="0" destOrd="0" presId="urn:microsoft.com/office/officeart/2018/2/layout/IconVerticalSolidList"/>
    <dgm:cxn modelId="{CC1E96FB-93F8-4B94-BC3D-417426E1386A}" type="presOf" srcId="{C92CAAB9-FF19-405A-A155-4DEB60366C20}" destId="{3B7FCE72-559F-4F14-A81A-439834D5D95E}" srcOrd="0" destOrd="0" presId="urn:microsoft.com/office/officeart/2018/2/layout/IconVerticalSolidList"/>
    <dgm:cxn modelId="{1556009E-3B12-489F-BAA2-B35E0634ED86}" type="presParOf" srcId="{4DFE3CDE-DA64-4337-A63C-B31BEE813BCC}" destId="{B5C58CAD-DB6E-4CC5-B091-F800FAF1E391}" srcOrd="0" destOrd="0" presId="urn:microsoft.com/office/officeart/2018/2/layout/IconVerticalSolidList"/>
    <dgm:cxn modelId="{D24C9082-63E3-4183-BFAF-39F67F1DBA5C}" type="presParOf" srcId="{B5C58CAD-DB6E-4CC5-B091-F800FAF1E391}" destId="{4BD1AEC5-BCB4-4436-AD01-5A9664A7B1D9}" srcOrd="0" destOrd="0" presId="urn:microsoft.com/office/officeart/2018/2/layout/IconVerticalSolidList"/>
    <dgm:cxn modelId="{D1F8848B-BACD-44D1-A03E-C9CAB99144D0}" type="presParOf" srcId="{B5C58CAD-DB6E-4CC5-B091-F800FAF1E391}" destId="{0B606BA4-F1E4-4F60-B6A5-18C592B55125}" srcOrd="1" destOrd="0" presId="urn:microsoft.com/office/officeart/2018/2/layout/IconVerticalSolidList"/>
    <dgm:cxn modelId="{A5532D52-2920-463F-ABBA-FDF07C08F964}" type="presParOf" srcId="{B5C58CAD-DB6E-4CC5-B091-F800FAF1E391}" destId="{F55DD48F-3C54-4E1C-85E0-8F10351DD1C7}" srcOrd="2" destOrd="0" presId="urn:microsoft.com/office/officeart/2018/2/layout/IconVerticalSolidList"/>
    <dgm:cxn modelId="{FC8CD5D0-D28B-40C8-9594-67127A0A2F90}" type="presParOf" srcId="{B5C58CAD-DB6E-4CC5-B091-F800FAF1E391}" destId="{3001B8EB-0D1B-40A5-A9E2-07B826F6AAF3}" srcOrd="3" destOrd="0" presId="urn:microsoft.com/office/officeart/2018/2/layout/IconVerticalSolidList"/>
    <dgm:cxn modelId="{15E88ED7-559D-4E74-B8B1-8CAF96396E65}" type="presParOf" srcId="{4DFE3CDE-DA64-4337-A63C-B31BEE813BCC}" destId="{18395E53-A164-4C37-B1CF-4612A21E2508}" srcOrd="1" destOrd="0" presId="urn:microsoft.com/office/officeart/2018/2/layout/IconVerticalSolidList"/>
    <dgm:cxn modelId="{5F56BF50-BDC3-4451-BB70-26362B7096B9}" type="presParOf" srcId="{4DFE3CDE-DA64-4337-A63C-B31BEE813BCC}" destId="{1A5D7939-6AF2-446B-9D2C-2F4C768746C6}" srcOrd="2" destOrd="0" presId="urn:microsoft.com/office/officeart/2018/2/layout/IconVerticalSolidList"/>
    <dgm:cxn modelId="{9D040BAD-E1F3-4674-8BCC-70E52BE9762E}" type="presParOf" srcId="{1A5D7939-6AF2-446B-9D2C-2F4C768746C6}" destId="{04CD18CF-EEA1-487B-932F-ED100C58CF5C}" srcOrd="0" destOrd="0" presId="urn:microsoft.com/office/officeart/2018/2/layout/IconVerticalSolidList"/>
    <dgm:cxn modelId="{85246EA2-74FF-426F-9FE2-22D718BC2791}" type="presParOf" srcId="{1A5D7939-6AF2-446B-9D2C-2F4C768746C6}" destId="{8AF9E8DA-A7FE-4102-BAF2-AB05E7EC4AB1}" srcOrd="1" destOrd="0" presId="urn:microsoft.com/office/officeart/2018/2/layout/IconVerticalSolidList"/>
    <dgm:cxn modelId="{15F6C9DA-D49C-48CF-AB35-A3734CD5CC9D}" type="presParOf" srcId="{1A5D7939-6AF2-446B-9D2C-2F4C768746C6}" destId="{4CFA7D9E-3820-4E28-BA7A-F9D2EE59AA6A}" srcOrd="2" destOrd="0" presId="urn:microsoft.com/office/officeart/2018/2/layout/IconVerticalSolidList"/>
    <dgm:cxn modelId="{8FF50A1C-00E8-43E2-B671-6E72B61C5C0D}" type="presParOf" srcId="{1A5D7939-6AF2-446B-9D2C-2F4C768746C6}" destId="{F7EFFA9C-C100-4CDE-B302-5BC65A217DD0}" srcOrd="3" destOrd="0" presId="urn:microsoft.com/office/officeart/2018/2/layout/IconVerticalSolidList"/>
    <dgm:cxn modelId="{77C5A41C-3ABF-4618-AF08-01FF91D0546F}" type="presParOf" srcId="{4DFE3CDE-DA64-4337-A63C-B31BEE813BCC}" destId="{55C7E6E4-D3C7-42C9-B343-6E7423A91333}" srcOrd="3" destOrd="0" presId="urn:microsoft.com/office/officeart/2018/2/layout/IconVerticalSolidList"/>
    <dgm:cxn modelId="{F095ABAC-9C9D-4DB6-AD52-58A4FF461247}" type="presParOf" srcId="{4DFE3CDE-DA64-4337-A63C-B31BEE813BCC}" destId="{9D8E2433-5D25-4AC2-95D0-DAA42BA07338}" srcOrd="4" destOrd="0" presId="urn:microsoft.com/office/officeart/2018/2/layout/IconVerticalSolidList"/>
    <dgm:cxn modelId="{2B2B0CFF-6B64-4082-8567-54B1D33CC8B9}" type="presParOf" srcId="{9D8E2433-5D25-4AC2-95D0-DAA42BA07338}" destId="{E68ED01C-A15A-4005-91D4-85C2F2CC5F1E}" srcOrd="0" destOrd="0" presId="urn:microsoft.com/office/officeart/2018/2/layout/IconVerticalSolidList"/>
    <dgm:cxn modelId="{894A5CC5-1464-4AE4-90F5-C2F925E8EA77}" type="presParOf" srcId="{9D8E2433-5D25-4AC2-95D0-DAA42BA07338}" destId="{91F9DD49-E73B-4F5B-8773-17E9A822CB66}" srcOrd="1" destOrd="0" presId="urn:microsoft.com/office/officeart/2018/2/layout/IconVerticalSolidList"/>
    <dgm:cxn modelId="{C6C92D39-272B-442E-9F5D-AA981739F54F}" type="presParOf" srcId="{9D8E2433-5D25-4AC2-95D0-DAA42BA07338}" destId="{62256BA1-CAB0-49E5-BAD3-30D4C496D9D4}" srcOrd="2" destOrd="0" presId="urn:microsoft.com/office/officeart/2018/2/layout/IconVerticalSolidList"/>
    <dgm:cxn modelId="{5B4F55A5-6696-417E-9C0B-6F0918E84E3B}" type="presParOf" srcId="{9D8E2433-5D25-4AC2-95D0-DAA42BA07338}" destId="{F61A3483-16CD-4340-B603-5AD3FEE89321}" srcOrd="3" destOrd="0" presId="urn:microsoft.com/office/officeart/2018/2/layout/IconVerticalSolidList"/>
    <dgm:cxn modelId="{D0008C20-0B4C-42E2-B107-B7E546357AE8}" type="presParOf" srcId="{4DFE3CDE-DA64-4337-A63C-B31BEE813BCC}" destId="{2CFBE7D8-46DC-46D5-A695-1D8CAC0F71E1}" srcOrd="5" destOrd="0" presId="urn:microsoft.com/office/officeart/2018/2/layout/IconVerticalSolidList"/>
    <dgm:cxn modelId="{B0DBCD39-FD48-4D6E-A95F-F38D33D825A2}" type="presParOf" srcId="{4DFE3CDE-DA64-4337-A63C-B31BEE813BCC}" destId="{E8408875-31FB-4CC9-9E02-95F26EE2D72D}" srcOrd="6" destOrd="0" presId="urn:microsoft.com/office/officeart/2018/2/layout/IconVerticalSolidList"/>
    <dgm:cxn modelId="{C75A5E17-835E-4A3A-A2EB-B77CEDE53F3D}" type="presParOf" srcId="{E8408875-31FB-4CC9-9E02-95F26EE2D72D}" destId="{87FDDD02-154C-40AE-A402-54234EBF1CB2}" srcOrd="0" destOrd="0" presId="urn:microsoft.com/office/officeart/2018/2/layout/IconVerticalSolidList"/>
    <dgm:cxn modelId="{2EBD7BB7-6361-4F80-A780-7BEEF5B82CD1}" type="presParOf" srcId="{E8408875-31FB-4CC9-9E02-95F26EE2D72D}" destId="{D9D47CC3-4B64-4549-8996-FAD6C0D4E51E}" srcOrd="1" destOrd="0" presId="urn:microsoft.com/office/officeart/2018/2/layout/IconVerticalSolidList"/>
    <dgm:cxn modelId="{A4E07AF6-73F9-4499-BFDD-BE258D520A19}" type="presParOf" srcId="{E8408875-31FB-4CC9-9E02-95F26EE2D72D}" destId="{BB651A79-F30C-48C5-A2E2-466255BE58E2}" srcOrd="2" destOrd="0" presId="urn:microsoft.com/office/officeart/2018/2/layout/IconVerticalSolidList"/>
    <dgm:cxn modelId="{59F38CAF-E4AA-4315-A8B7-1065DB3C1A92}" type="presParOf" srcId="{E8408875-31FB-4CC9-9E02-95F26EE2D72D}" destId="{5C93522A-617C-4318-BC01-3F7FA918B7EE}" srcOrd="3" destOrd="0" presId="urn:microsoft.com/office/officeart/2018/2/layout/IconVerticalSolidList"/>
    <dgm:cxn modelId="{88C1C6B5-86FC-449F-9094-EC63FA2F1BCA}" type="presParOf" srcId="{4DFE3CDE-DA64-4337-A63C-B31BEE813BCC}" destId="{46CE0EB0-6063-4E9E-86D7-E6DD8BE7C73E}" srcOrd="7" destOrd="0" presId="urn:microsoft.com/office/officeart/2018/2/layout/IconVerticalSolidList"/>
    <dgm:cxn modelId="{B372B447-1A0D-4AA1-ABB4-49E43507E287}" type="presParOf" srcId="{4DFE3CDE-DA64-4337-A63C-B31BEE813BCC}" destId="{6FC11C27-D284-4643-89EB-CAD7F0E6C715}" srcOrd="8" destOrd="0" presId="urn:microsoft.com/office/officeart/2018/2/layout/IconVerticalSolidList"/>
    <dgm:cxn modelId="{1E3391E6-D08E-4185-AA5C-412A03D8DCA6}" type="presParOf" srcId="{6FC11C27-D284-4643-89EB-CAD7F0E6C715}" destId="{1F3714B4-81DE-4B57-94F3-BE755A4FFE60}" srcOrd="0" destOrd="0" presId="urn:microsoft.com/office/officeart/2018/2/layout/IconVerticalSolidList"/>
    <dgm:cxn modelId="{6E93EB0D-22EC-4BB4-82EA-B7483EA726C7}" type="presParOf" srcId="{6FC11C27-D284-4643-89EB-CAD7F0E6C715}" destId="{AA855C56-3070-41D9-9319-A6B14574F385}" srcOrd="1" destOrd="0" presId="urn:microsoft.com/office/officeart/2018/2/layout/IconVerticalSolidList"/>
    <dgm:cxn modelId="{285D9077-4961-4197-A16C-7DD1BF108711}" type="presParOf" srcId="{6FC11C27-D284-4643-89EB-CAD7F0E6C715}" destId="{7D67BCEC-313E-4060-A447-06D6354232E7}" srcOrd="2" destOrd="0" presId="urn:microsoft.com/office/officeart/2018/2/layout/IconVerticalSolidList"/>
    <dgm:cxn modelId="{B5A204F1-559F-4093-BCDC-53434F0CE838}" type="presParOf" srcId="{6FC11C27-D284-4643-89EB-CAD7F0E6C715}" destId="{82B6D079-8074-43CE-8DA4-082BB3AD5DEC}" srcOrd="3" destOrd="0" presId="urn:microsoft.com/office/officeart/2018/2/layout/IconVerticalSolidList"/>
    <dgm:cxn modelId="{D2C6AC3D-304B-4908-BECD-B27101F557BE}" type="presParOf" srcId="{4DFE3CDE-DA64-4337-A63C-B31BEE813BCC}" destId="{99FE4BFD-4C33-4859-A4EB-98E83027C7C0}" srcOrd="9" destOrd="0" presId="urn:microsoft.com/office/officeart/2018/2/layout/IconVerticalSolidList"/>
    <dgm:cxn modelId="{01457D13-7A05-40C9-A601-D610B852B041}" type="presParOf" srcId="{4DFE3CDE-DA64-4337-A63C-B31BEE813BCC}" destId="{D415593B-68DD-4A5C-AD83-871FAC0E7F95}" srcOrd="10" destOrd="0" presId="urn:microsoft.com/office/officeart/2018/2/layout/IconVerticalSolidList"/>
    <dgm:cxn modelId="{2029E091-F58E-4115-881B-B7437873B64A}" type="presParOf" srcId="{D415593B-68DD-4A5C-AD83-871FAC0E7F95}" destId="{F6104DBC-2574-4354-8D45-0BAFF086548B}" srcOrd="0" destOrd="0" presId="urn:microsoft.com/office/officeart/2018/2/layout/IconVerticalSolidList"/>
    <dgm:cxn modelId="{E18AE006-A9E2-410E-AA14-62ACC8719DBD}" type="presParOf" srcId="{D415593B-68DD-4A5C-AD83-871FAC0E7F95}" destId="{9DC1433A-2FC3-4F46-9066-BAFCC141F04E}" srcOrd="1" destOrd="0" presId="urn:microsoft.com/office/officeart/2018/2/layout/IconVerticalSolidList"/>
    <dgm:cxn modelId="{C4032588-3525-4257-9964-7A967BAB7D46}" type="presParOf" srcId="{D415593B-68DD-4A5C-AD83-871FAC0E7F95}" destId="{52316255-5A18-4190-B7FF-2684EB1BE418}" srcOrd="2" destOrd="0" presId="urn:microsoft.com/office/officeart/2018/2/layout/IconVerticalSolidList"/>
    <dgm:cxn modelId="{3B2C3E82-0985-4E29-99C5-0FC6CA71B4B8}" type="presParOf" srcId="{D415593B-68DD-4A5C-AD83-871FAC0E7F95}" destId="{3B7FCE72-559F-4F14-A81A-439834D5D9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3FB879-98FD-4AF8-A038-1C600C30CDD4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BB3E79-9F4B-45C2-94D7-8345074F78E5}">
      <dgm:prSet/>
      <dgm:spPr/>
      <dgm:t>
        <a:bodyPr anchor="ctr"/>
        <a:lstStyle/>
        <a:p>
          <a:r>
            <a:rPr lang="en-US" dirty="0"/>
            <a:t>USB Drop attacks work</a:t>
          </a:r>
        </a:p>
      </dgm:t>
    </dgm:pt>
    <dgm:pt modelId="{75C81AF9-C5EB-44A0-ABA8-26F5901EF94A}" type="parTrans" cxnId="{8A863E5C-E01B-4705-B697-EC83D74DBE0F}">
      <dgm:prSet/>
      <dgm:spPr/>
      <dgm:t>
        <a:bodyPr/>
        <a:lstStyle/>
        <a:p>
          <a:endParaRPr lang="en-US"/>
        </a:p>
      </dgm:t>
    </dgm:pt>
    <dgm:pt modelId="{8722CC50-0075-4A85-894B-03E6D80A65C8}" type="sibTrans" cxnId="{8A863E5C-E01B-4705-B697-EC83D74DBE0F}">
      <dgm:prSet/>
      <dgm:spPr/>
      <dgm:t>
        <a:bodyPr/>
        <a:lstStyle/>
        <a:p>
          <a:endParaRPr lang="en-US"/>
        </a:p>
      </dgm:t>
    </dgm:pt>
    <dgm:pt modelId="{95CE09A6-1352-465A-9BD2-D17D07EA55A0}">
      <dgm:prSet/>
      <dgm:spPr/>
      <dgm:t>
        <a:bodyPr anchor="ctr"/>
        <a:lstStyle/>
        <a:p>
          <a:r>
            <a:rPr lang="en-US" dirty="0"/>
            <a:t>50-75% success rate is not uncommon on first run attempts</a:t>
          </a:r>
        </a:p>
      </dgm:t>
    </dgm:pt>
    <dgm:pt modelId="{D414729E-56C0-4358-B463-2081B4ED0CF0}" type="parTrans" cxnId="{1636E466-EC1C-4368-82AA-F5178A0D1F6D}">
      <dgm:prSet/>
      <dgm:spPr/>
      <dgm:t>
        <a:bodyPr/>
        <a:lstStyle/>
        <a:p>
          <a:endParaRPr lang="en-US"/>
        </a:p>
      </dgm:t>
    </dgm:pt>
    <dgm:pt modelId="{F4A3DECF-B955-42C7-BD31-147F954301A0}" type="sibTrans" cxnId="{1636E466-EC1C-4368-82AA-F5178A0D1F6D}">
      <dgm:prSet/>
      <dgm:spPr/>
      <dgm:t>
        <a:bodyPr/>
        <a:lstStyle/>
        <a:p>
          <a:endParaRPr lang="en-US"/>
        </a:p>
      </dgm:t>
    </dgm:pt>
    <dgm:pt modelId="{896DA730-5B9D-445B-B714-A127E7570C70}">
      <dgm:prSet/>
      <dgm:spPr/>
      <dgm:t>
        <a:bodyPr anchor="ctr"/>
        <a:lstStyle/>
        <a:p>
          <a:r>
            <a:rPr lang="en-US" dirty="0"/>
            <a:t>Each organization/industry has different cultures and security awareness levels</a:t>
          </a:r>
        </a:p>
      </dgm:t>
    </dgm:pt>
    <dgm:pt modelId="{03E8EEE4-F4BC-4F18-9AB5-E06FB6FD2AA7}" type="parTrans" cxnId="{64355771-D7BE-4DFC-9F42-3565709DE2AA}">
      <dgm:prSet/>
      <dgm:spPr/>
      <dgm:t>
        <a:bodyPr/>
        <a:lstStyle/>
        <a:p>
          <a:endParaRPr lang="en-US"/>
        </a:p>
      </dgm:t>
    </dgm:pt>
    <dgm:pt modelId="{D07BE30C-A3E0-4909-B182-3F362DA0ED3B}" type="sibTrans" cxnId="{64355771-D7BE-4DFC-9F42-3565709DE2AA}">
      <dgm:prSet/>
      <dgm:spPr/>
      <dgm:t>
        <a:bodyPr/>
        <a:lstStyle/>
        <a:p>
          <a:endParaRPr lang="en-US"/>
        </a:p>
      </dgm:t>
    </dgm:pt>
    <dgm:pt modelId="{B694A62E-912E-471F-B3A8-4CFA7ED8EBA8}">
      <dgm:prSet/>
      <dgm:spPr/>
      <dgm:t>
        <a:bodyPr anchor="ctr"/>
        <a:lstStyle/>
        <a:p>
          <a:r>
            <a:rPr lang="en-US" dirty="0"/>
            <a:t>USB’s in trusting locations with a company or personal feel usually works</a:t>
          </a:r>
        </a:p>
      </dgm:t>
    </dgm:pt>
    <dgm:pt modelId="{27E036D1-F924-4C4D-91F1-C94F818ADDFA}" type="parTrans" cxnId="{B26AE611-087D-42E1-90CA-59C645D32BED}">
      <dgm:prSet/>
      <dgm:spPr/>
      <dgm:t>
        <a:bodyPr/>
        <a:lstStyle/>
        <a:p>
          <a:endParaRPr lang="en-US"/>
        </a:p>
      </dgm:t>
    </dgm:pt>
    <dgm:pt modelId="{C61BF3C9-40E7-4FFD-A0EF-6491CCCBA1B1}" type="sibTrans" cxnId="{B26AE611-087D-42E1-90CA-59C645D32BED}">
      <dgm:prSet/>
      <dgm:spPr/>
      <dgm:t>
        <a:bodyPr/>
        <a:lstStyle/>
        <a:p>
          <a:endParaRPr lang="en-US"/>
        </a:p>
      </dgm:t>
    </dgm:pt>
    <dgm:pt modelId="{7B24D640-640A-4922-9C3C-30E9371B91BF}">
      <dgm:prSet/>
      <dgm:spPr/>
      <dgm:t>
        <a:bodyPr anchor="ctr"/>
        <a:lstStyle/>
        <a:p>
          <a:r>
            <a:rPr lang="en-US" dirty="0"/>
            <a:t>Hottest locations are lobby, turnstile, parking lot, and bathroom</a:t>
          </a:r>
        </a:p>
      </dgm:t>
    </dgm:pt>
    <dgm:pt modelId="{2D7C4A69-F629-4C80-BB9A-B0446C878B51}" type="parTrans" cxnId="{517C5C01-9A9B-4FAC-BD06-A650821B992F}">
      <dgm:prSet/>
      <dgm:spPr/>
      <dgm:t>
        <a:bodyPr/>
        <a:lstStyle/>
        <a:p>
          <a:endParaRPr lang="en-US"/>
        </a:p>
      </dgm:t>
    </dgm:pt>
    <dgm:pt modelId="{2001C3CF-027D-488C-AC24-AD017B5545DF}" type="sibTrans" cxnId="{517C5C01-9A9B-4FAC-BD06-A650821B992F}">
      <dgm:prSet/>
      <dgm:spPr/>
      <dgm:t>
        <a:bodyPr/>
        <a:lstStyle/>
        <a:p>
          <a:endParaRPr lang="en-US"/>
        </a:p>
      </dgm:t>
    </dgm:pt>
    <dgm:pt modelId="{4B3CFEE8-956F-4DEA-92D0-1201F1747110}">
      <dgm:prSet/>
      <dgm:spPr/>
      <dgm:t>
        <a:bodyPr anchor="ctr"/>
        <a:lstStyle/>
        <a:p>
          <a:r>
            <a:rPr lang="en-US" dirty="0"/>
            <a:t>Hottest files are resumes, budgets, payrolls, and “confidential”</a:t>
          </a:r>
        </a:p>
      </dgm:t>
    </dgm:pt>
    <dgm:pt modelId="{C547D33D-CD2B-4309-86C7-03D11AEB87C2}" type="parTrans" cxnId="{A1D9573B-A3B6-459F-B906-50AC22FF1C0B}">
      <dgm:prSet/>
      <dgm:spPr/>
      <dgm:t>
        <a:bodyPr/>
        <a:lstStyle/>
        <a:p>
          <a:endParaRPr lang="en-US"/>
        </a:p>
      </dgm:t>
    </dgm:pt>
    <dgm:pt modelId="{8C1E153B-9D48-40E1-A5CD-A8674B0B1801}" type="sibTrans" cxnId="{A1D9573B-A3B6-459F-B906-50AC22FF1C0B}">
      <dgm:prSet/>
      <dgm:spPr/>
      <dgm:t>
        <a:bodyPr/>
        <a:lstStyle/>
        <a:p>
          <a:endParaRPr lang="en-US"/>
        </a:p>
      </dgm:t>
    </dgm:pt>
    <dgm:pt modelId="{BEAF23B1-62E9-42A5-A57E-CF1029DFBBBF}">
      <dgm:prSet/>
      <dgm:spPr/>
      <dgm:t>
        <a:bodyPr anchor="ctr"/>
        <a:lstStyle/>
        <a:p>
          <a:r>
            <a:rPr lang="en-US" dirty="0"/>
            <a:t>I’ve shared tactics and techniques with students and researchers, and they’ve experienced similar results</a:t>
          </a:r>
        </a:p>
      </dgm:t>
    </dgm:pt>
    <dgm:pt modelId="{AD5C50F0-F7A9-4563-B031-911B250440F6}" type="parTrans" cxnId="{7826C08F-12E2-49C2-9A65-71DF0B91CABE}">
      <dgm:prSet/>
      <dgm:spPr/>
      <dgm:t>
        <a:bodyPr/>
        <a:lstStyle/>
        <a:p>
          <a:endParaRPr lang="en-US"/>
        </a:p>
      </dgm:t>
    </dgm:pt>
    <dgm:pt modelId="{E33B728A-F7A4-4D4E-914A-E11530422C2C}" type="sibTrans" cxnId="{7826C08F-12E2-49C2-9A65-71DF0B91CABE}">
      <dgm:prSet/>
      <dgm:spPr/>
      <dgm:t>
        <a:bodyPr/>
        <a:lstStyle/>
        <a:p>
          <a:endParaRPr lang="en-US"/>
        </a:p>
      </dgm:t>
    </dgm:pt>
    <dgm:pt modelId="{520068C9-6BE0-4A30-84C5-AA2BB205706D}" type="pres">
      <dgm:prSet presAssocID="{A63FB879-98FD-4AF8-A038-1C600C30CDD4}" presName="vert0" presStyleCnt="0">
        <dgm:presLayoutVars>
          <dgm:dir/>
          <dgm:animOne val="branch"/>
          <dgm:animLvl val="lvl"/>
        </dgm:presLayoutVars>
      </dgm:prSet>
      <dgm:spPr/>
    </dgm:pt>
    <dgm:pt modelId="{AC16E41E-9759-4084-8A8A-ABA05398926F}" type="pres">
      <dgm:prSet presAssocID="{F8BB3E79-9F4B-45C2-94D7-8345074F78E5}" presName="thickLine" presStyleLbl="alignNode1" presStyleIdx="0" presStyleCnt="7"/>
      <dgm:spPr/>
    </dgm:pt>
    <dgm:pt modelId="{1E384D42-B9C4-4F22-9680-4E6359DC0528}" type="pres">
      <dgm:prSet presAssocID="{F8BB3E79-9F4B-45C2-94D7-8345074F78E5}" presName="horz1" presStyleCnt="0"/>
      <dgm:spPr/>
    </dgm:pt>
    <dgm:pt modelId="{4FA498A7-C98E-4A16-B35D-027B4B96FE2C}" type="pres">
      <dgm:prSet presAssocID="{F8BB3E79-9F4B-45C2-94D7-8345074F78E5}" presName="tx1" presStyleLbl="revTx" presStyleIdx="0" presStyleCnt="7"/>
      <dgm:spPr/>
    </dgm:pt>
    <dgm:pt modelId="{2C6CC6DD-21C5-47D2-934A-CA605A95BDA3}" type="pres">
      <dgm:prSet presAssocID="{F8BB3E79-9F4B-45C2-94D7-8345074F78E5}" presName="vert1" presStyleCnt="0"/>
      <dgm:spPr/>
    </dgm:pt>
    <dgm:pt modelId="{72806722-9EB5-4FB6-A893-416879BE3FD4}" type="pres">
      <dgm:prSet presAssocID="{95CE09A6-1352-465A-9BD2-D17D07EA55A0}" presName="thickLine" presStyleLbl="alignNode1" presStyleIdx="1" presStyleCnt="7"/>
      <dgm:spPr/>
    </dgm:pt>
    <dgm:pt modelId="{0AA85D8E-E642-4711-91DD-C3851EC45572}" type="pres">
      <dgm:prSet presAssocID="{95CE09A6-1352-465A-9BD2-D17D07EA55A0}" presName="horz1" presStyleCnt="0"/>
      <dgm:spPr/>
    </dgm:pt>
    <dgm:pt modelId="{B62D1013-F962-4AEC-AFB2-D26D35336AE4}" type="pres">
      <dgm:prSet presAssocID="{95CE09A6-1352-465A-9BD2-D17D07EA55A0}" presName="tx1" presStyleLbl="revTx" presStyleIdx="1" presStyleCnt="7"/>
      <dgm:spPr/>
    </dgm:pt>
    <dgm:pt modelId="{3B25CCA3-0CB7-4FE4-9C45-8BD6BDD4FB9D}" type="pres">
      <dgm:prSet presAssocID="{95CE09A6-1352-465A-9BD2-D17D07EA55A0}" presName="vert1" presStyleCnt="0"/>
      <dgm:spPr/>
    </dgm:pt>
    <dgm:pt modelId="{CE4EA1E8-AA6E-4162-8F05-624A1F9008D9}" type="pres">
      <dgm:prSet presAssocID="{896DA730-5B9D-445B-B714-A127E7570C70}" presName="thickLine" presStyleLbl="alignNode1" presStyleIdx="2" presStyleCnt="7"/>
      <dgm:spPr/>
    </dgm:pt>
    <dgm:pt modelId="{88113122-816C-4CE7-A377-BEEE85CE2E0C}" type="pres">
      <dgm:prSet presAssocID="{896DA730-5B9D-445B-B714-A127E7570C70}" presName="horz1" presStyleCnt="0"/>
      <dgm:spPr/>
    </dgm:pt>
    <dgm:pt modelId="{222DA429-53B2-4311-ACBA-8A9095054D2C}" type="pres">
      <dgm:prSet presAssocID="{896DA730-5B9D-445B-B714-A127E7570C70}" presName="tx1" presStyleLbl="revTx" presStyleIdx="2" presStyleCnt="7"/>
      <dgm:spPr/>
    </dgm:pt>
    <dgm:pt modelId="{5A5D1CFC-4389-454E-9A4F-CC940A779F8B}" type="pres">
      <dgm:prSet presAssocID="{896DA730-5B9D-445B-B714-A127E7570C70}" presName="vert1" presStyleCnt="0"/>
      <dgm:spPr/>
    </dgm:pt>
    <dgm:pt modelId="{CF218986-950A-4A5B-8A08-BE51651D76DA}" type="pres">
      <dgm:prSet presAssocID="{B694A62E-912E-471F-B3A8-4CFA7ED8EBA8}" presName="thickLine" presStyleLbl="alignNode1" presStyleIdx="3" presStyleCnt="7"/>
      <dgm:spPr/>
    </dgm:pt>
    <dgm:pt modelId="{ECA4B6BA-40A7-481A-95CA-A5863B4C6780}" type="pres">
      <dgm:prSet presAssocID="{B694A62E-912E-471F-B3A8-4CFA7ED8EBA8}" presName="horz1" presStyleCnt="0"/>
      <dgm:spPr/>
    </dgm:pt>
    <dgm:pt modelId="{6AA7FEDA-A4A6-42F5-8D15-AD10C7039454}" type="pres">
      <dgm:prSet presAssocID="{B694A62E-912E-471F-B3A8-4CFA7ED8EBA8}" presName="tx1" presStyleLbl="revTx" presStyleIdx="3" presStyleCnt="7"/>
      <dgm:spPr/>
    </dgm:pt>
    <dgm:pt modelId="{4D696E7C-4217-4C2E-BA8C-E2A9F308ED41}" type="pres">
      <dgm:prSet presAssocID="{B694A62E-912E-471F-B3A8-4CFA7ED8EBA8}" presName="vert1" presStyleCnt="0"/>
      <dgm:spPr/>
    </dgm:pt>
    <dgm:pt modelId="{AD13ADFC-62F2-4A7B-862A-5F4C89004151}" type="pres">
      <dgm:prSet presAssocID="{7B24D640-640A-4922-9C3C-30E9371B91BF}" presName="thickLine" presStyleLbl="alignNode1" presStyleIdx="4" presStyleCnt="7"/>
      <dgm:spPr/>
    </dgm:pt>
    <dgm:pt modelId="{3F2CCFBF-0A1D-43F2-808E-6D21F78F4640}" type="pres">
      <dgm:prSet presAssocID="{7B24D640-640A-4922-9C3C-30E9371B91BF}" presName="horz1" presStyleCnt="0"/>
      <dgm:spPr/>
    </dgm:pt>
    <dgm:pt modelId="{BF4FF0C1-3E88-469C-8EFB-34667A599A33}" type="pres">
      <dgm:prSet presAssocID="{7B24D640-640A-4922-9C3C-30E9371B91BF}" presName="tx1" presStyleLbl="revTx" presStyleIdx="4" presStyleCnt="7"/>
      <dgm:spPr/>
    </dgm:pt>
    <dgm:pt modelId="{C92D909D-229F-467F-B493-B6D60EB2F8E7}" type="pres">
      <dgm:prSet presAssocID="{7B24D640-640A-4922-9C3C-30E9371B91BF}" presName="vert1" presStyleCnt="0"/>
      <dgm:spPr/>
    </dgm:pt>
    <dgm:pt modelId="{8B180DDB-0C56-434A-BD77-83A1B11B1B3E}" type="pres">
      <dgm:prSet presAssocID="{4B3CFEE8-956F-4DEA-92D0-1201F1747110}" presName="thickLine" presStyleLbl="alignNode1" presStyleIdx="5" presStyleCnt="7"/>
      <dgm:spPr/>
    </dgm:pt>
    <dgm:pt modelId="{3AD24BBB-C43B-49E1-8659-20310E6D1BF5}" type="pres">
      <dgm:prSet presAssocID="{4B3CFEE8-956F-4DEA-92D0-1201F1747110}" presName="horz1" presStyleCnt="0"/>
      <dgm:spPr/>
    </dgm:pt>
    <dgm:pt modelId="{3BAD6989-D446-4E1E-A5C7-7C7308E44997}" type="pres">
      <dgm:prSet presAssocID="{4B3CFEE8-956F-4DEA-92D0-1201F1747110}" presName="tx1" presStyleLbl="revTx" presStyleIdx="5" presStyleCnt="7"/>
      <dgm:spPr/>
    </dgm:pt>
    <dgm:pt modelId="{A11E88CF-949A-4507-8299-B6DAA4251D3E}" type="pres">
      <dgm:prSet presAssocID="{4B3CFEE8-956F-4DEA-92D0-1201F1747110}" presName="vert1" presStyleCnt="0"/>
      <dgm:spPr/>
    </dgm:pt>
    <dgm:pt modelId="{7A4B0269-E127-4589-9B82-5ACBD8267C30}" type="pres">
      <dgm:prSet presAssocID="{BEAF23B1-62E9-42A5-A57E-CF1029DFBBBF}" presName="thickLine" presStyleLbl="alignNode1" presStyleIdx="6" presStyleCnt="7"/>
      <dgm:spPr/>
    </dgm:pt>
    <dgm:pt modelId="{622E617C-083E-41EA-A769-3BD5E2B60B47}" type="pres">
      <dgm:prSet presAssocID="{BEAF23B1-62E9-42A5-A57E-CF1029DFBBBF}" presName="horz1" presStyleCnt="0"/>
      <dgm:spPr/>
    </dgm:pt>
    <dgm:pt modelId="{5B76B6D2-FC40-4CAB-8020-75AAFA2263A7}" type="pres">
      <dgm:prSet presAssocID="{BEAF23B1-62E9-42A5-A57E-CF1029DFBBBF}" presName="tx1" presStyleLbl="revTx" presStyleIdx="6" presStyleCnt="7"/>
      <dgm:spPr/>
    </dgm:pt>
    <dgm:pt modelId="{99A00643-A4ED-48F4-8B0A-18A11DC92418}" type="pres">
      <dgm:prSet presAssocID="{BEAF23B1-62E9-42A5-A57E-CF1029DFBBBF}" presName="vert1" presStyleCnt="0"/>
      <dgm:spPr/>
    </dgm:pt>
  </dgm:ptLst>
  <dgm:cxnLst>
    <dgm:cxn modelId="{517C5C01-9A9B-4FAC-BD06-A650821B992F}" srcId="{A63FB879-98FD-4AF8-A038-1C600C30CDD4}" destId="{7B24D640-640A-4922-9C3C-30E9371B91BF}" srcOrd="4" destOrd="0" parTransId="{2D7C4A69-F629-4C80-BB9A-B0446C878B51}" sibTransId="{2001C3CF-027D-488C-AC24-AD017B5545DF}"/>
    <dgm:cxn modelId="{B26AE611-087D-42E1-90CA-59C645D32BED}" srcId="{A63FB879-98FD-4AF8-A038-1C600C30CDD4}" destId="{B694A62E-912E-471F-B3A8-4CFA7ED8EBA8}" srcOrd="3" destOrd="0" parTransId="{27E036D1-F924-4C4D-91F1-C94F818ADDFA}" sibTransId="{C61BF3C9-40E7-4FFD-A0EF-6491CCCBA1B1}"/>
    <dgm:cxn modelId="{3B4A0823-9210-449C-BF0D-470642FC2FC6}" type="presOf" srcId="{95CE09A6-1352-465A-9BD2-D17D07EA55A0}" destId="{B62D1013-F962-4AEC-AFB2-D26D35336AE4}" srcOrd="0" destOrd="0" presId="urn:microsoft.com/office/officeart/2008/layout/LinedList"/>
    <dgm:cxn modelId="{E13DDB31-5550-46BA-82FC-25640292B5C9}" type="presOf" srcId="{B694A62E-912E-471F-B3A8-4CFA7ED8EBA8}" destId="{6AA7FEDA-A4A6-42F5-8D15-AD10C7039454}" srcOrd="0" destOrd="0" presId="urn:microsoft.com/office/officeart/2008/layout/LinedList"/>
    <dgm:cxn modelId="{A1D9573B-A3B6-459F-B906-50AC22FF1C0B}" srcId="{A63FB879-98FD-4AF8-A038-1C600C30CDD4}" destId="{4B3CFEE8-956F-4DEA-92D0-1201F1747110}" srcOrd="5" destOrd="0" parTransId="{C547D33D-CD2B-4309-86C7-03D11AEB87C2}" sibTransId="{8C1E153B-9D48-40E1-A5CD-A8674B0B1801}"/>
    <dgm:cxn modelId="{8A863E5C-E01B-4705-B697-EC83D74DBE0F}" srcId="{A63FB879-98FD-4AF8-A038-1C600C30CDD4}" destId="{F8BB3E79-9F4B-45C2-94D7-8345074F78E5}" srcOrd="0" destOrd="0" parTransId="{75C81AF9-C5EB-44A0-ABA8-26F5901EF94A}" sibTransId="{8722CC50-0075-4A85-894B-03E6D80A65C8}"/>
    <dgm:cxn modelId="{1636E466-EC1C-4368-82AA-F5178A0D1F6D}" srcId="{A63FB879-98FD-4AF8-A038-1C600C30CDD4}" destId="{95CE09A6-1352-465A-9BD2-D17D07EA55A0}" srcOrd="1" destOrd="0" parTransId="{D414729E-56C0-4358-B463-2081B4ED0CF0}" sibTransId="{F4A3DECF-B955-42C7-BD31-147F954301A0}"/>
    <dgm:cxn modelId="{9220B06E-02CA-4F18-8536-D6EF62A6128A}" type="presOf" srcId="{896DA730-5B9D-445B-B714-A127E7570C70}" destId="{222DA429-53B2-4311-ACBA-8A9095054D2C}" srcOrd="0" destOrd="0" presId="urn:microsoft.com/office/officeart/2008/layout/LinedList"/>
    <dgm:cxn modelId="{64355771-D7BE-4DFC-9F42-3565709DE2AA}" srcId="{A63FB879-98FD-4AF8-A038-1C600C30CDD4}" destId="{896DA730-5B9D-445B-B714-A127E7570C70}" srcOrd="2" destOrd="0" parTransId="{03E8EEE4-F4BC-4F18-9AB5-E06FB6FD2AA7}" sibTransId="{D07BE30C-A3E0-4909-B182-3F362DA0ED3B}"/>
    <dgm:cxn modelId="{293F7F79-BF36-4562-85C5-DE5204CDDC77}" type="presOf" srcId="{4B3CFEE8-956F-4DEA-92D0-1201F1747110}" destId="{3BAD6989-D446-4E1E-A5C7-7C7308E44997}" srcOrd="0" destOrd="0" presId="urn:microsoft.com/office/officeart/2008/layout/LinedList"/>
    <dgm:cxn modelId="{7826C08F-12E2-49C2-9A65-71DF0B91CABE}" srcId="{A63FB879-98FD-4AF8-A038-1C600C30CDD4}" destId="{BEAF23B1-62E9-42A5-A57E-CF1029DFBBBF}" srcOrd="6" destOrd="0" parTransId="{AD5C50F0-F7A9-4563-B031-911B250440F6}" sibTransId="{E33B728A-F7A4-4D4E-914A-E11530422C2C}"/>
    <dgm:cxn modelId="{47FB179A-E587-4623-A3EE-F02294706522}" type="presOf" srcId="{BEAF23B1-62E9-42A5-A57E-CF1029DFBBBF}" destId="{5B76B6D2-FC40-4CAB-8020-75AAFA2263A7}" srcOrd="0" destOrd="0" presId="urn:microsoft.com/office/officeart/2008/layout/LinedList"/>
    <dgm:cxn modelId="{F515C3AC-1714-4A33-B346-91D9C4651A84}" type="presOf" srcId="{F8BB3E79-9F4B-45C2-94D7-8345074F78E5}" destId="{4FA498A7-C98E-4A16-B35D-027B4B96FE2C}" srcOrd="0" destOrd="0" presId="urn:microsoft.com/office/officeart/2008/layout/LinedList"/>
    <dgm:cxn modelId="{40DFB6BA-EB93-4F36-B611-C4F675EA5A6A}" type="presOf" srcId="{7B24D640-640A-4922-9C3C-30E9371B91BF}" destId="{BF4FF0C1-3E88-469C-8EFB-34667A599A33}" srcOrd="0" destOrd="0" presId="urn:microsoft.com/office/officeart/2008/layout/LinedList"/>
    <dgm:cxn modelId="{E24DD6DD-619F-43CE-9A03-E5CB8F55CE57}" type="presOf" srcId="{A63FB879-98FD-4AF8-A038-1C600C30CDD4}" destId="{520068C9-6BE0-4A30-84C5-AA2BB205706D}" srcOrd="0" destOrd="0" presId="urn:microsoft.com/office/officeart/2008/layout/LinedList"/>
    <dgm:cxn modelId="{96919BD1-A189-49B3-8D7C-B08AB0C70C35}" type="presParOf" srcId="{520068C9-6BE0-4A30-84C5-AA2BB205706D}" destId="{AC16E41E-9759-4084-8A8A-ABA05398926F}" srcOrd="0" destOrd="0" presId="urn:microsoft.com/office/officeart/2008/layout/LinedList"/>
    <dgm:cxn modelId="{2353F27C-E206-425A-B1CE-A9DE5E3B3BAB}" type="presParOf" srcId="{520068C9-6BE0-4A30-84C5-AA2BB205706D}" destId="{1E384D42-B9C4-4F22-9680-4E6359DC0528}" srcOrd="1" destOrd="0" presId="urn:microsoft.com/office/officeart/2008/layout/LinedList"/>
    <dgm:cxn modelId="{31CC281F-E399-4D51-B04A-EB19527014A7}" type="presParOf" srcId="{1E384D42-B9C4-4F22-9680-4E6359DC0528}" destId="{4FA498A7-C98E-4A16-B35D-027B4B96FE2C}" srcOrd="0" destOrd="0" presId="urn:microsoft.com/office/officeart/2008/layout/LinedList"/>
    <dgm:cxn modelId="{3AAFF785-9ACF-4B35-BF30-F0F379A02908}" type="presParOf" srcId="{1E384D42-B9C4-4F22-9680-4E6359DC0528}" destId="{2C6CC6DD-21C5-47D2-934A-CA605A95BDA3}" srcOrd="1" destOrd="0" presId="urn:microsoft.com/office/officeart/2008/layout/LinedList"/>
    <dgm:cxn modelId="{226E8656-7838-45F6-B92B-B874F3F927F2}" type="presParOf" srcId="{520068C9-6BE0-4A30-84C5-AA2BB205706D}" destId="{72806722-9EB5-4FB6-A893-416879BE3FD4}" srcOrd="2" destOrd="0" presId="urn:microsoft.com/office/officeart/2008/layout/LinedList"/>
    <dgm:cxn modelId="{BD121BC8-3A27-4F57-A26E-56AACDEBB580}" type="presParOf" srcId="{520068C9-6BE0-4A30-84C5-AA2BB205706D}" destId="{0AA85D8E-E642-4711-91DD-C3851EC45572}" srcOrd="3" destOrd="0" presId="urn:microsoft.com/office/officeart/2008/layout/LinedList"/>
    <dgm:cxn modelId="{A1662935-92A3-431F-98F0-CDC645A8B559}" type="presParOf" srcId="{0AA85D8E-E642-4711-91DD-C3851EC45572}" destId="{B62D1013-F962-4AEC-AFB2-D26D35336AE4}" srcOrd="0" destOrd="0" presId="urn:microsoft.com/office/officeart/2008/layout/LinedList"/>
    <dgm:cxn modelId="{21B88ACB-BCC0-4F8E-894E-30C376484621}" type="presParOf" srcId="{0AA85D8E-E642-4711-91DD-C3851EC45572}" destId="{3B25CCA3-0CB7-4FE4-9C45-8BD6BDD4FB9D}" srcOrd="1" destOrd="0" presId="urn:microsoft.com/office/officeart/2008/layout/LinedList"/>
    <dgm:cxn modelId="{DA52B2DD-3122-4492-B699-7DE9E72E932D}" type="presParOf" srcId="{520068C9-6BE0-4A30-84C5-AA2BB205706D}" destId="{CE4EA1E8-AA6E-4162-8F05-624A1F9008D9}" srcOrd="4" destOrd="0" presId="urn:microsoft.com/office/officeart/2008/layout/LinedList"/>
    <dgm:cxn modelId="{D2E1B05B-13FD-4DF9-9D72-4FB7E067AC7A}" type="presParOf" srcId="{520068C9-6BE0-4A30-84C5-AA2BB205706D}" destId="{88113122-816C-4CE7-A377-BEEE85CE2E0C}" srcOrd="5" destOrd="0" presId="urn:microsoft.com/office/officeart/2008/layout/LinedList"/>
    <dgm:cxn modelId="{53946A80-3762-4B26-AA57-852E6B1BDC6A}" type="presParOf" srcId="{88113122-816C-4CE7-A377-BEEE85CE2E0C}" destId="{222DA429-53B2-4311-ACBA-8A9095054D2C}" srcOrd="0" destOrd="0" presId="urn:microsoft.com/office/officeart/2008/layout/LinedList"/>
    <dgm:cxn modelId="{A4FFEFD7-9CE7-4F38-8A39-E51EDBD11F2E}" type="presParOf" srcId="{88113122-816C-4CE7-A377-BEEE85CE2E0C}" destId="{5A5D1CFC-4389-454E-9A4F-CC940A779F8B}" srcOrd="1" destOrd="0" presId="urn:microsoft.com/office/officeart/2008/layout/LinedList"/>
    <dgm:cxn modelId="{37AA7F86-FB40-4518-9B20-B967706832C0}" type="presParOf" srcId="{520068C9-6BE0-4A30-84C5-AA2BB205706D}" destId="{CF218986-950A-4A5B-8A08-BE51651D76DA}" srcOrd="6" destOrd="0" presId="urn:microsoft.com/office/officeart/2008/layout/LinedList"/>
    <dgm:cxn modelId="{99082560-7A3D-4176-9A33-9BDC32137A0B}" type="presParOf" srcId="{520068C9-6BE0-4A30-84C5-AA2BB205706D}" destId="{ECA4B6BA-40A7-481A-95CA-A5863B4C6780}" srcOrd="7" destOrd="0" presId="urn:microsoft.com/office/officeart/2008/layout/LinedList"/>
    <dgm:cxn modelId="{4985755B-9AA1-47EA-88D9-01ECB03E4691}" type="presParOf" srcId="{ECA4B6BA-40A7-481A-95CA-A5863B4C6780}" destId="{6AA7FEDA-A4A6-42F5-8D15-AD10C7039454}" srcOrd="0" destOrd="0" presId="urn:microsoft.com/office/officeart/2008/layout/LinedList"/>
    <dgm:cxn modelId="{407A3A85-53BE-485B-AD6E-E0080001EB17}" type="presParOf" srcId="{ECA4B6BA-40A7-481A-95CA-A5863B4C6780}" destId="{4D696E7C-4217-4C2E-BA8C-E2A9F308ED41}" srcOrd="1" destOrd="0" presId="urn:microsoft.com/office/officeart/2008/layout/LinedList"/>
    <dgm:cxn modelId="{01AF48A9-D584-4DA0-9EAC-AF30F067EE13}" type="presParOf" srcId="{520068C9-6BE0-4A30-84C5-AA2BB205706D}" destId="{AD13ADFC-62F2-4A7B-862A-5F4C89004151}" srcOrd="8" destOrd="0" presId="urn:microsoft.com/office/officeart/2008/layout/LinedList"/>
    <dgm:cxn modelId="{EFFD2DD9-6CDE-4E6F-ACAE-947746CDCAE7}" type="presParOf" srcId="{520068C9-6BE0-4A30-84C5-AA2BB205706D}" destId="{3F2CCFBF-0A1D-43F2-808E-6D21F78F4640}" srcOrd="9" destOrd="0" presId="urn:microsoft.com/office/officeart/2008/layout/LinedList"/>
    <dgm:cxn modelId="{66A56B66-28C7-48AC-9119-95016A2516C3}" type="presParOf" srcId="{3F2CCFBF-0A1D-43F2-808E-6D21F78F4640}" destId="{BF4FF0C1-3E88-469C-8EFB-34667A599A33}" srcOrd="0" destOrd="0" presId="urn:microsoft.com/office/officeart/2008/layout/LinedList"/>
    <dgm:cxn modelId="{B37EB0D6-7577-47AC-AC07-AFD3EF230645}" type="presParOf" srcId="{3F2CCFBF-0A1D-43F2-808E-6D21F78F4640}" destId="{C92D909D-229F-467F-B493-B6D60EB2F8E7}" srcOrd="1" destOrd="0" presId="urn:microsoft.com/office/officeart/2008/layout/LinedList"/>
    <dgm:cxn modelId="{5F3AD96E-68EA-4BCF-B271-66D5F047DC53}" type="presParOf" srcId="{520068C9-6BE0-4A30-84C5-AA2BB205706D}" destId="{8B180DDB-0C56-434A-BD77-83A1B11B1B3E}" srcOrd="10" destOrd="0" presId="urn:microsoft.com/office/officeart/2008/layout/LinedList"/>
    <dgm:cxn modelId="{3682AD7D-7E48-4547-A320-1CC938473278}" type="presParOf" srcId="{520068C9-6BE0-4A30-84C5-AA2BB205706D}" destId="{3AD24BBB-C43B-49E1-8659-20310E6D1BF5}" srcOrd="11" destOrd="0" presId="urn:microsoft.com/office/officeart/2008/layout/LinedList"/>
    <dgm:cxn modelId="{08C3C0FD-3574-403B-B65C-D19E58BADAC0}" type="presParOf" srcId="{3AD24BBB-C43B-49E1-8659-20310E6D1BF5}" destId="{3BAD6989-D446-4E1E-A5C7-7C7308E44997}" srcOrd="0" destOrd="0" presId="urn:microsoft.com/office/officeart/2008/layout/LinedList"/>
    <dgm:cxn modelId="{F223EB96-B126-4478-A346-8EA77FCFDF61}" type="presParOf" srcId="{3AD24BBB-C43B-49E1-8659-20310E6D1BF5}" destId="{A11E88CF-949A-4507-8299-B6DAA4251D3E}" srcOrd="1" destOrd="0" presId="urn:microsoft.com/office/officeart/2008/layout/LinedList"/>
    <dgm:cxn modelId="{FF88C1AB-60CF-42E0-9CF7-A20558FF5B2B}" type="presParOf" srcId="{520068C9-6BE0-4A30-84C5-AA2BB205706D}" destId="{7A4B0269-E127-4589-9B82-5ACBD8267C30}" srcOrd="12" destOrd="0" presId="urn:microsoft.com/office/officeart/2008/layout/LinedList"/>
    <dgm:cxn modelId="{7D5DF930-5F66-49C1-BE3F-CEBC1F760EE6}" type="presParOf" srcId="{520068C9-6BE0-4A30-84C5-AA2BB205706D}" destId="{622E617C-083E-41EA-A769-3BD5E2B60B47}" srcOrd="13" destOrd="0" presId="urn:microsoft.com/office/officeart/2008/layout/LinedList"/>
    <dgm:cxn modelId="{EBA74CF7-CC93-4934-B14C-F8E57905D68F}" type="presParOf" srcId="{622E617C-083E-41EA-A769-3BD5E2B60B47}" destId="{5B76B6D2-FC40-4CAB-8020-75AAFA2263A7}" srcOrd="0" destOrd="0" presId="urn:microsoft.com/office/officeart/2008/layout/LinedList"/>
    <dgm:cxn modelId="{781E23EC-8E1D-4029-803C-BB7D5FD63966}" type="presParOf" srcId="{622E617C-083E-41EA-A769-3BD5E2B60B47}" destId="{99A00643-A4ED-48F4-8B0A-18A11DC924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6B0D42-6DF0-444C-B194-7EB1F7E2B4E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629A84-B682-48D8-8E70-8D02AA7BF950}">
      <dgm:prSet/>
      <dgm:spPr/>
      <dgm:t>
        <a:bodyPr/>
        <a:lstStyle/>
        <a:p>
          <a:r>
            <a:rPr lang="en-US" dirty="0"/>
            <a:t>Your goal</a:t>
          </a:r>
        </a:p>
      </dgm:t>
    </dgm:pt>
    <dgm:pt modelId="{9F8A54D7-142D-43FA-B698-88EF730A77FC}" type="parTrans" cxnId="{D977C475-CAA0-4A15-9228-07BE2E885931}">
      <dgm:prSet/>
      <dgm:spPr/>
      <dgm:t>
        <a:bodyPr/>
        <a:lstStyle/>
        <a:p>
          <a:endParaRPr lang="en-US"/>
        </a:p>
      </dgm:t>
    </dgm:pt>
    <dgm:pt modelId="{1B212B90-E5E6-494B-862F-39CDB6BB6B12}" type="sibTrans" cxnId="{D977C475-CAA0-4A15-9228-07BE2E885931}">
      <dgm:prSet/>
      <dgm:spPr/>
      <dgm:t>
        <a:bodyPr/>
        <a:lstStyle/>
        <a:p>
          <a:endParaRPr lang="en-US"/>
        </a:p>
      </dgm:t>
    </dgm:pt>
    <dgm:pt modelId="{DFC31DC2-1F28-456F-BD5A-24C12FA259D8}">
      <dgm:prSet/>
      <dgm:spPr/>
      <dgm:t>
        <a:bodyPr/>
        <a:lstStyle/>
        <a:p>
          <a:r>
            <a:rPr lang="en-US" dirty="0"/>
            <a:t>How many USB’s to acquire</a:t>
          </a:r>
        </a:p>
      </dgm:t>
    </dgm:pt>
    <dgm:pt modelId="{9421D428-D2DB-433B-A26E-3618028EF7BA}" type="parTrans" cxnId="{8D8A06BC-63F0-4427-982A-054AE9D49EC8}">
      <dgm:prSet/>
      <dgm:spPr/>
      <dgm:t>
        <a:bodyPr/>
        <a:lstStyle/>
        <a:p>
          <a:endParaRPr lang="en-US"/>
        </a:p>
      </dgm:t>
    </dgm:pt>
    <dgm:pt modelId="{4098942D-2520-4E43-83B7-CA916AC0D728}" type="sibTrans" cxnId="{8D8A06BC-63F0-4427-982A-054AE9D49EC8}">
      <dgm:prSet/>
      <dgm:spPr/>
      <dgm:t>
        <a:bodyPr/>
        <a:lstStyle/>
        <a:p>
          <a:endParaRPr lang="en-US"/>
        </a:p>
      </dgm:t>
    </dgm:pt>
    <dgm:pt modelId="{889C999A-1FED-49EA-BE57-D51BB09BABF2}">
      <dgm:prSet/>
      <dgm:spPr/>
      <dgm:t>
        <a:bodyPr/>
        <a:lstStyle/>
        <a:p>
          <a:r>
            <a:rPr lang="en-US" dirty="0"/>
            <a:t>What they’re going to look like</a:t>
          </a:r>
        </a:p>
      </dgm:t>
    </dgm:pt>
    <dgm:pt modelId="{19A590E9-C064-46E4-AD1F-5B2E8A8B2CB7}" type="parTrans" cxnId="{565CDF60-8A1E-4FFC-8A39-32033AB9B9F9}">
      <dgm:prSet/>
      <dgm:spPr/>
      <dgm:t>
        <a:bodyPr/>
        <a:lstStyle/>
        <a:p>
          <a:endParaRPr lang="en-US"/>
        </a:p>
      </dgm:t>
    </dgm:pt>
    <dgm:pt modelId="{24164B4F-D447-4C36-A306-DA04A0C8906E}" type="sibTrans" cxnId="{565CDF60-8A1E-4FFC-8A39-32033AB9B9F9}">
      <dgm:prSet/>
      <dgm:spPr/>
      <dgm:t>
        <a:bodyPr/>
        <a:lstStyle/>
        <a:p>
          <a:endParaRPr lang="en-US"/>
        </a:p>
      </dgm:t>
    </dgm:pt>
    <dgm:pt modelId="{490CF896-437C-471D-A631-12686A576C98}">
      <dgm:prSet/>
      <dgm:spPr/>
      <dgm:t>
        <a:bodyPr/>
        <a:lstStyle/>
        <a:p>
          <a:r>
            <a:rPr lang="en-US" dirty="0"/>
            <a:t>Where they’re going to be dropped</a:t>
          </a:r>
        </a:p>
      </dgm:t>
    </dgm:pt>
    <dgm:pt modelId="{A8B8A7F9-EA91-450A-ABBA-5995195C25A2}" type="parTrans" cxnId="{DC435230-9355-4E4C-960F-6CD0876B895F}">
      <dgm:prSet/>
      <dgm:spPr/>
      <dgm:t>
        <a:bodyPr/>
        <a:lstStyle/>
        <a:p>
          <a:endParaRPr lang="en-US"/>
        </a:p>
      </dgm:t>
    </dgm:pt>
    <dgm:pt modelId="{A4B747E7-32DA-4E71-BAFF-A33C29FD2DDD}" type="sibTrans" cxnId="{DC435230-9355-4E4C-960F-6CD0876B895F}">
      <dgm:prSet/>
      <dgm:spPr/>
      <dgm:t>
        <a:bodyPr/>
        <a:lstStyle/>
        <a:p>
          <a:endParaRPr lang="en-US"/>
        </a:p>
      </dgm:t>
    </dgm:pt>
    <dgm:pt modelId="{BD72CB98-A6D3-484B-B33E-1C6B5CC2D6A4}">
      <dgm:prSet/>
      <dgm:spPr/>
      <dgm:t>
        <a:bodyPr/>
        <a:lstStyle/>
        <a:p>
          <a:r>
            <a:rPr lang="en-US" dirty="0"/>
            <a:t>What happens when they’re plugged in</a:t>
          </a:r>
        </a:p>
      </dgm:t>
    </dgm:pt>
    <dgm:pt modelId="{60E3315B-D46C-43DE-B13D-DA34A30E80D4}" type="parTrans" cxnId="{6BB97C92-0492-4B76-8544-3DDF1A72BAC6}">
      <dgm:prSet/>
      <dgm:spPr/>
      <dgm:t>
        <a:bodyPr/>
        <a:lstStyle/>
        <a:p>
          <a:endParaRPr lang="en-US"/>
        </a:p>
      </dgm:t>
    </dgm:pt>
    <dgm:pt modelId="{65FE6430-B451-4B09-912E-79E5CB305023}" type="sibTrans" cxnId="{6BB97C92-0492-4B76-8544-3DDF1A72BAC6}">
      <dgm:prSet/>
      <dgm:spPr/>
      <dgm:t>
        <a:bodyPr/>
        <a:lstStyle/>
        <a:p>
          <a:endParaRPr lang="en-US"/>
        </a:p>
      </dgm:t>
    </dgm:pt>
    <dgm:pt modelId="{1D1E4699-9C1D-4899-836B-208B3E6AFA49}">
      <dgm:prSet/>
      <dgm:spPr/>
      <dgm:t>
        <a:bodyPr/>
        <a:lstStyle/>
        <a:p>
          <a:r>
            <a:rPr lang="en-US" dirty="0"/>
            <a:t>Your target(s)</a:t>
          </a:r>
        </a:p>
      </dgm:t>
    </dgm:pt>
    <dgm:pt modelId="{62AF89C7-C09D-4053-932C-983872145248}" type="parTrans" cxnId="{8BC2066A-53DA-4140-AD0B-ECC91F8A2EA5}">
      <dgm:prSet/>
      <dgm:spPr/>
      <dgm:t>
        <a:bodyPr/>
        <a:lstStyle/>
        <a:p>
          <a:endParaRPr lang="en-US"/>
        </a:p>
      </dgm:t>
    </dgm:pt>
    <dgm:pt modelId="{1CE7E2B2-F4E1-41A8-B29B-DFD2F9CE3F56}" type="sibTrans" cxnId="{8BC2066A-53DA-4140-AD0B-ECC91F8A2EA5}">
      <dgm:prSet/>
      <dgm:spPr/>
      <dgm:t>
        <a:bodyPr/>
        <a:lstStyle/>
        <a:p>
          <a:endParaRPr lang="en-US"/>
        </a:p>
      </dgm:t>
    </dgm:pt>
    <dgm:pt modelId="{723B5033-C17E-4B52-BDC4-1AA7B0A5E771}" type="pres">
      <dgm:prSet presAssocID="{516B0D42-6DF0-444C-B194-7EB1F7E2B4E5}" presName="linear" presStyleCnt="0">
        <dgm:presLayoutVars>
          <dgm:animLvl val="lvl"/>
          <dgm:resizeHandles val="exact"/>
        </dgm:presLayoutVars>
      </dgm:prSet>
      <dgm:spPr/>
    </dgm:pt>
    <dgm:pt modelId="{BD39D193-20F1-44CD-9980-A25D54B091DC}" type="pres">
      <dgm:prSet presAssocID="{C7629A84-B682-48D8-8E70-8D02AA7BF95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0000CCD-69FE-49B9-8079-246B4D09DD58}" type="pres">
      <dgm:prSet presAssocID="{1B212B90-E5E6-494B-862F-39CDB6BB6B12}" presName="spacer" presStyleCnt="0"/>
      <dgm:spPr/>
    </dgm:pt>
    <dgm:pt modelId="{700B4FDA-42E9-467E-95DE-D39B319DC856}" type="pres">
      <dgm:prSet presAssocID="{1D1E4699-9C1D-4899-836B-208B3E6AFA4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29E873E-DA55-4E1F-B5C1-AF1A1EBA1CC1}" type="pres">
      <dgm:prSet presAssocID="{1CE7E2B2-F4E1-41A8-B29B-DFD2F9CE3F56}" presName="spacer" presStyleCnt="0"/>
      <dgm:spPr/>
    </dgm:pt>
    <dgm:pt modelId="{521128B7-A29E-4F52-B363-B5ED9C034CE8}" type="pres">
      <dgm:prSet presAssocID="{DFC31DC2-1F28-456F-BD5A-24C12FA259D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4A42ECD-33EC-4DFB-AA0E-BC668060972E}" type="pres">
      <dgm:prSet presAssocID="{4098942D-2520-4E43-83B7-CA916AC0D728}" presName="spacer" presStyleCnt="0"/>
      <dgm:spPr/>
    </dgm:pt>
    <dgm:pt modelId="{5091F85F-D9F1-41D2-B785-3F794799E3A0}" type="pres">
      <dgm:prSet presAssocID="{889C999A-1FED-49EA-BE57-D51BB09BABF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1E73531-48D9-4422-9DE5-F09306E44D1B}" type="pres">
      <dgm:prSet presAssocID="{24164B4F-D447-4C36-A306-DA04A0C8906E}" presName="spacer" presStyleCnt="0"/>
      <dgm:spPr/>
    </dgm:pt>
    <dgm:pt modelId="{07A54289-4AC5-4D65-8C0D-BC48F925B5B5}" type="pres">
      <dgm:prSet presAssocID="{490CF896-437C-471D-A631-12686A576C9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1AB7989-AB88-4AFC-B94F-255A1468F19C}" type="pres">
      <dgm:prSet presAssocID="{A4B747E7-32DA-4E71-BAFF-A33C29FD2DDD}" presName="spacer" presStyleCnt="0"/>
      <dgm:spPr/>
    </dgm:pt>
    <dgm:pt modelId="{C5BA10E4-446A-4281-8FFA-F31CE31D2602}" type="pres">
      <dgm:prSet presAssocID="{BD72CB98-A6D3-484B-B33E-1C6B5CC2D6A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B40D522-E82A-42F1-954A-46704B2A2703}" type="presOf" srcId="{889C999A-1FED-49EA-BE57-D51BB09BABF2}" destId="{5091F85F-D9F1-41D2-B785-3F794799E3A0}" srcOrd="0" destOrd="0" presId="urn:microsoft.com/office/officeart/2005/8/layout/vList2"/>
    <dgm:cxn modelId="{DC435230-9355-4E4C-960F-6CD0876B895F}" srcId="{516B0D42-6DF0-444C-B194-7EB1F7E2B4E5}" destId="{490CF896-437C-471D-A631-12686A576C98}" srcOrd="4" destOrd="0" parTransId="{A8B8A7F9-EA91-450A-ABBA-5995195C25A2}" sibTransId="{A4B747E7-32DA-4E71-BAFF-A33C29FD2DDD}"/>
    <dgm:cxn modelId="{565CDF60-8A1E-4FFC-8A39-32033AB9B9F9}" srcId="{516B0D42-6DF0-444C-B194-7EB1F7E2B4E5}" destId="{889C999A-1FED-49EA-BE57-D51BB09BABF2}" srcOrd="3" destOrd="0" parTransId="{19A590E9-C064-46E4-AD1F-5B2E8A8B2CB7}" sibTransId="{24164B4F-D447-4C36-A306-DA04A0C8906E}"/>
    <dgm:cxn modelId="{8BC2066A-53DA-4140-AD0B-ECC91F8A2EA5}" srcId="{516B0D42-6DF0-444C-B194-7EB1F7E2B4E5}" destId="{1D1E4699-9C1D-4899-836B-208B3E6AFA49}" srcOrd="1" destOrd="0" parTransId="{62AF89C7-C09D-4053-932C-983872145248}" sibTransId="{1CE7E2B2-F4E1-41A8-B29B-DFD2F9CE3F56}"/>
    <dgm:cxn modelId="{D977C475-CAA0-4A15-9228-07BE2E885931}" srcId="{516B0D42-6DF0-444C-B194-7EB1F7E2B4E5}" destId="{C7629A84-B682-48D8-8E70-8D02AA7BF950}" srcOrd="0" destOrd="0" parTransId="{9F8A54D7-142D-43FA-B698-88EF730A77FC}" sibTransId="{1B212B90-E5E6-494B-862F-39CDB6BB6B12}"/>
    <dgm:cxn modelId="{58D87F56-49C2-408D-8368-ECEEC9D8EED0}" type="presOf" srcId="{1D1E4699-9C1D-4899-836B-208B3E6AFA49}" destId="{700B4FDA-42E9-467E-95DE-D39B319DC856}" srcOrd="0" destOrd="0" presId="urn:microsoft.com/office/officeart/2005/8/layout/vList2"/>
    <dgm:cxn modelId="{E235CB7E-6140-451B-8BCB-23802CE57732}" type="presOf" srcId="{490CF896-437C-471D-A631-12686A576C98}" destId="{07A54289-4AC5-4D65-8C0D-BC48F925B5B5}" srcOrd="0" destOrd="0" presId="urn:microsoft.com/office/officeart/2005/8/layout/vList2"/>
    <dgm:cxn modelId="{6BB97C92-0492-4B76-8544-3DDF1A72BAC6}" srcId="{516B0D42-6DF0-444C-B194-7EB1F7E2B4E5}" destId="{BD72CB98-A6D3-484B-B33E-1C6B5CC2D6A4}" srcOrd="5" destOrd="0" parTransId="{60E3315B-D46C-43DE-B13D-DA34A30E80D4}" sibTransId="{65FE6430-B451-4B09-912E-79E5CB305023}"/>
    <dgm:cxn modelId="{487E96AA-D3F9-4804-8254-08D56E1A6ADC}" type="presOf" srcId="{C7629A84-B682-48D8-8E70-8D02AA7BF950}" destId="{BD39D193-20F1-44CD-9980-A25D54B091DC}" srcOrd="0" destOrd="0" presId="urn:microsoft.com/office/officeart/2005/8/layout/vList2"/>
    <dgm:cxn modelId="{8D8A06BC-63F0-4427-982A-054AE9D49EC8}" srcId="{516B0D42-6DF0-444C-B194-7EB1F7E2B4E5}" destId="{DFC31DC2-1F28-456F-BD5A-24C12FA259D8}" srcOrd="2" destOrd="0" parTransId="{9421D428-D2DB-433B-A26E-3618028EF7BA}" sibTransId="{4098942D-2520-4E43-83B7-CA916AC0D728}"/>
    <dgm:cxn modelId="{ADFEDAD0-A74D-42C2-9B0F-C08D988867CD}" type="presOf" srcId="{BD72CB98-A6D3-484B-B33E-1C6B5CC2D6A4}" destId="{C5BA10E4-446A-4281-8FFA-F31CE31D2602}" srcOrd="0" destOrd="0" presId="urn:microsoft.com/office/officeart/2005/8/layout/vList2"/>
    <dgm:cxn modelId="{C2A548F2-6F42-48A8-9B00-8BCA6DE8CF14}" type="presOf" srcId="{DFC31DC2-1F28-456F-BD5A-24C12FA259D8}" destId="{521128B7-A29E-4F52-B363-B5ED9C034CE8}" srcOrd="0" destOrd="0" presId="urn:microsoft.com/office/officeart/2005/8/layout/vList2"/>
    <dgm:cxn modelId="{9F8E52FA-B576-49A3-925C-64C3351A226E}" type="presOf" srcId="{516B0D42-6DF0-444C-B194-7EB1F7E2B4E5}" destId="{723B5033-C17E-4B52-BDC4-1AA7B0A5E771}" srcOrd="0" destOrd="0" presId="urn:microsoft.com/office/officeart/2005/8/layout/vList2"/>
    <dgm:cxn modelId="{DB570280-E037-4E61-9874-0836A2ED712C}" type="presParOf" srcId="{723B5033-C17E-4B52-BDC4-1AA7B0A5E771}" destId="{BD39D193-20F1-44CD-9980-A25D54B091DC}" srcOrd="0" destOrd="0" presId="urn:microsoft.com/office/officeart/2005/8/layout/vList2"/>
    <dgm:cxn modelId="{4C504E1A-DEB6-42F8-984A-866906A9F068}" type="presParOf" srcId="{723B5033-C17E-4B52-BDC4-1AA7B0A5E771}" destId="{C0000CCD-69FE-49B9-8079-246B4D09DD58}" srcOrd="1" destOrd="0" presId="urn:microsoft.com/office/officeart/2005/8/layout/vList2"/>
    <dgm:cxn modelId="{E4F3A5FC-90B3-44FF-8BD7-7226402A7579}" type="presParOf" srcId="{723B5033-C17E-4B52-BDC4-1AA7B0A5E771}" destId="{700B4FDA-42E9-467E-95DE-D39B319DC856}" srcOrd="2" destOrd="0" presId="urn:microsoft.com/office/officeart/2005/8/layout/vList2"/>
    <dgm:cxn modelId="{D34F704E-CEF6-42A9-8DB9-5EA3C7172045}" type="presParOf" srcId="{723B5033-C17E-4B52-BDC4-1AA7B0A5E771}" destId="{129E873E-DA55-4E1F-B5C1-AF1A1EBA1CC1}" srcOrd="3" destOrd="0" presId="urn:microsoft.com/office/officeart/2005/8/layout/vList2"/>
    <dgm:cxn modelId="{1568D7A3-97B3-4730-91B5-CC3E5822EAB8}" type="presParOf" srcId="{723B5033-C17E-4B52-BDC4-1AA7B0A5E771}" destId="{521128B7-A29E-4F52-B363-B5ED9C034CE8}" srcOrd="4" destOrd="0" presId="urn:microsoft.com/office/officeart/2005/8/layout/vList2"/>
    <dgm:cxn modelId="{3CAE2A3C-49CC-4C9B-A299-19C8E92EB9BE}" type="presParOf" srcId="{723B5033-C17E-4B52-BDC4-1AA7B0A5E771}" destId="{E4A42ECD-33EC-4DFB-AA0E-BC668060972E}" srcOrd="5" destOrd="0" presId="urn:microsoft.com/office/officeart/2005/8/layout/vList2"/>
    <dgm:cxn modelId="{0362A023-309F-469B-8549-0AB196419AAF}" type="presParOf" srcId="{723B5033-C17E-4B52-BDC4-1AA7B0A5E771}" destId="{5091F85F-D9F1-41D2-B785-3F794799E3A0}" srcOrd="6" destOrd="0" presId="urn:microsoft.com/office/officeart/2005/8/layout/vList2"/>
    <dgm:cxn modelId="{A465BE6D-9E76-4341-92A1-6EBE1ADBCA07}" type="presParOf" srcId="{723B5033-C17E-4B52-BDC4-1AA7B0A5E771}" destId="{A1E73531-48D9-4422-9DE5-F09306E44D1B}" srcOrd="7" destOrd="0" presId="urn:microsoft.com/office/officeart/2005/8/layout/vList2"/>
    <dgm:cxn modelId="{8E26802A-6BFB-49F0-97A2-7A88F2469AFA}" type="presParOf" srcId="{723B5033-C17E-4B52-BDC4-1AA7B0A5E771}" destId="{07A54289-4AC5-4D65-8C0D-BC48F925B5B5}" srcOrd="8" destOrd="0" presId="urn:microsoft.com/office/officeart/2005/8/layout/vList2"/>
    <dgm:cxn modelId="{8AD1E4EE-D331-44AE-A51C-7CD4D1C31EA1}" type="presParOf" srcId="{723B5033-C17E-4B52-BDC4-1AA7B0A5E771}" destId="{81AB7989-AB88-4AFC-B94F-255A1468F19C}" srcOrd="9" destOrd="0" presId="urn:microsoft.com/office/officeart/2005/8/layout/vList2"/>
    <dgm:cxn modelId="{45BA6AFD-0D0B-4632-9A26-42C66D610CA2}" type="presParOf" srcId="{723B5033-C17E-4B52-BDC4-1AA7B0A5E771}" destId="{C5BA10E4-446A-4281-8FFA-F31CE31D260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742762-D1FC-4294-BE6D-36F90E889A7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018BBF-01C0-4A2A-AA17-948412CC0A72}">
      <dgm:prSet/>
      <dgm:spPr/>
      <dgm:t>
        <a:bodyPr/>
        <a:lstStyle/>
        <a:p>
          <a:r>
            <a:rPr lang="en-US" dirty="0"/>
            <a:t>What do you want to measure? Security Labels/General Awareness</a:t>
          </a:r>
        </a:p>
      </dgm:t>
    </dgm:pt>
    <dgm:pt modelId="{3FD957AA-0EBC-4391-A696-B1BB8947F8D4}" type="parTrans" cxnId="{A23BA5AD-944A-4997-8162-8A6095FE942E}">
      <dgm:prSet/>
      <dgm:spPr/>
      <dgm:t>
        <a:bodyPr/>
        <a:lstStyle/>
        <a:p>
          <a:endParaRPr lang="en-US"/>
        </a:p>
      </dgm:t>
    </dgm:pt>
    <dgm:pt modelId="{661A6D91-5054-46E7-9827-A36BE8FC41C5}" type="sibTrans" cxnId="{A23BA5AD-944A-4997-8162-8A6095FE942E}">
      <dgm:prSet/>
      <dgm:spPr/>
      <dgm:t>
        <a:bodyPr/>
        <a:lstStyle/>
        <a:p>
          <a:endParaRPr lang="en-US"/>
        </a:p>
      </dgm:t>
    </dgm:pt>
    <dgm:pt modelId="{F0C54996-6166-4758-946F-6D15C2A810FF}">
      <dgm:prSet/>
      <dgm:spPr/>
      <dgm:t>
        <a:bodyPr/>
        <a:lstStyle/>
        <a:p>
          <a:r>
            <a:rPr lang="en-US" dirty="0"/>
            <a:t>Previously conducted a USB drop assessment in the past?</a:t>
          </a:r>
        </a:p>
      </dgm:t>
    </dgm:pt>
    <dgm:pt modelId="{BE859281-AE9C-48ED-8D0D-1C225AD7CB3A}" type="parTrans" cxnId="{073EFE27-A367-4730-B383-E76886506D17}">
      <dgm:prSet/>
      <dgm:spPr/>
      <dgm:t>
        <a:bodyPr/>
        <a:lstStyle/>
        <a:p>
          <a:endParaRPr lang="en-US"/>
        </a:p>
      </dgm:t>
    </dgm:pt>
    <dgm:pt modelId="{1DB4FC16-E66A-4C31-A597-BAA251F260E6}" type="sibTrans" cxnId="{073EFE27-A367-4730-B383-E76886506D17}">
      <dgm:prSet/>
      <dgm:spPr/>
      <dgm:t>
        <a:bodyPr/>
        <a:lstStyle/>
        <a:p>
          <a:endParaRPr lang="en-US"/>
        </a:p>
      </dgm:t>
    </dgm:pt>
    <dgm:pt modelId="{2AB347A4-60D4-4DE8-8149-EDC4A9474AC5}">
      <dgm:prSet/>
      <dgm:spPr/>
      <dgm:t>
        <a:bodyPr/>
        <a:lstStyle/>
        <a:p>
          <a:r>
            <a:rPr lang="en-US" dirty="0"/>
            <a:t>Want to be sneaky or obvious? Bait and switch or door in the face</a:t>
          </a:r>
        </a:p>
      </dgm:t>
    </dgm:pt>
    <dgm:pt modelId="{4C178195-ED94-4A99-B277-A6334CD3015F}" type="parTrans" cxnId="{A26371F3-9D18-4EA5-919E-4355B7C057A7}">
      <dgm:prSet/>
      <dgm:spPr/>
      <dgm:t>
        <a:bodyPr/>
        <a:lstStyle/>
        <a:p>
          <a:endParaRPr lang="en-US"/>
        </a:p>
      </dgm:t>
    </dgm:pt>
    <dgm:pt modelId="{33D2DFD6-07CB-4744-848E-28240324D028}" type="sibTrans" cxnId="{A26371F3-9D18-4EA5-919E-4355B7C057A7}">
      <dgm:prSet/>
      <dgm:spPr/>
      <dgm:t>
        <a:bodyPr/>
        <a:lstStyle/>
        <a:p>
          <a:endParaRPr lang="en-US"/>
        </a:p>
      </dgm:t>
    </dgm:pt>
    <dgm:pt modelId="{37681D15-1FD6-43F6-BF4D-FF5CE4C8C0AD}">
      <dgm:prSet/>
      <dgm:spPr/>
      <dgm:t>
        <a:bodyPr/>
        <a:lstStyle/>
        <a:p>
          <a:r>
            <a:rPr lang="en-US" dirty="0"/>
            <a:t>How many do you want dropped?</a:t>
          </a:r>
        </a:p>
      </dgm:t>
    </dgm:pt>
    <dgm:pt modelId="{EBF2ECC9-DF75-4477-A7C6-4F1A18A99850}" type="parTrans" cxnId="{F9CD57FD-A050-49B8-8BFB-646FEF316C89}">
      <dgm:prSet/>
      <dgm:spPr/>
      <dgm:t>
        <a:bodyPr/>
        <a:lstStyle/>
        <a:p>
          <a:endParaRPr lang="en-US"/>
        </a:p>
      </dgm:t>
    </dgm:pt>
    <dgm:pt modelId="{4F3E5E4B-84D6-4210-8D37-98287D2F42A6}" type="sibTrans" cxnId="{F9CD57FD-A050-49B8-8BFB-646FEF316C89}">
      <dgm:prSet/>
      <dgm:spPr/>
      <dgm:t>
        <a:bodyPr/>
        <a:lstStyle/>
        <a:p>
          <a:endParaRPr lang="en-US"/>
        </a:p>
      </dgm:t>
    </dgm:pt>
    <dgm:pt modelId="{7F1C0048-897E-40C0-B40D-6580DBCD1575}">
      <dgm:prSet/>
      <dgm:spPr/>
      <dgm:t>
        <a:bodyPr/>
        <a:lstStyle/>
        <a:p>
          <a:r>
            <a:rPr lang="en-US" dirty="0"/>
            <a:t>Essentially enough for people to come across them</a:t>
          </a:r>
        </a:p>
      </dgm:t>
    </dgm:pt>
    <dgm:pt modelId="{30B32636-878C-44DC-A3DE-07DC44276ADD}" type="parTrans" cxnId="{E607577A-7B34-4955-A265-AE09D028E43D}">
      <dgm:prSet/>
      <dgm:spPr/>
      <dgm:t>
        <a:bodyPr/>
        <a:lstStyle/>
        <a:p>
          <a:endParaRPr lang="en-US"/>
        </a:p>
      </dgm:t>
    </dgm:pt>
    <dgm:pt modelId="{4377F2AB-DBB7-4AF5-8A83-F32D0152CC78}" type="sibTrans" cxnId="{E607577A-7B34-4955-A265-AE09D028E43D}">
      <dgm:prSet/>
      <dgm:spPr/>
      <dgm:t>
        <a:bodyPr/>
        <a:lstStyle/>
        <a:p>
          <a:endParaRPr lang="en-US"/>
        </a:p>
      </dgm:t>
    </dgm:pt>
    <dgm:pt modelId="{CCB0FC70-5931-42D8-A000-D6F7FEEF786F}">
      <dgm:prSet/>
      <dgm:spPr/>
      <dgm:t>
        <a:bodyPr/>
        <a:lstStyle/>
        <a:p>
          <a:r>
            <a:rPr lang="en-US"/>
            <a:t>At least 5, can go by the amount of people (%15) or size of the facility</a:t>
          </a:r>
        </a:p>
      </dgm:t>
    </dgm:pt>
    <dgm:pt modelId="{59A69EF7-BA31-4391-ABEB-16AA82C832DC}" type="parTrans" cxnId="{F94A90FA-49E6-46E6-85E1-1B0316B5AE46}">
      <dgm:prSet/>
      <dgm:spPr/>
      <dgm:t>
        <a:bodyPr/>
        <a:lstStyle/>
        <a:p>
          <a:endParaRPr lang="en-US"/>
        </a:p>
      </dgm:t>
    </dgm:pt>
    <dgm:pt modelId="{38154410-DF79-4638-AFD2-82346CBFCABE}" type="sibTrans" cxnId="{F94A90FA-49E6-46E6-85E1-1B0316B5AE46}">
      <dgm:prSet/>
      <dgm:spPr/>
      <dgm:t>
        <a:bodyPr/>
        <a:lstStyle/>
        <a:p>
          <a:endParaRPr lang="en-US"/>
        </a:p>
      </dgm:t>
    </dgm:pt>
    <dgm:pt modelId="{78C48453-44CC-4818-BADF-F5C1DA42F45D}">
      <dgm:prSet/>
      <dgm:spPr/>
      <dgm:t>
        <a:bodyPr/>
        <a:lstStyle/>
        <a:p>
          <a:r>
            <a:rPr lang="en-US" dirty="0"/>
            <a:t>Do you want to target a specific role/individuals/group?</a:t>
          </a:r>
        </a:p>
      </dgm:t>
    </dgm:pt>
    <dgm:pt modelId="{15A08161-D10A-4EC0-864B-F88B58AF6D56}" type="parTrans" cxnId="{2DCA2081-26BE-4289-B53F-B6D5F3D92AC3}">
      <dgm:prSet/>
      <dgm:spPr/>
      <dgm:t>
        <a:bodyPr/>
        <a:lstStyle/>
        <a:p>
          <a:endParaRPr lang="en-US"/>
        </a:p>
      </dgm:t>
    </dgm:pt>
    <dgm:pt modelId="{BF2B2EB1-71CA-4D18-9F8B-D4B1CC4CFDA8}" type="sibTrans" cxnId="{2DCA2081-26BE-4289-B53F-B6D5F3D92AC3}">
      <dgm:prSet/>
      <dgm:spPr/>
      <dgm:t>
        <a:bodyPr/>
        <a:lstStyle/>
        <a:p>
          <a:endParaRPr lang="en-US"/>
        </a:p>
      </dgm:t>
    </dgm:pt>
    <dgm:pt modelId="{D3462C62-CC87-4889-A387-631AA3631141}">
      <dgm:prSet/>
      <dgm:spPr/>
      <dgm:t>
        <a:bodyPr/>
        <a:lstStyle/>
        <a:p>
          <a:r>
            <a:rPr lang="en-US" dirty="0"/>
            <a:t>If yes, where are they located and what do you want to measure from them?</a:t>
          </a:r>
        </a:p>
      </dgm:t>
    </dgm:pt>
    <dgm:pt modelId="{BE4C4B19-F1B3-4083-B7CF-E479693FDE9A}" type="parTrans" cxnId="{A08A313F-6A27-47DD-997C-FE6BF5878354}">
      <dgm:prSet/>
      <dgm:spPr/>
      <dgm:t>
        <a:bodyPr/>
        <a:lstStyle/>
        <a:p>
          <a:endParaRPr lang="en-US"/>
        </a:p>
      </dgm:t>
    </dgm:pt>
    <dgm:pt modelId="{558B85E5-360F-400A-80C0-76C60E4564CB}" type="sibTrans" cxnId="{A08A313F-6A27-47DD-997C-FE6BF5878354}">
      <dgm:prSet/>
      <dgm:spPr/>
      <dgm:t>
        <a:bodyPr/>
        <a:lstStyle/>
        <a:p>
          <a:endParaRPr lang="en-US"/>
        </a:p>
      </dgm:t>
    </dgm:pt>
    <dgm:pt modelId="{B6310202-D128-4744-B58B-EE5B98E0E307}">
      <dgm:prSet/>
      <dgm:spPr/>
      <dgm:t>
        <a:bodyPr/>
        <a:lstStyle/>
        <a:p>
          <a:r>
            <a:rPr lang="en-US" dirty="0"/>
            <a:t>Want to obtain control over the devices or just report statistics?</a:t>
          </a:r>
        </a:p>
      </dgm:t>
    </dgm:pt>
    <dgm:pt modelId="{0960585F-9CA1-424B-98B4-889DC22EA0C0}" type="parTrans" cxnId="{5E372CD8-80E7-4C78-B8B9-F322749697BB}">
      <dgm:prSet/>
      <dgm:spPr/>
      <dgm:t>
        <a:bodyPr/>
        <a:lstStyle/>
        <a:p>
          <a:endParaRPr lang="en-US"/>
        </a:p>
      </dgm:t>
    </dgm:pt>
    <dgm:pt modelId="{E9B6AB0C-5353-4A06-9382-86F05558F6D5}" type="sibTrans" cxnId="{5E372CD8-80E7-4C78-B8B9-F322749697BB}">
      <dgm:prSet/>
      <dgm:spPr/>
      <dgm:t>
        <a:bodyPr/>
        <a:lstStyle/>
        <a:p>
          <a:endParaRPr lang="en-US"/>
        </a:p>
      </dgm:t>
    </dgm:pt>
    <dgm:pt modelId="{E0847F1A-7E9E-4508-9816-25B0A78FBEB4}">
      <dgm:prSet/>
      <dgm:spPr/>
      <dgm:t>
        <a:bodyPr/>
        <a:lstStyle/>
        <a:p>
          <a:r>
            <a:rPr lang="en-US"/>
            <a:t>What technology do your targets use? </a:t>
          </a:r>
        </a:p>
      </dgm:t>
    </dgm:pt>
    <dgm:pt modelId="{FC93D405-515D-40E7-8AF8-B657C7ED2C34}" type="parTrans" cxnId="{6EDD50B7-4560-4767-98E9-CABDAF2AC138}">
      <dgm:prSet/>
      <dgm:spPr/>
      <dgm:t>
        <a:bodyPr/>
        <a:lstStyle/>
        <a:p>
          <a:endParaRPr lang="en-US"/>
        </a:p>
      </dgm:t>
    </dgm:pt>
    <dgm:pt modelId="{0E1FA8C4-FA6D-4853-9AAA-CDB8047EBC03}" type="sibTrans" cxnId="{6EDD50B7-4560-4767-98E9-CABDAF2AC138}">
      <dgm:prSet/>
      <dgm:spPr/>
      <dgm:t>
        <a:bodyPr/>
        <a:lstStyle/>
        <a:p>
          <a:endParaRPr lang="en-US"/>
        </a:p>
      </dgm:t>
    </dgm:pt>
    <dgm:pt modelId="{4FE941C4-190D-4808-BE86-ECBC5AB32E74}">
      <dgm:prSet/>
      <dgm:spPr/>
      <dgm:t>
        <a:bodyPr/>
        <a:lstStyle/>
        <a:p>
          <a:r>
            <a:rPr lang="en-US" dirty="0"/>
            <a:t>What do you want to happen when the USB is plugged in?</a:t>
          </a:r>
        </a:p>
      </dgm:t>
    </dgm:pt>
    <dgm:pt modelId="{5ABAD1AE-ADEF-4CEA-B59E-2CBE55079016}" type="parTrans" cxnId="{3E965DF5-6FA4-45E5-8DAA-EF38116889A4}">
      <dgm:prSet/>
      <dgm:spPr/>
      <dgm:t>
        <a:bodyPr/>
        <a:lstStyle/>
        <a:p>
          <a:endParaRPr lang="en-US"/>
        </a:p>
      </dgm:t>
    </dgm:pt>
    <dgm:pt modelId="{82A4D238-5509-41BD-A4D0-20847C1649B4}" type="sibTrans" cxnId="{3E965DF5-6FA4-45E5-8DAA-EF38116889A4}">
      <dgm:prSet/>
      <dgm:spPr/>
      <dgm:t>
        <a:bodyPr/>
        <a:lstStyle/>
        <a:p>
          <a:endParaRPr lang="en-US"/>
        </a:p>
      </dgm:t>
    </dgm:pt>
    <dgm:pt modelId="{3884E134-1C6B-4C65-8868-CFC8B8FB5D72}">
      <dgm:prSet/>
      <dgm:spPr/>
      <dgm:t>
        <a:bodyPr/>
        <a:lstStyle/>
        <a:p>
          <a:r>
            <a:rPr lang="en-US" dirty="0"/>
            <a:t>Direct to company policy, fake login screen, only report, cat videos, rick-roll</a:t>
          </a:r>
        </a:p>
      </dgm:t>
    </dgm:pt>
    <dgm:pt modelId="{F065A9A2-B608-40FC-9EB9-4BD586FC3AE8}" type="parTrans" cxnId="{AF94F683-3C31-46B7-8ED2-839E2059DAB5}">
      <dgm:prSet/>
      <dgm:spPr/>
      <dgm:t>
        <a:bodyPr/>
        <a:lstStyle/>
        <a:p>
          <a:endParaRPr lang="en-US"/>
        </a:p>
      </dgm:t>
    </dgm:pt>
    <dgm:pt modelId="{D89E2279-5614-4355-8A34-623040843FEB}" type="sibTrans" cxnId="{AF94F683-3C31-46B7-8ED2-839E2059DAB5}">
      <dgm:prSet/>
      <dgm:spPr/>
      <dgm:t>
        <a:bodyPr/>
        <a:lstStyle/>
        <a:p>
          <a:endParaRPr lang="en-US"/>
        </a:p>
      </dgm:t>
    </dgm:pt>
    <dgm:pt modelId="{87CA32D1-0C81-4FD0-BA0C-26A7E7CE15D1}">
      <dgm:prSet/>
      <dgm:spPr/>
      <dgm:t>
        <a:bodyPr/>
        <a:lstStyle/>
        <a:p>
          <a:r>
            <a:rPr lang="en-US" dirty="0"/>
            <a:t>What do you plan to do with the results?</a:t>
          </a:r>
        </a:p>
      </dgm:t>
    </dgm:pt>
    <dgm:pt modelId="{8B1A91EE-0330-4358-B3F0-999994E73511}" type="parTrans" cxnId="{36077777-53D9-4552-B7A1-BD68E94F1CD0}">
      <dgm:prSet/>
      <dgm:spPr/>
      <dgm:t>
        <a:bodyPr/>
        <a:lstStyle/>
        <a:p>
          <a:endParaRPr lang="en-US"/>
        </a:p>
      </dgm:t>
    </dgm:pt>
    <dgm:pt modelId="{9690D298-C32B-4B34-9FD3-61D72CBF4C23}" type="sibTrans" cxnId="{36077777-53D9-4552-B7A1-BD68E94F1CD0}">
      <dgm:prSet/>
      <dgm:spPr/>
      <dgm:t>
        <a:bodyPr/>
        <a:lstStyle/>
        <a:p>
          <a:endParaRPr lang="en-US"/>
        </a:p>
      </dgm:t>
    </dgm:pt>
    <dgm:pt modelId="{8380276E-5C0C-489D-A597-4D46D28EBD57}" type="pres">
      <dgm:prSet presAssocID="{28742762-D1FC-4294-BE6D-36F90E889A75}" presName="linear" presStyleCnt="0">
        <dgm:presLayoutVars>
          <dgm:animLvl val="lvl"/>
          <dgm:resizeHandles val="exact"/>
        </dgm:presLayoutVars>
      </dgm:prSet>
      <dgm:spPr/>
    </dgm:pt>
    <dgm:pt modelId="{BB08B574-6F0A-4477-8C9B-43A8F5E31F67}" type="pres">
      <dgm:prSet presAssocID="{91018BBF-01C0-4A2A-AA17-948412CC0A7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4BC0122-1D9E-431D-8547-0F54E226D49E}" type="pres">
      <dgm:prSet presAssocID="{661A6D91-5054-46E7-9827-A36BE8FC41C5}" presName="spacer" presStyleCnt="0"/>
      <dgm:spPr/>
    </dgm:pt>
    <dgm:pt modelId="{AD79AEA8-D30E-4ABE-B324-43F0667103C9}" type="pres">
      <dgm:prSet presAssocID="{F0C54996-6166-4758-946F-6D15C2A810FF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BB11F0C2-4CEB-4A6D-8EDB-E171AC743C4E}" type="pres">
      <dgm:prSet presAssocID="{1DB4FC16-E66A-4C31-A597-BAA251F260E6}" presName="spacer" presStyleCnt="0"/>
      <dgm:spPr/>
    </dgm:pt>
    <dgm:pt modelId="{94E3CFFC-82FC-4A3F-9B29-B1B1A64185CD}" type="pres">
      <dgm:prSet presAssocID="{2AB347A4-60D4-4DE8-8149-EDC4A9474AC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46B6E3B-B177-45E5-9F25-34D7B3741076}" type="pres">
      <dgm:prSet presAssocID="{33D2DFD6-07CB-4744-848E-28240324D028}" presName="spacer" presStyleCnt="0"/>
      <dgm:spPr/>
    </dgm:pt>
    <dgm:pt modelId="{98A96C92-534C-4282-9543-AC66448A4C9F}" type="pres">
      <dgm:prSet presAssocID="{37681D15-1FD6-43F6-BF4D-FF5CE4C8C0A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A1B3489-0D71-4D05-8EB7-A3DA88C5E335}" type="pres">
      <dgm:prSet presAssocID="{37681D15-1FD6-43F6-BF4D-FF5CE4C8C0AD}" presName="childText" presStyleLbl="revTx" presStyleIdx="0" presStyleCnt="3">
        <dgm:presLayoutVars>
          <dgm:bulletEnabled val="1"/>
        </dgm:presLayoutVars>
      </dgm:prSet>
      <dgm:spPr/>
    </dgm:pt>
    <dgm:pt modelId="{3C36EFA1-C80D-4AA0-AE41-57D83A8D9BA0}" type="pres">
      <dgm:prSet presAssocID="{78C48453-44CC-4818-BADF-F5C1DA42F45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599819D-8555-44CE-9E11-6B0ADAF1F261}" type="pres">
      <dgm:prSet presAssocID="{78C48453-44CC-4818-BADF-F5C1DA42F45D}" presName="childText" presStyleLbl="revTx" presStyleIdx="1" presStyleCnt="3">
        <dgm:presLayoutVars>
          <dgm:bulletEnabled val="1"/>
        </dgm:presLayoutVars>
      </dgm:prSet>
      <dgm:spPr/>
    </dgm:pt>
    <dgm:pt modelId="{19DA1F22-5AA8-4EBE-9776-50DEAFF2C768}" type="pres">
      <dgm:prSet presAssocID="{B6310202-D128-4744-B58B-EE5B98E0E30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8436BCF-2CD2-4A8D-8A41-820AB97EA596}" type="pres">
      <dgm:prSet presAssocID="{E9B6AB0C-5353-4A06-9382-86F05558F6D5}" presName="spacer" presStyleCnt="0"/>
      <dgm:spPr/>
    </dgm:pt>
    <dgm:pt modelId="{745486FB-93E1-40F6-9E73-D3C5865D9B4C}" type="pres">
      <dgm:prSet presAssocID="{E0847F1A-7E9E-4508-9816-25B0A78FBEB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9F0BF6A5-C957-4279-B288-0488FD9C3F62}" type="pres">
      <dgm:prSet presAssocID="{0E1FA8C4-FA6D-4853-9AAA-CDB8047EBC03}" presName="spacer" presStyleCnt="0"/>
      <dgm:spPr/>
    </dgm:pt>
    <dgm:pt modelId="{BDB3EF44-2AA1-4F1B-93E6-19C4BC88110B}" type="pres">
      <dgm:prSet presAssocID="{4FE941C4-190D-4808-BE86-ECBC5AB32E74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B69EF9A-08A9-4EFB-9D8C-295623B1AAA8}" type="pres">
      <dgm:prSet presAssocID="{4FE941C4-190D-4808-BE86-ECBC5AB32E74}" presName="childText" presStyleLbl="revTx" presStyleIdx="2" presStyleCnt="3">
        <dgm:presLayoutVars>
          <dgm:bulletEnabled val="1"/>
        </dgm:presLayoutVars>
      </dgm:prSet>
      <dgm:spPr/>
    </dgm:pt>
    <dgm:pt modelId="{F9A19E48-B445-48F3-A84B-26455D3335A2}" type="pres">
      <dgm:prSet presAssocID="{87CA32D1-0C81-4FD0-BA0C-26A7E7CE15D1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2CE58827-F518-4499-9408-ADE0D46BE9E0}" type="presOf" srcId="{78C48453-44CC-4818-BADF-F5C1DA42F45D}" destId="{3C36EFA1-C80D-4AA0-AE41-57D83A8D9BA0}" srcOrd="0" destOrd="0" presId="urn:microsoft.com/office/officeart/2005/8/layout/vList2"/>
    <dgm:cxn modelId="{073EFE27-A367-4730-B383-E76886506D17}" srcId="{28742762-D1FC-4294-BE6D-36F90E889A75}" destId="{F0C54996-6166-4758-946F-6D15C2A810FF}" srcOrd="1" destOrd="0" parTransId="{BE859281-AE9C-48ED-8D0D-1C225AD7CB3A}" sibTransId="{1DB4FC16-E66A-4C31-A597-BAA251F260E6}"/>
    <dgm:cxn modelId="{A08A313F-6A27-47DD-997C-FE6BF5878354}" srcId="{78C48453-44CC-4818-BADF-F5C1DA42F45D}" destId="{D3462C62-CC87-4889-A387-631AA3631141}" srcOrd="0" destOrd="0" parTransId="{BE4C4B19-F1B3-4083-B7CF-E479693FDE9A}" sibTransId="{558B85E5-360F-400A-80C0-76C60E4564CB}"/>
    <dgm:cxn modelId="{5FE0275B-5B4F-45BB-858A-D9816ACD15D7}" type="presOf" srcId="{F0C54996-6166-4758-946F-6D15C2A810FF}" destId="{AD79AEA8-D30E-4ABE-B324-43F0667103C9}" srcOrd="0" destOrd="0" presId="urn:microsoft.com/office/officeart/2005/8/layout/vList2"/>
    <dgm:cxn modelId="{FCB0BC60-7433-4252-B03B-65396A423C87}" type="presOf" srcId="{87CA32D1-0C81-4FD0-BA0C-26A7E7CE15D1}" destId="{F9A19E48-B445-48F3-A84B-26455D3335A2}" srcOrd="0" destOrd="0" presId="urn:microsoft.com/office/officeart/2005/8/layout/vList2"/>
    <dgm:cxn modelId="{A31F2145-7D04-4C2E-A7AE-5C956A47EC40}" type="presOf" srcId="{D3462C62-CC87-4889-A387-631AA3631141}" destId="{C599819D-8555-44CE-9E11-6B0ADAF1F261}" srcOrd="0" destOrd="0" presId="urn:microsoft.com/office/officeart/2005/8/layout/vList2"/>
    <dgm:cxn modelId="{2BBD224C-CA38-4819-AE39-30AAAB776E18}" type="presOf" srcId="{B6310202-D128-4744-B58B-EE5B98E0E307}" destId="{19DA1F22-5AA8-4EBE-9776-50DEAFF2C768}" srcOrd="0" destOrd="0" presId="urn:microsoft.com/office/officeart/2005/8/layout/vList2"/>
    <dgm:cxn modelId="{56551155-4CF2-4097-A667-898F01B4DF66}" type="presOf" srcId="{37681D15-1FD6-43F6-BF4D-FF5CE4C8C0AD}" destId="{98A96C92-534C-4282-9543-AC66448A4C9F}" srcOrd="0" destOrd="0" presId="urn:microsoft.com/office/officeart/2005/8/layout/vList2"/>
    <dgm:cxn modelId="{36077777-53D9-4552-B7A1-BD68E94F1CD0}" srcId="{28742762-D1FC-4294-BE6D-36F90E889A75}" destId="{87CA32D1-0C81-4FD0-BA0C-26A7E7CE15D1}" srcOrd="8" destOrd="0" parTransId="{8B1A91EE-0330-4358-B3F0-999994E73511}" sibTransId="{9690D298-C32B-4B34-9FD3-61D72CBF4C23}"/>
    <dgm:cxn modelId="{E607577A-7B34-4955-A265-AE09D028E43D}" srcId="{37681D15-1FD6-43F6-BF4D-FF5CE4C8C0AD}" destId="{7F1C0048-897E-40C0-B40D-6580DBCD1575}" srcOrd="0" destOrd="0" parTransId="{30B32636-878C-44DC-A3DE-07DC44276ADD}" sibTransId="{4377F2AB-DBB7-4AF5-8A83-F32D0152CC78}"/>
    <dgm:cxn modelId="{2DCA2081-26BE-4289-B53F-B6D5F3D92AC3}" srcId="{28742762-D1FC-4294-BE6D-36F90E889A75}" destId="{78C48453-44CC-4818-BADF-F5C1DA42F45D}" srcOrd="4" destOrd="0" parTransId="{15A08161-D10A-4EC0-864B-F88B58AF6D56}" sibTransId="{BF2B2EB1-71CA-4D18-9F8B-D4B1CC4CFDA8}"/>
    <dgm:cxn modelId="{AF94F683-3C31-46B7-8ED2-839E2059DAB5}" srcId="{4FE941C4-190D-4808-BE86-ECBC5AB32E74}" destId="{3884E134-1C6B-4C65-8868-CFC8B8FB5D72}" srcOrd="0" destOrd="0" parTransId="{F065A9A2-B608-40FC-9EB9-4BD586FC3AE8}" sibTransId="{D89E2279-5614-4355-8A34-623040843FEB}"/>
    <dgm:cxn modelId="{7E803B90-AFEC-477F-8908-0D2265A0406E}" type="presOf" srcId="{28742762-D1FC-4294-BE6D-36F90E889A75}" destId="{8380276E-5C0C-489D-A597-4D46D28EBD57}" srcOrd="0" destOrd="0" presId="urn:microsoft.com/office/officeart/2005/8/layout/vList2"/>
    <dgm:cxn modelId="{A23BA5AD-944A-4997-8162-8A6095FE942E}" srcId="{28742762-D1FC-4294-BE6D-36F90E889A75}" destId="{91018BBF-01C0-4A2A-AA17-948412CC0A72}" srcOrd="0" destOrd="0" parTransId="{3FD957AA-0EBC-4391-A696-B1BB8947F8D4}" sibTransId="{661A6D91-5054-46E7-9827-A36BE8FC41C5}"/>
    <dgm:cxn modelId="{79B594B0-1373-463F-9361-EFB5624904BE}" type="presOf" srcId="{3884E134-1C6B-4C65-8868-CFC8B8FB5D72}" destId="{2B69EF9A-08A9-4EFB-9D8C-295623B1AAA8}" srcOrd="0" destOrd="0" presId="urn:microsoft.com/office/officeart/2005/8/layout/vList2"/>
    <dgm:cxn modelId="{6EDD50B7-4560-4767-98E9-CABDAF2AC138}" srcId="{28742762-D1FC-4294-BE6D-36F90E889A75}" destId="{E0847F1A-7E9E-4508-9816-25B0A78FBEB4}" srcOrd="6" destOrd="0" parTransId="{FC93D405-515D-40E7-8AF8-B657C7ED2C34}" sibTransId="{0E1FA8C4-FA6D-4853-9AAA-CDB8047EBC03}"/>
    <dgm:cxn modelId="{03E72EBF-3EC5-4DE5-94EC-252C0EBC6632}" type="presOf" srcId="{7F1C0048-897E-40C0-B40D-6580DBCD1575}" destId="{AA1B3489-0D71-4D05-8EB7-A3DA88C5E335}" srcOrd="0" destOrd="0" presId="urn:microsoft.com/office/officeart/2005/8/layout/vList2"/>
    <dgm:cxn modelId="{687199CF-905D-41EC-9857-E9FA49F1A96D}" type="presOf" srcId="{E0847F1A-7E9E-4508-9816-25B0A78FBEB4}" destId="{745486FB-93E1-40F6-9E73-D3C5865D9B4C}" srcOrd="0" destOrd="0" presId="urn:microsoft.com/office/officeart/2005/8/layout/vList2"/>
    <dgm:cxn modelId="{CB3C1AD3-0A81-435E-88A7-698EBA058D67}" type="presOf" srcId="{4FE941C4-190D-4808-BE86-ECBC5AB32E74}" destId="{BDB3EF44-2AA1-4F1B-93E6-19C4BC88110B}" srcOrd="0" destOrd="0" presId="urn:microsoft.com/office/officeart/2005/8/layout/vList2"/>
    <dgm:cxn modelId="{5E372CD8-80E7-4C78-B8B9-F322749697BB}" srcId="{28742762-D1FC-4294-BE6D-36F90E889A75}" destId="{B6310202-D128-4744-B58B-EE5B98E0E307}" srcOrd="5" destOrd="0" parTransId="{0960585F-9CA1-424B-98B4-889DC22EA0C0}" sibTransId="{E9B6AB0C-5353-4A06-9382-86F05558F6D5}"/>
    <dgm:cxn modelId="{74F943E2-0337-4CB0-BF6A-3CAFCF2C84E7}" type="presOf" srcId="{CCB0FC70-5931-42D8-A000-D6F7FEEF786F}" destId="{AA1B3489-0D71-4D05-8EB7-A3DA88C5E335}" srcOrd="0" destOrd="1" presId="urn:microsoft.com/office/officeart/2005/8/layout/vList2"/>
    <dgm:cxn modelId="{386D4BF0-4B11-4C58-A12A-6A92B7CD5D41}" type="presOf" srcId="{91018BBF-01C0-4A2A-AA17-948412CC0A72}" destId="{BB08B574-6F0A-4477-8C9B-43A8F5E31F67}" srcOrd="0" destOrd="0" presId="urn:microsoft.com/office/officeart/2005/8/layout/vList2"/>
    <dgm:cxn modelId="{A26371F3-9D18-4EA5-919E-4355B7C057A7}" srcId="{28742762-D1FC-4294-BE6D-36F90E889A75}" destId="{2AB347A4-60D4-4DE8-8149-EDC4A9474AC5}" srcOrd="2" destOrd="0" parTransId="{4C178195-ED94-4A99-B277-A6334CD3015F}" sibTransId="{33D2DFD6-07CB-4744-848E-28240324D028}"/>
    <dgm:cxn modelId="{3E965DF5-6FA4-45E5-8DAA-EF38116889A4}" srcId="{28742762-D1FC-4294-BE6D-36F90E889A75}" destId="{4FE941C4-190D-4808-BE86-ECBC5AB32E74}" srcOrd="7" destOrd="0" parTransId="{5ABAD1AE-ADEF-4CEA-B59E-2CBE55079016}" sibTransId="{82A4D238-5509-41BD-A4D0-20847C1649B4}"/>
    <dgm:cxn modelId="{F94A90FA-49E6-46E6-85E1-1B0316B5AE46}" srcId="{37681D15-1FD6-43F6-BF4D-FF5CE4C8C0AD}" destId="{CCB0FC70-5931-42D8-A000-D6F7FEEF786F}" srcOrd="1" destOrd="0" parTransId="{59A69EF7-BA31-4391-ABEB-16AA82C832DC}" sibTransId="{38154410-DF79-4638-AFD2-82346CBFCABE}"/>
    <dgm:cxn modelId="{F9CD57FD-A050-49B8-8BFB-646FEF316C89}" srcId="{28742762-D1FC-4294-BE6D-36F90E889A75}" destId="{37681D15-1FD6-43F6-BF4D-FF5CE4C8C0AD}" srcOrd="3" destOrd="0" parTransId="{EBF2ECC9-DF75-4477-A7C6-4F1A18A99850}" sibTransId="{4F3E5E4B-84D6-4210-8D37-98287D2F42A6}"/>
    <dgm:cxn modelId="{7E7DCEFD-5C95-4617-9D1D-A83C54C42A24}" type="presOf" srcId="{2AB347A4-60D4-4DE8-8149-EDC4A9474AC5}" destId="{94E3CFFC-82FC-4A3F-9B29-B1B1A64185CD}" srcOrd="0" destOrd="0" presId="urn:microsoft.com/office/officeart/2005/8/layout/vList2"/>
    <dgm:cxn modelId="{231D8829-A093-4982-9C41-E076837FEFD9}" type="presParOf" srcId="{8380276E-5C0C-489D-A597-4D46D28EBD57}" destId="{BB08B574-6F0A-4477-8C9B-43A8F5E31F67}" srcOrd="0" destOrd="0" presId="urn:microsoft.com/office/officeart/2005/8/layout/vList2"/>
    <dgm:cxn modelId="{8B13AED1-E26A-4112-B5DD-D5F5A183D365}" type="presParOf" srcId="{8380276E-5C0C-489D-A597-4D46D28EBD57}" destId="{D4BC0122-1D9E-431D-8547-0F54E226D49E}" srcOrd="1" destOrd="0" presId="urn:microsoft.com/office/officeart/2005/8/layout/vList2"/>
    <dgm:cxn modelId="{8C2B0B7B-C39A-473F-9309-95CC0DF80908}" type="presParOf" srcId="{8380276E-5C0C-489D-A597-4D46D28EBD57}" destId="{AD79AEA8-D30E-4ABE-B324-43F0667103C9}" srcOrd="2" destOrd="0" presId="urn:microsoft.com/office/officeart/2005/8/layout/vList2"/>
    <dgm:cxn modelId="{1901900A-B615-445E-916E-76380CB66275}" type="presParOf" srcId="{8380276E-5C0C-489D-A597-4D46D28EBD57}" destId="{BB11F0C2-4CEB-4A6D-8EDB-E171AC743C4E}" srcOrd="3" destOrd="0" presId="urn:microsoft.com/office/officeart/2005/8/layout/vList2"/>
    <dgm:cxn modelId="{D9CB609E-DEA2-41CF-9D85-C4E1FCE95444}" type="presParOf" srcId="{8380276E-5C0C-489D-A597-4D46D28EBD57}" destId="{94E3CFFC-82FC-4A3F-9B29-B1B1A64185CD}" srcOrd="4" destOrd="0" presId="urn:microsoft.com/office/officeart/2005/8/layout/vList2"/>
    <dgm:cxn modelId="{578F29BA-7C2A-4DDA-BCD8-ACBCD124A15E}" type="presParOf" srcId="{8380276E-5C0C-489D-A597-4D46D28EBD57}" destId="{546B6E3B-B177-45E5-9F25-34D7B3741076}" srcOrd="5" destOrd="0" presId="urn:microsoft.com/office/officeart/2005/8/layout/vList2"/>
    <dgm:cxn modelId="{6D12D41F-8691-43E5-BF38-A4B19ACC339D}" type="presParOf" srcId="{8380276E-5C0C-489D-A597-4D46D28EBD57}" destId="{98A96C92-534C-4282-9543-AC66448A4C9F}" srcOrd="6" destOrd="0" presId="urn:microsoft.com/office/officeart/2005/8/layout/vList2"/>
    <dgm:cxn modelId="{A140E5F0-2F7D-427D-98A2-1A35B3196B38}" type="presParOf" srcId="{8380276E-5C0C-489D-A597-4D46D28EBD57}" destId="{AA1B3489-0D71-4D05-8EB7-A3DA88C5E335}" srcOrd="7" destOrd="0" presId="urn:microsoft.com/office/officeart/2005/8/layout/vList2"/>
    <dgm:cxn modelId="{8DB85E51-E60E-4CA5-BD30-D5A1B035BB76}" type="presParOf" srcId="{8380276E-5C0C-489D-A597-4D46D28EBD57}" destId="{3C36EFA1-C80D-4AA0-AE41-57D83A8D9BA0}" srcOrd="8" destOrd="0" presId="urn:microsoft.com/office/officeart/2005/8/layout/vList2"/>
    <dgm:cxn modelId="{2F64325D-C230-4308-916A-F2FD73364EC4}" type="presParOf" srcId="{8380276E-5C0C-489D-A597-4D46D28EBD57}" destId="{C599819D-8555-44CE-9E11-6B0ADAF1F261}" srcOrd="9" destOrd="0" presId="urn:microsoft.com/office/officeart/2005/8/layout/vList2"/>
    <dgm:cxn modelId="{3DE2CF9D-B55A-475F-B238-05E98DC2D629}" type="presParOf" srcId="{8380276E-5C0C-489D-A597-4D46D28EBD57}" destId="{19DA1F22-5AA8-4EBE-9776-50DEAFF2C768}" srcOrd="10" destOrd="0" presId="urn:microsoft.com/office/officeart/2005/8/layout/vList2"/>
    <dgm:cxn modelId="{4983FFAA-093B-4025-8FEF-FC3CA187F8B6}" type="presParOf" srcId="{8380276E-5C0C-489D-A597-4D46D28EBD57}" destId="{88436BCF-2CD2-4A8D-8A41-820AB97EA596}" srcOrd="11" destOrd="0" presId="urn:microsoft.com/office/officeart/2005/8/layout/vList2"/>
    <dgm:cxn modelId="{9C832C2B-0BD9-43F7-A37C-C31CC68C5DF0}" type="presParOf" srcId="{8380276E-5C0C-489D-A597-4D46D28EBD57}" destId="{745486FB-93E1-40F6-9E73-D3C5865D9B4C}" srcOrd="12" destOrd="0" presId="urn:microsoft.com/office/officeart/2005/8/layout/vList2"/>
    <dgm:cxn modelId="{A5A3B0E1-C995-44E6-9AA0-E8690C384BCC}" type="presParOf" srcId="{8380276E-5C0C-489D-A597-4D46D28EBD57}" destId="{9F0BF6A5-C957-4279-B288-0488FD9C3F62}" srcOrd="13" destOrd="0" presId="urn:microsoft.com/office/officeart/2005/8/layout/vList2"/>
    <dgm:cxn modelId="{01D729EF-5C91-4A32-9F5A-0A5CC50C679A}" type="presParOf" srcId="{8380276E-5C0C-489D-A597-4D46D28EBD57}" destId="{BDB3EF44-2AA1-4F1B-93E6-19C4BC88110B}" srcOrd="14" destOrd="0" presId="urn:microsoft.com/office/officeart/2005/8/layout/vList2"/>
    <dgm:cxn modelId="{D2EA928C-C1C1-4F1A-A03C-30EE566C52B6}" type="presParOf" srcId="{8380276E-5C0C-489D-A597-4D46D28EBD57}" destId="{2B69EF9A-08A9-4EFB-9D8C-295623B1AAA8}" srcOrd="15" destOrd="0" presId="urn:microsoft.com/office/officeart/2005/8/layout/vList2"/>
    <dgm:cxn modelId="{10F3BB18-B2A8-458E-806B-B53D7069661D}" type="presParOf" srcId="{8380276E-5C0C-489D-A597-4D46D28EBD57}" destId="{F9A19E48-B445-48F3-A84B-26455D3335A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97C256-A32C-48BB-9A82-C4892711BF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8277885-98BA-422E-8B25-203098F20809}">
      <dgm:prSet/>
      <dgm:spPr/>
      <dgm:t>
        <a:bodyPr/>
        <a:lstStyle/>
        <a:p>
          <a:r>
            <a:rPr lang="en-US"/>
            <a:t>Personalization is key</a:t>
          </a:r>
        </a:p>
      </dgm:t>
    </dgm:pt>
    <dgm:pt modelId="{1DF067DE-24E6-4ED4-8C30-BCDF7F635937}" type="parTrans" cxnId="{9D0B85C2-88BC-4FC1-AE24-E0C323127518}">
      <dgm:prSet/>
      <dgm:spPr/>
      <dgm:t>
        <a:bodyPr/>
        <a:lstStyle/>
        <a:p>
          <a:endParaRPr lang="en-US"/>
        </a:p>
      </dgm:t>
    </dgm:pt>
    <dgm:pt modelId="{AED101EF-C66F-4876-888B-C960F8059710}" type="sibTrans" cxnId="{9D0B85C2-88BC-4FC1-AE24-E0C323127518}">
      <dgm:prSet/>
      <dgm:spPr/>
      <dgm:t>
        <a:bodyPr/>
        <a:lstStyle/>
        <a:p>
          <a:endParaRPr lang="en-US"/>
        </a:p>
      </dgm:t>
    </dgm:pt>
    <dgm:pt modelId="{20EBD65A-8F4C-4F67-A852-C14864D66BDB}">
      <dgm:prSet/>
      <dgm:spPr/>
      <dgm:t>
        <a:bodyPr/>
        <a:lstStyle/>
        <a:p>
          <a:r>
            <a:rPr lang="en-US"/>
            <a:t>Company brand/colors trump everything</a:t>
          </a:r>
        </a:p>
      </dgm:t>
    </dgm:pt>
    <dgm:pt modelId="{DC7CE636-6C4E-41EA-ADD0-21D99391991D}" type="parTrans" cxnId="{2BC974F1-C6CC-4C7B-9932-37EE4266BAD9}">
      <dgm:prSet/>
      <dgm:spPr/>
      <dgm:t>
        <a:bodyPr/>
        <a:lstStyle/>
        <a:p>
          <a:endParaRPr lang="en-US"/>
        </a:p>
      </dgm:t>
    </dgm:pt>
    <dgm:pt modelId="{C33A67A1-3F0A-4F47-B53E-AA3670406450}" type="sibTrans" cxnId="{2BC974F1-C6CC-4C7B-9932-37EE4266BAD9}">
      <dgm:prSet/>
      <dgm:spPr/>
      <dgm:t>
        <a:bodyPr/>
        <a:lstStyle/>
        <a:p>
          <a:endParaRPr lang="en-US"/>
        </a:p>
      </dgm:t>
    </dgm:pt>
    <dgm:pt modelId="{F50AB61E-9F9D-4CBF-86B5-49646EB2EB30}">
      <dgm:prSet/>
      <dgm:spPr/>
      <dgm:t>
        <a:bodyPr/>
        <a:lstStyle/>
        <a:p>
          <a:r>
            <a:rPr lang="en-US"/>
            <a:t>Car keys = win</a:t>
          </a:r>
        </a:p>
      </dgm:t>
    </dgm:pt>
    <dgm:pt modelId="{C901BC23-A0AC-47F7-A7A5-2384107278DD}" type="parTrans" cxnId="{E0F5782A-2101-48AA-8D92-54C7725E751E}">
      <dgm:prSet/>
      <dgm:spPr/>
      <dgm:t>
        <a:bodyPr/>
        <a:lstStyle/>
        <a:p>
          <a:endParaRPr lang="en-US"/>
        </a:p>
      </dgm:t>
    </dgm:pt>
    <dgm:pt modelId="{6A115891-264D-417A-9101-2EC820BF3A3B}" type="sibTrans" cxnId="{E0F5782A-2101-48AA-8D92-54C7725E751E}">
      <dgm:prSet/>
      <dgm:spPr/>
      <dgm:t>
        <a:bodyPr/>
        <a:lstStyle/>
        <a:p>
          <a:endParaRPr lang="en-US"/>
        </a:p>
      </dgm:t>
    </dgm:pt>
    <dgm:pt modelId="{AE6A3905-2842-4BAC-AE0A-CA221475E1EA}">
      <dgm:prSet/>
      <dgm:spPr/>
      <dgm:t>
        <a:bodyPr/>
        <a:lstStyle/>
        <a:p>
          <a:r>
            <a:rPr lang="en-US"/>
            <a:t>Feminine setups seem build the most trust</a:t>
          </a:r>
        </a:p>
      </dgm:t>
    </dgm:pt>
    <dgm:pt modelId="{D44D7983-766F-4330-A410-1FF8DA394ADF}" type="parTrans" cxnId="{827199A2-583E-45AE-B79C-CDEA90080716}">
      <dgm:prSet/>
      <dgm:spPr/>
      <dgm:t>
        <a:bodyPr/>
        <a:lstStyle/>
        <a:p>
          <a:endParaRPr lang="en-US"/>
        </a:p>
      </dgm:t>
    </dgm:pt>
    <dgm:pt modelId="{93C758D9-1952-4464-8028-87596E3C45C3}" type="sibTrans" cxnId="{827199A2-583E-45AE-B79C-CDEA90080716}">
      <dgm:prSet/>
      <dgm:spPr/>
      <dgm:t>
        <a:bodyPr/>
        <a:lstStyle/>
        <a:p>
          <a:endParaRPr lang="en-US"/>
        </a:p>
      </dgm:t>
    </dgm:pt>
    <dgm:pt modelId="{50277AAB-0A0D-4A1D-9CDD-572D48059AB2}" type="pres">
      <dgm:prSet presAssocID="{0997C256-A32C-48BB-9A82-C4892711BF02}" presName="linear" presStyleCnt="0">
        <dgm:presLayoutVars>
          <dgm:animLvl val="lvl"/>
          <dgm:resizeHandles val="exact"/>
        </dgm:presLayoutVars>
      </dgm:prSet>
      <dgm:spPr/>
    </dgm:pt>
    <dgm:pt modelId="{740B53B8-79E3-4E77-935B-7DEF380D6AC8}" type="pres">
      <dgm:prSet presAssocID="{A8277885-98BA-422E-8B25-203098F2080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82CF1A-EAF3-4D51-9C98-AE5333152E8F}" type="pres">
      <dgm:prSet presAssocID="{AED101EF-C66F-4876-888B-C960F8059710}" presName="spacer" presStyleCnt="0"/>
      <dgm:spPr/>
    </dgm:pt>
    <dgm:pt modelId="{BEAEA9E2-EA2D-4AF1-934A-AF4D74488BA9}" type="pres">
      <dgm:prSet presAssocID="{20EBD65A-8F4C-4F67-A852-C14864D66B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30CEA3-9FDB-4709-82B9-48C111134C06}" type="pres">
      <dgm:prSet presAssocID="{C33A67A1-3F0A-4F47-B53E-AA3670406450}" presName="spacer" presStyleCnt="0"/>
      <dgm:spPr/>
    </dgm:pt>
    <dgm:pt modelId="{6E8E2F93-93A7-40EB-9DE6-92B47511C9B3}" type="pres">
      <dgm:prSet presAssocID="{F50AB61E-9F9D-4CBF-86B5-49646EB2EB3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504CE8-AE80-446A-9D51-A7F2817DF8B2}" type="pres">
      <dgm:prSet presAssocID="{6A115891-264D-417A-9101-2EC820BF3A3B}" presName="spacer" presStyleCnt="0"/>
      <dgm:spPr/>
    </dgm:pt>
    <dgm:pt modelId="{99A37604-AD0E-453B-8512-68E289CEA36E}" type="pres">
      <dgm:prSet presAssocID="{AE6A3905-2842-4BAC-AE0A-CA221475E1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DF4B12-34D5-4144-A88B-25FF54C56704}" type="presOf" srcId="{A8277885-98BA-422E-8B25-203098F20809}" destId="{740B53B8-79E3-4E77-935B-7DEF380D6AC8}" srcOrd="0" destOrd="0" presId="urn:microsoft.com/office/officeart/2005/8/layout/vList2"/>
    <dgm:cxn modelId="{E0F5782A-2101-48AA-8D92-54C7725E751E}" srcId="{0997C256-A32C-48BB-9A82-C4892711BF02}" destId="{F50AB61E-9F9D-4CBF-86B5-49646EB2EB30}" srcOrd="2" destOrd="0" parTransId="{C901BC23-A0AC-47F7-A7A5-2384107278DD}" sibTransId="{6A115891-264D-417A-9101-2EC820BF3A3B}"/>
    <dgm:cxn modelId="{FFA6503E-7BA8-4AC3-85A9-06E95DEA0AFF}" type="presOf" srcId="{0997C256-A32C-48BB-9A82-C4892711BF02}" destId="{50277AAB-0A0D-4A1D-9CDD-572D48059AB2}" srcOrd="0" destOrd="0" presId="urn:microsoft.com/office/officeart/2005/8/layout/vList2"/>
    <dgm:cxn modelId="{A41B226D-6B3E-4114-A13A-F4BD98DDE4F2}" type="presOf" srcId="{F50AB61E-9F9D-4CBF-86B5-49646EB2EB30}" destId="{6E8E2F93-93A7-40EB-9DE6-92B47511C9B3}" srcOrd="0" destOrd="0" presId="urn:microsoft.com/office/officeart/2005/8/layout/vList2"/>
    <dgm:cxn modelId="{DD15DF94-0DA1-4A8A-A201-EC92937D8B02}" type="presOf" srcId="{AE6A3905-2842-4BAC-AE0A-CA221475E1EA}" destId="{99A37604-AD0E-453B-8512-68E289CEA36E}" srcOrd="0" destOrd="0" presId="urn:microsoft.com/office/officeart/2005/8/layout/vList2"/>
    <dgm:cxn modelId="{827199A2-583E-45AE-B79C-CDEA90080716}" srcId="{0997C256-A32C-48BB-9A82-C4892711BF02}" destId="{AE6A3905-2842-4BAC-AE0A-CA221475E1EA}" srcOrd="3" destOrd="0" parTransId="{D44D7983-766F-4330-A410-1FF8DA394ADF}" sibTransId="{93C758D9-1952-4464-8028-87596E3C45C3}"/>
    <dgm:cxn modelId="{9D0B85C2-88BC-4FC1-AE24-E0C323127518}" srcId="{0997C256-A32C-48BB-9A82-C4892711BF02}" destId="{A8277885-98BA-422E-8B25-203098F20809}" srcOrd="0" destOrd="0" parTransId="{1DF067DE-24E6-4ED4-8C30-BCDF7F635937}" sibTransId="{AED101EF-C66F-4876-888B-C960F8059710}"/>
    <dgm:cxn modelId="{2BC974F1-C6CC-4C7B-9932-37EE4266BAD9}" srcId="{0997C256-A32C-48BB-9A82-C4892711BF02}" destId="{20EBD65A-8F4C-4F67-A852-C14864D66BDB}" srcOrd="1" destOrd="0" parTransId="{DC7CE636-6C4E-41EA-ADD0-21D99391991D}" sibTransId="{C33A67A1-3F0A-4F47-B53E-AA3670406450}"/>
    <dgm:cxn modelId="{CD6E14FF-2E85-4D6A-A0C1-72E0AEE95732}" type="presOf" srcId="{20EBD65A-8F4C-4F67-A852-C14864D66BDB}" destId="{BEAEA9E2-EA2D-4AF1-934A-AF4D74488BA9}" srcOrd="0" destOrd="0" presId="urn:microsoft.com/office/officeart/2005/8/layout/vList2"/>
    <dgm:cxn modelId="{DE50F748-DB32-4DDE-BA15-8720BEFDF61A}" type="presParOf" srcId="{50277AAB-0A0D-4A1D-9CDD-572D48059AB2}" destId="{740B53B8-79E3-4E77-935B-7DEF380D6AC8}" srcOrd="0" destOrd="0" presId="urn:microsoft.com/office/officeart/2005/8/layout/vList2"/>
    <dgm:cxn modelId="{2F41A832-4705-4F65-8D7D-E52D65E1FCBD}" type="presParOf" srcId="{50277AAB-0A0D-4A1D-9CDD-572D48059AB2}" destId="{6982CF1A-EAF3-4D51-9C98-AE5333152E8F}" srcOrd="1" destOrd="0" presId="urn:microsoft.com/office/officeart/2005/8/layout/vList2"/>
    <dgm:cxn modelId="{71D2D12B-A736-415A-AFC8-B78280107B3A}" type="presParOf" srcId="{50277AAB-0A0D-4A1D-9CDD-572D48059AB2}" destId="{BEAEA9E2-EA2D-4AF1-934A-AF4D74488BA9}" srcOrd="2" destOrd="0" presId="urn:microsoft.com/office/officeart/2005/8/layout/vList2"/>
    <dgm:cxn modelId="{7B41515E-CA20-427D-8330-E5CBB1FCAD80}" type="presParOf" srcId="{50277AAB-0A0D-4A1D-9CDD-572D48059AB2}" destId="{E030CEA3-9FDB-4709-82B9-48C111134C06}" srcOrd="3" destOrd="0" presId="urn:microsoft.com/office/officeart/2005/8/layout/vList2"/>
    <dgm:cxn modelId="{981C82A4-C111-4585-8ACB-41B93BE70B59}" type="presParOf" srcId="{50277AAB-0A0D-4A1D-9CDD-572D48059AB2}" destId="{6E8E2F93-93A7-40EB-9DE6-92B47511C9B3}" srcOrd="4" destOrd="0" presId="urn:microsoft.com/office/officeart/2005/8/layout/vList2"/>
    <dgm:cxn modelId="{C9B0A99F-A62F-49DC-BD90-CD585523DE3E}" type="presParOf" srcId="{50277AAB-0A0D-4A1D-9CDD-572D48059AB2}" destId="{F0504CE8-AE80-446A-9D51-A7F2817DF8B2}" srcOrd="5" destOrd="0" presId="urn:microsoft.com/office/officeart/2005/8/layout/vList2"/>
    <dgm:cxn modelId="{39C37209-CDAB-434C-B38F-6ADBE55861CD}" type="presParOf" srcId="{50277AAB-0A0D-4A1D-9CDD-572D48059AB2}" destId="{99A37604-AD0E-453B-8512-68E289CEA3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297DD-5BCE-4461-96C8-937EF216944F}">
      <dsp:nvSpPr>
        <dsp:cNvPr id="0" name=""/>
        <dsp:cNvSpPr/>
      </dsp:nvSpPr>
      <dsp:spPr>
        <a:xfrm>
          <a:off x="0" y="672"/>
          <a:ext cx="6513603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Great 101 track introduction</a:t>
          </a:r>
        </a:p>
      </dsp:txBody>
      <dsp:txXfrm>
        <a:off x="54298" y="54970"/>
        <a:ext cx="6405007" cy="1003708"/>
      </dsp:txXfrm>
    </dsp:sp>
    <dsp:sp modelId="{3FB6B8FB-D648-44AC-9928-8B82EDD47DF6}">
      <dsp:nvSpPr>
        <dsp:cNvPr id="0" name=""/>
        <dsp:cNvSpPr/>
      </dsp:nvSpPr>
      <dsp:spPr>
        <a:xfrm>
          <a:off x="0" y="1193616"/>
          <a:ext cx="6513603" cy="1112304"/>
        </a:xfrm>
        <a:prstGeom prst="roundRect">
          <a:avLst/>
        </a:prstGeom>
        <a:solidFill>
          <a:schemeClr val="accent5">
            <a:hueOff val="-2495436"/>
            <a:satOff val="-386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It’s DIY</a:t>
          </a:r>
        </a:p>
      </dsp:txBody>
      <dsp:txXfrm>
        <a:off x="54298" y="1247914"/>
        <a:ext cx="6405007" cy="1003708"/>
      </dsp:txXfrm>
    </dsp:sp>
    <dsp:sp modelId="{9B98B8A2-BB88-41B7-A5EF-490025AB328A}">
      <dsp:nvSpPr>
        <dsp:cNvPr id="0" name=""/>
        <dsp:cNvSpPr/>
      </dsp:nvSpPr>
      <dsp:spPr>
        <a:xfrm>
          <a:off x="0" y="2386560"/>
          <a:ext cx="6513603" cy="1112304"/>
        </a:xfrm>
        <a:prstGeom prst="round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Students/Researchers have been getting great results</a:t>
          </a:r>
        </a:p>
      </dsp:txBody>
      <dsp:txXfrm>
        <a:off x="54298" y="2440858"/>
        <a:ext cx="6405007" cy="1003708"/>
      </dsp:txXfrm>
    </dsp:sp>
    <dsp:sp modelId="{11A17609-C959-4F54-92D5-BAA23BBE30D6}">
      <dsp:nvSpPr>
        <dsp:cNvPr id="0" name=""/>
        <dsp:cNvSpPr/>
      </dsp:nvSpPr>
      <dsp:spPr>
        <a:xfrm>
          <a:off x="0" y="3579505"/>
          <a:ext cx="6513603" cy="1112304"/>
        </a:xfrm>
        <a:prstGeom prst="roundRect">
          <a:avLst/>
        </a:prstGeom>
        <a:solidFill>
          <a:schemeClr val="accent5">
            <a:hueOff val="-7486308"/>
            <a:satOff val="-1159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 start to finish guide</a:t>
          </a:r>
        </a:p>
      </dsp:txBody>
      <dsp:txXfrm>
        <a:off x="54298" y="3633803"/>
        <a:ext cx="6405007" cy="1003708"/>
      </dsp:txXfrm>
    </dsp:sp>
    <dsp:sp modelId="{E94BBF30-6392-41C2-BDEA-444ACF5CF7B0}">
      <dsp:nvSpPr>
        <dsp:cNvPr id="0" name=""/>
        <dsp:cNvSpPr/>
      </dsp:nvSpPr>
      <dsp:spPr>
        <a:xfrm>
          <a:off x="0" y="4772449"/>
          <a:ext cx="6513603" cy="1112304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Some security companies don’t do it justice</a:t>
          </a:r>
        </a:p>
      </dsp:txBody>
      <dsp:txXfrm>
        <a:off x="54298" y="4826747"/>
        <a:ext cx="6405007" cy="10037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01A3D-C199-475A-BB2C-28371B144081}">
      <dsp:nvSpPr>
        <dsp:cNvPr id="0" name=""/>
        <dsp:cNvSpPr/>
      </dsp:nvSpPr>
      <dsp:spPr>
        <a:xfrm>
          <a:off x="2103120" y="1298"/>
          <a:ext cx="8412480" cy="13307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Pretend it’s real and what it would look like</a:t>
          </a:r>
        </a:p>
      </dsp:txBody>
      <dsp:txXfrm>
        <a:off x="2103120" y="1298"/>
        <a:ext cx="8412480" cy="1330734"/>
      </dsp:txXfrm>
    </dsp:sp>
    <dsp:sp modelId="{19D4E227-085B-470C-A240-B07AB204FFE4}">
      <dsp:nvSpPr>
        <dsp:cNvPr id="0" name=""/>
        <dsp:cNvSpPr/>
      </dsp:nvSpPr>
      <dsp:spPr>
        <a:xfrm>
          <a:off x="0" y="1298"/>
          <a:ext cx="2103120" cy="133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Pretend</a:t>
          </a:r>
        </a:p>
      </dsp:txBody>
      <dsp:txXfrm>
        <a:off x="0" y="1298"/>
        <a:ext cx="2103120" cy="1330734"/>
      </dsp:txXfrm>
    </dsp:sp>
    <dsp:sp modelId="{F329A347-F1C7-4336-8E90-7AEEB2031425}">
      <dsp:nvSpPr>
        <dsp:cNvPr id="0" name=""/>
        <dsp:cNvSpPr/>
      </dsp:nvSpPr>
      <dsp:spPr>
        <a:xfrm>
          <a:off x="2103120" y="1411876"/>
          <a:ext cx="8412480" cy="13307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Incorporate what you want to train 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Mark confidential, export-controlled, private HR data</a:t>
          </a:r>
        </a:p>
      </dsp:txBody>
      <dsp:txXfrm>
        <a:off x="2103120" y="1411876"/>
        <a:ext cx="8412480" cy="1330734"/>
      </dsp:txXfrm>
    </dsp:sp>
    <dsp:sp modelId="{93568B3D-40F1-4900-AE53-FFE0D61B4870}">
      <dsp:nvSpPr>
        <dsp:cNvPr id="0" name=""/>
        <dsp:cNvSpPr/>
      </dsp:nvSpPr>
      <dsp:spPr>
        <a:xfrm>
          <a:off x="0" y="1411876"/>
          <a:ext cx="2103120" cy="133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Incorporate</a:t>
          </a:r>
        </a:p>
      </dsp:txBody>
      <dsp:txXfrm>
        <a:off x="0" y="1411876"/>
        <a:ext cx="2103120" cy="1330734"/>
      </dsp:txXfrm>
    </dsp:sp>
    <dsp:sp modelId="{7F0DD90C-D62D-469C-A17C-C78E858A5647}">
      <dsp:nvSpPr>
        <dsp:cNvPr id="0" name=""/>
        <dsp:cNvSpPr/>
      </dsp:nvSpPr>
      <dsp:spPr>
        <a:xfrm>
          <a:off x="2103120" y="2822455"/>
          <a:ext cx="8412480" cy="133073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38007" rIns="163225" bIns="338007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Exploit human curiosity</a:t>
          </a:r>
        </a:p>
      </dsp:txBody>
      <dsp:txXfrm>
        <a:off x="2103120" y="2822455"/>
        <a:ext cx="8412480" cy="1330734"/>
      </dsp:txXfrm>
    </dsp:sp>
    <dsp:sp modelId="{4A015787-A474-4B1C-9DD8-49DFD3ED9A60}">
      <dsp:nvSpPr>
        <dsp:cNvPr id="0" name=""/>
        <dsp:cNvSpPr/>
      </dsp:nvSpPr>
      <dsp:spPr>
        <a:xfrm>
          <a:off x="0" y="2822455"/>
          <a:ext cx="2103120" cy="13307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1447" rIns="111290" bIns="131447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Exploit</a:t>
          </a:r>
        </a:p>
      </dsp:txBody>
      <dsp:txXfrm>
        <a:off x="0" y="2822455"/>
        <a:ext cx="2103120" cy="13307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05965-068C-4A94-B546-4B5E9D22B0C2}">
      <dsp:nvSpPr>
        <dsp:cNvPr id="0" name=""/>
        <dsp:cNvSpPr/>
      </dsp:nvSpPr>
      <dsp:spPr>
        <a:xfrm>
          <a:off x="0" y="7467"/>
          <a:ext cx="6513603" cy="978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F2757-7422-49ED-9303-7C71D72E2A38}">
      <dsp:nvSpPr>
        <dsp:cNvPr id="0" name=""/>
        <dsp:cNvSpPr/>
      </dsp:nvSpPr>
      <dsp:spPr>
        <a:xfrm>
          <a:off x="295970" y="227610"/>
          <a:ext cx="538128" cy="5381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C6529-6C17-4AE1-896C-F88B060B2CE1}">
      <dsp:nvSpPr>
        <dsp:cNvPr id="0" name=""/>
        <dsp:cNvSpPr/>
      </dsp:nvSpPr>
      <dsp:spPr>
        <a:xfrm>
          <a:off x="1130069" y="7467"/>
          <a:ext cx="2931121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Measure</a:t>
          </a:r>
        </a:p>
      </dsp:txBody>
      <dsp:txXfrm>
        <a:off x="1130069" y="7467"/>
        <a:ext cx="2931121" cy="978415"/>
      </dsp:txXfrm>
    </dsp:sp>
    <dsp:sp modelId="{4ECC25C0-CF47-4834-986D-53C5EA7A17DD}">
      <dsp:nvSpPr>
        <dsp:cNvPr id="0" name=""/>
        <dsp:cNvSpPr/>
      </dsp:nvSpPr>
      <dsp:spPr>
        <a:xfrm>
          <a:off x="4001857" y="7467"/>
          <a:ext cx="2443733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Plugged in devices, devices handled appropriately, devices left in place, etc.</a:t>
          </a:r>
        </a:p>
      </dsp:txBody>
      <dsp:txXfrm>
        <a:off x="4001857" y="7467"/>
        <a:ext cx="2443733" cy="978415"/>
      </dsp:txXfrm>
    </dsp:sp>
    <dsp:sp modelId="{34CF100B-0ABB-48C0-9626-C7990856969B}">
      <dsp:nvSpPr>
        <dsp:cNvPr id="0" name=""/>
        <dsp:cNvSpPr/>
      </dsp:nvSpPr>
      <dsp:spPr>
        <a:xfrm>
          <a:off x="0" y="1230486"/>
          <a:ext cx="6513603" cy="9784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9CDA4-7D41-449B-AB0E-520DBCA3EE62}">
      <dsp:nvSpPr>
        <dsp:cNvPr id="0" name=""/>
        <dsp:cNvSpPr/>
      </dsp:nvSpPr>
      <dsp:spPr>
        <a:xfrm>
          <a:off x="295970" y="1450629"/>
          <a:ext cx="538128" cy="5381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5D9A6-360C-4BAD-B07B-299631A204AF}">
      <dsp:nvSpPr>
        <dsp:cNvPr id="0" name=""/>
        <dsp:cNvSpPr/>
      </dsp:nvSpPr>
      <dsp:spPr>
        <a:xfrm>
          <a:off x="1130069" y="1230486"/>
          <a:ext cx="5382429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Compare to other assessments</a:t>
          </a:r>
        </a:p>
      </dsp:txBody>
      <dsp:txXfrm>
        <a:off x="1130069" y="1230486"/>
        <a:ext cx="5382429" cy="978415"/>
      </dsp:txXfrm>
    </dsp:sp>
    <dsp:sp modelId="{EA06F63C-E0F4-4B09-B21F-0242F6513401}">
      <dsp:nvSpPr>
        <dsp:cNvPr id="0" name=""/>
        <dsp:cNvSpPr/>
      </dsp:nvSpPr>
      <dsp:spPr>
        <a:xfrm>
          <a:off x="0" y="2453505"/>
          <a:ext cx="6513603" cy="9784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0D8B0-265F-4570-94B9-8028B17837F0}">
      <dsp:nvSpPr>
        <dsp:cNvPr id="0" name=""/>
        <dsp:cNvSpPr/>
      </dsp:nvSpPr>
      <dsp:spPr>
        <a:xfrm>
          <a:off x="295970" y="2673648"/>
          <a:ext cx="538128" cy="5381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1180A-4E45-4937-85AD-C0A708B96C22}">
      <dsp:nvSpPr>
        <dsp:cNvPr id="0" name=""/>
        <dsp:cNvSpPr/>
      </dsp:nvSpPr>
      <dsp:spPr>
        <a:xfrm>
          <a:off x="1130069" y="2453505"/>
          <a:ext cx="5382429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Decide on mitigating controls and their effectiveness</a:t>
          </a:r>
        </a:p>
      </dsp:txBody>
      <dsp:txXfrm>
        <a:off x="1130069" y="2453505"/>
        <a:ext cx="5382429" cy="978415"/>
      </dsp:txXfrm>
    </dsp:sp>
    <dsp:sp modelId="{1136BE1C-B91A-465D-A723-6B6DD54BEDB8}">
      <dsp:nvSpPr>
        <dsp:cNvPr id="0" name=""/>
        <dsp:cNvSpPr/>
      </dsp:nvSpPr>
      <dsp:spPr>
        <a:xfrm>
          <a:off x="0" y="3676524"/>
          <a:ext cx="6513603" cy="9784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DFAE1-DB6B-4402-9E5B-3089789D6504}">
      <dsp:nvSpPr>
        <dsp:cNvPr id="0" name=""/>
        <dsp:cNvSpPr/>
      </dsp:nvSpPr>
      <dsp:spPr>
        <a:xfrm>
          <a:off x="295970" y="3896667"/>
          <a:ext cx="538128" cy="5381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1D87F-2376-4F8A-BC2D-3BE6F71CFCC8}">
      <dsp:nvSpPr>
        <dsp:cNvPr id="0" name=""/>
        <dsp:cNvSpPr/>
      </dsp:nvSpPr>
      <dsp:spPr>
        <a:xfrm>
          <a:off x="1130069" y="3676524"/>
          <a:ext cx="2931121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 feedback/training</a:t>
          </a:r>
          <a:endParaRPr lang="en-US" sz="1900" kern="1200" dirty="0"/>
        </a:p>
      </dsp:txBody>
      <dsp:txXfrm>
        <a:off x="1130069" y="3676524"/>
        <a:ext cx="2931121" cy="978415"/>
      </dsp:txXfrm>
    </dsp:sp>
    <dsp:sp modelId="{4569AEEE-993B-4094-A4B8-E9E0B9082161}">
      <dsp:nvSpPr>
        <dsp:cNvPr id="0" name=""/>
        <dsp:cNvSpPr/>
      </dsp:nvSpPr>
      <dsp:spPr>
        <a:xfrm>
          <a:off x="4061191" y="3676524"/>
          <a:ext cx="2451307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Don’t single out people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Praise those that act responsibly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Habitual offenders = escalate inconvenience</a:t>
          </a:r>
        </a:p>
      </dsp:txBody>
      <dsp:txXfrm>
        <a:off x="4061191" y="3676524"/>
        <a:ext cx="2451307" cy="978415"/>
      </dsp:txXfrm>
    </dsp:sp>
    <dsp:sp modelId="{96AFFB3C-2BD2-412E-9572-124292079272}">
      <dsp:nvSpPr>
        <dsp:cNvPr id="0" name=""/>
        <dsp:cNvSpPr/>
      </dsp:nvSpPr>
      <dsp:spPr>
        <a:xfrm>
          <a:off x="0" y="4899543"/>
          <a:ext cx="6513603" cy="9784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FF955-18AD-4BAA-9C41-AC5CAB8436D9}">
      <dsp:nvSpPr>
        <dsp:cNvPr id="0" name=""/>
        <dsp:cNvSpPr/>
      </dsp:nvSpPr>
      <dsp:spPr>
        <a:xfrm>
          <a:off x="295970" y="5119686"/>
          <a:ext cx="538128" cy="5381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0E0C1-CD19-4EE8-9827-661480499600}">
      <dsp:nvSpPr>
        <dsp:cNvPr id="0" name=""/>
        <dsp:cNvSpPr/>
      </dsp:nvSpPr>
      <dsp:spPr>
        <a:xfrm>
          <a:off x="1130069" y="4899543"/>
          <a:ext cx="5382429" cy="978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49" tIns="103549" rIns="103549" bIns="10354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 it all over again and compare</a:t>
          </a:r>
        </a:p>
      </dsp:txBody>
      <dsp:txXfrm>
        <a:off x="1130069" y="4899543"/>
        <a:ext cx="5382429" cy="9784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59684-814D-4D36-B7BA-BE5A8A857884}">
      <dsp:nvSpPr>
        <dsp:cNvPr id="0" name=""/>
        <dsp:cNvSpPr/>
      </dsp:nvSpPr>
      <dsp:spPr>
        <a:xfrm>
          <a:off x="0" y="15822"/>
          <a:ext cx="6513603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Stop it before it starts</a:t>
          </a:r>
        </a:p>
      </dsp:txBody>
      <dsp:txXfrm>
        <a:off x="39809" y="55631"/>
        <a:ext cx="6433985" cy="735872"/>
      </dsp:txXfrm>
    </dsp:sp>
    <dsp:sp modelId="{991E95D0-6617-4C7F-ABD8-392EA2E7409A}">
      <dsp:nvSpPr>
        <dsp:cNvPr id="0" name=""/>
        <dsp:cNvSpPr/>
      </dsp:nvSpPr>
      <dsp:spPr>
        <a:xfrm>
          <a:off x="0" y="831312"/>
          <a:ext cx="6513603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Awareness / Training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Policy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Disable USB ports (glue?)</a:t>
          </a:r>
        </a:p>
      </dsp:txBody>
      <dsp:txXfrm>
        <a:off x="0" y="831312"/>
        <a:ext cx="6513603" cy="1407600"/>
      </dsp:txXfrm>
    </dsp:sp>
    <dsp:sp modelId="{58DA8624-6163-4DAD-B95C-FA3EA4A0E410}">
      <dsp:nvSpPr>
        <dsp:cNvPr id="0" name=""/>
        <dsp:cNvSpPr/>
      </dsp:nvSpPr>
      <dsp:spPr>
        <a:xfrm>
          <a:off x="0" y="2238913"/>
          <a:ext cx="6513603" cy="81549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Containment /Mitigation</a:t>
          </a:r>
        </a:p>
      </dsp:txBody>
      <dsp:txXfrm>
        <a:off x="39809" y="2278722"/>
        <a:ext cx="6433985" cy="735872"/>
      </dsp:txXfrm>
    </dsp:sp>
    <dsp:sp modelId="{9F183D2E-240B-4524-A167-479C59C0246A}">
      <dsp:nvSpPr>
        <dsp:cNvPr id="0" name=""/>
        <dsp:cNvSpPr/>
      </dsp:nvSpPr>
      <dsp:spPr>
        <a:xfrm>
          <a:off x="0" y="3054402"/>
          <a:ext cx="6513603" cy="281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AV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Disable autorun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GPO’s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only allow specific hardware ID’s, etc.,..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Malware scanning kiosk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This one hasn’t won me over</a:t>
          </a:r>
        </a:p>
      </dsp:txBody>
      <dsp:txXfrm>
        <a:off x="0" y="3054402"/>
        <a:ext cx="6513603" cy="2815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E66F9-070B-414B-B214-C0434D72D6AF}">
      <dsp:nvSpPr>
        <dsp:cNvPr id="0" name=""/>
        <dsp:cNvSpPr/>
      </dsp:nvSpPr>
      <dsp:spPr>
        <a:xfrm>
          <a:off x="0" y="136830"/>
          <a:ext cx="6513603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Company policy sets the expectation</a:t>
          </a:r>
        </a:p>
      </dsp:txBody>
      <dsp:txXfrm>
        <a:off x="36845" y="173675"/>
        <a:ext cx="6439913" cy="681087"/>
      </dsp:txXfrm>
    </dsp:sp>
    <dsp:sp modelId="{A053E099-0291-4367-BE58-F9F9D0147CBB}">
      <dsp:nvSpPr>
        <dsp:cNvPr id="0" name=""/>
        <dsp:cNvSpPr/>
      </dsp:nvSpPr>
      <dsp:spPr>
        <a:xfrm>
          <a:off x="0" y="946328"/>
          <a:ext cx="6513603" cy="754777"/>
        </a:xfrm>
        <a:prstGeom prst="roundRect">
          <a:avLst/>
        </a:prstGeom>
        <a:solidFill>
          <a:schemeClr val="accent2">
            <a:hueOff val="457723"/>
            <a:satOff val="-8135"/>
            <a:lumOff val="2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Measure your progress or lack thereof and constantly change</a:t>
          </a:r>
        </a:p>
      </dsp:txBody>
      <dsp:txXfrm>
        <a:off x="36845" y="983173"/>
        <a:ext cx="6439913" cy="681087"/>
      </dsp:txXfrm>
    </dsp:sp>
    <dsp:sp modelId="{D1F89FB5-5E18-47EC-9A95-424CA5192A04}">
      <dsp:nvSpPr>
        <dsp:cNvPr id="0" name=""/>
        <dsp:cNvSpPr/>
      </dsp:nvSpPr>
      <dsp:spPr>
        <a:xfrm>
          <a:off x="0" y="1755826"/>
          <a:ext cx="6513603" cy="754777"/>
        </a:xfrm>
        <a:prstGeom prst="round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Some people have a tough time, make it inconvenient for them</a:t>
          </a:r>
        </a:p>
      </dsp:txBody>
      <dsp:txXfrm>
        <a:off x="36845" y="1792671"/>
        <a:ext cx="6439913" cy="681087"/>
      </dsp:txXfrm>
    </dsp:sp>
    <dsp:sp modelId="{7DAAB3E1-6189-4D0B-9224-7C8DE4A76B9A}">
      <dsp:nvSpPr>
        <dsp:cNvPr id="0" name=""/>
        <dsp:cNvSpPr/>
      </dsp:nvSpPr>
      <dsp:spPr>
        <a:xfrm>
          <a:off x="0" y="2565324"/>
          <a:ext cx="6513603" cy="754777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 crafty so each employee has a personal experience</a:t>
          </a:r>
        </a:p>
      </dsp:txBody>
      <dsp:txXfrm>
        <a:off x="36845" y="2602169"/>
        <a:ext cx="6439913" cy="681087"/>
      </dsp:txXfrm>
    </dsp:sp>
    <dsp:sp modelId="{2371DA0C-DF3E-4400-AAA3-5F8C5A530265}">
      <dsp:nvSpPr>
        <dsp:cNvPr id="0" name=""/>
        <dsp:cNvSpPr/>
      </dsp:nvSpPr>
      <dsp:spPr>
        <a:xfrm>
          <a:off x="0" y="3374821"/>
          <a:ext cx="6513603" cy="754777"/>
        </a:xfrm>
        <a:prstGeom prst="round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Doesn’t have to be difficult, you can keep it simple </a:t>
          </a:r>
        </a:p>
      </dsp:txBody>
      <dsp:txXfrm>
        <a:off x="36845" y="3411666"/>
        <a:ext cx="6439913" cy="681087"/>
      </dsp:txXfrm>
    </dsp:sp>
    <dsp:sp modelId="{F1C51954-CCE1-42BA-98AD-B89BDDED5AB6}">
      <dsp:nvSpPr>
        <dsp:cNvPr id="0" name=""/>
        <dsp:cNvSpPr/>
      </dsp:nvSpPr>
      <dsp:spPr>
        <a:xfrm>
          <a:off x="0" y="4184319"/>
          <a:ext cx="6513603" cy="754777"/>
        </a:xfrm>
        <a:prstGeom prst="roundRect">
          <a:avLst/>
        </a:prstGeom>
        <a:solidFill>
          <a:schemeClr val="accent2">
            <a:hueOff val="2288616"/>
            <a:satOff val="-40673"/>
            <a:lumOff val="1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Rotate from various social engineering and physical assessments</a:t>
          </a:r>
        </a:p>
      </dsp:txBody>
      <dsp:txXfrm>
        <a:off x="36845" y="4221164"/>
        <a:ext cx="6439913" cy="681087"/>
      </dsp:txXfrm>
    </dsp:sp>
    <dsp:sp modelId="{7B7608DE-72A2-4026-A61C-45C34BF3E097}">
      <dsp:nvSpPr>
        <dsp:cNvPr id="0" name=""/>
        <dsp:cNvSpPr/>
      </dsp:nvSpPr>
      <dsp:spPr>
        <a:xfrm>
          <a:off x="0" y="4993817"/>
          <a:ext cx="6513603" cy="754777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With limited resources, start with people in high criticality positions first</a:t>
          </a:r>
        </a:p>
      </dsp:txBody>
      <dsp:txXfrm>
        <a:off x="36845" y="5030662"/>
        <a:ext cx="6439913" cy="68108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FF6BB-AC15-4DBF-B830-8443DD7799EC}">
      <dsp:nvSpPr>
        <dsp:cNvPr id="0" name=""/>
        <dsp:cNvSpPr/>
      </dsp:nvSpPr>
      <dsp:spPr>
        <a:xfrm>
          <a:off x="0" y="61447"/>
          <a:ext cx="6513603" cy="13866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USB Drops are a solid attack vector</a:t>
          </a:r>
        </a:p>
      </dsp:txBody>
      <dsp:txXfrm>
        <a:off x="67690" y="129137"/>
        <a:ext cx="6378223" cy="1251252"/>
      </dsp:txXfrm>
    </dsp:sp>
    <dsp:sp modelId="{ED397700-0707-4F86-A8C4-6157D55B105E}">
      <dsp:nvSpPr>
        <dsp:cNvPr id="0" name=""/>
        <dsp:cNvSpPr/>
      </dsp:nvSpPr>
      <dsp:spPr>
        <a:xfrm>
          <a:off x="0" y="1520080"/>
          <a:ext cx="6513603" cy="1386632"/>
        </a:xfrm>
        <a:prstGeom prst="roundRect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should be educating your employees</a:t>
          </a:r>
        </a:p>
      </dsp:txBody>
      <dsp:txXfrm>
        <a:off x="67690" y="1587770"/>
        <a:ext cx="6378223" cy="1251252"/>
      </dsp:txXfrm>
    </dsp:sp>
    <dsp:sp modelId="{86143510-6CA0-4947-BEA2-785861F46D67}">
      <dsp:nvSpPr>
        <dsp:cNvPr id="0" name=""/>
        <dsp:cNvSpPr/>
      </dsp:nvSpPr>
      <dsp:spPr>
        <a:xfrm>
          <a:off x="0" y="2978713"/>
          <a:ext cx="6513603" cy="1386632"/>
        </a:xfrm>
        <a:prstGeom prst="roundRect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This doesn’t have to be a difficult task</a:t>
          </a:r>
        </a:p>
      </dsp:txBody>
      <dsp:txXfrm>
        <a:off x="67690" y="3046403"/>
        <a:ext cx="6378223" cy="1251252"/>
      </dsp:txXfrm>
    </dsp:sp>
    <dsp:sp modelId="{A7BD6D47-CEB2-4A3F-8EEA-D51A7C0B3B07}">
      <dsp:nvSpPr>
        <dsp:cNvPr id="0" name=""/>
        <dsp:cNvSpPr/>
      </dsp:nvSpPr>
      <dsp:spPr>
        <a:xfrm>
          <a:off x="0" y="4437345"/>
          <a:ext cx="6513603" cy="1386632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If your hiring outside help, ensure they are putting in the effort to effectively simulate an adversary</a:t>
          </a:r>
        </a:p>
      </dsp:txBody>
      <dsp:txXfrm>
        <a:off x="67690" y="4505035"/>
        <a:ext cx="6378223" cy="1251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A76C1-1852-412A-B38E-40919E16421C}">
      <dsp:nvSpPr>
        <dsp:cNvPr id="0" name=""/>
        <dsp:cNvSpPr/>
      </dsp:nvSpPr>
      <dsp:spPr>
        <a:xfrm>
          <a:off x="0" y="75853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Foundational Information</a:t>
          </a:r>
        </a:p>
      </dsp:txBody>
      <dsp:txXfrm>
        <a:off x="28100" y="103953"/>
        <a:ext cx="6457403" cy="519439"/>
      </dsp:txXfrm>
    </dsp:sp>
    <dsp:sp modelId="{C8955367-24B8-4198-899E-EE6692C85AD2}">
      <dsp:nvSpPr>
        <dsp:cNvPr id="0" name=""/>
        <dsp:cNvSpPr/>
      </dsp:nvSpPr>
      <dsp:spPr>
        <a:xfrm>
          <a:off x="0" y="720613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USB Drop Introduction</a:t>
          </a:r>
        </a:p>
      </dsp:txBody>
      <dsp:txXfrm>
        <a:off x="28100" y="748713"/>
        <a:ext cx="6457403" cy="519439"/>
      </dsp:txXfrm>
    </dsp:sp>
    <dsp:sp modelId="{EF25A78B-AD2E-4797-B367-845BCC5A827B}">
      <dsp:nvSpPr>
        <dsp:cNvPr id="0" name=""/>
        <dsp:cNvSpPr/>
      </dsp:nvSpPr>
      <dsp:spPr>
        <a:xfrm>
          <a:off x="0" y="1365373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Importance / Popularity / Research</a:t>
          </a:r>
        </a:p>
      </dsp:txBody>
      <dsp:txXfrm>
        <a:off x="28100" y="1393473"/>
        <a:ext cx="6457403" cy="519439"/>
      </dsp:txXfrm>
    </dsp:sp>
    <dsp:sp modelId="{8FF87745-C948-4DD9-971C-E167E0CC6E49}">
      <dsp:nvSpPr>
        <dsp:cNvPr id="0" name=""/>
        <dsp:cNvSpPr/>
      </dsp:nvSpPr>
      <dsp:spPr>
        <a:xfrm>
          <a:off x="0" y="2010133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DIY Assessment Overview</a:t>
          </a:r>
        </a:p>
      </dsp:txBody>
      <dsp:txXfrm>
        <a:off x="28100" y="2038233"/>
        <a:ext cx="6457403" cy="519439"/>
      </dsp:txXfrm>
    </dsp:sp>
    <dsp:sp modelId="{44139C61-BF33-4761-9427-D662BBEF2B6D}">
      <dsp:nvSpPr>
        <dsp:cNvPr id="0" name=""/>
        <dsp:cNvSpPr/>
      </dsp:nvSpPr>
      <dsp:spPr>
        <a:xfrm>
          <a:off x="0" y="2654893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Types of Devices</a:t>
          </a:r>
        </a:p>
      </dsp:txBody>
      <dsp:txXfrm>
        <a:off x="28100" y="2682993"/>
        <a:ext cx="6457403" cy="519439"/>
      </dsp:txXfrm>
    </dsp:sp>
    <dsp:sp modelId="{A79885C7-CC4D-46A1-A299-0D85C727089F}">
      <dsp:nvSpPr>
        <dsp:cNvPr id="0" name=""/>
        <dsp:cNvSpPr/>
      </dsp:nvSpPr>
      <dsp:spPr>
        <a:xfrm>
          <a:off x="0" y="3299653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Physical / Software Considerations</a:t>
          </a:r>
        </a:p>
      </dsp:txBody>
      <dsp:txXfrm>
        <a:off x="28100" y="3327753"/>
        <a:ext cx="6457403" cy="519439"/>
      </dsp:txXfrm>
    </dsp:sp>
    <dsp:sp modelId="{4E28C5E4-C449-4080-8B0D-DC6D5D409A8B}">
      <dsp:nvSpPr>
        <dsp:cNvPr id="0" name=""/>
        <dsp:cNvSpPr/>
      </dsp:nvSpPr>
      <dsp:spPr>
        <a:xfrm>
          <a:off x="0" y="3944413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Digesting Results</a:t>
          </a:r>
        </a:p>
      </dsp:txBody>
      <dsp:txXfrm>
        <a:off x="28100" y="3972513"/>
        <a:ext cx="6457403" cy="519439"/>
      </dsp:txXfrm>
    </dsp:sp>
    <dsp:sp modelId="{80D8E4DB-BECA-4239-8D63-3EABC47684E0}">
      <dsp:nvSpPr>
        <dsp:cNvPr id="0" name=""/>
        <dsp:cNvSpPr/>
      </dsp:nvSpPr>
      <dsp:spPr>
        <a:xfrm>
          <a:off x="0" y="4589173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Defensive Measures</a:t>
          </a:r>
        </a:p>
      </dsp:txBody>
      <dsp:txXfrm>
        <a:off x="28100" y="4617273"/>
        <a:ext cx="6457403" cy="519439"/>
      </dsp:txXfrm>
    </dsp:sp>
    <dsp:sp modelId="{B84526AC-5F4E-41FD-A9D8-A3A982D7991F}">
      <dsp:nvSpPr>
        <dsp:cNvPr id="0" name=""/>
        <dsp:cNvSpPr/>
      </dsp:nvSpPr>
      <dsp:spPr>
        <a:xfrm>
          <a:off x="0" y="5233932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8100" y="5262032"/>
        <a:ext cx="6457403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4CBFF-0E9F-4775-8C92-A261AF3F907B}">
      <dsp:nvSpPr>
        <dsp:cNvPr id="0" name=""/>
        <dsp:cNvSpPr/>
      </dsp:nvSpPr>
      <dsp:spPr>
        <a:xfrm>
          <a:off x="1184046" y="1094"/>
          <a:ext cx="4632996" cy="2101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Security Program / Attack Framework</a:t>
          </a:r>
        </a:p>
      </dsp:txBody>
      <dsp:txXfrm>
        <a:off x="1245587" y="62635"/>
        <a:ext cx="4509914" cy="1978074"/>
      </dsp:txXfrm>
    </dsp:sp>
    <dsp:sp modelId="{26D4E717-8DBA-4571-BC53-3B977DD94A2C}">
      <dsp:nvSpPr>
        <dsp:cNvPr id="0" name=""/>
        <dsp:cNvSpPr/>
      </dsp:nvSpPr>
      <dsp:spPr>
        <a:xfrm>
          <a:off x="1525163" y="2102250"/>
          <a:ext cx="1975380" cy="810412"/>
        </a:xfrm>
        <a:custGeom>
          <a:avLst/>
          <a:gdLst/>
          <a:ahLst/>
          <a:cxnLst/>
          <a:rect l="0" t="0" r="0" b="0"/>
          <a:pathLst>
            <a:path>
              <a:moveTo>
                <a:pt x="1975380" y="0"/>
              </a:moveTo>
              <a:lnTo>
                <a:pt x="1975380" y="405206"/>
              </a:lnTo>
              <a:lnTo>
                <a:pt x="0" y="405206"/>
              </a:lnTo>
              <a:lnTo>
                <a:pt x="0" y="81041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1D086-5EB5-407B-B504-2AE94CFAE68B}">
      <dsp:nvSpPr>
        <dsp:cNvPr id="0" name=""/>
        <dsp:cNvSpPr/>
      </dsp:nvSpPr>
      <dsp:spPr>
        <a:xfrm>
          <a:off x="5640" y="2912663"/>
          <a:ext cx="3039046" cy="20260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Physical Security</a:t>
          </a:r>
        </a:p>
      </dsp:txBody>
      <dsp:txXfrm>
        <a:off x="64980" y="2972003"/>
        <a:ext cx="2920366" cy="1907351"/>
      </dsp:txXfrm>
    </dsp:sp>
    <dsp:sp modelId="{474ADC62-95BA-4223-AE48-69340FBC7228}">
      <dsp:nvSpPr>
        <dsp:cNvPr id="0" name=""/>
        <dsp:cNvSpPr/>
      </dsp:nvSpPr>
      <dsp:spPr>
        <a:xfrm>
          <a:off x="3500544" y="2102250"/>
          <a:ext cx="1975380" cy="810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06"/>
              </a:lnTo>
              <a:lnTo>
                <a:pt x="1975380" y="405206"/>
              </a:lnTo>
              <a:lnTo>
                <a:pt x="1975380" y="81041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7A5E6-0889-415B-9035-8D25C111C784}">
      <dsp:nvSpPr>
        <dsp:cNvPr id="0" name=""/>
        <dsp:cNvSpPr/>
      </dsp:nvSpPr>
      <dsp:spPr>
        <a:xfrm>
          <a:off x="3956401" y="2912663"/>
          <a:ext cx="3039046" cy="20260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Social Engineering</a:t>
          </a:r>
        </a:p>
      </dsp:txBody>
      <dsp:txXfrm>
        <a:off x="4015741" y="2972003"/>
        <a:ext cx="2920366" cy="1907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3FFB1-BFF2-462D-B46F-A860904838AF}">
      <dsp:nvSpPr>
        <dsp:cNvPr id="0" name=""/>
        <dsp:cNvSpPr/>
      </dsp:nvSpPr>
      <dsp:spPr>
        <a:xfrm>
          <a:off x="0" y="20345"/>
          <a:ext cx="6513603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</a:t>
          </a:r>
        </a:p>
      </dsp:txBody>
      <dsp:txXfrm>
        <a:off x="30442" y="50787"/>
        <a:ext cx="6452719" cy="562726"/>
      </dsp:txXfrm>
    </dsp:sp>
    <dsp:sp modelId="{4A3F1205-9854-470B-A695-701ECD4E6C41}">
      <dsp:nvSpPr>
        <dsp:cNvPr id="0" name=""/>
        <dsp:cNvSpPr/>
      </dsp:nvSpPr>
      <dsp:spPr>
        <a:xfrm>
          <a:off x="0" y="643955"/>
          <a:ext cx="6513603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Loading USB’s with malicious content and leaving them to be found by an unsuspecting target</a:t>
          </a:r>
        </a:p>
      </dsp:txBody>
      <dsp:txXfrm>
        <a:off x="0" y="643955"/>
        <a:ext cx="6513603" cy="632385"/>
      </dsp:txXfrm>
    </dsp:sp>
    <dsp:sp modelId="{3D6D3AAA-E135-4AD7-9764-3486EF11C7FE}">
      <dsp:nvSpPr>
        <dsp:cNvPr id="0" name=""/>
        <dsp:cNvSpPr/>
      </dsp:nvSpPr>
      <dsp:spPr>
        <a:xfrm>
          <a:off x="0" y="1276340"/>
          <a:ext cx="6513603" cy="623610"/>
        </a:xfrm>
        <a:prstGeom prst="roundRect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Why</a:t>
          </a:r>
        </a:p>
      </dsp:txBody>
      <dsp:txXfrm>
        <a:off x="30442" y="1306782"/>
        <a:ext cx="6452719" cy="562726"/>
      </dsp:txXfrm>
    </dsp:sp>
    <dsp:sp modelId="{21E671DC-D5A0-4B86-B332-FFEE02768FD7}">
      <dsp:nvSpPr>
        <dsp:cNvPr id="0" name=""/>
        <dsp:cNvSpPr/>
      </dsp:nvSpPr>
      <dsp:spPr>
        <a:xfrm>
          <a:off x="0" y="1899950"/>
          <a:ext cx="651360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Introduce malicious code to the network or gain access</a:t>
          </a:r>
        </a:p>
      </dsp:txBody>
      <dsp:txXfrm>
        <a:off x="0" y="1899950"/>
        <a:ext cx="6513603" cy="430560"/>
      </dsp:txXfrm>
    </dsp:sp>
    <dsp:sp modelId="{D85D3ABC-F6CE-4721-B5CD-ABADC1BC6120}">
      <dsp:nvSpPr>
        <dsp:cNvPr id="0" name=""/>
        <dsp:cNvSpPr/>
      </dsp:nvSpPr>
      <dsp:spPr>
        <a:xfrm>
          <a:off x="0" y="2330510"/>
          <a:ext cx="6513603" cy="623610"/>
        </a:xfrm>
        <a:prstGeom prst="roundRect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How</a:t>
          </a:r>
        </a:p>
      </dsp:txBody>
      <dsp:txXfrm>
        <a:off x="30442" y="2360952"/>
        <a:ext cx="6452719" cy="562726"/>
      </dsp:txXfrm>
    </dsp:sp>
    <dsp:sp modelId="{3B81F6D2-AB1C-402F-80AE-1E72B8B40D6E}">
      <dsp:nvSpPr>
        <dsp:cNvPr id="0" name=""/>
        <dsp:cNvSpPr/>
      </dsp:nvSpPr>
      <dsp:spPr>
        <a:xfrm>
          <a:off x="0" y="2954120"/>
          <a:ext cx="6513603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User interacts with device and it deploys malicious code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Code is automatically executed (HID) when plugged 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Phishing style attack, user is tricked into entering credentials</a:t>
          </a:r>
        </a:p>
      </dsp:txBody>
      <dsp:txXfrm>
        <a:off x="0" y="2954120"/>
        <a:ext cx="6513603" cy="1318590"/>
      </dsp:txXfrm>
    </dsp:sp>
    <dsp:sp modelId="{3F4032D6-E8DA-44FF-B202-A81E54D5B04A}">
      <dsp:nvSpPr>
        <dsp:cNvPr id="0" name=""/>
        <dsp:cNvSpPr/>
      </dsp:nvSpPr>
      <dsp:spPr>
        <a:xfrm>
          <a:off x="0" y="4272710"/>
          <a:ext cx="6513603" cy="623610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Assessments</a:t>
          </a:r>
        </a:p>
      </dsp:txBody>
      <dsp:txXfrm>
        <a:off x="30442" y="4303152"/>
        <a:ext cx="6452719" cy="562726"/>
      </dsp:txXfrm>
    </dsp:sp>
    <dsp:sp modelId="{535D34E3-54DF-48F2-B8CE-2D026AC4ACBB}">
      <dsp:nvSpPr>
        <dsp:cNvPr id="0" name=""/>
        <dsp:cNvSpPr/>
      </dsp:nvSpPr>
      <dsp:spPr>
        <a:xfrm>
          <a:off x="0" y="4896320"/>
          <a:ext cx="6513603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Traditionally done during physical security assessments, sometimes as an add-on service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Customization = $$$</a:t>
          </a:r>
        </a:p>
      </dsp:txBody>
      <dsp:txXfrm>
        <a:off x="0" y="4896320"/>
        <a:ext cx="6513603" cy="968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1AEC5-BCB4-4436-AD01-5A9664A7B1D9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06BA4-F1E4-4F60-B6A5-18C592B55125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1B8EB-0D1B-40A5-A9E2-07B826F6AAF3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USB drop attacks happen</a:t>
          </a:r>
          <a:endParaRPr lang="en-US" sz="1900" kern="1200" dirty="0"/>
        </a:p>
      </dsp:txBody>
      <dsp:txXfrm>
        <a:off x="937002" y="1903"/>
        <a:ext cx="5576601" cy="811257"/>
      </dsp:txXfrm>
    </dsp:sp>
    <dsp:sp modelId="{04CD18CF-EEA1-487B-932F-ED100C58CF5C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9E8DA-A7FE-4102-BAF2-AB05E7EC4AB1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FFA9C-C100-4CDE-B302-5BC65A217DD0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Unsophisticated attack while offering great rewards to an attacker</a:t>
          </a:r>
        </a:p>
      </dsp:txBody>
      <dsp:txXfrm>
        <a:off x="937002" y="1015975"/>
        <a:ext cx="5576601" cy="811257"/>
      </dsp:txXfrm>
    </dsp:sp>
    <dsp:sp modelId="{E68ED01C-A15A-4005-91D4-85C2F2CC5F1E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9DD49-E73B-4F5B-8773-17E9A822CB66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A3483-16CD-4340-B603-5AD3FEE89321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Best defense is employee awareness and security training</a:t>
          </a:r>
          <a:endParaRPr lang="en-US" sz="1900" kern="1200" dirty="0"/>
        </a:p>
      </dsp:txBody>
      <dsp:txXfrm>
        <a:off x="937002" y="2030048"/>
        <a:ext cx="5576601" cy="811257"/>
      </dsp:txXfrm>
    </dsp:sp>
    <dsp:sp modelId="{87FDDD02-154C-40AE-A402-54234EBF1CB2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47CC3-4B64-4549-8996-FAD6C0D4E51E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3522A-617C-4318-BC01-3F7FA918B7EE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Great for new and mature security programs</a:t>
          </a:r>
        </a:p>
      </dsp:txBody>
      <dsp:txXfrm>
        <a:off x="937002" y="3044120"/>
        <a:ext cx="5576601" cy="811257"/>
      </dsp:txXfrm>
    </dsp:sp>
    <dsp:sp modelId="{1F3714B4-81DE-4B57-94F3-BE755A4FFE60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55C56-3070-41D9-9319-A6B14574F385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6D079-8074-43CE-8DA4-082BB3AD5DEC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 can measure training effectiveness (document classification, departmental segregation)</a:t>
          </a:r>
          <a:endParaRPr lang="en-US" sz="1900" kern="1200" dirty="0"/>
        </a:p>
      </dsp:txBody>
      <dsp:txXfrm>
        <a:off x="937002" y="4058192"/>
        <a:ext cx="5576601" cy="811257"/>
      </dsp:txXfrm>
    </dsp:sp>
    <dsp:sp modelId="{F6104DBC-2574-4354-8D45-0BAFF086548B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1433A-2FC3-4F46-9066-BAFCC141F04E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FCE72-559F-4F14-A81A-439834D5D95E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Great to refresh people’s attention to security dangers, so reoccurring instances are helpful (at least annually)</a:t>
          </a:r>
          <a:endParaRPr lang="en-US" sz="1900" kern="1200" dirty="0"/>
        </a:p>
      </dsp:txBody>
      <dsp:txXfrm>
        <a:off x="937002" y="5072264"/>
        <a:ext cx="5576601" cy="811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6E41E-9759-4084-8A8A-ABA05398926F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498A7-C98E-4A16-B35D-027B4B96FE2C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USB Drop attacks work</a:t>
          </a:r>
        </a:p>
      </dsp:txBody>
      <dsp:txXfrm>
        <a:off x="0" y="718"/>
        <a:ext cx="6513603" cy="840569"/>
      </dsp:txXfrm>
    </dsp:sp>
    <dsp:sp modelId="{72806722-9EB5-4FB6-A893-416879BE3FD4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663624"/>
            <a:satOff val="-2576"/>
            <a:lumOff val="0"/>
            <a:alphaOff val="0"/>
          </a:schemeClr>
        </a:solidFill>
        <a:ln w="12700" cap="flat" cmpd="sng" algn="ctr">
          <a:solidFill>
            <a:schemeClr val="accent5">
              <a:hueOff val="-1663624"/>
              <a:satOff val="-2576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D1013-F962-4AEC-AFB2-D26D35336AE4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50-75% success rate is not uncommon on first run attempts</a:t>
          </a:r>
        </a:p>
      </dsp:txBody>
      <dsp:txXfrm>
        <a:off x="0" y="841288"/>
        <a:ext cx="6513603" cy="840569"/>
      </dsp:txXfrm>
    </dsp:sp>
    <dsp:sp modelId="{CE4EA1E8-AA6E-4162-8F05-624A1F9008D9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accent5">
              <a:hueOff val="-3327248"/>
              <a:satOff val="-5151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DA429-53B2-4311-ACBA-8A9095054D2C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Each organization/industry has different cultures and security awareness levels</a:t>
          </a:r>
        </a:p>
      </dsp:txBody>
      <dsp:txXfrm>
        <a:off x="0" y="1681858"/>
        <a:ext cx="6513603" cy="840569"/>
      </dsp:txXfrm>
    </dsp:sp>
    <dsp:sp modelId="{CF218986-950A-4A5B-8A08-BE51651D76DA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270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7FEDA-A4A6-42F5-8D15-AD10C7039454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USB’s in trusting locations with a company or personal feel usually works</a:t>
          </a:r>
        </a:p>
      </dsp:txBody>
      <dsp:txXfrm>
        <a:off x="0" y="2522428"/>
        <a:ext cx="6513603" cy="840569"/>
      </dsp:txXfrm>
    </dsp:sp>
    <dsp:sp modelId="{AD13ADFC-62F2-4A7B-862A-5F4C89004151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accent5">
              <a:hueOff val="-6654497"/>
              <a:satOff val="-10303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FF0C1-3E88-469C-8EFB-34667A599A33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Hottest locations are lobby, turnstile, parking lot, and bathroom</a:t>
          </a:r>
        </a:p>
      </dsp:txBody>
      <dsp:txXfrm>
        <a:off x="0" y="3362997"/>
        <a:ext cx="6513603" cy="840569"/>
      </dsp:txXfrm>
    </dsp:sp>
    <dsp:sp modelId="{8B180DDB-0C56-434A-BD77-83A1B11B1B3E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8318121"/>
            <a:satOff val="-12878"/>
            <a:lumOff val="0"/>
            <a:alphaOff val="0"/>
          </a:schemeClr>
        </a:solidFill>
        <a:ln w="12700" cap="flat" cmpd="sng" algn="ctr">
          <a:solidFill>
            <a:schemeClr val="accent5">
              <a:hueOff val="-8318121"/>
              <a:satOff val="-12878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D6989-D446-4E1E-A5C7-7C7308E44997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Hottest files are resumes, budgets, payrolls, and “confidential”</a:t>
          </a:r>
        </a:p>
      </dsp:txBody>
      <dsp:txXfrm>
        <a:off x="0" y="4203567"/>
        <a:ext cx="6513603" cy="840569"/>
      </dsp:txXfrm>
    </dsp:sp>
    <dsp:sp modelId="{7A4B0269-E127-4589-9B82-5ACBD8267C30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6B6D2-FC40-4CAB-8020-75AAFA2263A7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I’ve shared tactics and techniques with students and researchers, and they’ve experienced similar results</a:t>
          </a:r>
        </a:p>
      </dsp:txBody>
      <dsp:txXfrm>
        <a:off x="0" y="5044137"/>
        <a:ext cx="6513603" cy="840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9D193-20F1-44CD-9980-A25D54B091DC}">
      <dsp:nvSpPr>
        <dsp:cNvPr id="0" name=""/>
        <dsp:cNvSpPr/>
      </dsp:nvSpPr>
      <dsp:spPr>
        <a:xfrm>
          <a:off x="0" y="568062"/>
          <a:ext cx="6513603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Your goal</a:t>
          </a:r>
        </a:p>
      </dsp:txBody>
      <dsp:txXfrm>
        <a:off x="35125" y="603187"/>
        <a:ext cx="6443353" cy="649299"/>
      </dsp:txXfrm>
    </dsp:sp>
    <dsp:sp modelId="{700B4FDA-42E9-467E-95DE-D39B319DC856}">
      <dsp:nvSpPr>
        <dsp:cNvPr id="0" name=""/>
        <dsp:cNvSpPr/>
      </dsp:nvSpPr>
      <dsp:spPr>
        <a:xfrm>
          <a:off x="0" y="1374012"/>
          <a:ext cx="6513603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Your target(s)</a:t>
          </a:r>
        </a:p>
      </dsp:txBody>
      <dsp:txXfrm>
        <a:off x="35125" y="1409137"/>
        <a:ext cx="6443353" cy="649299"/>
      </dsp:txXfrm>
    </dsp:sp>
    <dsp:sp modelId="{521128B7-A29E-4F52-B363-B5ED9C034CE8}">
      <dsp:nvSpPr>
        <dsp:cNvPr id="0" name=""/>
        <dsp:cNvSpPr/>
      </dsp:nvSpPr>
      <dsp:spPr>
        <a:xfrm>
          <a:off x="0" y="2179962"/>
          <a:ext cx="6513603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How many USB’s to acquire</a:t>
          </a:r>
        </a:p>
      </dsp:txBody>
      <dsp:txXfrm>
        <a:off x="35125" y="2215087"/>
        <a:ext cx="6443353" cy="649299"/>
      </dsp:txXfrm>
    </dsp:sp>
    <dsp:sp modelId="{5091F85F-D9F1-41D2-B785-3F794799E3A0}">
      <dsp:nvSpPr>
        <dsp:cNvPr id="0" name=""/>
        <dsp:cNvSpPr/>
      </dsp:nvSpPr>
      <dsp:spPr>
        <a:xfrm>
          <a:off x="0" y="2985912"/>
          <a:ext cx="6513603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What they’re going to look like</a:t>
          </a:r>
        </a:p>
      </dsp:txBody>
      <dsp:txXfrm>
        <a:off x="35125" y="3021037"/>
        <a:ext cx="6443353" cy="649299"/>
      </dsp:txXfrm>
    </dsp:sp>
    <dsp:sp modelId="{07A54289-4AC5-4D65-8C0D-BC48F925B5B5}">
      <dsp:nvSpPr>
        <dsp:cNvPr id="0" name=""/>
        <dsp:cNvSpPr/>
      </dsp:nvSpPr>
      <dsp:spPr>
        <a:xfrm>
          <a:off x="0" y="3791863"/>
          <a:ext cx="6513603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Where they’re going to be dropped</a:t>
          </a:r>
        </a:p>
      </dsp:txBody>
      <dsp:txXfrm>
        <a:off x="35125" y="3826988"/>
        <a:ext cx="6443353" cy="649299"/>
      </dsp:txXfrm>
    </dsp:sp>
    <dsp:sp modelId="{C5BA10E4-446A-4281-8FFA-F31CE31D2602}">
      <dsp:nvSpPr>
        <dsp:cNvPr id="0" name=""/>
        <dsp:cNvSpPr/>
      </dsp:nvSpPr>
      <dsp:spPr>
        <a:xfrm>
          <a:off x="0" y="4597813"/>
          <a:ext cx="6513603" cy="719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What happens when they’re plugged in</a:t>
          </a:r>
        </a:p>
      </dsp:txBody>
      <dsp:txXfrm>
        <a:off x="35125" y="4632938"/>
        <a:ext cx="6443353" cy="6492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8B574-6F0A-4477-8C9B-43A8F5E31F67}">
      <dsp:nvSpPr>
        <dsp:cNvPr id="0" name=""/>
        <dsp:cNvSpPr/>
      </dsp:nvSpPr>
      <dsp:spPr>
        <a:xfrm>
          <a:off x="0" y="62232"/>
          <a:ext cx="7819395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do you want to measure? Security Labels/General Awareness</a:t>
          </a:r>
        </a:p>
      </dsp:txBody>
      <dsp:txXfrm>
        <a:off x="23417" y="85649"/>
        <a:ext cx="7772561" cy="432866"/>
      </dsp:txXfrm>
    </dsp:sp>
    <dsp:sp modelId="{AD79AEA8-D30E-4ABE-B324-43F0667103C9}">
      <dsp:nvSpPr>
        <dsp:cNvPr id="0" name=""/>
        <dsp:cNvSpPr/>
      </dsp:nvSpPr>
      <dsp:spPr>
        <a:xfrm>
          <a:off x="0" y="599532"/>
          <a:ext cx="7819395" cy="479700"/>
        </a:xfrm>
        <a:prstGeom prst="roundRect">
          <a:avLst/>
        </a:prstGeom>
        <a:solidFill>
          <a:schemeClr val="accent2">
            <a:hueOff val="343292"/>
            <a:satOff val="-6101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Previously conducted a USB drop assessment in the past?</a:t>
          </a:r>
        </a:p>
      </dsp:txBody>
      <dsp:txXfrm>
        <a:off x="23417" y="622949"/>
        <a:ext cx="7772561" cy="432866"/>
      </dsp:txXfrm>
    </dsp:sp>
    <dsp:sp modelId="{94E3CFFC-82FC-4A3F-9B29-B1B1A64185CD}">
      <dsp:nvSpPr>
        <dsp:cNvPr id="0" name=""/>
        <dsp:cNvSpPr/>
      </dsp:nvSpPr>
      <dsp:spPr>
        <a:xfrm>
          <a:off x="0" y="1136832"/>
          <a:ext cx="7819395" cy="479700"/>
        </a:xfrm>
        <a:prstGeom prst="round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Want to be sneaky or obvious? Bait and switch or door in the face</a:t>
          </a:r>
        </a:p>
      </dsp:txBody>
      <dsp:txXfrm>
        <a:off x="23417" y="1160249"/>
        <a:ext cx="7772561" cy="432866"/>
      </dsp:txXfrm>
    </dsp:sp>
    <dsp:sp modelId="{98A96C92-534C-4282-9543-AC66448A4C9F}">
      <dsp:nvSpPr>
        <dsp:cNvPr id="0" name=""/>
        <dsp:cNvSpPr/>
      </dsp:nvSpPr>
      <dsp:spPr>
        <a:xfrm>
          <a:off x="0" y="1674132"/>
          <a:ext cx="7819395" cy="479700"/>
        </a:xfrm>
        <a:prstGeom prst="roundRect">
          <a:avLst/>
        </a:prstGeom>
        <a:solidFill>
          <a:schemeClr val="accent2">
            <a:hueOff val="1029877"/>
            <a:satOff val="-18303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many do you want dropped?</a:t>
          </a:r>
        </a:p>
      </dsp:txBody>
      <dsp:txXfrm>
        <a:off x="23417" y="1697549"/>
        <a:ext cx="7772561" cy="432866"/>
      </dsp:txXfrm>
    </dsp:sp>
    <dsp:sp modelId="{AA1B3489-0D71-4D05-8EB7-A3DA88C5E335}">
      <dsp:nvSpPr>
        <dsp:cNvPr id="0" name=""/>
        <dsp:cNvSpPr/>
      </dsp:nvSpPr>
      <dsp:spPr>
        <a:xfrm>
          <a:off x="0" y="2153832"/>
          <a:ext cx="7819395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6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Essentially enough for people to come across them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At least 5, can go by the amount of people (%15) or size of the facility</a:t>
          </a:r>
        </a:p>
      </dsp:txBody>
      <dsp:txXfrm>
        <a:off x="0" y="2153832"/>
        <a:ext cx="7819395" cy="548550"/>
      </dsp:txXfrm>
    </dsp:sp>
    <dsp:sp modelId="{3C36EFA1-C80D-4AA0-AE41-57D83A8D9BA0}">
      <dsp:nvSpPr>
        <dsp:cNvPr id="0" name=""/>
        <dsp:cNvSpPr/>
      </dsp:nvSpPr>
      <dsp:spPr>
        <a:xfrm>
          <a:off x="0" y="2702382"/>
          <a:ext cx="7819395" cy="47970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you want to target a specific role/individuals/group?</a:t>
          </a:r>
        </a:p>
      </dsp:txBody>
      <dsp:txXfrm>
        <a:off x="23417" y="2725799"/>
        <a:ext cx="7772561" cy="432866"/>
      </dsp:txXfrm>
    </dsp:sp>
    <dsp:sp modelId="{C599819D-8555-44CE-9E11-6B0ADAF1F261}">
      <dsp:nvSpPr>
        <dsp:cNvPr id="0" name=""/>
        <dsp:cNvSpPr/>
      </dsp:nvSpPr>
      <dsp:spPr>
        <a:xfrm>
          <a:off x="0" y="3182082"/>
          <a:ext cx="781939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6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If yes, where are they located and what do you want to measure from them?</a:t>
          </a:r>
        </a:p>
      </dsp:txBody>
      <dsp:txXfrm>
        <a:off x="0" y="3182082"/>
        <a:ext cx="7819395" cy="331200"/>
      </dsp:txXfrm>
    </dsp:sp>
    <dsp:sp modelId="{19DA1F22-5AA8-4EBE-9776-50DEAFF2C768}">
      <dsp:nvSpPr>
        <dsp:cNvPr id="0" name=""/>
        <dsp:cNvSpPr/>
      </dsp:nvSpPr>
      <dsp:spPr>
        <a:xfrm>
          <a:off x="0" y="3513282"/>
          <a:ext cx="7819395" cy="479700"/>
        </a:xfrm>
        <a:prstGeom prst="roundRect">
          <a:avLst/>
        </a:prstGeom>
        <a:solidFill>
          <a:schemeClr val="accent2">
            <a:hueOff val="1716462"/>
            <a:satOff val="-30505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Want to obtain control over the devices or just report statistics?</a:t>
          </a:r>
        </a:p>
      </dsp:txBody>
      <dsp:txXfrm>
        <a:off x="23417" y="3536699"/>
        <a:ext cx="7772561" cy="432866"/>
      </dsp:txXfrm>
    </dsp:sp>
    <dsp:sp modelId="{745486FB-93E1-40F6-9E73-D3C5865D9B4C}">
      <dsp:nvSpPr>
        <dsp:cNvPr id="0" name=""/>
        <dsp:cNvSpPr/>
      </dsp:nvSpPr>
      <dsp:spPr>
        <a:xfrm>
          <a:off x="0" y="4050582"/>
          <a:ext cx="7819395" cy="479700"/>
        </a:xfrm>
        <a:prstGeom prst="round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technology do your targets use? </a:t>
          </a:r>
        </a:p>
      </dsp:txBody>
      <dsp:txXfrm>
        <a:off x="23417" y="4073999"/>
        <a:ext cx="7772561" cy="432866"/>
      </dsp:txXfrm>
    </dsp:sp>
    <dsp:sp modelId="{BDB3EF44-2AA1-4F1B-93E6-19C4BC88110B}">
      <dsp:nvSpPr>
        <dsp:cNvPr id="0" name=""/>
        <dsp:cNvSpPr/>
      </dsp:nvSpPr>
      <dsp:spPr>
        <a:xfrm>
          <a:off x="0" y="4587882"/>
          <a:ext cx="7819395" cy="479700"/>
        </a:xfrm>
        <a:prstGeom prst="roundRect">
          <a:avLst/>
        </a:prstGeom>
        <a:solidFill>
          <a:schemeClr val="accent2">
            <a:hueOff val="2403047"/>
            <a:satOff val="-42707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do you want to happen when the USB is plugged in?</a:t>
          </a:r>
        </a:p>
      </dsp:txBody>
      <dsp:txXfrm>
        <a:off x="23417" y="4611299"/>
        <a:ext cx="7772561" cy="432866"/>
      </dsp:txXfrm>
    </dsp:sp>
    <dsp:sp modelId="{2B69EF9A-08A9-4EFB-9D8C-295623B1AAA8}">
      <dsp:nvSpPr>
        <dsp:cNvPr id="0" name=""/>
        <dsp:cNvSpPr/>
      </dsp:nvSpPr>
      <dsp:spPr>
        <a:xfrm>
          <a:off x="0" y="5067582"/>
          <a:ext cx="7819395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26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Direct to company policy, fake login screen, only report, cat videos, rick-roll</a:t>
          </a:r>
        </a:p>
      </dsp:txBody>
      <dsp:txXfrm>
        <a:off x="0" y="5067582"/>
        <a:ext cx="7819395" cy="331200"/>
      </dsp:txXfrm>
    </dsp:sp>
    <dsp:sp modelId="{F9A19E48-B445-48F3-A84B-26455D3335A2}">
      <dsp:nvSpPr>
        <dsp:cNvPr id="0" name=""/>
        <dsp:cNvSpPr/>
      </dsp:nvSpPr>
      <dsp:spPr>
        <a:xfrm>
          <a:off x="0" y="5398782"/>
          <a:ext cx="7819395" cy="47970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do you plan to do with the results?</a:t>
          </a:r>
        </a:p>
      </dsp:txBody>
      <dsp:txXfrm>
        <a:off x="23417" y="5422199"/>
        <a:ext cx="7772561" cy="4328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B53B8-79E3-4E77-935B-7DEF380D6AC8}">
      <dsp:nvSpPr>
        <dsp:cNvPr id="0" name=""/>
        <dsp:cNvSpPr/>
      </dsp:nvSpPr>
      <dsp:spPr>
        <a:xfrm>
          <a:off x="0" y="10752"/>
          <a:ext cx="6513603" cy="13903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Personalization is key</a:t>
          </a:r>
        </a:p>
      </dsp:txBody>
      <dsp:txXfrm>
        <a:off x="67873" y="78625"/>
        <a:ext cx="6377857" cy="1254634"/>
      </dsp:txXfrm>
    </dsp:sp>
    <dsp:sp modelId="{BEAEA9E2-EA2D-4AF1-934A-AF4D74488BA9}">
      <dsp:nvSpPr>
        <dsp:cNvPr id="0" name=""/>
        <dsp:cNvSpPr/>
      </dsp:nvSpPr>
      <dsp:spPr>
        <a:xfrm>
          <a:off x="0" y="1501932"/>
          <a:ext cx="6513603" cy="1390380"/>
        </a:xfrm>
        <a:prstGeom prst="roundRect">
          <a:avLst/>
        </a:prstGeom>
        <a:solidFill>
          <a:schemeClr val="accent5">
            <a:hueOff val="-3327248"/>
            <a:satOff val="-515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Company brand/colors trump everything</a:t>
          </a:r>
        </a:p>
      </dsp:txBody>
      <dsp:txXfrm>
        <a:off x="67873" y="1569805"/>
        <a:ext cx="6377857" cy="1254634"/>
      </dsp:txXfrm>
    </dsp:sp>
    <dsp:sp modelId="{6E8E2F93-93A7-40EB-9DE6-92B47511C9B3}">
      <dsp:nvSpPr>
        <dsp:cNvPr id="0" name=""/>
        <dsp:cNvSpPr/>
      </dsp:nvSpPr>
      <dsp:spPr>
        <a:xfrm>
          <a:off x="0" y="2993113"/>
          <a:ext cx="6513603" cy="1390380"/>
        </a:xfrm>
        <a:prstGeom prst="roundRect">
          <a:avLst/>
        </a:prstGeom>
        <a:solidFill>
          <a:schemeClr val="accent5">
            <a:hueOff val="-6654497"/>
            <a:satOff val="-10303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Car keys = win</a:t>
          </a:r>
        </a:p>
      </dsp:txBody>
      <dsp:txXfrm>
        <a:off x="67873" y="3060986"/>
        <a:ext cx="6377857" cy="1254634"/>
      </dsp:txXfrm>
    </dsp:sp>
    <dsp:sp modelId="{99A37604-AD0E-453B-8512-68E289CEA36E}">
      <dsp:nvSpPr>
        <dsp:cNvPr id="0" name=""/>
        <dsp:cNvSpPr/>
      </dsp:nvSpPr>
      <dsp:spPr>
        <a:xfrm>
          <a:off x="0" y="4484293"/>
          <a:ext cx="6513603" cy="1390380"/>
        </a:xfrm>
        <a:prstGeom prst="round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Feminine setups seem build the most trust</a:t>
          </a:r>
        </a:p>
      </dsp:txBody>
      <dsp:txXfrm>
        <a:off x="67873" y="4552166"/>
        <a:ext cx="6377857" cy="125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3C091-1750-403A-9E29-DF9A21FA32DB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F25F-C6FF-408C-93F9-500557DB9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4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3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rubber ducky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word macro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2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excel macro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0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desktop.ini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4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Convey that this happens in the real word in very serious attacks.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6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37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3 main devices that exist and their pro’s and con’s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4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 schemes are powerful and we take into consideration this. We’ll also discuss company color schemes and local sports team and their role in our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04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marketing type information, get some audience interaction on comparing file names and what someone may or may not open.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different payloads with emphasis on how we are just collecting information,  not harming or putting the customer at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BF25F-C6FF-408C-93F9-500557DB95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9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5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4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3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6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8D23D-44CA-45FC-A3D0-9BDE0B0DBC5F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5DEF-CD3C-493F-ABEE-9726C529F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ly.tl/malus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thor-sec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C41EA-6C9D-4E76-833D-AD5B19530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Droppin’ USB’s Like It’s Hot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402DF-049B-4A0F-84EC-7431662EB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A USB Drop Assessment Overview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3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93D1A-7983-4B01-906D-6A36031E7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75" y="1570191"/>
            <a:ext cx="6595792" cy="2278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9B54B-BADD-4B13-B9A8-5CF9285A9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396" y="3202765"/>
            <a:ext cx="8124825" cy="2809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FAA24-69D9-4F8B-B362-A2DB9B9F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12486-007A-4771-8125-E33184900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18" y="1405122"/>
            <a:ext cx="7011378" cy="4991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67309-79AE-433E-8B15-201F64186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469781"/>
            <a:ext cx="9451765" cy="1983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0C747D-397E-491C-A260-AB115B6104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6701" y="4330966"/>
            <a:ext cx="8859520" cy="1674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937281-647A-43AC-A5BC-C118CCC83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424" y="3475867"/>
            <a:ext cx="8896350" cy="181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1939BF-CB3E-4E67-BC6F-CB44809F2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875" y="1939082"/>
            <a:ext cx="10004215" cy="1361229"/>
          </a:xfrm>
          <a:prstGeom prst="rect">
            <a:avLst/>
          </a:prstGeom>
        </p:spPr>
      </p:pic>
      <p:pic>
        <p:nvPicPr>
          <p:cNvPr id="1026" name="Picture 2" descr="Image result for mr robot usb drop">
            <a:extLst>
              <a:ext uri="{FF2B5EF4-FFF2-40B4-BE49-F238E27FC236}">
                <a16:creationId xmlns:a16="http://schemas.microsoft.com/office/drawing/2014/main" id="{003B188D-C4DA-4D57-AEB9-8B1BFE00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07" y="2027070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4087A5-E860-43A6-BE3C-71017E879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1366968" y="1682130"/>
            <a:ext cx="89820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89ECF-FB9D-4C14-B155-9D9E7C30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Public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E995-73F2-4956-B03E-D71FAF25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9" y="2604655"/>
            <a:ext cx="4248726" cy="41101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Blackhat 2016 – Does Dropping USB Drives Really Work </a:t>
            </a:r>
          </a:p>
          <a:p>
            <a:pPr marL="0" indent="0" algn="ctr">
              <a:buNone/>
            </a:pPr>
            <a:r>
              <a:rPr lang="en-US" sz="1900" dirty="0">
                <a:solidFill>
                  <a:schemeClr val="bg1"/>
                </a:solidFill>
              </a:rPr>
              <a:t>Elie </a:t>
            </a:r>
            <a:r>
              <a:rPr lang="en-US" sz="1900" dirty="0" err="1">
                <a:solidFill>
                  <a:schemeClr val="bg1"/>
                </a:solidFill>
              </a:rPr>
              <a:t>Bursztein</a:t>
            </a:r>
            <a:r>
              <a:rPr lang="en-US" sz="1900" dirty="0">
                <a:solidFill>
                  <a:schemeClr val="bg1"/>
                </a:solidFill>
              </a:rPr>
              <a:t> - </a:t>
            </a:r>
            <a:r>
              <a:rPr lang="en-US" sz="1900" dirty="0">
                <a:solidFill>
                  <a:schemeClr val="bg1"/>
                </a:solidFill>
                <a:hlinkClick r:id="rId2"/>
              </a:rPr>
              <a:t>https://ly.tl/malusb</a:t>
            </a:r>
            <a:endParaRPr lang="en-US" sz="1900" dirty="0">
              <a:solidFill>
                <a:schemeClr val="bg1"/>
              </a:solidFill>
            </a:endParaRP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~300 USB’s dropped on campus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Included html files beaconed back home and offered an optional survey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First beacon back in 6 minutes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3EA5B-AB44-4088-9D35-6482EC46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654" y="411754"/>
            <a:ext cx="6250769" cy="2844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A48D78-E4FB-4D94-A9AC-9FFE5D2AE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28" y="3602148"/>
            <a:ext cx="3836518" cy="2930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E6156-9D8B-4B10-96B3-40ADF80B3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990" y="3648525"/>
            <a:ext cx="3836518" cy="287538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BFBDF504-80ED-46B9-8839-6E1802EFD78D}"/>
              </a:ext>
            </a:extLst>
          </p:cNvPr>
          <p:cNvSpPr/>
          <p:nvPr/>
        </p:nvSpPr>
        <p:spPr>
          <a:xfrm rot="8792248">
            <a:off x="10921363" y="1564653"/>
            <a:ext cx="827793" cy="3579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574199-3587-4E52-A680-69C672713CAC}"/>
              </a:ext>
            </a:extLst>
          </p:cNvPr>
          <p:cNvCxnSpPr/>
          <p:nvPr/>
        </p:nvCxnSpPr>
        <p:spPr>
          <a:xfrm>
            <a:off x="798989" y="3870664"/>
            <a:ext cx="309830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BA0E804-DCF0-4F26-AD94-2213862B726A}"/>
              </a:ext>
            </a:extLst>
          </p:cNvPr>
          <p:cNvSpPr txBox="1"/>
          <p:nvPr/>
        </p:nvSpPr>
        <p:spPr>
          <a:xfrm>
            <a:off x="10424678" y="6612968"/>
            <a:ext cx="1766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solidFill>
                  <a:schemeClr val="bg1"/>
                </a:solidFill>
                <a:hlinkClick r:id="rId2"/>
              </a:rPr>
              <a:t>https://ly.tl/malusb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1775D-E570-499B-818D-00D30FB7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My Experience</a:t>
            </a:r>
          </a:p>
        </p:txBody>
      </p:sp>
      <p:graphicFrame>
        <p:nvGraphicFramePr>
          <p:cNvPr id="57" name="Content Placeholder 2">
            <a:extLst>
              <a:ext uri="{FF2B5EF4-FFF2-40B4-BE49-F238E27FC236}">
                <a16:creationId xmlns:a16="http://schemas.microsoft.com/office/drawing/2014/main" id="{60E2FDEF-7E90-4735-B684-9F59185F7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04110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29CF393-314B-40D1-A113-F520D58CD35D}"/>
              </a:ext>
            </a:extLst>
          </p:cNvPr>
          <p:cNvSpPr/>
          <p:nvPr/>
        </p:nvSpPr>
        <p:spPr>
          <a:xfrm>
            <a:off x="2171978" y="5173722"/>
            <a:ext cx="1990724" cy="752476"/>
          </a:xfrm>
          <a:prstGeom prst="wedgeRectCallout">
            <a:avLst>
              <a:gd name="adj1" fmla="val 101056"/>
              <a:gd name="adj2" fmla="val 46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Hit me up with your results!</a:t>
            </a:r>
          </a:p>
        </p:txBody>
      </p:sp>
    </p:spTree>
    <p:extLst>
      <p:ext uri="{BB962C8B-B14F-4D97-AF65-F5344CB8AC3E}">
        <p14:creationId xmlns:p14="http://schemas.microsoft.com/office/powerpoint/2010/main" val="164527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06A3-494F-485B-B804-8DEC30E3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So you want to run your own assessment?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A815-35FA-478C-AFD8-90A88201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753100" cy="40455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Roadmap</a:t>
            </a:r>
          </a:p>
          <a:p>
            <a:pPr lvl="1"/>
            <a:r>
              <a:rPr lang="en-US" dirty="0"/>
              <a:t>Determine Goal</a:t>
            </a:r>
          </a:p>
          <a:p>
            <a:pPr lvl="1"/>
            <a:r>
              <a:rPr lang="en-US" dirty="0"/>
              <a:t>Obtain hardware</a:t>
            </a:r>
          </a:p>
          <a:p>
            <a:pPr lvl="1"/>
            <a:r>
              <a:rPr lang="en-US" dirty="0"/>
              <a:t>Modify appearance</a:t>
            </a:r>
          </a:p>
          <a:p>
            <a:pPr lvl="1"/>
            <a:r>
              <a:rPr lang="en-US" dirty="0"/>
              <a:t>Load software</a:t>
            </a:r>
          </a:p>
          <a:p>
            <a:pPr lvl="1"/>
            <a:r>
              <a:rPr lang="en-US" dirty="0"/>
              <a:t>Set up web server</a:t>
            </a:r>
          </a:p>
          <a:p>
            <a:pPr lvl="1"/>
            <a:r>
              <a:rPr lang="en-US" dirty="0"/>
              <a:t>Drop USB’s</a:t>
            </a:r>
          </a:p>
          <a:p>
            <a:pPr lvl="1"/>
            <a:r>
              <a:rPr lang="en-US" dirty="0"/>
              <a:t>Analyze Results</a:t>
            </a:r>
          </a:p>
          <a:p>
            <a:pPr lvl="1"/>
            <a:r>
              <a:rPr lang="en-US" dirty="0"/>
              <a:t>Take action</a:t>
            </a:r>
          </a:p>
          <a:p>
            <a:pPr lvl="1"/>
            <a:r>
              <a:rPr lang="en-US" dirty="0"/>
              <a:t>Rinse and repeat</a:t>
            </a:r>
          </a:p>
        </p:txBody>
      </p:sp>
      <p:sp>
        <p:nvSpPr>
          <p:cNvPr id="34" name="Freeform: Shape 3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A32DD-E166-4452-953B-465C0DF08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1" r="1" b="8817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506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A87AA-19BE-445B-B300-13E02D88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Decisions…decisions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17766062-6966-4625-8516-53310A17E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0719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487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09D7E-2D1C-4C30-A261-BAB79143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to ask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A45E551-7E4F-4FBC-A1F2-081ED50F7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135178"/>
              </p:ext>
            </p:extLst>
          </p:nvPr>
        </p:nvGraphicFramePr>
        <p:xfrm>
          <a:off x="3888509" y="415636"/>
          <a:ext cx="7819395" cy="594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74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sb rubber ducky">
            <a:extLst>
              <a:ext uri="{FF2B5EF4-FFF2-40B4-BE49-F238E27FC236}">
                <a16:creationId xmlns:a16="http://schemas.microsoft.com/office/drawing/2014/main" id="{F29EE88D-63A2-460E-A0DE-5C161CA42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4" r="14955" b="-2"/>
          <a:stretch/>
        </p:blipFill>
        <p:spPr bwMode="auto"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99D351-B441-4260-9D69-E3B12E93E7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79" r="2" b="2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1028" name="Picture 4" descr="Image result for usb virus">
            <a:extLst>
              <a:ext uri="{FF2B5EF4-FFF2-40B4-BE49-F238E27FC236}">
                <a16:creationId xmlns:a16="http://schemas.microsoft.com/office/drawing/2014/main" id="{9268CD4A-051D-47F4-834A-D6BF8EF08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r="1501" b="3"/>
          <a:stretch/>
        </p:blipFill>
        <p:spPr bwMode="auto"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FAA24-69D9-4F8B-B362-A2DB9B9F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22" y="591070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Types of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3000-A5BB-44EE-AB51-DE704A7E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232" y="2396972"/>
            <a:ext cx="5300121" cy="405253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US" sz="3200" b="1" dirty="0"/>
              <a:t>Devices</a:t>
            </a:r>
          </a:p>
          <a:p>
            <a:r>
              <a:rPr lang="en-US" sz="3200" dirty="0"/>
              <a:t>Malware enabled USB’s</a:t>
            </a:r>
          </a:p>
          <a:p>
            <a:r>
              <a:rPr lang="en-US" sz="3200" dirty="0"/>
              <a:t>HID (Human Interface Device)</a:t>
            </a:r>
          </a:p>
          <a:p>
            <a:r>
              <a:rPr lang="en-US" sz="3200" dirty="0"/>
              <a:t>USB Killers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br>
              <a:rPr lang="en-US" sz="3200" dirty="0"/>
            </a:br>
            <a:r>
              <a:rPr lang="en-US" sz="1400" dirty="0"/>
              <a:t>*Other devices exist but beyond scope here (TURNIPSCHOOL, etc.)</a:t>
            </a:r>
            <a:endParaRPr lang="en-US" sz="1000" dirty="0"/>
          </a:p>
          <a:p>
            <a:endParaRPr lang="en-US" sz="1800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58D3649-E5E5-44ED-9A02-570079C144CD}"/>
              </a:ext>
            </a:extLst>
          </p:cNvPr>
          <p:cNvSpPr/>
          <p:nvPr/>
        </p:nvSpPr>
        <p:spPr>
          <a:xfrm>
            <a:off x="4864755" y="50486"/>
            <a:ext cx="2960982" cy="2406730"/>
          </a:xfrm>
          <a:prstGeom prst="cloudCallout">
            <a:avLst>
              <a:gd name="adj1" fmla="val -49828"/>
              <a:gd name="adj2" fmla="val 69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about backdoored media streaming devices</a:t>
            </a:r>
          </a:p>
        </p:txBody>
      </p:sp>
    </p:spTree>
    <p:extLst>
      <p:ext uri="{BB962C8B-B14F-4D97-AF65-F5344CB8AC3E}">
        <p14:creationId xmlns:p14="http://schemas.microsoft.com/office/powerpoint/2010/main" val="2821325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7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4982C-6BF7-4EC7-A151-0015A91D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Physical Appearance - General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FB226-33D4-45E7-859B-BB4542250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5" r="4826" b="1"/>
          <a:stretch/>
        </p:blipFill>
        <p:spPr>
          <a:xfrm rot="5400000">
            <a:off x="1803004" y="-1153724"/>
            <a:ext cx="4107392" cy="70583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B6CF-ED68-446C-B3AE-DAA9DAA0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Wear and tear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Used USB looks more interesting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Mixed brand/styles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Some people connect the dots easily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Labeling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IT Dept, Confidential, HR, Exam Answers</a:t>
            </a:r>
          </a:p>
        </p:txBody>
      </p:sp>
    </p:spTree>
    <p:extLst>
      <p:ext uri="{BB962C8B-B14F-4D97-AF65-F5344CB8AC3E}">
        <p14:creationId xmlns:p14="http://schemas.microsoft.com/office/powerpoint/2010/main" val="281636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74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4982C-6BF7-4EC7-A151-0015A91D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Physical Appearance –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Add-ons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13B30-15CD-4E46-B7B4-C4622E3A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B6CF-ED68-446C-B3AE-DAA9DAA01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Accessories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Lanyards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Keys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Key-fob’s/multi-factor tokens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Club/grocery store cards</a:t>
            </a:r>
          </a:p>
        </p:txBody>
      </p:sp>
    </p:spTree>
    <p:extLst>
      <p:ext uri="{BB962C8B-B14F-4D97-AF65-F5344CB8AC3E}">
        <p14:creationId xmlns:p14="http://schemas.microsoft.com/office/powerpoint/2010/main" val="649722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90138-B6C2-4A1E-B96B-4304077F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2" y="239990"/>
            <a:ext cx="6189020" cy="811180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/>
              <a:t>Physical Appearance -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3808-8962-43AC-829F-B39E925C2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1406769"/>
            <a:ext cx="5442437" cy="4998177"/>
          </a:xfr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Color Psychology</a:t>
            </a:r>
          </a:p>
          <a:p>
            <a:pPr marL="0" indent="0">
              <a:buNone/>
            </a:pPr>
            <a:endParaRPr lang="en-US" sz="2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B0F0"/>
                </a:solidFill>
              </a:rPr>
              <a:t>Blue</a:t>
            </a:r>
          </a:p>
          <a:p>
            <a:r>
              <a:rPr lang="en-US" sz="2200" dirty="0"/>
              <a:t>Positive: Intelligence, trust, calming, safe, coolness</a:t>
            </a:r>
          </a:p>
          <a:p>
            <a:r>
              <a:rPr lang="en-US" sz="2200" dirty="0"/>
              <a:t>Negative: Coldness, aloofness, sadness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</a:rPr>
              <a:t>Black</a:t>
            </a:r>
          </a:p>
          <a:p>
            <a:r>
              <a:rPr lang="en-US" sz="2200" dirty="0"/>
              <a:t>Positive: Sophistication, security, efficiency</a:t>
            </a:r>
          </a:p>
          <a:p>
            <a:r>
              <a:rPr lang="en-US" sz="2200" dirty="0"/>
              <a:t>Negative: Oppression, coldness, menace, heaviness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Yellow</a:t>
            </a:r>
          </a:p>
          <a:p>
            <a:r>
              <a:rPr lang="en-US" sz="2200" dirty="0"/>
              <a:t>Positive: Confidence, creativity, optimism</a:t>
            </a:r>
          </a:p>
          <a:p>
            <a:r>
              <a:rPr lang="en-US" sz="2200" dirty="0"/>
              <a:t>Negative: Caution, fear, anxiety, fragility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C7ADE-5056-42BB-B12A-649827DCE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79" y="0"/>
            <a:ext cx="5424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2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4B45-6786-4161-BBBE-13F1C391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077" y="735715"/>
            <a:ext cx="2991983" cy="1325563"/>
          </a:xfrm>
        </p:spPr>
        <p:txBody>
          <a:bodyPr>
            <a:normAutofit/>
          </a:bodyPr>
          <a:lstStyle/>
          <a:p>
            <a:r>
              <a:rPr lang="en-US" dirty="0"/>
              <a:t>About Me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75A11C0-46D2-4EE2-AB39-1E46B283B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0" y="3429000"/>
            <a:ext cx="4105275" cy="7286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7BE96-96A1-4A0C-8E4C-7CB3B9532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848" y="2361460"/>
            <a:ext cx="5496532" cy="41963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Brad Thornton</a:t>
            </a:r>
          </a:p>
          <a:p>
            <a:r>
              <a:rPr lang="en-US" sz="2000" dirty="0"/>
              <a:t>ICSynergy</a:t>
            </a:r>
          </a:p>
          <a:p>
            <a:pPr lvl="1"/>
            <a:r>
              <a:rPr lang="en-US" sz="2000" dirty="0"/>
              <a:t>Senior Security Engineer / Penetration Tester </a:t>
            </a:r>
          </a:p>
          <a:p>
            <a:r>
              <a:rPr lang="en-US" sz="2000" dirty="0"/>
              <a:t>Experience</a:t>
            </a:r>
          </a:p>
          <a:p>
            <a:pPr lvl="1"/>
            <a:r>
              <a:rPr lang="en-US" sz="2000" dirty="0"/>
              <a:t>Penetration Testing – Consultant</a:t>
            </a:r>
          </a:p>
          <a:p>
            <a:pPr lvl="1"/>
            <a:r>
              <a:rPr lang="en-US" sz="2000" dirty="0"/>
              <a:t>Privileged Identity and Access Management</a:t>
            </a:r>
          </a:p>
          <a:p>
            <a:r>
              <a:rPr lang="en-US" sz="2000" dirty="0"/>
              <a:t>Blog (starting back to updating it)</a:t>
            </a:r>
          </a:p>
          <a:p>
            <a:pPr lvl="1"/>
            <a:r>
              <a:rPr lang="en-US" sz="2000" dirty="0">
                <a:hlinkClick r:id="rId4"/>
              </a:rPr>
              <a:t>http://thor-sec.com</a:t>
            </a:r>
            <a:endParaRPr lang="en-US" sz="2000" dirty="0"/>
          </a:p>
          <a:p>
            <a:r>
              <a:rPr lang="en-US" sz="2000" dirty="0"/>
              <a:t>Own some certs, lifelong learner, and breaker of things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E501F-82D7-4D77-B30A-8D107D8E4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22" y="1266980"/>
            <a:ext cx="4446670" cy="123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73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B68B5-4847-4F6F-A553-D91B1206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Physical Appearance - Highlights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CAD2D4-DD17-4D13-BD2A-E36F2EC5FF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7729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42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7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location location">
            <a:extLst>
              <a:ext uri="{FF2B5EF4-FFF2-40B4-BE49-F238E27FC236}">
                <a16:creationId xmlns:a16="http://schemas.microsoft.com/office/drawing/2014/main" id="{392B5E6F-F17F-45D5-B3ED-56EF3BF68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r="1" b="734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A2B8-23A3-4A4A-930E-5E97433F2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887767"/>
            <a:ext cx="3424739" cy="53887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</a:rPr>
              <a:t>Common areas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Figure out where your targets are going to be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Floors near copiers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Breakroom/printing room counters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Conference rooms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Floor near doors and turnstiles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Bathroom (highly unanticipated)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Parking lots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08FA6-25CA-4352-A8A7-331D7C02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Location, location, location</a:t>
            </a:r>
          </a:p>
        </p:txBody>
      </p:sp>
    </p:spTree>
    <p:extLst>
      <p:ext uri="{BB962C8B-B14F-4D97-AF65-F5344CB8AC3E}">
        <p14:creationId xmlns:p14="http://schemas.microsoft.com/office/powerpoint/2010/main" val="2736176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5A3A8-818E-4E02-82F5-F75D25F46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82" r="1" b="184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A2B79D-0FE1-46EC-B678-642A7339F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7D121-3343-4530-9DEB-94372AC2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517534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</a:rPr>
              <a:t>Files/Software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Branding</a:t>
            </a:r>
          </a:p>
          <a:p>
            <a:r>
              <a:rPr lang="en-US" sz="2000" dirty="0">
                <a:solidFill>
                  <a:srgbClr val="FFFFFF"/>
                </a:solidFill>
              </a:rPr>
              <a:t>Logo</a:t>
            </a:r>
          </a:p>
          <a:p>
            <a:r>
              <a:rPr lang="en-US" sz="2000" dirty="0">
                <a:solidFill>
                  <a:srgbClr val="FFFFFF"/>
                </a:solidFill>
              </a:rPr>
              <a:t>Lingo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Color schemes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Font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Company culture</a:t>
            </a:r>
          </a:p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</a:rPr>
              <a:t>File Names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Malware.exe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2018_Q3_Budget.xls</a:t>
            </a:r>
          </a:p>
        </p:txBody>
      </p:sp>
    </p:spTree>
    <p:extLst>
      <p:ext uri="{BB962C8B-B14F-4D97-AF65-F5344CB8AC3E}">
        <p14:creationId xmlns:p14="http://schemas.microsoft.com/office/powerpoint/2010/main" val="412909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7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Image result for et home">
            <a:extLst>
              <a:ext uri="{FF2B5EF4-FFF2-40B4-BE49-F238E27FC236}">
                <a16:creationId xmlns:a16="http://schemas.microsoft.com/office/drawing/2014/main" id="{A317474F-508C-4F61-9C0B-534AB6FD6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3A03-DC64-4769-88DC-775900F0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817" y="917725"/>
            <a:ext cx="3961927" cy="485236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We’re just phoning home people</a:t>
            </a:r>
          </a:p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Microsoft Office macro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PDF</a:t>
            </a:r>
          </a:p>
          <a:p>
            <a:r>
              <a:rPr lang="en-US" sz="2000" dirty="0">
                <a:solidFill>
                  <a:srgbClr val="FFFFFF"/>
                </a:solidFill>
              </a:rPr>
              <a:t>Executables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Desktop.ini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Rubber Ducky scripts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746C-460D-493B-BD5A-EC19B4E006DE}"/>
              </a:ext>
            </a:extLst>
          </p:cNvPr>
          <p:cNvSpPr txBox="1"/>
          <p:nvPr/>
        </p:nvSpPr>
        <p:spPr>
          <a:xfrm>
            <a:off x="7811517" y="5446921"/>
            <a:ext cx="37818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Prebuilt scripts/payloads/kits on my blog soon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D4A228-E012-4280-ADDA-B3E6B7FCD41D}"/>
              </a:ext>
            </a:extLst>
          </p:cNvPr>
          <p:cNvSpPr/>
          <p:nvPr/>
        </p:nvSpPr>
        <p:spPr>
          <a:xfrm>
            <a:off x="327547" y="4572000"/>
            <a:ext cx="7058306" cy="1964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13C61-0215-4A3D-941C-3057DFE0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Payloads</a:t>
            </a:r>
          </a:p>
        </p:txBody>
      </p:sp>
    </p:spTree>
    <p:extLst>
      <p:ext uri="{BB962C8B-B14F-4D97-AF65-F5344CB8AC3E}">
        <p14:creationId xmlns:p14="http://schemas.microsoft.com/office/powerpoint/2010/main" val="243719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A01BC-088E-462B-B7F0-9B9A94B9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How it typically works</a:t>
            </a:r>
          </a:p>
        </p:txBody>
      </p:sp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00072E8-C5FA-4171-9CD6-87A86B194AB6}"/>
              </a:ext>
            </a:extLst>
          </p:cNvPr>
          <p:cNvSpPr txBox="1"/>
          <p:nvPr/>
        </p:nvSpPr>
        <p:spPr>
          <a:xfrm>
            <a:off x="2124364" y="2595530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HID Option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CE0AC-A367-46BA-9EB2-FA59DBAA7D46}"/>
              </a:ext>
            </a:extLst>
          </p:cNvPr>
          <p:cNvSpPr txBox="1"/>
          <p:nvPr/>
        </p:nvSpPr>
        <p:spPr>
          <a:xfrm>
            <a:off x="7363144" y="2595530"/>
            <a:ext cx="361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User Interaction Option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5FB8D6-4322-40D2-B575-4D96E9F81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9" y="3311211"/>
            <a:ext cx="5245531" cy="2821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40101F-C21B-4BA5-893C-8124B3953957}"/>
              </a:ext>
            </a:extLst>
          </p:cNvPr>
          <p:cNvSpPr txBox="1"/>
          <p:nvPr/>
        </p:nvSpPr>
        <p:spPr>
          <a:xfrm rot="19326412">
            <a:off x="3139871" y="4350328"/>
            <a:ext cx="114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 Runs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EC1264-3B41-4597-932B-7A8FC3DAB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76" y="3311210"/>
            <a:ext cx="5223825" cy="2814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2EB089-CD07-4C33-9DD3-C369C6B671B5}"/>
              </a:ext>
            </a:extLst>
          </p:cNvPr>
          <p:cNvSpPr txBox="1"/>
          <p:nvPr/>
        </p:nvSpPr>
        <p:spPr>
          <a:xfrm>
            <a:off x="10270097" y="5871335"/>
            <a:ext cx="1425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User Interaction</a:t>
            </a:r>
          </a:p>
          <a:p>
            <a:r>
              <a:rPr lang="en-US" sz="1400" dirty="0"/>
              <a:t>(Infected Macro)</a:t>
            </a:r>
          </a:p>
        </p:txBody>
      </p:sp>
    </p:spTree>
    <p:extLst>
      <p:ext uri="{BB962C8B-B14F-4D97-AF65-F5344CB8AC3E}">
        <p14:creationId xmlns:p14="http://schemas.microsoft.com/office/powerpoint/2010/main" val="229134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73F96-1CF8-4782-9A34-E158176B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Keeping track of it all</a:t>
            </a:r>
          </a:p>
        </p:txBody>
      </p:sp>
      <p:cxnSp>
        <p:nvCxnSpPr>
          <p:cNvPr id="39" name="Straight Connector 3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B2C8B3A-7024-4246-AEE2-C850C985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71" y="2509911"/>
            <a:ext cx="7649858" cy="40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69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D926E2FF-C987-4EAF-98CA-2139E912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492457"/>
            <a:ext cx="5455917" cy="3628184"/>
          </a:xfrm>
          <a:prstGeom prst="rect">
            <a:avLst/>
          </a:prstGeom>
        </p:spPr>
      </p:pic>
      <p:pic>
        <p:nvPicPr>
          <p:cNvPr id="5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F140622-CD62-48F7-8395-CC7A3C2EE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43" y="499277"/>
            <a:ext cx="5455917" cy="3614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AC7F15-B10C-415E-BADF-98493852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HID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72ACF-E23C-47EA-94F2-F6467523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C95F45"/>
                </a:solidFill>
              </a:rPr>
              <a:t>Rubber Ducky Script</a:t>
            </a:r>
          </a:p>
        </p:txBody>
      </p:sp>
    </p:spTree>
    <p:extLst>
      <p:ext uri="{BB962C8B-B14F-4D97-AF65-F5344CB8AC3E}">
        <p14:creationId xmlns:p14="http://schemas.microsoft.com/office/powerpoint/2010/main" val="2412574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AC7F15-B10C-415E-BADF-98493852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Disabling Security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72ACF-E23C-47EA-94F2-F6467523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C95F45"/>
                </a:solidFill>
              </a:rPr>
              <a:t>Macro Enabled Office Word Document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D50FD-FFA3-4642-9333-CB76E3B29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13" y="622301"/>
            <a:ext cx="4736664" cy="3267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F1833-7C99-4D49-83B8-4EE3AFC9E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197" y="2098848"/>
            <a:ext cx="5558076" cy="2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6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AC7F15-B10C-415E-BADF-98493852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Enabling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72ACF-E23C-47EA-94F2-F6467523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C95F45"/>
                </a:solidFill>
              </a:rPr>
              <a:t>Macro Enabled Office Excel Document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F1833-7C99-4D49-83B8-4EE3AFC9E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29" y="2142808"/>
            <a:ext cx="5558076" cy="251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3EAD7-627B-4CF7-9A9E-A063FFE75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4" y="1511376"/>
            <a:ext cx="5555608" cy="15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AC7F15-B10C-415E-BADF-98493852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Opening a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72ACF-E23C-47EA-94F2-F6467523C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C95F45"/>
                </a:solidFill>
              </a:rPr>
              <a:t>Desktop.ini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0C2F6-0DD9-49C2-AF0D-628F50765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11" y="1826992"/>
            <a:ext cx="4371975" cy="54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48502-8D6D-41CB-BAAF-B4932F80A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940" y="1358747"/>
            <a:ext cx="5358848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3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2B617-F79B-48C2-A791-63A746A3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655705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this topic?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264169-5B23-45BC-807F-BC22DAA79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6706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95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8F18D-0D92-4A70-BC5D-1A547DD9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Software - Highlights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48F22-54CF-491C-8B59-9C48693AB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083961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12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AB4D0-8308-426F-9D3C-F6C38C78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8B1B51-F4F7-41CC-9300-B3D1510FB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88044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006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6B1FF-7888-4FB5-9C9F-7EC90418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Defensive Measures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44A03B-0BA2-455C-838B-3B7351F36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5251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7F368E5-69E3-4743-8A66-0171D724F49D}"/>
              </a:ext>
            </a:extLst>
          </p:cNvPr>
          <p:cNvSpPr/>
          <p:nvPr/>
        </p:nvSpPr>
        <p:spPr>
          <a:xfrm>
            <a:off x="2330749" y="4653494"/>
            <a:ext cx="2277633" cy="646475"/>
          </a:xfrm>
          <a:prstGeom prst="wedgeRectCallout">
            <a:avLst>
              <a:gd name="adj1" fmla="val 83937"/>
              <a:gd name="adj2" fmla="val -2562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 arounds exist. Don’t just rely on this</a:t>
            </a:r>
          </a:p>
        </p:txBody>
      </p:sp>
    </p:spTree>
    <p:extLst>
      <p:ext uri="{BB962C8B-B14F-4D97-AF65-F5344CB8AC3E}">
        <p14:creationId xmlns:p14="http://schemas.microsoft.com/office/powerpoint/2010/main" val="1880202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9270E-B0B1-42F7-9BB8-42A43FDE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Helpful Tips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F25F74-8639-469B-91B9-88646FC9E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30407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460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E9504-0765-4DD8-8871-DB885711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Final words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464605-D72F-4A63-9E9A-B7C989DB2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6973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08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0E82D-3DCB-4461-8877-A53F4034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E8F0B1-E4F5-45AB-9141-1FBDE9692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0922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441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CA442-5D7E-4D24-82AA-6388AB25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Where does this fit in?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BA65C8-5857-4D1A-B633-39CA0B5AF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852126"/>
              </p:ext>
            </p:extLst>
          </p:nvPr>
        </p:nvGraphicFramePr>
        <p:xfrm>
          <a:off x="5039198" y="1012004"/>
          <a:ext cx="7001089" cy="493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1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07B20-0C4A-413B-984D-B07B420B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Physical Security</a:t>
            </a:r>
          </a:p>
        </p:txBody>
      </p:sp>
      <p:pic>
        <p:nvPicPr>
          <p:cNvPr id="1026" name="Picture 2" descr="Image result for encryption hammer">
            <a:extLst>
              <a:ext uri="{FF2B5EF4-FFF2-40B4-BE49-F238E27FC236}">
                <a16:creationId xmlns:a16="http://schemas.microsoft.com/office/drawing/2014/main" id="{2414B774-4A01-4768-99A4-6AEA00E9E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99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9816-A0DF-476A-879F-772C2E7B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418" y="544946"/>
            <a:ext cx="4189035" cy="58473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Protection of people, property, and physical assets from damage or unauthorized access</a:t>
            </a:r>
          </a:p>
          <a:p>
            <a:endParaRPr lang="en-US" sz="9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Threats - Theft, vandalism, fire, natural disasters, etc.,..</a:t>
            </a:r>
          </a:p>
          <a:p>
            <a:endParaRPr lang="en-US" sz="9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Often overlooked for technology focused security</a:t>
            </a:r>
          </a:p>
          <a:p>
            <a:pPr marL="0" indent="0">
              <a:buNone/>
            </a:pPr>
            <a:endParaRPr lang="en-US" sz="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Assessments can take many forms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Physical Security Assessment / Security Walkthrough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USB’s are physical devices dropped on 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BB80E-7462-429B-83BA-18C7ECEE1009}"/>
              </a:ext>
            </a:extLst>
          </p:cNvPr>
          <p:cNvSpPr txBox="1"/>
          <p:nvPr/>
        </p:nvSpPr>
        <p:spPr>
          <a:xfrm>
            <a:off x="6209927" y="4198783"/>
            <a:ext cx="1175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xkcd.com</a:t>
            </a:r>
          </a:p>
        </p:txBody>
      </p:sp>
    </p:spTree>
    <p:extLst>
      <p:ext uri="{BB962C8B-B14F-4D97-AF65-F5344CB8AC3E}">
        <p14:creationId xmlns:p14="http://schemas.microsoft.com/office/powerpoint/2010/main" val="279667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07B20-0C4A-413B-984D-B07B420B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3" y="2184848"/>
            <a:ext cx="3441696" cy="1454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Engineering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9816-A0DF-476A-879F-772C2E7B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438" y="1412489"/>
            <a:ext cx="7406762" cy="52561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/>
              <a:t>Baiting</a:t>
            </a:r>
          </a:p>
          <a:p>
            <a:pPr marL="457200" lvl="1" indent="0">
              <a:buNone/>
            </a:pPr>
            <a:r>
              <a:rPr lang="en-US" sz="1800"/>
              <a:t>Dangling something in front of a victim to act on </a:t>
            </a:r>
          </a:p>
          <a:p>
            <a:pPr marL="0" indent="0">
              <a:buNone/>
            </a:pPr>
            <a:r>
              <a:rPr lang="en-US" sz="2000" b="1"/>
              <a:t>Phishing / Spear phishing</a:t>
            </a:r>
          </a:p>
          <a:p>
            <a:pPr marL="457200" lvl="1" indent="0">
              <a:buNone/>
            </a:pPr>
            <a:r>
              <a:rPr lang="en-US" sz="1800"/>
              <a:t>Acquiring sensitive information by pretending to be a trustworthy source</a:t>
            </a:r>
          </a:p>
          <a:p>
            <a:pPr marL="0" indent="0">
              <a:buNone/>
            </a:pPr>
            <a:r>
              <a:rPr lang="en-US" sz="2000" b="1"/>
              <a:t>Water-holing</a:t>
            </a:r>
          </a:p>
          <a:p>
            <a:pPr marL="457200" lvl="1" indent="0">
              <a:buNone/>
            </a:pPr>
            <a:r>
              <a:rPr lang="en-US" sz="1800"/>
              <a:t>Infecting sites that the target is known to visit or trusts</a:t>
            </a:r>
          </a:p>
          <a:p>
            <a:pPr marL="0" indent="0">
              <a:buNone/>
            </a:pPr>
            <a:r>
              <a:rPr lang="en-US" sz="2000" b="1"/>
              <a:t>Quid Pro Quo</a:t>
            </a:r>
          </a:p>
          <a:p>
            <a:pPr marL="457200" lvl="1" indent="0">
              <a:buNone/>
            </a:pPr>
            <a:r>
              <a:rPr lang="en-US" sz="1800"/>
              <a:t>Something for something…exchange happens and its never good for the victim (Ex. IT support)</a:t>
            </a:r>
          </a:p>
          <a:p>
            <a:pPr marL="0" indent="0">
              <a:buNone/>
            </a:pPr>
            <a:r>
              <a:rPr lang="en-US" sz="2000" b="1"/>
              <a:t>Tailgating/piggybacking</a:t>
            </a:r>
          </a:p>
          <a:p>
            <a:pPr marL="457200" lvl="1" indent="0">
              <a:buNone/>
            </a:pPr>
            <a:r>
              <a:rPr lang="en-US" sz="1800"/>
              <a:t>Uses a person with legitimate access to enter into a building</a:t>
            </a:r>
          </a:p>
          <a:p>
            <a:pPr marL="0" indent="0">
              <a:buNone/>
            </a:pPr>
            <a:r>
              <a:rPr lang="en-US" sz="2000" b="1"/>
              <a:t>Scareware/Rogueware</a:t>
            </a:r>
          </a:p>
          <a:p>
            <a:pPr marL="457200" lvl="1" indent="0">
              <a:buNone/>
            </a:pPr>
            <a:r>
              <a:rPr lang="en-US" sz="1800"/>
              <a:t>Fictitious threats prompting to install/purchase software that does not actually benefit the victim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177F1-E109-46C7-9B7D-FD2F4686AA94}"/>
              </a:ext>
            </a:extLst>
          </p:cNvPr>
          <p:cNvSpPr txBox="1"/>
          <p:nvPr/>
        </p:nvSpPr>
        <p:spPr>
          <a:xfrm>
            <a:off x="4977792" y="452760"/>
            <a:ext cx="6290571" cy="5948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tx1"/>
                </a:solidFill>
              </a:rPr>
              <a:t>The art of manipulating people to divulge information or complete an action that breaks standard security practices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3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05B09-CDD2-4BC1-B63F-8B5A4FE6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68233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USB Drops –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 little of both worlds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4AFAF0-0DEA-431B-BAB3-9296BC68B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252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91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6F21B-F39B-4892-B319-15D878B8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it’s important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C202045F-0CAA-4AEB-BF0B-AAB302A00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83383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41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1458</Words>
  <Application>Microsoft Office PowerPoint</Application>
  <PresentationFormat>Widescreen</PresentationFormat>
  <Paragraphs>285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Droppin’ USB’s Like It’s Hot</vt:lpstr>
      <vt:lpstr>About Me</vt:lpstr>
      <vt:lpstr>Why this topic?</vt:lpstr>
      <vt:lpstr>Agenda</vt:lpstr>
      <vt:lpstr>Where does this fit in?</vt:lpstr>
      <vt:lpstr>Physical Security</vt:lpstr>
      <vt:lpstr>Social Engineering</vt:lpstr>
      <vt:lpstr>USB Drops –  A little of both worlds</vt:lpstr>
      <vt:lpstr>Why it’s important</vt:lpstr>
      <vt:lpstr>Popularity</vt:lpstr>
      <vt:lpstr>Public Research</vt:lpstr>
      <vt:lpstr>My Experience</vt:lpstr>
      <vt:lpstr>So you want to run your own assessment?</vt:lpstr>
      <vt:lpstr>Decisions…decisions</vt:lpstr>
      <vt:lpstr>Questions to ask</vt:lpstr>
      <vt:lpstr>Types of Devices</vt:lpstr>
      <vt:lpstr>Physical Appearance - General</vt:lpstr>
      <vt:lpstr>Physical Appearance –  Add-ons</vt:lpstr>
      <vt:lpstr>Physical Appearance - Color</vt:lpstr>
      <vt:lpstr>Physical Appearance - Highlights</vt:lpstr>
      <vt:lpstr>Location, location, location</vt:lpstr>
      <vt:lpstr>Software</vt:lpstr>
      <vt:lpstr>Payloads</vt:lpstr>
      <vt:lpstr>How it typically works</vt:lpstr>
      <vt:lpstr>Keeping track of it all</vt:lpstr>
      <vt:lpstr>HID Script</vt:lpstr>
      <vt:lpstr>Disabling Security Features</vt:lpstr>
      <vt:lpstr>Enabling Macros</vt:lpstr>
      <vt:lpstr>Opening a folder</vt:lpstr>
      <vt:lpstr>Software - Highlights</vt:lpstr>
      <vt:lpstr>The Results</vt:lpstr>
      <vt:lpstr>Defensive Measures</vt:lpstr>
      <vt:lpstr>Helpful Tips</vt:lpstr>
      <vt:lpstr>Final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Droppin’ USB’s Like It’s Hot</dc:title>
  <dc:creator>Bradley Thornton</dc:creator>
  <cp:lastModifiedBy>Bradley Thornton</cp:lastModifiedBy>
  <cp:revision>5</cp:revision>
  <dcterms:created xsi:type="dcterms:W3CDTF">2019-05-22T00:51:18Z</dcterms:created>
  <dcterms:modified xsi:type="dcterms:W3CDTF">2019-05-22T13:15:32Z</dcterms:modified>
</cp:coreProperties>
</file>