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6" r:id="rId5"/>
    <p:sldId id="261" r:id="rId6"/>
    <p:sldId id="269" r:id="rId7"/>
    <p:sldId id="274" r:id="rId8"/>
    <p:sldId id="268" r:id="rId9"/>
    <p:sldId id="273" r:id="rId10"/>
    <p:sldId id="275" r:id="rId11"/>
    <p:sldId id="270" r:id="rId12"/>
    <p:sldId id="282" r:id="rId13"/>
    <p:sldId id="276" r:id="rId14"/>
    <p:sldId id="266" r:id="rId15"/>
    <p:sldId id="279" r:id="rId16"/>
    <p:sldId id="263" r:id="rId17"/>
    <p:sldId id="262" r:id="rId18"/>
    <p:sldId id="265" r:id="rId19"/>
    <p:sldId id="264" r:id="rId20"/>
    <p:sldId id="271" r:id="rId21"/>
    <p:sldId id="280" r:id="rId22"/>
    <p:sldId id="277" r:id="rId23"/>
    <p:sldId id="272"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9A"/>
    <a:srgbClr val="F4DB63"/>
    <a:srgbClr val="007CEA"/>
    <a:srgbClr val="005E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8C2D1-3659-4D7F-A34E-AA94832195F7}" v="363" dt="2018-05-25T15:52:40.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07" autoAdjust="0"/>
  </p:normalViewPr>
  <p:slideViewPr>
    <p:cSldViewPr snapToGrid="0">
      <p:cViewPr varScale="1">
        <p:scale>
          <a:sx n="61" d="100"/>
          <a:sy n="61" d="100"/>
        </p:scale>
        <p:origin x="25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Siegel" userId="d0ee51c0-556c-4b5a-893a-0619e6482ce7" providerId="ADAL" clId="{E9C6AA5A-8AC1-4CBF-9FE5-85CA56EF9207}"/>
    <pc:docChg chg="modSld">
      <pc:chgData name="Bob Siegel" userId="d0ee51c0-556c-4b5a-893a-0619e6482ce7" providerId="ADAL" clId="{E9C6AA5A-8AC1-4CBF-9FE5-85CA56EF9207}" dt="2018-05-22T14:32:26.483" v="10"/>
      <pc:docMkLst>
        <pc:docMk/>
      </pc:docMkLst>
      <pc:sldChg chg="modTransition">
        <pc:chgData name="Bob Siegel" userId="d0ee51c0-556c-4b5a-893a-0619e6482ce7" providerId="ADAL" clId="{E9C6AA5A-8AC1-4CBF-9FE5-85CA56EF9207}" dt="2018-05-22T14:32:26.483" v="10"/>
        <pc:sldMkLst>
          <pc:docMk/>
          <pc:sldMk cId="893255224" sldId="256"/>
        </pc:sldMkLst>
      </pc:sldChg>
      <pc:sldChg chg="modTransition">
        <pc:chgData name="Bob Siegel" userId="d0ee51c0-556c-4b5a-893a-0619e6482ce7" providerId="ADAL" clId="{E9C6AA5A-8AC1-4CBF-9FE5-85CA56EF9207}" dt="2018-05-22T14:32:26.483" v="10"/>
        <pc:sldMkLst>
          <pc:docMk/>
          <pc:sldMk cId="387443221" sldId="260"/>
        </pc:sldMkLst>
      </pc:sldChg>
      <pc:sldChg chg="modTransition">
        <pc:chgData name="Bob Siegel" userId="d0ee51c0-556c-4b5a-893a-0619e6482ce7" providerId="ADAL" clId="{E9C6AA5A-8AC1-4CBF-9FE5-85CA56EF9207}" dt="2018-05-22T14:32:26.483" v="10"/>
        <pc:sldMkLst>
          <pc:docMk/>
          <pc:sldMk cId="1359971694" sldId="261"/>
        </pc:sldMkLst>
      </pc:sldChg>
      <pc:sldChg chg="modTransition modAnim">
        <pc:chgData name="Bob Siegel" userId="d0ee51c0-556c-4b5a-893a-0619e6482ce7" providerId="ADAL" clId="{E9C6AA5A-8AC1-4CBF-9FE5-85CA56EF9207}" dt="2018-05-22T14:32:26.483" v="10"/>
        <pc:sldMkLst>
          <pc:docMk/>
          <pc:sldMk cId="3007841959" sldId="262"/>
        </pc:sldMkLst>
      </pc:sldChg>
      <pc:sldChg chg="modTransition modAnim">
        <pc:chgData name="Bob Siegel" userId="d0ee51c0-556c-4b5a-893a-0619e6482ce7" providerId="ADAL" clId="{E9C6AA5A-8AC1-4CBF-9FE5-85CA56EF9207}" dt="2018-05-22T14:32:26.483" v="10"/>
        <pc:sldMkLst>
          <pc:docMk/>
          <pc:sldMk cId="394115042" sldId="263"/>
        </pc:sldMkLst>
      </pc:sldChg>
      <pc:sldChg chg="modTransition">
        <pc:chgData name="Bob Siegel" userId="d0ee51c0-556c-4b5a-893a-0619e6482ce7" providerId="ADAL" clId="{E9C6AA5A-8AC1-4CBF-9FE5-85CA56EF9207}" dt="2018-05-22T14:32:26.483" v="10"/>
        <pc:sldMkLst>
          <pc:docMk/>
          <pc:sldMk cId="3320515436" sldId="264"/>
        </pc:sldMkLst>
      </pc:sldChg>
      <pc:sldChg chg="modTransition">
        <pc:chgData name="Bob Siegel" userId="d0ee51c0-556c-4b5a-893a-0619e6482ce7" providerId="ADAL" clId="{E9C6AA5A-8AC1-4CBF-9FE5-85CA56EF9207}" dt="2018-05-22T14:32:26.483" v="10"/>
        <pc:sldMkLst>
          <pc:docMk/>
          <pc:sldMk cId="172557090" sldId="265"/>
        </pc:sldMkLst>
      </pc:sldChg>
      <pc:sldChg chg="modTransition">
        <pc:chgData name="Bob Siegel" userId="d0ee51c0-556c-4b5a-893a-0619e6482ce7" providerId="ADAL" clId="{E9C6AA5A-8AC1-4CBF-9FE5-85CA56EF9207}" dt="2018-05-22T14:32:26.483" v="10"/>
        <pc:sldMkLst>
          <pc:docMk/>
          <pc:sldMk cId="3850839762" sldId="266"/>
        </pc:sldMkLst>
      </pc:sldChg>
      <pc:sldChg chg="modTransition modAnim">
        <pc:chgData name="Bob Siegel" userId="d0ee51c0-556c-4b5a-893a-0619e6482ce7" providerId="ADAL" clId="{E9C6AA5A-8AC1-4CBF-9FE5-85CA56EF9207}" dt="2018-05-22T14:32:26.483" v="10"/>
        <pc:sldMkLst>
          <pc:docMk/>
          <pc:sldMk cId="2297360795" sldId="268"/>
        </pc:sldMkLst>
      </pc:sldChg>
      <pc:sldChg chg="modTransition">
        <pc:chgData name="Bob Siegel" userId="d0ee51c0-556c-4b5a-893a-0619e6482ce7" providerId="ADAL" clId="{E9C6AA5A-8AC1-4CBF-9FE5-85CA56EF9207}" dt="2018-05-22T14:32:26.483" v="10"/>
        <pc:sldMkLst>
          <pc:docMk/>
          <pc:sldMk cId="1972377036" sldId="269"/>
        </pc:sldMkLst>
      </pc:sldChg>
      <pc:sldChg chg="modTransition">
        <pc:chgData name="Bob Siegel" userId="d0ee51c0-556c-4b5a-893a-0619e6482ce7" providerId="ADAL" clId="{E9C6AA5A-8AC1-4CBF-9FE5-85CA56EF9207}" dt="2018-05-22T14:32:26.483" v="10"/>
        <pc:sldMkLst>
          <pc:docMk/>
          <pc:sldMk cId="150240878" sldId="270"/>
        </pc:sldMkLst>
      </pc:sldChg>
      <pc:sldChg chg="modTransition modAnim">
        <pc:chgData name="Bob Siegel" userId="d0ee51c0-556c-4b5a-893a-0619e6482ce7" providerId="ADAL" clId="{E9C6AA5A-8AC1-4CBF-9FE5-85CA56EF9207}" dt="2018-05-22T14:32:26.483" v="10"/>
        <pc:sldMkLst>
          <pc:docMk/>
          <pc:sldMk cId="440656052" sldId="271"/>
        </pc:sldMkLst>
      </pc:sldChg>
      <pc:sldChg chg="modTransition">
        <pc:chgData name="Bob Siegel" userId="d0ee51c0-556c-4b5a-893a-0619e6482ce7" providerId="ADAL" clId="{E9C6AA5A-8AC1-4CBF-9FE5-85CA56EF9207}" dt="2018-05-22T14:32:26.483" v="10"/>
        <pc:sldMkLst>
          <pc:docMk/>
          <pc:sldMk cId="1627462481" sldId="272"/>
        </pc:sldMkLst>
      </pc:sldChg>
      <pc:sldChg chg="modTransition modAnim">
        <pc:chgData name="Bob Siegel" userId="d0ee51c0-556c-4b5a-893a-0619e6482ce7" providerId="ADAL" clId="{E9C6AA5A-8AC1-4CBF-9FE5-85CA56EF9207}" dt="2018-05-22T14:32:26.483" v="10"/>
        <pc:sldMkLst>
          <pc:docMk/>
          <pc:sldMk cId="2872189833" sldId="273"/>
        </pc:sldMkLst>
      </pc:sldChg>
      <pc:sldChg chg="modTransition">
        <pc:chgData name="Bob Siegel" userId="d0ee51c0-556c-4b5a-893a-0619e6482ce7" providerId="ADAL" clId="{E9C6AA5A-8AC1-4CBF-9FE5-85CA56EF9207}" dt="2018-05-22T14:32:26.483" v="10"/>
        <pc:sldMkLst>
          <pc:docMk/>
          <pc:sldMk cId="3180117369" sldId="274"/>
        </pc:sldMkLst>
      </pc:sldChg>
      <pc:sldChg chg="modTransition">
        <pc:chgData name="Bob Siegel" userId="d0ee51c0-556c-4b5a-893a-0619e6482ce7" providerId="ADAL" clId="{E9C6AA5A-8AC1-4CBF-9FE5-85CA56EF9207}" dt="2018-05-22T14:32:26.483" v="10"/>
        <pc:sldMkLst>
          <pc:docMk/>
          <pc:sldMk cId="2809478345" sldId="275"/>
        </pc:sldMkLst>
      </pc:sldChg>
      <pc:sldChg chg="modTransition">
        <pc:chgData name="Bob Siegel" userId="d0ee51c0-556c-4b5a-893a-0619e6482ce7" providerId="ADAL" clId="{E9C6AA5A-8AC1-4CBF-9FE5-85CA56EF9207}" dt="2018-05-22T14:32:26.483" v="10"/>
        <pc:sldMkLst>
          <pc:docMk/>
          <pc:sldMk cId="2121639617" sldId="276"/>
        </pc:sldMkLst>
      </pc:sldChg>
      <pc:sldChg chg="modTransition">
        <pc:chgData name="Bob Siegel" userId="d0ee51c0-556c-4b5a-893a-0619e6482ce7" providerId="ADAL" clId="{E9C6AA5A-8AC1-4CBF-9FE5-85CA56EF9207}" dt="2018-05-22T14:32:26.483" v="10"/>
        <pc:sldMkLst>
          <pc:docMk/>
          <pc:sldMk cId="249595240" sldId="277"/>
        </pc:sldMkLst>
      </pc:sldChg>
      <pc:sldChg chg="modTransition">
        <pc:chgData name="Bob Siegel" userId="d0ee51c0-556c-4b5a-893a-0619e6482ce7" providerId="ADAL" clId="{E9C6AA5A-8AC1-4CBF-9FE5-85CA56EF9207}" dt="2018-05-22T14:32:26.483" v="10"/>
        <pc:sldMkLst>
          <pc:docMk/>
          <pc:sldMk cId="3466385364" sldId="279"/>
        </pc:sldMkLst>
      </pc:sldChg>
      <pc:sldChg chg="modTransition">
        <pc:chgData name="Bob Siegel" userId="d0ee51c0-556c-4b5a-893a-0619e6482ce7" providerId="ADAL" clId="{E9C6AA5A-8AC1-4CBF-9FE5-85CA56EF9207}" dt="2018-05-22T14:32:26.483" v="10"/>
        <pc:sldMkLst>
          <pc:docMk/>
          <pc:sldMk cId="2270416451" sldId="280"/>
        </pc:sldMkLst>
      </pc:sldChg>
      <pc:sldChg chg="modTransition">
        <pc:chgData name="Bob Siegel" userId="d0ee51c0-556c-4b5a-893a-0619e6482ce7" providerId="ADAL" clId="{E9C6AA5A-8AC1-4CBF-9FE5-85CA56EF9207}" dt="2018-05-22T14:32:26.483" v="10"/>
        <pc:sldMkLst>
          <pc:docMk/>
          <pc:sldMk cId="2725092408" sldId="282"/>
        </pc:sldMkLst>
      </pc:sldChg>
    </pc:docChg>
  </pc:docChgLst>
  <pc:docChgLst>
    <pc:chgData name="Bob Siegel" userId="d0ee51c0-556c-4b5a-893a-0619e6482ce7" providerId="ADAL" clId="{9C4BFE80-04D6-4AE0-ADF7-0458EC4DF6B7}"/>
    <pc:docChg chg="custSel modSld">
      <pc:chgData name="Bob Siegel" userId="d0ee51c0-556c-4b5a-893a-0619e6482ce7" providerId="ADAL" clId="{9C4BFE80-04D6-4AE0-ADF7-0458EC4DF6B7}" dt="2018-05-20T20:04:35.380" v="13" actId="20577"/>
      <pc:docMkLst>
        <pc:docMk/>
      </pc:docMkLst>
      <pc:sldChg chg="modSp">
        <pc:chgData name="Bob Siegel" userId="d0ee51c0-556c-4b5a-893a-0619e6482ce7" providerId="ADAL" clId="{9C4BFE80-04D6-4AE0-ADF7-0458EC4DF6B7}" dt="2018-05-20T20:04:28.900" v="1" actId="27636"/>
        <pc:sldMkLst>
          <pc:docMk/>
          <pc:sldMk cId="387443221" sldId="260"/>
        </pc:sldMkLst>
        <pc:spChg chg="mod">
          <ac:chgData name="Bob Siegel" userId="d0ee51c0-556c-4b5a-893a-0619e6482ce7" providerId="ADAL" clId="{9C4BFE80-04D6-4AE0-ADF7-0458EC4DF6B7}" dt="2018-05-20T20:04:28.900" v="1" actId="27636"/>
          <ac:spMkLst>
            <pc:docMk/>
            <pc:sldMk cId="387443221" sldId="260"/>
            <ac:spMk id="2" creationId="{A944B947-73F7-4EAB-A7A1-C5CCE31A91F0}"/>
          </ac:spMkLst>
        </pc:spChg>
      </pc:sldChg>
      <pc:sldChg chg="modSp">
        <pc:chgData name="Bob Siegel" userId="d0ee51c0-556c-4b5a-893a-0619e6482ce7" providerId="ADAL" clId="{9C4BFE80-04D6-4AE0-ADF7-0458EC4DF6B7}" dt="2018-05-20T20:04:35.380" v="13" actId="20577"/>
        <pc:sldMkLst>
          <pc:docMk/>
          <pc:sldMk cId="394115042" sldId="263"/>
        </pc:sldMkLst>
        <pc:spChg chg="mod">
          <ac:chgData name="Bob Siegel" userId="d0ee51c0-556c-4b5a-893a-0619e6482ce7" providerId="ADAL" clId="{9C4BFE80-04D6-4AE0-ADF7-0458EC4DF6B7}" dt="2018-05-20T20:04:35.380" v="13" actId="20577"/>
          <ac:spMkLst>
            <pc:docMk/>
            <pc:sldMk cId="394115042" sldId="263"/>
            <ac:spMk id="23" creationId="{B574AE89-BAC0-435D-BCDB-FE74DBD5647F}"/>
          </ac:spMkLst>
        </pc:spChg>
      </pc:sldChg>
    </pc:docChg>
  </pc:docChgLst>
  <pc:docChgLst>
    <pc:chgData name="Bob Siegel" userId="d0ee51c0-556c-4b5a-893a-0619e6482ce7" providerId="ADAL" clId="{084F8EC7-A7C9-4DC7-8F23-7C1DAA9091E3}"/>
    <pc:docChg chg="undo custSel modSld">
      <pc:chgData name="Bob Siegel" userId="d0ee51c0-556c-4b5a-893a-0619e6482ce7" providerId="ADAL" clId="{084F8EC7-A7C9-4DC7-8F23-7C1DAA9091E3}" dt="2018-05-21T13:53:20.817" v="213" actId="20577"/>
      <pc:docMkLst>
        <pc:docMk/>
      </pc:docMkLst>
      <pc:sldChg chg="modSp">
        <pc:chgData name="Bob Siegel" userId="d0ee51c0-556c-4b5a-893a-0619e6482ce7" providerId="ADAL" clId="{084F8EC7-A7C9-4DC7-8F23-7C1DAA9091E3}" dt="2018-05-21T13:49:32.774" v="168" actId="20577"/>
        <pc:sldMkLst>
          <pc:docMk/>
          <pc:sldMk cId="172557090" sldId="265"/>
        </pc:sldMkLst>
        <pc:spChg chg="mod">
          <ac:chgData name="Bob Siegel" userId="d0ee51c0-556c-4b5a-893a-0619e6482ce7" providerId="ADAL" clId="{084F8EC7-A7C9-4DC7-8F23-7C1DAA9091E3}" dt="2018-05-21T13:49:32.774" v="168" actId="20577"/>
          <ac:spMkLst>
            <pc:docMk/>
            <pc:sldMk cId="172557090" sldId="265"/>
            <ac:spMk id="18" creationId="{73CBA90E-5E97-4893-B760-AD6685A37227}"/>
          </ac:spMkLst>
        </pc:spChg>
      </pc:sldChg>
      <pc:sldChg chg="modSp">
        <pc:chgData name="Bob Siegel" userId="d0ee51c0-556c-4b5a-893a-0619e6482ce7" providerId="ADAL" clId="{084F8EC7-A7C9-4DC7-8F23-7C1DAA9091E3}" dt="2018-05-21T13:53:20.817" v="213" actId="20577"/>
        <pc:sldMkLst>
          <pc:docMk/>
          <pc:sldMk cId="2270416451" sldId="280"/>
        </pc:sldMkLst>
        <pc:spChg chg="mod">
          <ac:chgData name="Bob Siegel" userId="d0ee51c0-556c-4b5a-893a-0619e6482ce7" providerId="ADAL" clId="{084F8EC7-A7C9-4DC7-8F23-7C1DAA9091E3}" dt="2018-05-21T13:53:20.817" v="213" actId="20577"/>
          <ac:spMkLst>
            <pc:docMk/>
            <pc:sldMk cId="2270416451" sldId="280"/>
            <ac:spMk id="6" creationId="{E5B8219B-6BBA-4535-B1C0-74D0E99A8ED7}"/>
          </ac:spMkLst>
        </pc:spChg>
      </pc:sldChg>
    </pc:docChg>
  </pc:docChgLst>
  <pc:docChgLst>
    <pc:chgData name="Bob Siegel" userId="d0ee51c0-556c-4b5a-893a-0619e6482ce7" providerId="ADAL" clId="{1830645B-8913-4522-9CE5-2E78857B314B}"/>
    <pc:docChg chg="custSel modSld">
      <pc:chgData name="Bob Siegel" userId="d0ee51c0-556c-4b5a-893a-0619e6482ce7" providerId="ADAL" clId="{1830645B-8913-4522-9CE5-2E78857B314B}" dt="2018-05-21T13:33:54.455" v="362" actId="27636"/>
      <pc:docMkLst>
        <pc:docMk/>
      </pc:docMkLst>
      <pc:sldChg chg="modSp">
        <pc:chgData name="Bob Siegel" userId="d0ee51c0-556c-4b5a-893a-0619e6482ce7" providerId="ADAL" clId="{1830645B-8913-4522-9CE5-2E78857B314B}" dt="2018-05-21T13:25:41.858" v="1" actId="1582"/>
        <pc:sldMkLst>
          <pc:docMk/>
          <pc:sldMk cId="1359971694" sldId="261"/>
        </pc:sldMkLst>
        <pc:picChg chg="mod">
          <ac:chgData name="Bob Siegel" userId="d0ee51c0-556c-4b5a-893a-0619e6482ce7" providerId="ADAL" clId="{1830645B-8913-4522-9CE5-2E78857B314B}" dt="2018-05-21T13:25:41.858" v="1" actId="1582"/>
          <ac:picMkLst>
            <pc:docMk/>
            <pc:sldMk cId="1359971694" sldId="261"/>
            <ac:picMk id="44" creationId="{D48EA8A0-2E0D-4508-B9A0-93FA80C4DE72}"/>
          </ac:picMkLst>
        </pc:picChg>
      </pc:sldChg>
      <pc:sldChg chg="modSp">
        <pc:chgData name="Bob Siegel" userId="d0ee51c0-556c-4b5a-893a-0619e6482ce7" providerId="ADAL" clId="{1830645B-8913-4522-9CE5-2E78857B314B}" dt="2018-05-21T13:33:54.455" v="362" actId="27636"/>
        <pc:sldMkLst>
          <pc:docMk/>
          <pc:sldMk cId="3007841959" sldId="262"/>
        </pc:sldMkLst>
        <pc:spChg chg="mod">
          <ac:chgData name="Bob Siegel" userId="d0ee51c0-556c-4b5a-893a-0619e6482ce7" providerId="ADAL" clId="{1830645B-8913-4522-9CE5-2E78857B314B}" dt="2018-05-21T13:33:54.455" v="362" actId="27636"/>
          <ac:spMkLst>
            <pc:docMk/>
            <pc:sldMk cId="3007841959" sldId="262"/>
            <ac:spMk id="18" creationId="{B5228C4E-3354-416D-8D15-F23712CBB777}"/>
          </ac:spMkLst>
        </pc:spChg>
      </pc:sldChg>
      <pc:sldChg chg="modSp">
        <pc:chgData name="Bob Siegel" userId="d0ee51c0-556c-4b5a-893a-0619e6482ce7" providerId="ADAL" clId="{1830645B-8913-4522-9CE5-2E78857B314B}" dt="2018-05-21T13:27:27.485" v="24" actId="20577"/>
        <pc:sldMkLst>
          <pc:docMk/>
          <pc:sldMk cId="150240878" sldId="270"/>
        </pc:sldMkLst>
        <pc:spChg chg="mod">
          <ac:chgData name="Bob Siegel" userId="d0ee51c0-556c-4b5a-893a-0619e6482ce7" providerId="ADAL" clId="{1830645B-8913-4522-9CE5-2E78857B314B}" dt="2018-05-21T13:27:27.485" v="24" actId="20577"/>
          <ac:spMkLst>
            <pc:docMk/>
            <pc:sldMk cId="150240878" sldId="270"/>
            <ac:spMk id="33" creationId="{B0E7C279-C140-469C-A6E8-B0BA299E866F}"/>
          </ac:spMkLst>
        </pc:spChg>
      </pc:sldChg>
    </pc:docChg>
  </pc:docChgLst>
  <pc:docChgLst>
    <pc:chgData name="Bob Siegel" userId="d0ee51c0-556c-4b5a-893a-0619e6482ce7" providerId="ADAL" clId="{F0C125D8-0A83-4970-9AE4-3A8DD2C2EAA6}"/>
    <pc:docChg chg="undo custSel addSld delSld modSld sldOrd modMainMaster">
      <pc:chgData name="Bob Siegel" userId="d0ee51c0-556c-4b5a-893a-0619e6482ce7" providerId="ADAL" clId="{F0C125D8-0A83-4970-9AE4-3A8DD2C2EAA6}" dt="2018-05-20T14:29:19.683" v="2407" actId="20577"/>
      <pc:docMkLst>
        <pc:docMk/>
      </pc:docMkLst>
      <pc:sldChg chg="modSp">
        <pc:chgData name="Bob Siegel" userId="d0ee51c0-556c-4b5a-893a-0619e6482ce7" providerId="ADAL" clId="{F0C125D8-0A83-4970-9AE4-3A8DD2C2EAA6}" dt="2018-05-20T14:05:13.551" v="1196" actId="27636"/>
        <pc:sldMkLst>
          <pc:docMk/>
          <pc:sldMk cId="387443221" sldId="260"/>
        </pc:sldMkLst>
        <pc:spChg chg="mod">
          <ac:chgData name="Bob Siegel" userId="d0ee51c0-556c-4b5a-893a-0619e6482ce7" providerId="ADAL" clId="{F0C125D8-0A83-4970-9AE4-3A8DD2C2EAA6}" dt="2018-05-20T14:05:13.551" v="1196" actId="27636"/>
          <ac:spMkLst>
            <pc:docMk/>
            <pc:sldMk cId="387443221" sldId="260"/>
            <ac:spMk id="2" creationId="{A944B947-73F7-4EAB-A7A1-C5CCE31A91F0}"/>
          </ac:spMkLst>
        </pc:spChg>
      </pc:sldChg>
      <pc:sldChg chg="addSp delSp modSp">
        <pc:chgData name="Bob Siegel" userId="d0ee51c0-556c-4b5a-893a-0619e6482ce7" providerId="ADAL" clId="{F0C125D8-0A83-4970-9AE4-3A8DD2C2EAA6}" dt="2018-05-20T14:04:02.730" v="1146" actId="14100"/>
        <pc:sldMkLst>
          <pc:docMk/>
          <pc:sldMk cId="1359971694" sldId="261"/>
        </pc:sldMkLst>
        <pc:spChg chg="add del mod">
          <ac:chgData name="Bob Siegel" userId="d0ee51c0-556c-4b5a-893a-0619e6482ce7" providerId="ADAL" clId="{F0C125D8-0A83-4970-9AE4-3A8DD2C2EAA6}" dt="2018-05-20T14:02:46.943" v="1092" actId="14100"/>
          <ac:spMkLst>
            <pc:docMk/>
            <pc:sldMk cId="1359971694" sldId="261"/>
            <ac:spMk id="3" creationId="{29789226-3F03-4108-8421-6D6C10E5F6D8}"/>
          </ac:spMkLst>
        </pc:spChg>
        <pc:spChg chg="add del mod">
          <ac:chgData name="Bob Siegel" userId="d0ee51c0-556c-4b5a-893a-0619e6482ce7" providerId="ADAL" clId="{F0C125D8-0A83-4970-9AE4-3A8DD2C2EAA6}" dt="2018-05-20T14:02:46.943" v="1092" actId="14100"/>
          <ac:spMkLst>
            <pc:docMk/>
            <pc:sldMk cId="1359971694" sldId="261"/>
            <ac:spMk id="4" creationId="{BCA13D85-93A7-45A8-9019-5A7285CF7257}"/>
          </ac:spMkLst>
        </pc:spChg>
        <pc:spChg chg="add del mod">
          <ac:chgData name="Bob Siegel" userId="d0ee51c0-556c-4b5a-893a-0619e6482ce7" providerId="ADAL" clId="{F0C125D8-0A83-4970-9AE4-3A8DD2C2EAA6}" dt="2018-05-20T14:02:46.943" v="1092" actId="14100"/>
          <ac:spMkLst>
            <pc:docMk/>
            <pc:sldMk cId="1359971694" sldId="261"/>
            <ac:spMk id="8" creationId="{88D46BDD-BC48-4282-BE5E-8030F559EED4}"/>
          </ac:spMkLst>
        </pc:spChg>
        <pc:spChg chg="add del mod">
          <ac:chgData name="Bob Siegel" userId="d0ee51c0-556c-4b5a-893a-0619e6482ce7" providerId="ADAL" clId="{F0C125D8-0A83-4970-9AE4-3A8DD2C2EAA6}" dt="2018-05-20T14:02:46.943" v="1092" actId="14100"/>
          <ac:spMkLst>
            <pc:docMk/>
            <pc:sldMk cId="1359971694" sldId="261"/>
            <ac:spMk id="9" creationId="{176C0BCB-F77F-47B5-9DFC-06329A8D3AA6}"/>
          </ac:spMkLst>
        </pc:spChg>
        <pc:spChg chg="add del mod">
          <ac:chgData name="Bob Siegel" userId="d0ee51c0-556c-4b5a-893a-0619e6482ce7" providerId="ADAL" clId="{F0C125D8-0A83-4970-9AE4-3A8DD2C2EAA6}" dt="2018-05-20T14:02:46.943" v="1092" actId="14100"/>
          <ac:spMkLst>
            <pc:docMk/>
            <pc:sldMk cId="1359971694" sldId="261"/>
            <ac:spMk id="10" creationId="{9DC3FF4D-2AA5-40CE-A32E-386C6A3FCF6E}"/>
          </ac:spMkLst>
        </pc:spChg>
        <pc:spChg chg="add del mod">
          <ac:chgData name="Bob Siegel" userId="d0ee51c0-556c-4b5a-893a-0619e6482ce7" providerId="ADAL" clId="{F0C125D8-0A83-4970-9AE4-3A8DD2C2EAA6}" dt="2018-05-20T14:02:46.943" v="1092" actId="14100"/>
          <ac:spMkLst>
            <pc:docMk/>
            <pc:sldMk cId="1359971694" sldId="261"/>
            <ac:spMk id="11" creationId="{B0386449-30FC-4971-B799-C43288B7A696}"/>
          </ac:spMkLst>
        </pc:spChg>
        <pc:spChg chg="mod">
          <ac:chgData name="Bob Siegel" userId="d0ee51c0-556c-4b5a-893a-0619e6482ce7" providerId="ADAL" clId="{F0C125D8-0A83-4970-9AE4-3A8DD2C2EAA6}" dt="2018-05-20T14:04:02.730" v="1146" actId="14100"/>
          <ac:spMkLst>
            <pc:docMk/>
            <pc:sldMk cId="1359971694" sldId="261"/>
            <ac:spMk id="26" creationId="{342341B6-1319-41C9-B9B1-EEF11330DD02}"/>
          </ac:spMkLst>
        </pc:spChg>
        <pc:picChg chg="mod">
          <ac:chgData name="Bob Siegel" userId="d0ee51c0-556c-4b5a-893a-0619e6482ce7" providerId="ADAL" clId="{F0C125D8-0A83-4970-9AE4-3A8DD2C2EAA6}" dt="2018-05-20T14:02:54.055" v="1094" actId="1076"/>
          <ac:picMkLst>
            <pc:docMk/>
            <pc:sldMk cId="1359971694" sldId="261"/>
            <ac:picMk id="44" creationId="{D48EA8A0-2E0D-4508-B9A0-93FA80C4DE72}"/>
          </ac:picMkLst>
        </pc:picChg>
      </pc:sldChg>
      <pc:sldChg chg="modSp ord">
        <pc:chgData name="Bob Siegel" userId="d0ee51c0-556c-4b5a-893a-0619e6482ce7" providerId="ADAL" clId="{F0C125D8-0A83-4970-9AE4-3A8DD2C2EAA6}" dt="2018-05-20T14:24:18.481" v="2263" actId="20577"/>
        <pc:sldMkLst>
          <pc:docMk/>
          <pc:sldMk cId="3007841959" sldId="262"/>
        </pc:sldMkLst>
        <pc:spChg chg="mod">
          <ac:chgData name="Bob Siegel" userId="d0ee51c0-556c-4b5a-893a-0619e6482ce7" providerId="ADAL" clId="{F0C125D8-0A83-4970-9AE4-3A8DD2C2EAA6}" dt="2018-05-20T14:24:18.481" v="2263" actId="20577"/>
          <ac:spMkLst>
            <pc:docMk/>
            <pc:sldMk cId="3007841959" sldId="262"/>
            <ac:spMk id="18" creationId="{B5228C4E-3354-416D-8D15-F23712CBB777}"/>
          </ac:spMkLst>
        </pc:spChg>
      </pc:sldChg>
      <pc:sldChg chg="modSp ord">
        <pc:chgData name="Bob Siegel" userId="d0ee51c0-556c-4b5a-893a-0619e6482ce7" providerId="ADAL" clId="{F0C125D8-0A83-4970-9AE4-3A8DD2C2EAA6}" dt="2018-05-20T14:29:19.683" v="2407" actId="20577"/>
        <pc:sldMkLst>
          <pc:docMk/>
          <pc:sldMk cId="394115042" sldId="263"/>
        </pc:sldMkLst>
        <pc:spChg chg="mod">
          <ac:chgData name="Bob Siegel" userId="d0ee51c0-556c-4b5a-893a-0619e6482ce7" providerId="ADAL" clId="{F0C125D8-0A83-4970-9AE4-3A8DD2C2EAA6}" dt="2018-05-20T14:29:19.683" v="2407" actId="20577"/>
          <ac:spMkLst>
            <pc:docMk/>
            <pc:sldMk cId="394115042" sldId="263"/>
            <ac:spMk id="23" creationId="{B574AE89-BAC0-435D-BCDB-FE74DBD5647F}"/>
          </ac:spMkLst>
        </pc:spChg>
      </pc:sldChg>
      <pc:sldChg chg="addSp delSp modSp">
        <pc:chgData name="Bob Siegel" userId="d0ee51c0-556c-4b5a-893a-0619e6482ce7" providerId="ADAL" clId="{F0C125D8-0A83-4970-9AE4-3A8DD2C2EAA6}" dt="2018-05-20T14:13:56.508" v="1848" actId="20577"/>
        <pc:sldMkLst>
          <pc:docMk/>
          <pc:sldMk cId="3320515436" sldId="264"/>
        </pc:sldMkLst>
        <pc:spChg chg="mod">
          <ac:chgData name="Bob Siegel" userId="d0ee51c0-556c-4b5a-893a-0619e6482ce7" providerId="ADAL" clId="{F0C125D8-0A83-4970-9AE4-3A8DD2C2EAA6}" dt="2018-05-20T14:13:56.508" v="1848" actId="20577"/>
          <ac:spMkLst>
            <pc:docMk/>
            <pc:sldMk cId="3320515436" sldId="264"/>
            <ac:spMk id="18" creationId="{76014C96-5C22-454E-B019-7F5421BE072A}"/>
          </ac:spMkLst>
        </pc:spChg>
        <pc:graphicFrameChg chg="add del">
          <ac:chgData name="Bob Siegel" userId="d0ee51c0-556c-4b5a-893a-0619e6482ce7" providerId="ADAL" clId="{F0C125D8-0A83-4970-9AE4-3A8DD2C2EAA6}" dt="2018-05-20T14:09:51.923" v="1377" actId="20577"/>
          <ac:graphicFrameMkLst>
            <pc:docMk/>
            <pc:sldMk cId="3320515436" sldId="264"/>
            <ac:graphicFrameMk id="3" creationId="{9C127E71-34F1-4D49-8567-B2B6F1E1B60C}"/>
          </ac:graphicFrameMkLst>
        </pc:graphicFrameChg>
      </pc:sldChg>
      <pc:sldChg chg="ord">
        <pc:chgData name="Bob Siegel" userId="d0ee51c0-556c-4b5a-893a-0619e6482ce7" providerId="ADAL" clId="{F0C125D8-0A83-4970-9AE4-3A8DD2C2EAA6}" dt="2018-05-20T14:14:21.438" v="1850" actId="20577"/>
        <pc:sldMkLst>
          <pc:docMk/>
          <pc:sldMk cId="172557090" sldId="265"/>
        </pc:sldMkLst>
      </pc:sldChg>
      <pc:sldChg chg="modSp">
        <pc:chgData name="Bob Siegel" userId="d0ee51c0-556c-4b5a-893a-0619e6482ce7" providerId="ADAL" clId="{F0C125D8-0A83-4970-9AE4-3A8DD2C2EAA6}" dt="2018-05-20T14:01:00.651" v="1046" actId="207"/>
        <pc:sldMkLst>
          <pc:docMk/>
          <pc:sldMk cId="3850839762" sldId="266"/>
        </pc:sldMkLst>
        <pc:spChg chg="mod">
          <ac:chgData name="Bob Siegel" userId="d0ee51c0-556c-4b5a-893a-0619e6482ce7" providerId="ADAL" clId="{F0C125D8-0A83-4970-9AE4-3A8DD2C2EAA6}" dt="2018-05-20T14:01:00.651" v="1046" actId="207"/>
          <ac:spMkLst>
            <pc:docMk/>
            <pc:sldMk cId="3850839762" sldId="266"/>
            <ac:spMk id="18" creationId="{6DA28CBB-5CC8-45E9-AECA-21D079417694}"/>
          </ac:spMkLst>
        </pc:spChg>
      </pc:sldChg>
      <pc:sldChg chg="modSp">
        <pc:chgData name="Bob Siegel" userId="d0ee51c0-556c-4b5a-893a-0619e6482ce7" providerId="ADAL" clId="{F0C125D8-0A83-4970-9AE4-3A8DD2C2EAA6}" dt="2018-05-20T13:34:17.874" v="264" actId="12"/>
        <pc:sldMkLst>
          <pc:docMk/>
          <pc:sldMk cId="2297360795" sldId="268"/>
        </pc:sldMkLst>
        <pc:spChg chg="mod">
          <ac:chgData name="Bob Siegel" userId="d0ee51c0-556c-4b5a-893a-0619e6482ce7" providerId="ADAL" clId="{F0C125D8-0A83-4970-9AE4-3A8DD2C2EAA6}" dt="2018-05-20T13:33:56.979" v="261" actId="20577"/>
          <ac:spMkLst>
            <pc:docMk/>
            <pc:sldMk cId="2297360795" sldId="268"/>
            <ac:spMk id="2" creationId="{BA51F568-2903-4C90-92FD-F94979723D52}"/>
          </ac:spMkLst>
        </pc:spChg>
        <pc:spChg chg="mod">
          <ac:chgData name="Bob Siegel" userId="d0ee51c0-556c-4b5a-893a-0619e6482ce7" providerId="ADAL" clId="{F0C125D8-0A83-4970-9AE4-3A8DD2C2EAA6}" dt="2018-05-20T13:34:17.874" v="264" actId="12"/>
          <ac:spMkLst>
            <pc:docMk/>
            <pc:sldMk cId="2297360795" sldId="268"/>
            <ac:spMk id="33" creationId="{B0E7C279-C140-469C-A6E8-B0BA299E866F}"/>
          </ac:spMkLst>
        </pc:spChg>
      </pc:sldChg>
      <pc:sldChg chg="addSp modSp">
        <pc:chgData name="Bob Siegel" userId="d0ee51c0-556c-4b5a-893a-0619e6482ce7" providerId="ADAL" clId="{F0C125D8-0A83-4970-9AE4-3A8DD2C2EAA6}" dt="2018-05-20T14:28:45.233" v="2362" actId="313"/>
        <pc:sldMkLst>
          <pc:docMk/>
          <pc:sldMk cId="440656052" sldId="271"/>
        </pc:sldMkLst>
        <pc:spChg chg="mod">
          <ac:chgData name="Bob Siegel" userId="d0ee51c0-556c-4b5a-893a-0619e6482ce7" providerId="ADAL" clId="{F0C125D8-0A83-4970-9AE4-3A8DD2C2EAA6}" dt="2018-05-20T14:28:26.300" v="2358" actId="27636"/>
          <ac:spMkLst>
            <pc:docMk/>
            <pc:sldMk cId="440656052" sldId="271"/>
            <ac:spMk id="6" creationId="{DEEF7E1A-1709-4856-A47D-7AE08150D521}"/>
          </ac:spMkLst>
        </pc:spChg>
        <pc:spChg chg="add mod">
          <ac:chgData name="Bob Siegel" userId="d0ee51c0-556c-4b5a-893a-0619e6482ce7" providerId="ADAL" clId="{F0C125D8-0A83-4970-9AE4-3A8DD2C2EAA6}" dt="2018-05-20T14:28:45.233" v="2362" actId="313"/>
          <ac:spMkLst>
            <pc:docMk/>
            <pc:sldMk cId="440656052" sldId="271"/>
            <ac:spMk id="7" creationId="{DBBE0E64-FC95-4381-86AF-93B1C1B5C2FC}"/>
          </ac:spMkLst>
        </pc:spChg>
      </pc:sldChg>
      <pc:sldChg chg="addSp delSp modSp add">
        <pc:chgData name="Bob Siegel" userId="d0ee51c0-556c-4b5a-893a-0619e6482ce7" providerId="ADAL" clId="{F0C125D8-0A83-4970-9AE4-3A8DD2C2EAA6}" dt="2018-05-20T13:58:58.357" v="1038" actId="20577"/>
        <pc:sldMkLst>
          <pc:docMk/>
          <pc:sldMk cId="2872189833" sldId="273"/>
        </pc:sldMkLst>
        <pc:spChg chg="mod">
          <ac:chgData name="Bob Siegel" userId="d0ee51c0-556c-4b5a-893a-0619e6482ce7" providerId="ADAL" clId="{F0C125D8-0A83-4970-9AE4-3A8DD2C2EAA6}" dt="2018-05-20T13:58:58.357" v="1038" actId="20577"/>
          <ac:spMkLst>
            <pc:docMk/>
            <pc:sldMk cId="2872189833" sldId="273"/>
            <ac:spMk id="2" creationId="{BA51F568-2903-4C90-92FD-F94979723D52}"/>
          </ac:spMkLst>
        </pc:spChg>
        <pc:spChg chg="add del mod">
          <ac:chgData name="Bob Siegel" userId="d0ee51c0-556c-4b5a-893a-0619e6482ce7" providerId="ADAL" clId="{F0C125D8-0A83-4970-9AE4-3A8DD2C2EAA6}" dt="2018-05-20T13:51:20.604" v="774" actId="931"/>
          <ac:spMkLst>
            <pc:docMk/>
            <pc:sldMk cId="2872189833" sldId="273"/>
            <ac:spMk id="3" creationId="{A096B6AA-B159-4ECC-A07C-93DD27B9DB1E}"/>
          </ac:spMkLst>
        </pc:spChg>
        <pc:spChg chg="add del mod">
          <ac:chgData name="Bob Siegel" userId="d0ee51c0-556c-4b5a-893a-0619e6482ce7" providerId="ADAL" clId="{F0C125D8-0A83-4970-9AE4-3A8DD2C2EAA6}" dt="2018-05-20T13:51:32.410" v="777" actId="478"/>
          <ac:spMkLst>
            <pc:docMk/>
            <pc:sldMk cId="2872189833" sldId="273"/>
            <ac:spMk id="9" creationId="{E387FD96-01DE-42E8-84C1-9B7910AFE2DF}"/>
          </ac:spMkLst>
        </pc:spChg>
        <pc:spChg chg="add del mod">
          <ac:chgData name="Bob Siegel" userId="d0ee51c0-556c-4b5a-893a-0619e6482ce7" providerId="ADAL" clId="{F0C125D8-0A83-4970-9AE4-3A8DD2C2EAA6}" dt="2018-05-20T13:53:52.111" v="978" actId="478"/>
          <ac:spMkLst>
            <pc:docMk/>
            <pc:sldMk cId="2872189833" sldId="273"/>
            <ac:spMk id="12" creationId="{687EBC77-EA4E-4534-B781-EB93A7A7651C}"/>
          </ac:spMkLst>
        </pc:spChg>
        <pc:spChg chg="add del mod">
          <ac:chgData name="Bob Siegel" userId="d0ee51c0-556c-4b5a-893a-0619e6482ce7" providerId="ADAL" clId="{F0C125D8-0A83-4970-9AE4-3A8DD2C2EAA6}" dt="2018-05-20T13:57:12.309" v="1020" actId="478"/>
          <ac:spMkLst>
            <pc:docMk/>
            <pc:sldMk cId="2872189833" sldId="273"/>
            <ac:spMk id="19" creationId="{5229A7E5-2D3F-4CC0-9404-95536CF72054}"/>
          </ac:spMkLst>
        </pc:spChg>
        <pc:spChg chg="mod">
          <ac:chgData name="Bob Siegel" userId="d0ee51c0-556c-4b5a-893a-0619e6482ce7" providerId="ADAL" clId="{F0C125D8-0A83-4970-9AE4-3A8DD2C2EAA6}" dt="2018-05-20T13:34:42.529" v="300" actId="313"/>
          <ac:spMkLst>
            <pc:docMk/>
            <pc:sldMk cId="2872189833" sldId="273"/>
            <ac:spMk id="33" creationId="{B0E7C279-C140-469C-A6E8-B0BA299E866F}"/>
          </ac:spMkLst>
        </pc:spChg>
        <pc:picChg chg="add mod">
          <ac:chgData name="Bob Siegel" userId="d0ee51c0-556c-4b5a-893a-0619e6482ce7" providerId="ADAL" clId="{F0C125D8-0A83-4970-9AE4-3A8DD2C2EAA6}" dt="2018-05-20T13:57:56.838" v="1037" actId="1035"/>
          <ac:picMkLst>
            <pc:docMk/>
            <pc:sldMk cId="2872189833" sldId="273"/>
            <ac:picMk id="8" creationId="{0C71832B-24FA-4D68-90C8-884445340782}"/>
          </ac:picMkLst>
        </pc:picChg>
        <pc:picChg chg="add mod">
          <ac:chgData name="Bob Siegel" userId="d0ee51c0-556c-4b5a-893a-0619e6482ce7" providerId="ADAL" clId="{F0C125D8-0A83-4970-9AE4-3A8DD2C2EAA6}" dt="2018-05-20T13:57:56.838" v="1037" actId="1035"/>
          <ac:picMkLst>
            <pc:docMk/>
            <pc:sldMk cId="2872189833" sldId="273"/>
            <ac:picMk id="11" creationId="{C0472875-EDD0-44CD-AF86-56EE3F07A5A3}"/>
          </ac:picMkLst>
        </pc:picChg>
        <pc:picChg chg="add del mod">
          <ac:chgData name="Bob Siegel" userId="d0ee51c0-556c-4b5a-893a-0619e6482ce7" providerId="ADAL" clId="{F0C125D8-0A83-4970-9AE4-3A8DD2C2EAA6}" dt="2018-05-20T13:55:32.732" v="1014" actId="478"/>
          <ac:picMkLst>
            <pc:docMk/>
            <pc:sldMk cId="2872189833" sldId="273"/>
            <ac:picMk id="14" creationId="{118F1FF2-A7FB-493D-93D2-D0F06916E31D}"/>
          </ac:picMkLst>
        </pc:picChg>
        <pc:picChg chg="add del mod">
          <ac:chgData name="Bob Siegel" userId="d0ee51c0-556c-4b5a-893a-0619e6482ce7" providerId="ADAL" clId="{F0C125D8-0A83-4970-9AE4-3A8DD2C2EAA6}" dt="2018-05-20T13:56:11.300" v="1016" actId="931"/>
          <ac:picMkLst>
            <pc:docMk/>
            <pc:sldMk cId="2872189833" sldId="273"/>
            <ac:picMk id="16" creationId="{2A4A1382-32EF-4026-82D7-FA7778669EF2}"/>
          </ac:picMkLst>
        </pc:picChg>
        <pc:picChg chg="add mod">
          <ac:chgData name="Bob Siegel" userId="d0ee51c0-556c-4b5a-893a-0619e6482ce7" providerId="ADAL" clId="{F0C125D8-0A83-4970-9AE4-3A8DD2C2EAA6}" dt="2018-05-20T13:57:56.838" v="1037" actId="1035"/>
          <ac:picMkLst>
            <pc:docMk/>
            <pc:sldMk cId="2872189833" sldId="273"/>
            <ac:picMk id="18" creationId="{6AC1A8C1-7D2E-41BC-A0ED-7D669984754E}"/>
          </ac:picMkLst>
        </pc:picChg>
      </pc:sldChg>
      <pc:sldChg chg="addSp delSp modSp add">
        <pc:chgData name="Bob Siegel" userId="d0ee51c0-556c-4b5a-893a-0619e6482ce7" providerId="ADAL" clId="{F0C125D8-0A83-4970-9AE4-3A8DD2C2EAA6}" dt="2018-05-20T13:33:31.712" v="241" actId="962"/>
        <pc:sldMkLst>
          <pc:docMk/>
          <pc:sldMk cId="3180117369" sldId="274"/>
        </pc:sldMkLst>
        <pc:spChg chg="mod">
          <ac:chgData name="Bob Siegel" userId="d0ee51c0-556c-4b5a-893a-0619e6482ce7" providerId="ADAL" clId="{F0C125D8-0A83-4970-9AE4-3A8DD2C2EAA6}" dt="2018-05-20T13:28:12.340" v="34" actId="20577"/>
          <ac:spMkLst>
            <pc:docMk/>
            <pc:sldMk cId="3180117369" sldId="274"/>
            <ac:spMk id="2" creationId="{E66EF5BD-7DCC-45AD-9364-B47004298679}"/>
          </ac:spMkLst>
        </pc:spChg>
        <pc:spChg chg="mod">
          <ac:chgData name="Bob Siegel" userId="d0ee51c0-556c-4b5a-893a-0619e6482ce7" providerId="ADAL" clId="{F0C125D8-0A83-4970-9AE4-3A8DD2C2EAA6}" dt="2018-05-20T13:33:31.712" v="241" actId="962"/>
          <ac:spMkLst>
            <pc:docMk/>
            <pc:sldMk cId="3180117369" sldId="274"/>
            <ac:spMk id="3" creationId="{63829749-495F-4619-85AE-D37B06D0CA4C}"/>
          </ac:spMkLst>
        </pc:spChg>
        <pc:spChg chg="add del">
          <ac:chgData name="Bob Siegel" userId="d0ee51c0-556c-4b5a-893a-0619e6482ce7" providerId="ADAL" clId="{F0C125D8-0A83-4970-9AE4-3A8DD2C2EAA6}" dt="2018-05-20T13:33:29.038" v="239" actId="931"/>
          <ac:spMkLst>
            <pc:docMk/>
            <pc:sldMk cId="3180117369" sldId="274"/>
            <ac:spMk id="7" creationId="{076AFC49-9DFB-45F5-ADCC-3AA715DE67A5}"/>
          </ac:spMkLst>
        </pc:spChg>
        <pc:spChg chg="add del mod">
          <ac:chgData name="Bob Siegel" userId="d0ee51c0-556c-4b5a-893a-0619e6482ce7" providerId="ADAL" clId="{F0C125D8-0A83-4970-9AE4-3A8DD2C2EAA6}" dt="2018-05-20T13:31:57.160" v="238" actId="931"/>
          <ac:spMkLst>
            <pc:docMk/>
            <pc:sldMk cId="3180117369" sldId="274"/>
            <ac:spMk id="10" creationId="{AE2AAC1F-68F7-4101-A180-DD08D1A5D29A}"/>
          </ac:spMkLst>
        </pc:spChg>
        <pc:picChg chg="add del mod">
          <ac:chgData name="Bob Siegel" userId="d0ee51c0-556c-4b5a-893a-0619e6482ce7" providerId="ADAL" clId="{F0C125D8-0A83-4970-9AE4-3A8DD2C2EAA6}" dt="2018-05-20T13:31:57.160" v="238" actId="931"/>
          <ac:picMkLst>
            <pc:docMk/>
            <pc:sldMk cId="3180117369" sldId="274"/>
            <ac:picMk id="9" creationId="{2DFEC066-1985-4E35-BDB9-4BE1AC38FA19}"/>
          </ac:picMkLst>
        </pc:picChg>
        <pc:picChg chg="add mod">
          <ac:chgData name="Bob Siegel" userId="d0ee51c0-556c-4b5a-893a-0619e6482ce7" providerId="ADAL" clId="{F0C125D8-0A83-4970-9AE4-3A8DD2C2EAA6}" dt="2018-05-20T13:33:31.711" v="240" actId="27614"/>
          <ac:picMkLst>
            <pc:docMk/>
            <pc:sldMk cId="3180117369" sldId="274"/>
            <ac:picMk id="12" creationId="{33C85398-84F2-4784-81A8-F7BA3F1313EF}"/>
          </ac:picMkLst>
        </pc:picChg>
      </pc:sldChg>
      <pc:sldChg chg="addSp delSp modSp add">
        <pc:chgData name="Bob Siegel" userId="d0ee51c0-556c-4b5a-893a-0619e6482ce7" providerId="ADAL" clId="{F0C125D8-0A83-4970-9AE4-3A8DD2C2EAA6}" dt="2018-05-20T13:38:51.040" v="447" actId="1076"/>
        <pc:sldMkLst>
          <pc:docMk/>
          <pc:sldMk cId="2809478345" sldId="275"/>
        </pc:sldMkLst>
        <pc:spChg chg="mod">
          <ac:chgData name="Bob Siegel" userId="d0ee51c0-556c-4b5a-893a-0619e6482ce7" providerId="ADAL" clId="{F0C125D8-0A83-4970-9AE4-3A8DD2C2EAA6}" dt="2018-05-20T13:35:31.995" v="339" actId="20577"/>
          <ac:spMkLst>
            <pc:docMk/>
            <pc:sldMk cId="2809478345" sldId="275"/>
            <ac:spMk id="2" creationId="{221A2476-6955-4DE0-98C7-05AF621BC9FE}"/>
          </ac:spMkLst>
        </pc:spChg>
        <pc:spChg chg="mod">
          <ac:chgData name="Bob Siegel" userId="d0ee51c0-556c-4b5a-893a-0619e6482ce7" providerId="ADAL" clId="{F0C125D8-0A83-4970-9AE4-3A8DD2C2EAA6}" dt="2018-05-20T13:38:51.040" v="447" actId="1076"/>
          <ac:spMkLst>
            <pc:docMk/>
            <pc:sldMk cId="2809478345" sldId="275"/>
            <ac:spMk id="6" creationId="{FE66EF77-A81D-49C2-8F3B-B68D969BC09B}"/>
          </ac:spMkLst>
        </pc:spChg>
        <pc:spChg chg="add del mod">
          <ac:chgData name="Bob Siegel" userId="d0ee51c0-556c-4b5a-893a-0619e6482ce7" providerId="ADAL" clId="{F0C125D8-0A83-4970-9AE4-3A8DD2C2EAA6}" dt="2018-05-20T13:38:37.455" v="444" actId="931"/>
          <ac:spMkLst>
            <pc:docMk/>
            <pc:sldMk cId="2809478345" sldId="275"/>
            <ac:spMk id="7" creationId="{F010E98A-E454-4800-BD8F-A6B525280965}"/>
          </ac:spMkLst>
        </pc:spChg>
        <pc:picChg chg="add mod">
          <ac:chgData name="Bob Siegel" userId="d0ee51c0-556c-4b5a-893a-0619e6482ce7" providerId="ADAL" clId="{F0C125D8-0A83-4970-9AE4-3A8DD2C2EAA6}" dt="2018-05-20T13:38:38.545" v="446" actId="962"/>
          <ac:picMkLst>
            <pc:docMk/>
            <pc:sldMk cId="2809478345" sldId="275"/>
            <ac:picMk id="9" creationId="{480E2CBF-5FEE-4305-B6E3-9A26B8BDC29C}"/>
          </ac:picMkLst>
        </pc:picChg>
      </pc:sldChg>
      <pc:sldChg chg="modSp add">
        <pc:chgData name="Bob Siegel" userId="d0ee51c0-556c-4b5a-893a-0619e6482ce7" providerId="ADAL" clId="{F0C125D8-0A83-4970-9AE4-3A8DD2C2EAA6}" dt="2018-05-20T13:49:46.348" v="772" actId="20577"/>
        <pc:sldMkLst>
          <pc:docMk/>
          <pc:sldMk cId="2121639617" sldId="276"/>
        </pc:sldMkLst>
        <pc:spChg chg="mod">
          <ac:chgData name="Bob Siegel" userId="d0ee51c0-556c-4b5a-893a-0619e6482ce7" providerId="ADAL" clId="{F0C125D8-0A83-4970-9AE4-3A8DD2C2EAA6}" dt="2018-05-20T13:49:46.348" v="772" actId="20577"/>
          <ac:spMkLst>
            <pc:docMk/>
            <pc:sldMk cId="2121639617" sldId="276"/>
            <ac:spMk id="2" creationId="{DC1E5ACF-F9FC-4BE6-98D2-326A551C5929}"/>
          </ac:spMkLst>
        </pc:spChg>
        <pc:spChg chg="mod">
          <ac:chgData name="Bob Siegel" userId="d0ee51c0-556c-4b5a-893a-0619e6482ce7" providerId="ADAL" clId="{F0C125D8-0A83-4970-9AE4-3A8DD2C2EAA6}" dt="2018-05-20T13:48:15.353" v="698" actId="12"/>
          <ac:spMkLst>
            <pc:docMk/>
            <pc:sldMk cId="2121639617" sldId="276"/>
            <ac:spMk id="6" creationId="{46057598-491A-40BB-A12E-471060F63657}"/>
          </ac:spMkLst>
        </pc:spChg>
        <pc:spChg chg="mod">
          <ac:chgData name="Bob Siegel" userId="d0ee51c0-556c-4b5a-893a-0619e6482ce7" providerId="ADAL" clId="{F0C125D8-0A83-4970-9AE4-3A8DD2C2EAA6}" dt="2018-05-20T13:44:06.311" v="482" actId="20577"/>
          <ac:spMkLst>
            <pc:docMk/>
            <pc:sldMk cId="2121639617" sldId="276"/>
            <ac:spMk id="7" creationId="{D53E1DFA-7138-491B-9AAB-3B0540E9ED22}"/>
          </ac:spMkLst>
        </pc:spChg>
        <pc:spChg chg="mod">
          <ac:chgData name="Bob Siegel" userId="d0ee51c0-556c-4b5a-893a-0619e6482ce7" providerId="ADAL" clId="{F0C125D8-0A83-4970-9AE4-3A8DD2C2EAA6}" dt="2018-05-20T13:49:05.698" v="744" actId="20577"/>
          <ac:spMkLst>
            <pc:docMk/>
            <pc:sldMk cId="2121639617" sldId="276"/>
            <ac:spMk id="8" creationId="{7C7EAF3C-A198-4F42-826B-9BC691D94EA5}"/>
          </ac:spMkLst>
        </pc:spChg>
        <pc:spChg chg="mod">
          <ac:chgData name="Bob Siegel" userId="d0ee51c0-556c-4b5a-893a-0619e6482ce7" providerId="ADAL" clId="{F0C125D8-0A83-4970-9AE4-3A8DD2C2EAA6}" dt="2018-05-20T13:44:13.343" v="507" actId="20577"/>
          <ac:spMkLst>
            <pc:docMk/>
            <pc:sldMk cId="2121639617" sldId="276"/>
            <ac:spMk id="9" creationId="{17A10902-1E71-4879-B416-E6358000E2E2}"/>
          </ac:spMkLst>
        </pc:spChg>
      </pc:sldChg>
      <pc:sldChg chg="modSp add">
        <pc:chgData name="Bob Siegel" userId="d0ee51c0-556c-4b5a-893a-0619e6482ce7" providerId="ADAL" clId="{F0C125D8-0A83-4970-9AE4-3A8DD2C2EAA6}" dt="2018-05-20T14:02:25.986" v="1090" actId="20577"/>
        <pc:sldMkLst>
          <pc:docMk/>
          <pc:sldMk cId="249595240" sldId="277"/>
        </pc:sldMkLst>
        <pc:spChg chg="mod">
          <ac:chgData name="Bob Siegel" userId="d0ee51c0-556c-4b5a-893a-0619e6482ce7" providerId="ADAL" clId="{F0C125D8-0A83-4970-9AE4-3A8DD2C2EAA6}" dt="2018-05-20T14:02:25.986" v="1090" actId="20577"/>
          <ac:spMkLst>
            <pc:docMk/>
            <pc:sldMk cId="249595240" sldId="277"/>
            <ac:spMk id="2" creationId="{4E979A64-E373-4840-9496-971EAD171217}"/>
          </ac:spMkLst>
        </pc:spChg>
      </pc:sldChg>
      <pc:sldChg chg="addSp modSp add">
        <pc:chgData name="Bob Siegel" userId="d0ee51c0-556c-4b5a-893a-0619e6482ce7" providerId="ADAL" clId="{F0C125D8-0A83-4970-9AE4-3A8DD2C2EAA6}" dt="2018-05-20T14:15:03.178" v="1858" actId="20577"/>
        <pc:sldMkLst>
          <pc:docMk/>
          <pc:sldMk cId="3466385364" sldId="279"/>
        </pc:sldMkLst>
        <pc:spChg chg="mod">
          <ac:chgData name="Bob Siegel" userId="d0ee51c0-556c-4b5a-893a-0619e6482ce7" providerId="ADAL" clId="{F0C125D8-0A83-4970-9AE4-3A8DD2C2EAA6}" dt="2018-05-20T14:04:24.849" v="1165" actId="20577"/>
          <ac:spMkLst>
            <pc:docMk/>
            <pc:sldMk cId="3466385364" sldId="279"/>
            <ac:spMk id="2" creationId="{179210D9-A11B-426A-942C-C8FA2F523A79}"/>
          </ac:spMkLst>
        </pc:spChg>
        <pc:spChg chg="mod">
          <ac:chgData name="Bob Siegel" userId="d0ee51c0-556c-4b5a-893a-0619e6482ce7" providerId="ADAL" clId="{F0C125D8-0A83-4970-9AE4-3A8DD2C2EAA6}" dt="2018-05-20T14:14:59.133" v="1856" actId="27636"/>
          <ac:spMkLst>
            <pc:docMk/>
            <pc:sldMk cId="3466385364" sldId="279"/>
            <ac:spMk id="3" creationId="{A99A628B-5BF2-4701-AE91-29E644C2B21D}"/>
          </ac:spMkLst>
        </pc:spChg>
        <pc:spChg chg="add mod">
          <ac:chgData name="Bob Siegel" userId="d0ee51c0-556c-4b5a-893a-0619e6482ce7" providerId="ADAL" clId="{F0C125D8-0A83-4970-9AE4-3A8DD2C2EAA6}" dt="2018-05-20T14:15:03.178" v="1858" actId="20577"/>
          <ac:spMkLst>
            <pc:docMk/>
            <pc:sldMk cId="3466385364" sldId="279"/>
            <ac:spMk id="4" creationId="{98B78748-2D20-408C-9E13-1EE8581861D6}"/>
          </ac:spMkLst>
        </pc:spChg>
      </pc:sldChg>
      <pc:sldChg chg="modSp add">
        <pc:chgData name="Bob Siegel" userId="d0ee51c0-556c-4b5a-893a-0619e6482ce7" providerId="ADAL" clId="{F0C125D8-0A83-4970-9AE4-3A8DD2C2EAA6}" dt="2018-05-20T14:04:53.874" v="1195" actId="20577"/>
        <pc:sldMkLst>
          <pc:docMk/>
          <pc:sldMk cId="2270416451" sldId="280"/>
        </pc:sldMkLst>
        <pc:spChg chg="mod">
          <ac:chgData name="Bob Siegel" userId="d0ee51c0-556c-4b5a-893a-0619e6482ce7" providerId="ADAL" clId="{F0C125D8-0A83-4970-9AE4-3A8DD2C2EAA6}" dt="2018-05-20T14:04:53.874" v="1195" actId="20577"/>
          <ac:spMkLst>
            <pc:docMk/>
            <pc:sldMk cId="2270416451" sldId="280"/>
            <ac:spMk id="2" creationId="{11C82BF9-E6D4-4F0F-AE0B-5DBDBB13A0D5}"/>
          </ac:spMkLst>
        </pc:spChg>
      </pc:sldChg>
      <pc:sldChg chg="addSp delSp modSp add ord">
        <pc:chgData name="Bob Siegel" userId="d0ee51c0-556c-4b5a-893a-0619e6482ce7" providerId="ADAL" clId="{F0C125D8-0A83-4970-9AE4-3A8DD2C2EAA6}" dt="2018-05-20T14:20:06.702" v="2042" actId="20577"/>
        <pc:sldMkLst>
          <pc:docMk/>
          <pc:sldMk cId="2725092408" sldId="282"/>
        </pc:sldMkLst>
        <pc:spChg chg="mod">
          <ac:chgData name="Bob Siegel" userId="d0ee51c0-556c-4b5a-893a-0619e6482ce7" providerId="ADAL" clId="{F0C125D8-0A83-4970-9AE4-3A8DD2C2EAA6}" dt="2018-05-20T14:17:13.941" v="1947" actId="20577"/>
          <ac:spMkLst>
            <pc:docMk/>
            <pc:sldMk cId="2725092408" sldId="282"/>
            <ac:spMk id="2" creationId="{45184EAD-7050-43B9-A280-62DA3EFE9856}"/>
          </ac:spMkLst>
        </pc:spChg>
        <pc:spChg chg="del">
          <ac:chgData name="Bob Siegel" userId="d0ee51c0-556c-4b5a-893a-0619e6482ce7" providerId="ADAL" clId="{F0C125D8-0A83-4970-9AE4-3A8DD2C2EAA6}" dt="2018-05-20T14:17:32.242" v="1948" actId="1032"/>
          <ac:spMkLst>
            <pc:docMk/>
            <pc:sldMk cId="2725092408" sldId="282"/>
            <ac:spMk id="6" creationId="{64B5DB19-58A1-4831-95FE-22835C1771BC}"/>
          </ac:spMkLst>
        </pc:spChg>
        <pc:graphicFrameChg chg="add mod">
          <ac:chgData name="Bob Siegel" userId="d0ee51c0-556c-4b5a-893a-0619e6482ce7" providerId="ADAL" clId="{F0C125D8-0A83-4970-9AE4-3A8DD2C2EAA6}" dt="2018-05-20T14:19:37.098" v="2040" actId="1076"/>
          <ac:graphicFrameMkLst>
            <pc:docMk/>
            <pc:sldMk cId="2725092408" sldId="282"/>
            <ac:graphicFrameMk id="7" creationId="{2C4BA7BD-3994-4B02-AE66-BECCDB52236B}"/>
          </ac:graphicFrameMkLst>
        </pc:graphicFrameChg>
      </pc:sldChg>
      <pc:sldMasterChg chg="modSldLayout">
        <pc:chgData name="Bob Siegel" userId="d0ee51c0-556c-4b5a-893a-0619e6482ce7" providerId="ADAL" clId="{F0C125D8-0A83-4970-9AE4-3A8DD2C2EAA6}" dt="2018-05-20T13:43:34.235" v="471" actId="1076"/>
        <pc:sldMasterMkLst>
          <pc:docMk/>
          <pc:sldMasterMk cId="3727935163" sldId="2147483648"/>
        </pc:sldMasterMkLst>
        <pc:sldLayoutChg chg="addSp modSp">
          <pc:chgData name="Bob Siegel" userId="d0ee51c0-556c-4b5a-893a-0619e6482ce7" providerId="ADAL" clId="{F0C125D8-0A83-4970-9AE4-3A8DD2C2EAA6}" dt="2018-05-20T13:37:18.755" v="440" actId="1076"/>
          <pc:sldLayoutMkLst>
            <pc:docMk/>
            <pc:sldMasterMk cId="3727935163" sldId="2147483648"/>
            <pc:sldLayoutMk cId="1856482709" sldId="2147483667"/>
          </pc:sldLayoutMkLst>
          <pc:spChg chg="mod">
            <ac:chgData name="Bob Siegel" userId="d0ee51c0-556c-4b5a-893a-0619e6482ce7" providerId="ADAL" clId="{F0C125D8-0A83-4970-9AE4-3A8DD2C2EAA6}" dt="2018-05-20T13:37:09.150" v="438" actId="14100"/>
            <ac:spMkLst>
              <pc:docMk/>
              <pc:sldMasterMk cId="3727935163" sldId="2147483648"/>
              <pc:sldLayoutMk cId="1856482709" sldId="2147483667"/>
              <ac:spMk id="7" creationId="{51B7B6BF-5D1B-4D8E-A2DB-617626E994F4}"/>
            </ac:spMkLst>
          </pc:spChg>
          <pc:spChg chg="add mod">
            <ac:chgData name="Bob Siegel" userId="d0ee51c0-556c-4b5a-893a-0619e6482ce7" providerId="ADAL" clId="{F0C125D8-0A83-4970-9AE4-3A8DD2C2EAA6}" dt="2018-05-20T13:37:18.755" v="440" actId="1076"/>
            <ac:spMkLst>
              <pc:docMk/>
              <pc:sldMasterMk cId="3727935163" sldId="2147483648"/>
              <pc:sldLayoutMk cId="1856482709" sldId="2147483667"/>
              <ac:spMk id="9" creationId="{D3EE733D-7C62-40B3-BA2D-600327186198}"/>
            </ac:spMkLst>
          </pc:spChg>
        </pc:sldLayoutChg>
        <pc:sldLayoutChg chg="addSp modSp">
          <pc:chgData name="Bob Siegel" userId="d0ee51c0-556c-4b5a-893a-0619e6482ce7" providerId="ADAL" clId="{F0C125D8-0A83-4970-9AE4-3A8DD2C2EAA6}" dt="2018-05-20T13:39:49.379" v="450" actId="1076"/>
          <pc:sldLayoutMkLst>
            <pc:docMk/>
            <pc:sldMasterMk cId="3727935163" sldId="2147483648"/>
            <pc:sldLayoutMk cId="346539201" sldId="2147483668"/>
          </pc:sldLayoutMkLst>
          <pc:spChg chg="mod">
            <ac:chgData name="Bob Siegel" userId="d0ee51c0-556c-4b5a-893a-0619e6482ce7" providerId="ADAL" clId="{F0C125D8-0A83-4970-9AE4-3A8DD2C2EAA6}" dt="2018-05-20T13:39:40.795" v="448" actId="14100"/>
            <ac:spMkLst>
              <pc:docMk/>
              <pc:sldMasterMk cId="3727935163" sldId="2147483648"/>
              <pc:sldLayoutMk cId="346539201" sldId="2147483668"/>
              <ac:spMk id="7" creationId="{51B7B6BF-5D1B-4D8E-A2DB-617626E994F4}"/>
            </ac:spMkLst>
          </pc:spChg>
          <pc:spChg chg="add mod">
            <ac:chgData name="Bob Siegel" userId="d0ee51c0-556c-4b5a-893a-0619e6482ce7" providerId="ADAL" clId="{F0C125D8-0A83-4970-9AE4-3A8DD2C2EAA6}" dt="2018-05-20T13:39:49.379" v="450" actId="1076"/>
            <ac:spMkLst>
              <pc:docMk/>
              <pc:sldMasterMk cId="3727935163" sldId="2147483648"/>
              <pc:sldLayoutMk cId="346539201" sldId="2147483668"/>
              <ac:spMk id="9" creationId="{E37B66CE-DD05-4F26-8351-BC005735A894}"/>
            </ac:spMkLst>
          </pc:spChg>
        </pc:sldLayoutChg>
        <pc:sldLayoutChg chg="addSp delSp modSp">
          <pc:chgData name="Bob Siegel" userId="d0ee51c0-556c-4b5a-893a-0619e6482ce7" providerId="ADAL" clId="{F0C125D8-0A83-4970-9AE4-3A8DD2C2EAA6}" dt="2018-05-20T13:43:34.235" v="471" actId="1076"/>
          <pc:sldLayoutMkLst>
            <pc:docMk/>
            <pc:sldMasterMk cId="3727935163" sldId="2147483648"/>
            <pc:sldLayoutMk cId="2694347589" sldId="2147483669"/>
          </pc:sldLayoutMkLst>
          <pc:spChg chg="add del">
            <ac:chgData name="Bob Siegel" userId="d0ee51c0-556c-4b5a-893a-0619e6482ce7" providerId="ADAL" clId="{F0C125D8-0A83-4970-9AE4-3A8DD2C2EAA6}" dt="2018-05-20T13:40:45.735" v="452" actId="11529"/>
            <ac:spMkLst>
              <pc:docMk/>
              <pc:sldMasterMk cId="3727935163" sldId="2147483648"/>
              <pc:sldLayoutMk cId="2694347589" sldId="2147483669"/>
              <ac:spMk id="6" creationId="{2A357C1D-4D44-424A-BA40-04D7D18036EB}"/>
            </ac:spMkLst>
          </pc:spChg>
          <pc:spChg chg="mod">
            <ac:chgData name="Bob Siegel" userId="d0ee51c0-556c-4b5a-893a-0619e6482ce7" providerId="ADAL" clId="{F0C125D8-0A83-4970-9AE4-3A8DD2C2EAA6}" dt="2018-05-20T13:43:11.417" v="469" actId="553"/>
            <ac:spMkLst>
              <pc:docMk/>
              <pc:sldMasterMk cId="3727935163" sldId="2147483648"/>
              <pc:sldLayoutMk cId="2694347589" sldId="2147483669"/>
              <ac:spMk id="7" creationId="{51B7B6BF-5D1B-4D8E-A2DB-617626E994F4}"/>
            </ac:spMkLst>
          </pc:spChg>
          <pc:spChg chg="del mod">
            <ac:chgData name="Bob Siegel" userId="d0ee51c0-556c-4b5a-893a-0619e6482ce7" providerId="ADAL" clId="{F0C125D8-0A83-4970-9AE4-3A8DD2C2EAA6}" dt="2018-05-20T13:40:56.916" v="454" actId="478"/>
            <ac:spMkLst>
              <pc:docMk/>
              <pc:sldMasterMk cId="3727935163" sldId="2147483648"/>
              <pc:sldLayoutMk cId="2694347589" sldId="2147483669"/>
              <ac:spMk id="9" creationId="{E37B66CE-DD05-4F26-8351-BC005735A894}"/>
            </ac:spMkLst>
          </pc:spChg>
          <pc:spChg chg="add mod">
            <ac:chgData name="Bob Siegel" userId="d0ee51c0-556c-4b5a-893a-0619e6482ce7" providerId="ADAL" clId="{F0C125D8-0A83-4970-9AE4-3A8DD2C2EAA6}" dt="2018-05-20T13:43:11.417" v="469" actId="553"/>
            <ac:spMkLst>
              <pc:docMk/>
              <pc:sldMasterMk cId="3727935163" sldId="2147483648"/>
              <pc:sldLayoutMk cId="2694347589" sldId="2147483669"/>
              <ac:spMk id="10" creationId="{49D14BE1-83DC-42C0-B688-BAFF554E2DCD}"/>
            </ac:spMkLst>
          </pc:spChg>
          <pc:spChg chg="add del mod">
            <ac:chgData name="Bob Siegel" userId="d0ee51c0-556c-4b5a-893a-0619e6482ce7" providerId="ADAL" clId="{F0C125D8-0A83-4970-9AE4-3A8DD2C2EAA6}" dt="2018-05-20T13:42:53.489" v="467" actId="478"/>
            <ac:spMkLst>
              <pc:docMk/>
              <pc:sldMasterMk cId="3727935163" sldId="2147483648"/>
              <pc:sldLayoutMk cId="2694347589" sldId="2147483669"/>
              <ac:spMk id="11" creationId="{EA1BBD0D-F836-4C35-AEE7-0B8C364C9124}"/>
            </ac:spMkLst>
          </pc:spChg>
          <pc:spChg chg="add del mod">
            <ac:chgData name="Bob Siegel" userId="d0ee51c0-556c-4b5a-893a-0619e6482ce7" providerId="ADAL" clId="{F0C125D8-0A83-4970-9AE4-3A8DD2C2EAA6}" dt="2018-05-20T13:42:53.489" v="467" actId="478"/>
            <ac:spMkLst>
              <pc:docMk/>
              <pc:sldMasterMk cId="3727935163" sldId="2147483648"/>
              <pc:sldLayoutMk cId="2694347589" sldId="2147483669"/>
              <ac:spMk id="12" creationId="{42773FDF-5E18-4911-A93B-7561EA48D0A2}"/>
            </ac:spMkLst>
          </pc:spChg>
          <pc:spChg chg="add mod">
            <ac:chgData name="Bob Siegel" userId="d0ee51c0-556c-4b5a-893a-0619e6482ce7" providerId="ADAL" clId="{F0C125D8-0A83-4970-9AE4-3A8DD2C2EAA6}" dt="2018-05-20T13:43:34.235" v="471" actId="1076"/>
            <ac:spMkLst>
              <pc:docMk/>
              <pc:sldMasterMk cId="3727935163" sldId="2147483648"/>
              <pc:sldLayoutMk cId="2694347589" sldId="2147483669"/>
              <ac:spMk id="13" creationId="{47CAEF40-FD2A-4946-8D91-D03F9399784E}"/>
            </ac:spMkLst>
          </pc:spChg>
          <pc:spChg chg="add mod">
            <ac:chgData name="Bob Siegel" userId="d0ee51c0-556c-4b5a-893a-0619e6482ce7" providerId="ADAL" clId="{F0C125D8-0A83-4970-9AE4-3A8DD2C2EAA6}" dt="2018-05-20T13:43:34.235" v="471" actId="1076"/>
            <ac:spMkLst>
              <pc:docMk/>
              <pc:sldMasterMk cId="3727935163" sldId="2147483648"/>
              <pc:sldLayoutMk cId="2694347589" sldId="2147483669"/>
              <ac:spMk id="14" creationId="{BA5D8A1B-32A0-4A6D-A59F-971B03C650BB}"/>
            </ac:spMkLst>
          </pc:spChg>
        </pc:sldLayoutChg>
      </pc:sldMasterChg>
    </pc:docChg>
  </pc:docChgLst>
  <pc:docChgLst>
    <pc:chgData name="Bob Siegel" userId="d0ee51c0-556c-4b5a-893a-0619e6482ce7" providerId="ADAL" clId="{BDA89169-3ADE-4DA3-9694-DF012393ECAC}"/>
    <pc:docChg chg="undo custSel modSld">
      <pc:chgData name="Bob Siegel" userId="d0ee51c0-556c-4b5a-893a-0619e6482ce7" providerId="ADAL" clId="{BDA89169-3ADE-4DA3-9694-DF012393ECAC}" dt="2018-05-21T18:45:13.671" v="557" actId="20577"/>
      <pc:docMkLst>
        <pc:docMk/>
      </pc:docMkLst>
      <pc:sldChg chg="modSp">
        <pc:chgData name="Bob Siegel" userId="d0ee51c0-556c-4b5a-893a-0619e6482ce7" providerId="ADAL" clId="{BDA89169-3ADE-4DA3-9694-DF012393ECAC}" dt="2018-05-21T18:45:13.671" v="557" actId="20577"/>
        <pc:sldMkLst>
          <pc:docMk/>
          <pc:sldMk cId="3007841959" sldId="262"/>
        </pc:sldMkLst>
        <pc:spChg chg="mod">
          <ac:chgData name="Bob Siegel" userId="d0ee51c0-556c-4b5a-893a-0619e6482ce7" providerId="ADAL" clId="{BDA89169-3ADE-4DA3-9694-DF012393ECAC}" dt="2018-05-21T18:45:13.671" v="557" actId="20577"/>
          <ac:spMkLst>
            <pc:docMk/>
            <pc:sldMk cId="3007841959" sldId="262"/>
            <ac:spMk id="18" creationId="{B5228C4E-3354-416D-8D15-F23712CBB777}"/>
          </ac:spMkLst>
        </pc:spChg>
      </pc:sldChg>
      <pc:sldChg chg="modSp">
        <pc:chgData name="Bob Siegel" userId="d0ee51c0-556c-4b5a-893a-0619e6482ce7" providerId="ADAL" clId="{BDA89169-3ADE-4DA3-9694-DF012393ECAC}" dt="2018-05-21T18:44:57.990" v="555" actId="20577"/>
        <pc:sldMkLst>
          <pc:docMk/>
          <pc:sldMk cId="249595240" sldId="277"/>
        </pc:sldMkLst>
        <pc:spChg chg="mod">
          <ac:chgData name="Bob Siegel" userId="d0ee51c0-556c-4b5a-893a-0619e6482ce7" providerId="ADAL" clId="{BDA89169-3ADE-4DA3-9694-DF012393ECAC}" dt="2018-05-21T18:44:57.990" v="555" actId="20577"/>
          <ac:spMkLst>
            <pc:docMk/>
            <pc:sldMk cId="249595240" sldId="277"/>
            <ac:spMk id="6" creationId="{26F25539-2FEA-4173-9A8F-BD54CB6E6342}"/>
          </ac:spMkLst>
        </pc:spChg>
      </pc:sldChg>
    </pc:docChg>
  </pc:docChgLst>
  <pc:docChgLst>
    <pc:chgData name="Bob Siegel" userId="d0ee51c0-556c-4b5a-893a-0619e6482ce7" providerId="ADAL" clId="{5988C2D1-3659-4D7F-A34E-AA94832195F7}"/>
    <pc:docChg chg="undo custSel modSld modMainMaster">
      <pc:chgData name="Bob Siegel" userId="d0ee51c0-556c-4b5a-893a-0619e6482ce7" providerId="ADAL" clId="{5988C2D1-3659-4D7F-A34E-AA94832195F7}" dt="2018-05-25T15:52:40.676" v="360"/>
      <pc:docMkLst>
        <pc:docMk/>
      </pc:docMkLst>
      <pc:sldChg chg="modSp">
        <pc:chgData name="Bob Siegel" userId="d0ee51c0-556c-4b5a-893a-0619e6482ce7" providerId="ADAL" clId="{5988C2D1-3659-4D7F-A34E-AA94832195F7}" dt="2018-05-25T15:39:32.933" v="28" actId="948"/>
        <pc:sldMkLst>
          <pc:docMk/>
          <pc:sldMk cId="893255224" sldId="256"/>
        </pc:sldMkLst>
        <pc:spChg chg="mod">
          <ac:chgData name="Bob Siegel" userId="d0ee51c0-556c-4b5a-893a-0619e6482ce7" providerId="ADAL" clId="{5988C2D1-3659-4D7F-A34E-AA94832195F7}" dt="2018-05-25T15:39:32.933" v="28" actId="948"/>
          <ac:spMkLst>
            <pc:docMk/>
            <pc:sldMk cId="893255224" sldId="256"/>
            <ac:spMk id="3" creationId="{00A8C3EE-04F8-4B31-AAAE-170EBA4C1B8B}"/>
          </ac:spMkLst>
        </pc:spChg>
      </pc:sldChg>
      <pc:sldChg chg="modSp">
        <pc:chgData name="Bob Siegel" userId="d0ee51c0-556c-4b5a-893a-0619e6482ce7" providerId="ADAL" clId="{5988C2D1-3659-4D7F-A34E-AA94832195F7}" dt="2018-05-25T15:38:19.985" v="3" actId="20577"/>
        <pc:sldMkLst>
          <pc:docMk/>
          <pc:sldMk cId="387443221" sldId="260"/>
        </pc:sldMkLst>
        <pc:spChg chg="mod">
          <ac:chgData name="Bob Siegel" userId="d0ee51c0-556c-4b5a-893a-0619e6482ce7" providerId="ADAL" clId="{5988C2D1-3659-4D7F-A34E-AA94832195F7}" dt="2018-05-25T15:38:19.985" v="3" actId="20577"/>
          <ac:spMkLst>
            <pc:docMk/>
            <pc:sldMk cId="387443221" sldId="260"/>
            <ac:spMk id="2" creationId="{A944B947-73F7-4EAB-A7A1-C5CCE31A91F0}"/>
          </ac:spMkLst>
        </pc:spChg>
      </pc:sldChg>
      <pc:sldChg chg="modSp">
        <pc:chgData name="Bob Siegel" userId="d0ee51c0-556c-4b5a-893a-0619e6482ce7" providerId="ADAL" clId="{5988C2D1-3659-4D7F-A34E-AA94832195F7}" dt="2018-05-25T15:42:37.594" v="30" actId="207"/>
        <pc:sldMkLst>
          <pc:docMk/>
          <pc:sldMk cId="1359971694" sldId="261"/>
        </pc:sldMkLst>
        <pc:spChg chg="mod">
          <ac:chgData name="Bob Siegel" userId="d0ee51c0-556c-4b5a-893a-0619e6482ce7" providerId="ADAL" clId="{5988C2D1-3659-4D7F-A34E-AA94832195F7}" dt="2018-05-25T15:42:37.594" v="30" actId="207"/>
          <ac:spMkLst>
            <pc:docMk/>
            <pc:sldMk cId="1359971694" sldId="261"/>
            <ac:spMk id="26" creationId="{342341B6-1319-41C9-B9B1-EEF11330DD02}"/>
          </ac:spMkLst>
        </pc:spChg>
      </pc:sldChg>
      <pc:sldChg chg="modSp">
        <pc:chgData name="Bob Siegel" userId="d0ee51c0-556c-4b5a-893a-0619e6482ce7" providerId="ADAL" clId="{5988C2D1-3659-4D7F-A34E-AA94832195F7}" dt="2018-05-25T15:51:30.569" v="356" actId="20577"/>
        <pc:sldMkLst>
          <pc:docMk/>
          <pc:sldMk cId="3007841959" sldId="262"/>
        </pc:sldMkLst>
        <pc:spChg chg="mod">
          <ac:chgData name="Bob Siegel" userId="d0ee51c0-556c-4b5a-893a-0619e6482ce7" providerId="ADAL" clId="{5988C2D1-3659-4D7F-A34E-AA94832195F7}" dt="2018-05-25T15:51:30.569" v="356" actId="20577"/>
          <ac:spMkLst>
            <pc:docMk/>
            <pc:sldMk cId="3007841959" sldId="262"/>
            <ac:spMk id="2" creationId="{19E9632E-CB25-48E6-8041-9EEE6405D446}"/>
          </ac:spMkLst>
        </pc:spChg>
      </pc:sldChg>
      <pc:sldChg chg="modSp">
        <pc:chgData name="Bob Siegel" userId="d0ee51c0-556c-4b5a-893a-0619e6482ce7" providerId="ADAL" clId="{5988C2D1-3659-4D7F-A34E-AA94832195F7}" dt="2018-05-25T15:51:44.483" v="358" actId="20577"/>
        <pc:sldMkLst>
          <pc:docMk/>
          <pc:sldMk cId="3320515436" sldId="264"/>
        </pc:sldMkLst>
        <pc:spChg chg="mod">
          <ac:chgData name="Bob Siegel" userId="d0ee51c0-556c-4b5a-893a-0619e6482ce7" providerId="ADAL" clId="{5988C2D1-3659-4D7F-A34E-AA94832195F7}" dt="2018-05-25T15:51:44.483" v="358" actId="20577"/>
          <ac:spMkLst>
            <pc:docMk/>
            <pc:sldMk cId="3320515436" sldId="264"/>
            <ac:spMk id="2" creationId="{09855599-A70B-4871-BAD6-6BBFBCAD3A9B}"/>
          </ac:spMkLst>
        </pc:spChg>
      </pc:sldChg>
      <pc:sldChg chg="modSp">
        <pc:chgData name="Bob Siegel" userId="d0ee51c0-556c-4b5a-893a-0619e6482ce7" providerId="ADAL" clId="{5988C2D1-3659-4D7F-A34E-AA94832195F7}" dt="2018-05-25T15:51:38.771" v="357" actId="20577"/>
        <pc:sldMkLst>
          <pc:docMk/>
          <pc:sldMk cId="172557090" sldId="265"/>
        </pc:sldMkLst>
        <pc:spChg chg="mod">
          <ac:chgData name="Bob Siegel" userId="d0ee51c0-556c-4b5a-893a-0619e6482ce7" providerId="ADAL" clId="{5988C2D1-3659-4D7F-A34E-AA94832195F7}" dt="2018-05-25T15:51:38.771" v="357" actId="20577"/>
          <ac:spMkLst>
            <pc:docMk/>
            <pc:sldMk cId="172557090" sldId="265"/>
            <ac:spMk id="2" creationId="{62984CE6-8CDB-4DF0-963D-17D938C586F5}"/>
          </ac:spMkLst>
        </pc:spChg>
      </pc:sldChg>
      <pc:sldChg chg="addSp delSp modSp modAnim">
        <pc:chgData name="Bob Siegel" userId="d0ee51c0-556c-4b5a-893a-0619e6482ce7" providerId="ADAL" clId="{5988C2D1-3659-4D7F-A34E-AA94832195F7}" dt="2018-05-25T15:52:40.676" v="360"/>
        <pc:sldMkLst>
          <pc:docMk/>
          <pc:sldMk cId="2297360795" sldId="268"/>
        </pc:sldMkLst>
        <pc:spChg chg="mod">
          <ac:chgData name="Bob Siegel" userId="d0ee51c0-556c-4b5a-893a-0619e6482ce7" providerId="ADAL" clId="{5988C2D1-3659-4D7F-A34E-AA94832195F7}" dt="2018-05-25T15:45:27.761" v="93" actId="20577"/>
          <ac:spMkLst>
            <pc:docMk/>
            <pc:sldMk cId="2297360795" sldId="268"/>
            <ac:spMk id="2" creationId="{BA51F568-2903-4C90-92FD-F94979723D52}"/>
          </ac:spMkLst>
        </pc:spChg>
        <pc:spChg chg="add del mod">
          <ac:chgData name="Bob Siegel" userId="d0ee51c0-556c-4b5a-893a-0619e6482ce7" providerId="ADAL" clId="{5988C2D1-3659-4D7F-A34E-AA94832195F7}" dt="2018-05-25T15:45:22.208" v="90" actId="14100"/>
          <ac:spMkLst>
            <pc:docMk/>
            <pc:sldMk cId="2297360795" sldId="268"/>
            <ac:spMk id="3" creationId="{BA6312A4-5433-410C-B6E0-EF50DE40EA7B}"/>
          </ac:spMkLst>
        </pc:spChg>
        <pc:spChg chg="add del mod">
          <ac:chgData name="Bob Siegel" userId="d0ee51c0-556c-4b5a-893a-0619e6482ce7" providerId="ADAL" clId="{5988C2D1-3659-4D7F-A34E-AA94832195F7}" dt="2018-05-25T15:45:22.208" v="90" actId="14100"/>
          <ac:spMkLst>
            <pc:docMk/>
            <pc:sldMk cId="2297360795" sldId="268"/>
            <ac:spMk id="7" creationId="{4DF2E2A4-BEE0-4F8E-B641-0715EC48C309}"/>
          </ac:spMkLst>
        </pc:spChg>
        <pc:spChg chg="add del mod">
          <ac:chgData name="Bob Siegel" userId="d0ee51c0-556c-4b5a-893a-0619e6482ce7" providerId="ADAL" clId="{5988C2D1-3659-4D7F-A34E-AA94832195F7}" dt="2018-05-25T15:45:22.208" v="90" actId="14100"/>
          <ac:spMkLst>
            <pc:docMk/>
            <pc:sldMk cId="2297360795" sldId="268"/>
            <ac:spMk id="8" creationId="{80C91444-662C-4D28-8306-9DE677765248}"/>
          </ac:spMkLst>
        </pc:spChg>
        <pc:spChg chg="add del mod">
          <ac:chgData name="Bob Siegel" userId="d0ee51c0-556c-4b5a-893a-0619e6482ce7" providerId="ADAL" clId="{5988C2D1-3659-4D7F-A34E-AA94832195F7}" dt="2018-05-25T15:45:22.208" v="90" actId="14100"/>
          <ac:spMkLst>
            <pc:docMk/>
            <pc:sldMk cId="2297360795" sldId="268"/>
            <ac:spMk id="9" creationId="{9EDFB5C3-1E07-4F2A-B22D-C343E0D949F6}"/>
          </ac:spMkLst>
        </pc:spChg>
        <pc:spChg chg="add del mod">
          <ac:chgData name="Bob Siegel" userId="d0ee51c0-556c-4b5a-893a-0619e6482ce7" providerId="ADAL" clId="{5988C2D1-3659-4D7F-A34E-AA94832195F7}" dt="2018-05-25T15:45:22.208" v="90" actId="14100"/>
          <ac:spMkLst>
            <pc:docMk/>
            <pc:sldMk cId="2297360795" sldId="268"/>
            <ac:spMk id="10" creationId="{BE69CA57-00E0-4981-868D-80448DEEEBF1}"/>
          </ac:spMkLst>
        </pc:spChg>
        <pc:spChg chg="mod">
          <ac:chgData name="Bob Siegel" userId="d0ee51c0-556c-4b5a-893a-0619e6482ce7" providerId="ADAL" clId="{5988C2D1-3659-4D7F-A34E-AA94832195F7}" dt="2018-05-25T15:46:36.235" v="114" actId="14100"/>
          <ac:spMkLst>
            <pc:docMk/>
            <pc:sldMk cId="2297360795" sldId="268"/>
            <ac:spMk id="33" creationId="{B0E7C279-C140-469C-A6E8-B0BA299E866F}"/>
          </ac:spMkLst>
        </pc:spChg>
      </pc:sldChg>
      <pc:sldChg chg="modSp">
        <pc:chgData name="Bob Siegel" userId="d0ee51c0-556c-4b5a-893a-0619e6482ce7" providerId="ADAL" clId="{5988C2D1-3659-4D7F-A34E-AA94832195F7}" dt="2018-05-25T15:43:37.892" v="68" actId="1036"/>
        <pc:sldMkLst>
          <pc:docMk/>
          <pc:sldMk cId="1972377036" sldId="269"/>
        </pc:sldMkLst>
        <pc:spChg chg="mod">
          <ac:chgData name="Bob Siegel" userId="d0ee51c0-556c-4b5a-893a-0619e6482ce7" providerId="ADAL" clId="{5988C2D1-3659-4D7F-A34E-AA94832195F7}" dt="2018-05-25T15:43:37.892" v="68" actId="1036"/>
          <ac:spMkLst>
            <pc:docMk/>
            <pc:sldMk cId="1972377036" sldId="269"/>
            <ac:spMk id="2" creationId="{FE6A4228-B209-4A88-A1E4-2B4527EF1194}"/>
          </ac:spMkLst>
        </pc:spChg>
        <pc:spChg chg="mod">
          <ac:chgData name="Bob Siegel" userId="d0ee51c0-556c-4b5a-893a-0619e6482ce7" providerId="ADAL" clId="{5988C2D1-3659-4D7F-A34E-AA94832195F7}" dt="2018-05-25T15:43:27.376" v="33" actId="1036"/>
          <ac:spMkLst>
            <pc:docMk/>
            <pc:sldMk cId="1972377036" sldId="269"/>
            <ac:spMk id="33" creationId="{E99353A5-24A4-4650-8452-2898A71412D5}"/>
          </ac:spMkLst>
        </pc:spChg>
        <pc:picChg chg="mod">
          <ac:chgData name="Bob Siegel" userId="d0ee51c0-556c-4b5a-893a-0619e6482ce7" providerId="ADAL" clId="{5988C2D1-3659-4D7F-A34E-AA94832195F7}" dt="2018-05-25T15:43:37.892" v="68" actId="1036"/>
          <ac:picMkLst>
            <pc:docMk/>
            <pc:sldMk cId="1972377036" sldId="269"/>
            <ac:picMk id="47" creationId="{46D421BE-C620-4ED7-BBE2-B51BA606A972}"/>
          </ac:picMkLst>
        </pc:picChg>
      </pc:sldChg>
      <pc:sldChg chg="modSp">
        <pc:chgData name="Bob Siegel" userId="d0ee51c0-556c-4b5a-893a-0619e6482ce7" providerId="ADAL" clId="{5988C2D1-3659-4D7F-A34E-AA94832195F7}" dt="2018-05-25T15:50:06.548" v="329" actId="1076"/>
        <pc:sldMkLst>
          <pc:docMk/>
          <pc:sldMk cId="150240878" sldId="270"/>
        </pc:sldMkLst>
        <pc:picChg chg="mod">
          <ac:chgData name="Bob Siegel" userId="d0ee51c0-556c-4b5a-893a-0619e6482ce7" providerId="ADAL" clId="{5988C2D1-3659-4D7F-A34E-AA94832195F7}" dt="2018-05-25T15:50:06.548" v="329" actId="1076"/>
          <ac:picMkLst>
            <pc:docMk/>
            <pc:sldMk cId="150240878" sldId="270"/>
            <ac:picMk id="16" creationId="{E34E0C93-E56E-464A-AD6D-C092B103B5F9}"/>
          </ac:picMkLst>
        </pc:picChg>
      </pc:sldChg>
      <pc:sldChg chg="modSp">
        <pc:chgData name="Bob Siegel" userId="d0ee51c0-556c-4b5a-893a-0619e6482ce7" providerId="ADAL" clId="{5988C2D1-3659-4D7F-A34E-AA94832195F7}" dt="2018-05-25T15:51:48.738" v="359" actId="20577"/>
        <pc:sldMkLst>
          <pc:docMk/>
          <pc:sldMk cId="440656052" sldId="271"/>
        </pc:sldMkLst>
        <pc:spChg chg="mod">
          <ac:chgData name="Bob Siegel" userId="d0ee51c0-556c-4b5a-893a-0619e6482ce7" providerId="ADAL" clId="{5988C2D1-3659-4D7F-A34E-AA94832195F7}" dt="2018-05-25T15:51:48.738" v="359" actId="20577"/>
          <ac:spMkLst>
            <pc:docMk/>
            <pc:sldMk cId="440656052" sldId="271"/>
            <ac:spMk id="2" creationId="{A19235F0-F65D-40A5-A41E-77DE51600561}"/>
          </ac:spMkLst>
        </pc:spChg>
      </pc:sldChg>
      <pc:sldChg chg="addSp delSp modSp">
        <pc:chgData name="Bob Siegel" userId="d0ee51c0-556c-4b5a-893a-0619e6482ce7" providerId="ADAL" clId="{5988C2D1-3659-4D7F-A34E-AA94832195F7}" dt="2018-05-25T15:47:55.327" v="207" actId="1036"/>
        <pc:sldMkLst>
          <pc:docMk/>
          <pc:sldMk cId="2872189833" sldId="273"/>
        </pc:sldMkLst>
        <pc:spChg chg="mod">
          <ac:chgData name="Bob Siegel" userId="d0ee51c0-556c-4b5a-893a-0619e6482ce7" providerId="ADAL" clId="{5988C2D1-3659-4D7F-A34E-AA94832195F7}" dt="2018-05-25T15:47:28.410" v="164" actId="403"/>
          <ac:spMkLst>
            <pc:docMk/>
            <pc:sldMk cId="2872189833" sldId="273"/>
            <ac:spMk id="2" creationId="{BA51F568-2903-4C90-92FD-F94979723D52}"/>
          </ac:spMkLst>
        </pc:spChg>
        <pc:spChg chg="mod">
          <ac:chgData name="Bob Siegel" userId="d0ee51c0-556c-4b5a-893a-0619e6482ce7" providerId="ADAL" clId="{5988C2D1-3659-4D7F-A34E-AA94832195F7}" dt="2018-05-25T15:47:47.613" v="185" actId="27636"/>
          <ac:spMkLst>
            <pc:docMk/>
            <pc:sldMk cId="2872189833" sldId="273"/>
            <ac:spMk id="33" creationId="{B0E7C279-C140-469C-A6E8-B0BA299E866F}"/>
          </ac:spMkLst>
        </pc:spChg>
        <pc:graphicFrameChg chg="add del modGraphic">
          <ac:chgData name="Bob Siegel" userId="d0ee51c0-556c-4b5a-893a-0619e6482ce7" providerId="ADAL" clId="{5988C2D1-3659-4D7F-A34E-AA94832195F7}" dt="2018-05-25T15:46:57.488" v="117" actId="27309"/>
          <ac:graphicFrameMkLst>
            <pc:docMk/>
            <pc:sldMk cId="2872189833" sldId="273"/>
            <ac:graphicFrameMk id="7" creationId="{97FA6618-92C0-4537-AA86-40CC5D84A54E}"/>
          </ac:graphicFrameMkLst>
        </pc:graphicFrameChg>
        <pc:picChg chg="mod">
          <ac:chgData name="Bob Siegel" userId="d0ee51c0-556c-4b5a-893a-0619e6482ce7" providerId="ADAL" clId="{5988C2D1-3659-4D7F-A34E-AA94832195F7}" dt="2018-05-25T15:47:55.327" v="207" actId="1036"/>
          <ac:picMkLst>
            <pc:docMk/>
            <pc:sldMk cId="2872189833" sldId="273"/>
            <ac:picMk id="8" creationId="{0C71832B-24FA-4D68-90C8-884445340782}"/>
          </ac:picMkLst>
        </pc:picChg>
        <pc:picChg chg="mod">
          <ac:chgData name="Bob Siegel" userId="d0ee51c0-556c-4b5a-893a-0619e6482ce7" providerId="ADAL" clId="{5988C2D1-3659-4D7F-A34E-AA94832195F7}" dt="2018-05-25T15:47:55.327" v="207" actId="1036"/>
          <ac:picMkLst>
            <pc:docMk/>
            <pc:sldMk cId="2872189833" sldId="273"/>
            <ac:picMk id="11" creationId="{C0472875-EDD0-44CD-AF86-56EE3F07A5A3}"/>
          </ac:picMkLst>
        </pc:picChg>
        <pc:picChg chg="mod">
          <ac:chgData name="Bob Siegel" userId="d0ee51c0-556c-4b5a-893a-0619e6482ce7" providerId="ADAL" clId="{5988C2D1-3659-4D7F-A34E-AA94832195F7}" dt="2018-05-25T15:47:55.327" v="207" actId="1036"/>
          <ac:picMkLst>
            <pc:docMk/>
            <pc:sldMk cId="2872189833" sldId="273"/>
            <ac:picMk id="18" creationId="{6AC1A8C1-7D2E-41BC-A0ED-7D669984754E}"/>
          </ac:picMkLst>
        </pc:picChg>
      </pc:sldChg>
      <pc:sldChg chg="modSp">
        <pc:chgData name="Bob Siegel" userId="d0ee51c0-556c-4b5a-893a-0619e6482ce7" providerId="ADAL" clId="{5988C2D1-3659-4D7F-A34E-AA94832195F7}" dt="2018-05-25T15:44:09.255" v="75" actId="1038"/>
        <pc:sldMkLst>
          <pc:docMk/>
          <pc:sldMk cId="3180117369" sldId="274"/>
        </pc:sldMkLst>
        <pc:spChg chg="mod">
          <ac:chgData name="Bob Siegel" userId="d0ee51c0-556c-4b5a-893a-0619e6482ce7" providerId="ADAL" clId="{5988C2D1-3659-4D7F-A34E-AA94832195F7}" dt="2018-05-25T15:44:09.255" v="75" actId="1038"/>
          <ac:spMkLst>
            <pc:docMk/>
            <pc:sldMk cId="3180117369" sldId="274"/>
            <ac:spMk id="3" creationId="{63829749-495F-4619-85AE-D37B06D0CA4C}"/>
          </ac:spMkLst>
        </pc:spChg>
      </pc:sldChg>
      <pc:sldChg chg="modSp">
        <pc:chgData name="Bob Siegel" userId="d0ee51c0-556c-4b5a-893a-0619e6482ce7" providerId="ADAL" clId="{5988C2D1-3659-4D7F-A34E-AA94832195F7}" dt="2018-05-25T15:49:44.276" v="327" actId="1038"/>
        <pc:sldMkLst>
          <pc:docMk/>
          <pc:sldMk cId="2809478345" sldId="275"/>
        </pc:sldMkLst>
        <pc:spChg chg="mod">
          <ac:chgData name="Bob Siegel" userId="d0ee51c0-556c-4b5a-893a-0619e6482ce7" providerId="ADAL" clId="{5988C2D1-3659-4D7F-A34E-AA94832195F7}" dt="2018-05-25T15:48:11.915" v="209" actId="20577"/>
          <ac:spMkLst>
            <pc:docMk/>
            <pc:sldMk cId="2809478345" sldId="275"/>
            <ac:spMk id="2" creationId="{221A2476-6955-4DE0-98C7-05AF621BC9FE}"/>
          </ac:spMkLst>
        </pc:spChg>
        <pc:spChg chg="mod">
          <ac:chgData name="Bob Siegel" userId="d0ee51c0-556c-4b5a-893a-0619e6482ce7" providerId="ADAL" clId="{5988C2D1-3659-4D7F-A34E-AA94832195F7}" dt="2018-05-25T15:49:33.351" v="310" actId="1076"/>
          <ac:spMkLst>
            <pc:docMk/>
            <pc:sldMk cId="2809478345" sldId="275"/>
            <ac:spMk id="6" creationId="{FE66EF77-A81D-49C2-8F3B-B68D969BC09B}"/>
          </ac:spMkLst>
        </pc:spChg>
        <pc:picChg chg="mod">
          <ac:chgData name="Bob Siegel" userId="d0ee51c0-556c-4b5a-893a-0619e6482ce7" providerId="ADAL" clId="{5988C2D1-3659-4D7F-A34E-AA94832195F7}" dt="2018-05-25T15:49:44.276" v="327" actId="1038"/>
          <ac:picMkLst>
            <pc:docMk/>
            <pc:sldMk cId="2809478345" sldId="275"/>
            <ac:picMk id="9" creationId="{480E2CBF-5FEE-4305-B6E3-9A26B8BDC29C}"/>
          </ac:picMkLst>
        </pc:picChg>
      </pc:sldChg>
      <pc:sldChg chg="modSp">
        <pc:chgData name="Bob Siegel" userId="d0ee51c0-556c-4b5a-893a-0619e6482ce7" providerId="ADAL" clId="{5988C2D1-3659-4D7F-A34E-AA94832195F7}" dt="2018-05-25T15:50:33.138" v="344" actId="1036"/>
        <pc:sldMkLst>
          <pc:docMk/>
          <pc:sldMk cId="2121639617" sldId="276"/>
        </pc:sldMkLst>
        <pc:spChg chg="mod">
          <ac:chgData name="Bob Siegel" userId="d0ee51c0-556c-4b5a-893a-0619e6482ce7" providerId="ADAL" clId="{5988C2D1-3659-4D7F-A34E-AA94832195F7}" dt="2018-05-25T15:50:33.138" v="344" actId="1036"/>
          <ac:spMkLst>
            <pc:docMk/>
            <pc:sldMk cId="2121639617" sldId="276"/>
            <ac:spMk id="6" creationId="{46057598-491A-40BB-A12E-471060F63657}"/>
          </ac:spMkLst>
        </pc:spChg>
        <pc:spChg chg="mod">
          <ac:chgData name="Bob Siegel" userId="d0ee51c0-556c-4b5a-893a-0619e6482ce7" providerId="ADAL" clId="{5988C2D1-3659-4D7F-A34E-AA94832195F7}" dt="2018-05-25T15:50:33.138" v="344" actId="1036"/>
          <ac:spMkLst>
            <pc:docMk/>
            <pc:sldMk cId="2121639617" sldId="276"/>
            <ac:spMk id="7" creationId="{D53E1DFA-7138-491B-9AAB-3B0540E9ED22}"/>
          </ac:spMkLst>
        </pc:spChg>
        <pc:spChg chg="mod">
          <ac:chgData name="Bob Siegel" userId="d0ee51c0-556c-4b5a-893a-0619e6482ce7" providerId="ADAL" clId="{5988C2D1-3659-4D7F-A34E-AA94832195F7}" dt="2018-05-25T15:50:33.138" v="344" actId="1036"/>
          <ac:spMkLst>
            <pc:docMk/>
            <pc:sldMk cId="2121639617" sldId="276"/>
            <ac:spMk id="8" creationId="{7C7EAF3C-A198-4F42-826B-9BC691D94EA5}"/>
          </ac:spMkLst>
        </pc:spChg>
        <pc:spChg chg="mod">
          <ac:chgData name="Bob Siegel" userId="d0ee51c0-556c-4b5a-893a-0619e6482ce7" providerId="ADAL" clId="{5988C2D1-3659-4D7F-A34E-AA94832195F7}" dt="2018-05-25T15:50:33.138" v="344" actId="1036"/>
          <ac:spMkLst>
            <pc:docMk/>
            <pc:sldMk cId="2121639617" sldId="276"/>
            <ac:spMk id="9" creationId="{17A10902-1E71-4879-B416-E6358000E2E2}"/>
          </ac:spMkLst>
        </pc:spChg>
      </pc:sldChg>
      <pc:sldChg chg="modSp">
        <pc:chgData name="Bob Siegel" userId="d0ee51c0-556c-4b5a-893a-0619e6482ce7" providerId="ADAL" clId="{5988C2D1-3659-4D7F-A34E-AA94832195F7}" dt="2018-05-25T15:51:22.451" v="354" actId="20577"/>
        <pc:sldMkLst>
          <pc:docMk/>
          <pc:sldMk cId="3466385364" sldId="279"/>
        </pc:sldMkLst>
        <pc:spChg chg="mod">
          <ac:chgData name="Bob Siegel" userId="d0ee51c0-556c-4b5a-893a-0619e6482ce7" providerId="ADAL" clId="{5988C2D1-3659-4D7F-A34E-AA94832195F7}" dt="2018-05-25T15:51:19.332" v="352" actId="20577"/>
          <ac:spMkLst>
            <pc:docMk/>
            <pc:sldMk cId="3466385364" sldId="279"/>
            <ac:spMk id="3" creationId="{A99A628B-5BF2-4701-AE91-29E644C2B21D}"/>
          </ac:spMkLst>
        </pc:spChg>
        <pc:spChg chg="mod">
          <ac:chgData name="Bob Siegel" userId="d0ee51c0-556c-4b5a-893a-0619e6482ce7" providerId="ADAL" clId="{5988C2D1-3659-4D7F-A34E-AA94832195F7}" dt="2018-05-25T15:51:22.451" v="354" actId="20577"/>
          <ac:spMkLst>
            <pc:docMk/>
            <pc:sldMk cId="3466385364" sldId="279"/>
            <ac:spMk id="4" creationId="{98B78748-2D20-408C-9E13-1EE8581861D6}"/>
          </ac:spMkLst>
        </pc:spChg>
      </pc:sldChg>
      <pc:sldMasterChg chg="modSldLayout">
        <pc:chgData name="Bob Siegel" userId="d0ee51c0-556c-4b5a-893a-0619e6482ce7" providerId="ADAL" clId="{5988C2D1-3659-4D7F-A34E-AA94832195F7}" dt="2018-05-25T15:39:00.690" v="27" actId="1038"/>
        <pc:sldMasterMkLst>
          <pc:docMk/>
          <pc:sldMasterMk cId="3727935163" sldId="2147483648"/>
        </pc:sldMasterMkLst>
        <pc:sldLayoutChg chg="modSp">
          <pc:chgData name="Bob Siegel" userId="d0ee51c0-556c-4b5a-893a-0619e6482ce7" providerId="ADAL" clId="{5988C2D1-3659-4D7F-A34E-AA94832195F7}" dt="2018-05-25T15:39:00.690" v="27" actId="1038"/>
          <pc:sldLayoutMkLst>
            <pc:docMk/>
            <pc:sldMasterMk cId="3727935163" sldId="2147483648"/>
            <pc:sldLayoutMk cId="2129297250" sldId="2147483649"/>
          </pc:sldLayoutMkLst>
          <pc:spChg chg="mod">
            <ac:chgData name="Bob Siegel" userId="d0ee51c0-556c-4b5a-893a-0619e6482ce7" providerId="ADAL" clId="{5988C2D1-3659-4D7F-A34E-AA94832195F7}" dt="2018-05-25T15:39:00.690" v="27" actId="1038"/>
            <ac:spMkLst>
              <pc:docMk/>
              <pc:sldMasterMk cId="3727935163" sldId="2147483648"/>
              <pc:sldLayoutMk cId="2129297250" sldId="2147483649"/>
              <ac:spMk id="2" creationId="{B7015574-2F75-40FA-BC8A-C3FF53AA7FE8}"/>
            </ac:spMkLst>
          </pc:spChg>
          <pc:spChg chg="mod">
            <ac:chgData name="Bob Siegel" userId="d0ee51c0-556c-4b5a-893a-0619e6482ce7" providerId="ADAL" clId="{5988C2D1-3659-4D7F-A34E-AA94832195F7}" dt="2018-05-25T15:39:00.690" v="27" actId="1038"/>
            <ac:spMkLst>
              <pc:docMk/>
              <pc:sldMasterMk cId="3727935163" sldId="2147483648"/>
              <pc:sldLayoutMk cId="2129297250" sldId="2147483649"/>
              <ac:spMk id="3" creationId="{2D277ACA-CD55-490F-96F4-287979848EE7}"/>
            </ac:spMkLst>
          </pc:spChg>
          <pc:picChg chg="mod">
            <ac:chgData name="Bob Siegel" userId="d0ee51c0-556c-4b5a-893a-0619e6482ce7" providerId="ADAL" clId="{5988C2D1-3659-4D7F-A34E-AA94832195F7}" dt="2018-05-25T15:38:34.174" v="4" actId="1076"/>
            <ac:picMkLst>
              <pc:docMk/>
              <pc:sldMasterMk cId="3727935163" sldId="2147483648"/>
              <pc:sldLayoutMk cId="2129297250" sldId="2147483649"/>
              <ac:picMk id="31" creationId="{084DDCC3-6935-4455-A3C5-1EB718B3B5B6}"/>
            </ac:picMkLst>
          </pc:picChg>
          <pc:cxnChg chg="mod">
            <ac:chgData name="Bob Siegel" userId="d0ee51c0-556c-4b5a-893a-0619e6482ce7" providerId="ADAL" clId="{5988C2D1-3659-4D7F-A34E-AA94832195F7}" dt="2018-05-25T15:39:00.690" v="27" actId="1038"/>
            <ac:cxnSpMkLst>
              <pc:docMk/>
              <pc:sldMasterMk cId="3727935163" sldId="2147483648"/>
              <pc:sldLayoutMk cId="2129297250" sldId="2147483649"/>
              <ac:cxnSpMk id="32" creationId="{765B6082-ACA0-41C4-86D1-5702A5C60AF9}"/>
            </ac:cxnSpMkLst>
          </pc:cxnChg>
        </pc:sldLayoutChg>
      </pc:sldMasterChg>
      <pc:sldMasterChg chg="addSp modSldLayout">
        <pc:chgData name="Bob Siegel" userId="d0ee51c0-556c-4b5a-893a-0619e6482ce7" providerId="ADAL" clId="{5988C2D1-3659-4D7F-A34E-AA94832195F7}" dt="2018-05-25T15:38:13.989" v="0" actId="20577"/>
        <pc:sldMasterMkLst>
          <pc:docMk/>
          <pc:sldMasterMk cId="1104230836" sldId="2147483670"/>
        </pc:sldMasterMkLst>
        <pc:grpChg chg="add">
          <ac:chgData name="Bob Siegel" userId="d0ee51c0-556c-4b5a-893a-0619e6482ce7" providerId="ADAL" clId="{5988C2D1-3659-4D7F-A34E-AA94832195F7}" dt="2018-05-25T15:38:13.989" v="0" actId="20577"/>
          <ac:grpSpMkLst>
            <pc:docMk/>
            <pc:sldMasterMk cId="1104230836" sldId="2147483670"/>
            <ac:grpSpMk id="17" creationId="{CBF6BE86-F79A-4FC0-89F3-65DD348F5906}"/>
          </ac:grpSpMkLst>
        </pc:grpChg>
        <pc:picChg chg="add">
          <ac:chgData name="Bob Siegel" userId="d0ee51c0-556c-4b5a-893a-0619e6482ce7" providerId="ADAL" clId="{5988C2D1-3659-4D7F-A34E-AA94832195F7}" dt="2018-05-25T15:38:13.989" v="0" actId="20577"/>
          <ac:picMkLst>
            <pc:docMk/>
            <pc:sldMasterMk cId="1104230836" sldId="2147483670"/>
            <ac:picMk id="25" creationId="{EACD0ABE-9CA2-461B-9454-9C4DDC519A57}"/>
          </ac:picMkLst>
        </pc:picChg>
        <pc:sldLayoutChg chg="addSp">
          <pc:chgData name="Bob Siegel" userId="d0ee51c0-556c-4b5a-893a-0619e6482ce7" providerId="ADAL" clId="{5988C2D1-3659-4D7F-A34E-AA94832195F7}" dt="2018-05-25T15:38:13.989" v="0" actId="20577"/>
          <pc:sldLayoutMkLst>
            <pc:docMk/>
            <pc:sldMasterMk cId="1104230836" sldId="2147483670"/>
            <pc:sldLayoutMk cId="3242504941" sldId="2147483671"/>
          </pc:sldLayoutMkLst>
          <pc:grpChg chg="add">
            <ac:chgData name="Bob Siegel" userId="d0ee51c0-556c-4b5a-893a-0619e6482ce7" providerId="ADAL" clId="{5988C2D1-3659-4D7F-A34E-AA94832195F7}" dt="2018-05-25T15:38:13.989" v="0" actId="20577"/>
            <ac:grpSpMkLst>
              <pc:docMk/>
              <pc:sldMasterMk cId="1104230836" sldId="2147483670"/>
              <pc:sldLayoutMk cId="3242504941" sldId="2147483671"/>
              <ac:grpSpMk id="33" creationId="{12252121-523E-4AA8-911A-D964A1389B0D}"/>
            </ac:grpSpMkLst>
          </pc:grpChg>
          <pc:grpChg chg="add">
            <ac:chgData name="Bob Siegel" userId="d0ee51c0-556c-4b5a-893a-0619e6482ce7" providerId="ADAL" clId="{5988C2D1-3659-4D7F-A34E-AA94832195F7}" dt="2018-05-25T15:38:13.989" v="0" actId="20577"/>
            <ac:grpSpMkLst>
              <pc:docMk/>
              <pc:sldMasterMk cId="1104230836" sldId="2147483670"/>
              <pc:sldLayoutMk cId="3242504941" sldId="2147483671"/>
              <ac:grpSpMk id="41" creationId="{0D9DBEEB-D0E0-443F-88FF-1344325C2476}"/>
            </ac:grpSpMkLst>
          </pc:grpChg>
          <pc:picChg chg="add">
            <ac:chgData name="Bob Siegel" userId="d0ee51c0-556c-4b5a-893a-0619e6482ce7" providerId="ADAL" clId="{5988C2D1-3659-4D7F-A34E-AA94832195F7}" dt="2018-05-25T15:38:13.989" v="0" actId="20577"/>
            <ac:picMkLst>
              <pc:docMk/>
              <pc:sldMasterMk cId="1104230836" sldId="2147483670"/>
              <pc:sldLayoutMk cId="3242504941" sldId="2147483671"/>
              <ac:picMk id="50" creationId="{86BA0184-B8FA-4D35-AC8D-DEB1A144A3A5}"/>
            </ac:picMkLst>
          </pc:picChg>
          <pc:cxnChg chg="add">
            <ac:chgData name="Bob Siegel" userId="d0ee51c0-556c-4b5a-893a-0619e6482ce7" providerId="ADAL" clId="{5988C2D1-3659-4D7F-A34E-AA94832195F7}" dt="2018-05-25T15:38:13.989" v="0" actId="20577"/>
            <ac:cxnSpMkLst>
              <pc:docMk/>
              <pc:sldMasterMk cId="1104230836" sldId="2147483670"/>
              <pc:sldLayoutMk cId="3242504941" sldId="2147483671"/>
              <ac:cxnSpMk id="49" creationId="{1503682A-6904-4BF3-88FD-7674BBD8F7E6}"/>
            </ac:cxnSpMkLst>
          </pc:cxnChg>
        </pc:sldLayoutChg>
        <pc:sldLayoutChg chg="addSp">
          <pc:chgData name="Bob Siegel" userId="d0ee51c0-556c-4b5a-893a-0619e6482ce7" providerId="ADAL" clId="{5988C2D1-3659-4D7F-A34E-AA94832195F7}" dt="2018-05-25T15:38:13.989" v="0" actId="20577"/>
          <pc:sldLayoutMkLst>
            <pc:docMk/>
            <pc:sldMasterMk cId="1104230836" sldId="2147483670"/>
            <pc:sldLayoutMk cId="116102928" sldId="2147483672"/>
          </pc:sldLayoutMkLst>
          <pc:grpChg chg="add">
            <ac:chgData name="Bob Siegel" userId="d0ee51c0-556c-4b5a-893a-0619e6482ce7" providerId="ADAL" clId="{5988C2D1-3659-4D7F-A34E-AA94832195F7}" dt="2018-05-25T15:38:13.989" v="0" actId="20577"/>
            <ac:grpSpMkLst>
              <pc:docMk/>
              <pc:sldMasterMk cId="1104230836" sldId="2147483670"/>
              <pc:sldLayoutMk cId="116102928" sldId="2147483672"/>
              <ac:grpSpMk id="21" creationId="{3FAA194D-D777-49F0-B6F1-3B795339DAC9}"/>
            </ac:grpSpMkLst>
          </pc:grpChg>
          <pc:picChg chg="add">
            <ac:chgData name="Bob Siegel" userId="d0ee51c0-556c-4b5a-893a-0619e6482ce7" providerId="ADAL" clId="{5988C2D1-3659-4D7F-A34E-AA94832195F7}" dt="2018-05-25T15:38:13.989" v="0" actId="20577"/>
            <ac:picMkLst>
              <pc:docMk/>
              <pc:sldMasterMk cId="1104230836" sldId="2147483670"/>
              <pc:sldLayoutMk cId="116102928" sldId="2147483672"/>
              <ac:picMk id="20" creationId="{40F800C8-825B-4971-AB61-B609E857A12D}"/>
            </ac:picMkLst>
          </pc:picChg>
          <pc:cxnChg chg="add">
            <ac:chgData name="Bob Siegel" userId="d0ee51c0-556c-4b5a-893a-0619e6482ce7" providerId="ADAL" clId="{5988C2D1-3659-4D7F-A34E-AA94832195F7}" dt="2018-05-25T15:38:13.989" v="0" actId="20577"/>
            <ac:cxnSpMkLst>
              <pc:docMk/>
              <pc:sldMasterMk cId="1104230836" sldId="2147483670"/>
              <pc:sldLayoutMk cId="116102928" sldId="2147483672"/>
              <ac:cxnSpMk id="18" creationId="{812B7923-4B71-43B9-BA91-A73EB1E3B11C}"/>
            </ac:cxnSpMkLst>
          </pc:cxnChg>
        </pc:sldLayoutChg>
        <pc:sldLayoutChg chg="addSp">
          <pc:chgData name="Bob Siegel" userId="d0ee51c0-556c-4b5a-893a-0619e6482ce7" providerId="ADAL" clId="{5988C2D1-3659-4D7F-A34E-AA94832195F7}" dt="2018-05-25T15:38:13.989" v="0" actId="20577"/>
          <pc:sldLayoutMkLst>
            <pc:docMk/>
            <pc:sldMasterMk cId="1104230836" sldId="2147483670"/>
            <pc:sldLayoutMk cId="2448002253" sldId="2147483673"/>
          </pc:sldLayoutMkLst>
          <pc:grpChg chg="add">
            <ac:chgData name="Bob Siegel" userId="d0ee51c0-556c-4b5a-893a-0619e6482ce7" providerId="ADAL" clId="{5988C2D1-3659-4D7F-A34E-AA94832195F7}" dt="2018-05-25T15:38:13.989" v="0" actId="20577"/>
            <ac:grpSpMkLst>
              <pc:docMk/>
              <pc:sldMasterMk cId="1104230836" sldId="2147483670"/>
              <pc:sldLayoutMk cId="2448002253" sldId="2147483673"/>
              <ac:grpSpMk id="28" creationId="{61E5F768-CE09-4B48-A455-873F6DF6E8A5}"/>
            </ac:grpSpMkLst>
          </pc:grpChg>
          <pc:picChg chg="add">
            <ac:chgData name="Bob Siegel" userId="d0ee51c0-556c-4b5a-893a-0619e6482ce7" providerId="ADAL" clId="{5988C2D1-3659-4D7F-A34E-AA94832195F7}" dt="2018-05-25T15:38:13.989" v="0" actId="20577"/>
            <ac:picMkLst>
              <pc:docMk/>
              <pc:sldMasterMk cId="1104230836" sldId="2147483670"/>
              <pc:sldLayoutMk cId="2448002253" sldId="2147483673"/>
              <ac:picMk id="36" creationId="{9339620D-85BA-47D5-AC74-2188C306924D}"/>
            </ac:picMkLst>
          </pc:picChg>
          <pc:cxnChg chg="add">
            <ac:chgData name="Bob Siegel" userId="d0ee51c0-556c-4b5a-893a-0619e6482ce7" providerId="ADAL" clId="{5988C2D1-3659-4D7F-A34E-AA94832195F7}" dt="2018-05-25T15:38:13.989" v="0" actId="20577"/>
            <ac:cxnSpMkLst>
              <pc:docMk/>
              <pc:sldMasterMk cId="1104230836" sldId="2147483670"/>
              <pc:sldLayoutMk cId="2448002253" sldId="2147483673"/>
              <ac:cxnSpMk id="27" creationId="{524B8F4C-F4E7-4F21-825E-8B538FFAC3F0}"/>
            </ac:cxnSpMkLst>
          </pc:cxnChg>
        </pc:sldLayoutChg>
        <pc:sldLayoutChg chg="addSp">
          <pc:chgData name="Bob Siegel" userId="d0ee51c0-556c-4b5a-893a-0619e6482ce7" providerId="ADAL" clId="{5988C2D1-3659-4D7F-A34E-AA94832195F7}" dt="2018-05-25T15:38:13.989" v="0" actId="20577"/>
          <pc:sldLayoutMkLst>
            <pc:docMk/>
            <pc:sldMasterMk cId="1104230836" sldId="2147483670"/>
            <pc:sldLayoutMk cId="2881874109" sldId="2147483674"/>
          </pc:sldLayoutMkLst>
          <pc:cxnChg chg="add">
            <ac:chgData name="Bob Siegel" userId="d0ee51c0-556c-4b5a-893a-0619e6482ce7" providerId="ADAL" clId="{5988C2D1-3659-4D7F-A34E-AA94832195F7}" dt="2018-05-25T15:38:13.989" v="0" actId="20577"/>
            <ac:cxnSpMkLst>
              <pc:docMk/>
              <pc:sldMasterMk cId="1104230836" sldId="2147483670"/>
              <pc:sldLayoutMk cId="2881874109" sldId="2147483674"/>
              <ac:cxnSpMk id="9" creationId="{E0C0D020-8AEF-415A-892A-D549A6471667}"/>
            </ac:cxnSpMkLst>
          </pc:cxnChg>
        </pc:sldLayoutChg>
        <pc:sldLayoutChg chg="addSp">
          <pc:chgData name="Bob Siegel" userId="d0ee51c0-556c-4b5a-893a-0619e6482ce7" providerId="ADAL" clId="{5988C2D1-3659-4D7F-A34E-AA94832195F7}" dt="2018-05-25T15:38:13.989" v="0" actId="20577"/>
          <pc:sldLayoutMkLst>
            <pc:docMk/>
            <pc:sldMasterMk cId="1104230836" sldId="2147483670"/>
            <pc:sldLayoutMk cId="1431803403" sldId="2147483675"/>
          </pc:sldLayoutMkLst>
          <pc:cxnChg chg="add">
            <ac:chgData name="Bob Siegel" userId="d0ee51c0-556c-4b5a-893a-0619e6482ce7" providerId="ADAL" clId="{5988C2D1-3659-4D7F-A34E-AA94832195F7}" dt="2018-05-25T15:38:13.989" v="0" actId="20577"/>
            <ac:cxnSpMkLst>
              <pc:docMk/>
              <pc:sldMasterMk cId="1104230836" sldId="2147483670"/>
              <pc:sldLayoutMk cId="1431803403" sldId="2147483675"/>
              <ac:cxnSpMk id="10" creationId="{C8C2BFA9-8F71-4460-9253-1244F998FEBF}"/>
            </ac:cxnSpMkLst>
          </pc:cxnChg>
        </pc:sldLayoutChg>
        <pc:sldLayoutChg chg="addSp">
          <pc:chgData name="Bob Siegel" userId="d0ee51c0-556c-4b5a-893a-0619e6482ce7" providerId="ADAL" clId="{5988C2D1-3659-4D7F-A34E-AA94832195F7}" dt="2018-05-25T15:38:13.989" v="0" actId="20577"/>
          <pc:sldLayoutMkLst>
            <pc:docMk/>
            <pc:sldMasterMk cId="1104230836" sldId="2147483670"/>
            <pc:sldLayoutMk cId="1656939503" sldId="2147483676"/>
          </pc:sldLayoutMkLst>
          <pc:cxnChg chg="add">
            <ac:chgData name="Bob Siegel" userId="d0ee51c0-556c-4b5a-893a-0619e6482ce7" providerId="ADAL" clId="{5988C2D1-3659-4D7F-A34E-AA94832195F7}" dt="2018-05-25T15:38:13.989" v="0" actId="20577"/>
            <ac:cxnSpMkLst>
              <pc:docMk/>
              <pc:sldMasterMk cId="1104230836" sldId="2147483670"/>
              <pc:sldLayoutMk cId="1656939503" sldId="2147483676"/>
              <ac:cxnSpMk id="11" creationId="{3F4C8E53-21D0-4BA4-A30A-ACF93838AB59}"/>
            </ac:cxnSpMkLst>
          </pc:cxnChg>
        </pc:sldLayoutChg>
        <pc:sldLayoutChg chg="addSp">
          <pc:chgData name="Bob Siegel" userId="d0ee51c0-556c-4b5a-893a-0619e6482ce7" providerId="ADAL" clId="{5988C2D1-3659-4D7F-A34E-AA94832195F7}" dt="2018-05-25T15:38:13.989" v="0" actId="20577"/>
          <pc:sldLayoutMkLst>
            <pc:docMk/>
            <pc:sldMasterMk cId="1104230836" sldId="2147483670"/>
            <pc:sldLayoutMk cId="4013986403" sldId="2147483677"/>
          </pc:sldLayoutMkLst>
          <pc:cxnChg chg="add">
            <ac:chgData name="Bob Siegel" userId="d0ee51c0-556c-4b5a-893a-0619e6482ce7" providerId="ADAL" clId="{5988C2D1-3659-4D7F-A34E-AA94832195F7}" dt="2018-05-25T15:38:13.989" v="0" actId="20577"/>
            <ac:cxnSpMkLst>
              <pc:docMk/>
              <pc:sldMasterMk cId="1104230836" sldId="2147483670"/>
              <pc:sldLayoutMk cId="4013986403" sldId="2147483677"/>
              <ac:cxnSpMk id="10" creationId="{3FE39253-E89F-4AD9-9A03-B3E3A26C90FE}"/>
            </ac:cxnSpMkLst>
          </pc:cxnChg>
        </pc:sldLayoutChg>
        <pc:sldLayoutChg chg="addSp">
          <pc:chgData name="Bob Siegel" userId="d0ee51c0-556c-4b5a-893a-0619e6482ce7" providerId="ADAL" clId="{5988C2D1-3659-4D7F-A34E-AA94832195F7}" dt="2018-05-25T15:38:13.989" v="0" actId="20577"/>
          <pc:sldLayoutMkLst>
            <pc:docMk/>
            <pc:sldMasterMk cId="1104230836" sldId="2147483670"/>
            <pc:sldLayoutMk cId="2258694727" sldId="2147483679"/>
          </pc:sldLayoutMkLst>
          <pc:spChg chg="add">
            <ac:chgData name="Bob Siegel" userId="d0ee51c0-556c-4b5a-893a-0619e6482ce7" providerId="ADAL" clId="{5988C2D1-3659-4D7F-A34E-AA94832195F7}" dt="2018-05-25T15:38:13.989" v="0" actId="20577"/>
            <ac:spMkLst>
              <pc:docMk/>
              <pc:sldMasterMk cId="1104230836" sldId="2147483670"/>
              <pc:sldLayoutMk cId="2258694727" sldId="2147483679"/>
              <ac:spMk id="20" creationId="{194685FF-1C56-47AE-8C0D-17F35443F760}"/>
            </ac:spMkLst>
          </pc:spChg>
          <pc:grpChg chg="add">
            <ac:chgData name="Bob Siegel" userId="d0ee51c0-556c-4b5a-893a-0619e6482ce7" providerId="ADAL" clId="{5988C2D1-3659-4D7F-A34E-AA94832195F7}" dt="2018-05-25T15:38:13.989" v="0" actId="20577"/>
            <ac:grpSpMkLst>
              <pc:docMk/>
              <pc:sldMasterMk cId="1104230836" sldId="2147483670"/>
              <pc:sldLayoutMk cId="2258694727" sldId="2147483679"/>
              <ac:grpSpMk id="22" creationId="{0308F1EB-8643-48D2-BB82-AC49380DE028}"/>
            </ac:grpSpMkLst>
          </pc:grpChg>
          <pc:grpChg chg="add">
            <ac:chgData name="Bob Siegel" userId="d0ee51c0-556c-4b5a-893a-0619e6482ce7" providerId="ADAL" clId="{5988C2D1-3659-4D7F-A34E-AA94832195F7}" dt="2018-05-25T15:38:13.989" v="0" actId="20577"/>
            <ac:grpSpMkLst>
              <pc:docMk/>
              <pc:sldMasterMk cId="1104230836" sldId="2147483670"/>
              <pc:sldLayoutMk cId="2258694727" sldId="2147483679"/>
              <ac:grpSpMk id="47" creationId="{178CC0A1-B448-4156-A77C-BB9A21DC7BF4}"/>
            </ac:grpSpMkLst>
          </pc:grpChg>
          <pc:picChg chg="add">
            <ac:chgData name="Bob Siegel" userId="d0ee51c0-556c-4b5a-893a-0619e6482ce7" providerId="ADAL" clId="{5988C2D1-3659-4D7F-A34E-AA94832195F7}" dt="2018-05-25T15:38:13.989" v="0" actId="20577"/>
            <ac:picMkLst>
              <pc:docMk/>
              <pc:sldMasterMk cId="1104230836" sldId="2147483670"/>
              <pc:sldLayoutMk cId="2258694727" sldId="2147483679"/>
              <ac:picMk id="21" creationId="{3BF6B9AD-7C7B-474D-BA07-6F227159B172}"/>
            </ac:picMkLst>
          </pc:picChg>
        </pc:sldLayoutChg>
        <pc:sldLayoutChg chg="addSp">
          <pc:chgData name="Bob Siegel" userId="d0ee51c0-556c-4b5a-893a-0619e6482ce7" providerId="ADAL" clId="{5988C2D1-3659-4D7F-A34E-AA94832195F7}" dt="2018-05-25T15:38:13.989" v="0" actId="20577"/>
          <pc:sldLayoutMkLst>
            <pc:docMk/>
            <pc:sldMasterMk cId="1104230836" sldId="2147483670"/>
            <pc:sldLayoutMk cId="2868934901" sldId="2147483680"/>
          </pc:sldLayoutMkLst>
          <pc:spChg chg="add">
            <ac:chgData name="Bob Siegel" userId="d0ee51c0-556c-4b5a-893a-0619e6482ce7" providerId="ADAL" clId="{5988C2D1-3659-4D7F-A34E-AA94832195F7}" dt="2018-05-25T15:38:13.989" v="0" actId="20577"/>
            <ac:spMkLst>
              <pc:docMk/>
              <pc:sldMasterMk cId="1104230836" sldId="2147483670"/>
              <pc:sldLayoutMk cId="2868934901" sldId="2147483680"/>
              <ac:spMk id="51" creationId="{618FDE56-9F37-42DC-AD5F-5EDD57C2EF64}"/>
            </ac:spMkLst>
          </pc:spChg>
          <pc:grpChg chg="add">
            <ac:chgData name="Bob Siegel" userId="d0ee51c0-556c-4b5a-893a-0619e6482ce7" providerId="ADAL" clId="{5988C2D1-3659-4D7F-A34E-AA94832195F7}" dt="2018-05-25T15:38:13.989" v="0" actId="20577"/>
            <ac:grpSpMkLst>
              <pc:docMk/>
              <pc:sldMasterMk cId="1104230836" sldId="2147483670"/>
              <pc:sldLayoutMk cId="2868934901" sldId="2147483680"/>
              <ac:grpSpMk id="44" creationId="{A5E245AC-5171-48CF-A0D9-BC27325737E9}"/>
            </ac:grpSpMkLst>
          </pc:grpChg>
          <pc:grpChg chg="add">
            <ac:chgData name="Bob Siegel" userId="d0ee51c0-556c-4b5a-893a-0619e6482ce7" providerId="ADAL" clId="{5988C2D1-3659-4D7F-A34E-AA94832195F7}" dt="2018-05-25T15:38:13.989" v="0" actId="20577"/>
            <ac:grpSpMkLst>
              <pc:docMk/>
              <pc:sldMasterMk cId="1104230836" sldId="2147483670"/>
              <pc:sldLayoutMk cId="2868934901" sldId="2147483680"/>
              <ac:grpSpMk id="53" creationId="{09AE54BC-D216-4523-B7F0-E8AD6964C572}"/>
            </ac:grpSpMkLst>
          </pc:grpChg>
          <pc:grpChg chg="add">
            <ac:chgData name="Bob Siegel" userId="d0ee51c0-556c-4b5a-893a-0619e6482ce7" providerId="ADAL" clId="{5988C2D1-3659-4D7F-A34E-AA94832195F7}" dt="2018-05-25T15:38:13.989" v="0" actId="20577"/>
            <ac:grpSpMkLst>
              <pc:docMk/>
              <pc:sldMasterMk cId="1104230836" sldId="2147483670"/>
              <pc:sldLayoutMk cId="2868934901" sldId="2147483680"/>
              <ac:grpSpMk id="61" creationId="{048A21CA-988E-4305-9825-59EBA9CA7999}"/>
            </ac:grpSpMkLst>
          </pc:grpChg>
          <pc:picChg chg="add">
            <ac:chgData name="Bob Siegel" userId="d0ee51c0-556c-4b5a-893a-0619e6482ce7" providerId="ADAL" clId="{5988C2D1-3659-4D7F-A34E-AA94832195F7}" dt="2018-05-25T15:38:13.989" v="0" actId="20577"/>
            <ac:picMkLst>
              <pc:docMk/>
              <pc:sldMasterMk cId="1104230836" sldId="2147483670"/>
              <pc:sldLayoutMk cId="2868934901" sldId="2147483680"/>
              <ac:picMk id="52" creationId="{4D6B3BFF-8816-412E-87A0-813B20CA8CA7}"/>
            </ac:picMkLst>
          </pc:picChg>
          <pc:cxnChg chg="add">
            <ac:chgData name="Bob Siegel" userId="d0ee51c0-556c-4b5a-893a-0619e6482ce7" providerId="ADAL" clId="{5988C2D1-3659-4D7F-A34E-AA94832195F7}" dt="2018-05-25T15:38:13.989" v="0" actId="20577"/>
            <ac:cxnSpMkLst>
              <pc:docMk/>
              <pc:sldMasterMk cId="1104230836" sldId="2147483670"/>
              <pc:sldLayoutMk cId="2868934901" sldId="2147483680"/>
              <ac:cxnSpMk id="50" creationId="{7FA47B86-2FAB-4D45-ACA3-0FA6C8C68CC0}"/>
            </ac:cxnSpMkLst>
          </pc:cxn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A9DFC-0A62-4730-9B58-2B4DB9390C32}" type="doc">
      <dgm:prSet loTypeId="urn:microsoft.com/office/officeart/2005/8/layout/chevron1" loCatId="process" qsTypeId="urn:microsoft.com/office/officeart/2005/8/quickstyle/simple1" qsCatId="simple" csTypeId="urn:microsoft.com/office/officeart/2005/8/colors/colorful2" csCatId="colorful" phldr="1"/>
      <dgm:spPr/>
    </dgm:pt>
    <dgm:pt modelId="{1984CE0F-979D-4A24-B2A7-E65791D0E5D9}">
      <dgm:prSet phldrT="[Text]"/>
      <dgm:spPr/>
      <dgm:t>
        <a:bodyPr/>
        <a:lstStyle/>
        <a:p>
          <a:r>
            <a:rPr lang="en-US" dirty="0"/>
            <a:t>Data Subject</a:t>
          </a:r>
        </a:p>
      </dgm:t>
    </dgm:pt>
    <dgm:pt modelId="{7E43232C-A80F-4C9E-B5DC-E8EC7A1713BF}" type="parTrans" cxnId="{88280170-A679-4FD0-A57D-ED3D1A3FC985}">
      <dgm:prSet/>
      <dgm:spPr/>
      <dgm:t>
        <a:bodyPr/>
        <a:lstStyle/>
        <a:p>
          <a:endParaRPr lang="en-US"/>
        </a:p>
      </dgm:t>
    </dgm:pt>
    <dgm:pt modelId="{F42DD87A-4D79-4A5F-BB45-F1FBB7F28780}" type="sibTrans" cxnId="{88280170-A679-4FD0-A57D-ED3D1A3FC985}">
      <dgm:prSet/>
      <dgm:spPr/>
      <dgm:t>
        <a:bodyPr/>
        <a:lstStyle/>
        <a:p>
          <a:endParaRPr lang="en-US"/>
        </a:p>
      </dgm:t>
    </dgm:pt>
    <dgm:pt modelId="{1001582E-7B59-42AA-BCA3-AEC85A362183}">
      <dgm:prSet phldrT="[Text]"/>
      <dgm:spPr/>
      <dgm:t>
        <a:bodyPr/>
        <a:lstStyle/>
        <a:p>
          <a:r>
            <a:rPr lang="en-US" dirty="0"/>
            <a:t>Data Controller</a:t>
          </a:r>
        </a:p>
      </dgm:t>
    </dgm:pt>
    <dgm:pt modelId="{192B7124-5948-4E62-A4C8-D6284B170318}" type="parTrans" cxnId="{F5A47DB9-81D8-4AE6-9772-947217E8E074}">
      <dgm:prSet/>
      <dgm:spPr/>
      <dgm:t>
        <a:bodyPr/>
        <a:lstStyle/>
        <a:p>
          <a:endParaRPr lang="en-US"/>
        </a:p>
      </dgm:t>
    </dgm:pt>
    <dgm:pt modelId="{F651809D-ACC8-413E-B35C-1759675097F0}" type="sibTrans" cxnId="{F5A47DB9-81D8-4AE6-9772-947217E8E074}">
      <dgm:prSet/>
      <dgm:spPr/>
      <dgm:t>
        <a:bodyPr/>
        <a:lstStyle/>
        <a:p>
          <a:endParaRPr lang="en-US"/>
        </a:p>
      </dgm:t>
    </dgm:pt>
    <dgm:pt modelId="{76ACEA92-C7C3-481F-88E9-B710E1F7EB61}">
      <dgm:prSet phldrT="[Text]"/>
      <dgm:spPr/>
      <dgm:t>
        <a:bodyPr/>
        <a:lstStyle/>
        <a:p>
          <a:r>
            <a:rPr lang="en-US" dirty="0"/>
            <a:t>Data Processor</a:t>
          </a:r>
        </a:p>
      </dgm:t>
    </dgm:pt>
    <dgm:pt modelId="{7CAE004F-E6A7-4867-9426-A4693A87B2EB}" type="parTrans" cxnId="{7E27840F-5858-4B24-A24D-BA5B22940AC5}">
      <dgm:prSet/>
      <dgm:spPr/>
      <dgm:t>
        <a:bodyPr/>
        <a:lstStyle/>
        <a:p>
          <a:endParaRPr lang="en-US"/>
        </a:p>
      </dgm:t>
    </dgm:pt>
    <dgm:pt modelId="{4AB39615-BE9B-4BB2-BB69-77CF985EE2C9}" type="sibTrans" cxnId="{7E27840F-5858-4B24-A24D-BA5B22940AC5}">
      <dgm:prSet/>
      <dgm:spPr/>
      <dgm:t>
        <a:bodyPr/>
        <a:lstStyle/>
        <a:p>
          <a:endParaRPr lang="en-US"/>
        </a:p>
      </dgm:t>
    </dgm:pt>
    <dgm:pt modelId="{3C5B0939-557E-48D5-B681-B7637C96DBD8}">
      <dgm:prSet phldrT="[Text]"/>
      <dgm:spPr/>
      <dgm:t>
        <a:bodyPr/>
        <a:lstStyle/>
        <a:p>
          <a:r>
            <a:rPr lang="en-US" dirty="0"/>
            <a:t>Supervisory Authority</a:t>
          </a:r>
        </a:p>
      </dgm:t>
    </dgm:pt>
    <dgm:pt modelId="{32BE6DA3-3950-4D20-A421-D8696FCDA2BB}" type="parTrans" cxnId="{F4D1B235-66E5-4F39-B41B-3EC1ACF97832}">
      <dgm:prSet/>
      <dgm:spPr/>
      <dgm:t>
        <a:bodyPr/>
        <a:lstStyle/>
        <a:p>
          <a:endParaRPr lang="en-US"/>
        </a:p>
      </dgm:t>
    </dgm:pt>
    <dgm:pt modelId="{C9F81F09-B7B8-449A-B138-67D4D886F974}" type="sibTrans" cxnId="{F4D1B235-66E5-4F39-B41B-3EC1ACF97832}">
      <dgm:prSet/>
      <dgm:spPr/>
      <dgm:t>
        <a:bodyPr/>
        <a:lstStyle/>
        <a:p>
          <a:endParaRPr lang="en-US"/>
        </a:p>
      </dgm:t>
    </dgm:pt>
    <dgm:pt modelId="{DE83ABC0-B104-4185-AC17-502BE2B1D9DA}" type="pres">
      <dgm:prSet presAssocID="{1B3A9DFC-0A62-4730-9B58-2B4DB9390C32}" presName="Name0" presStyleCnt="0">
        <dgm:presLayoutVars>
          <dgm:dir/>
          <dgm:animLvl val="lvl"/>
          <dgm:resizeHandles val="exact"/>
        </dgm:presLayoutVars>
      </dgm:prSet>
      <dgm:spPr/>
    </dgm:pt>
    <dgm:pt modelId="{1B68F12E-76EA-4CA3-B410-05F71D1CA108}" type="pres">
      <dgm:prSet presAssocID="{1984CE0F-979D-4A24-B2A7-E65791D0E5D9}" presName="parTxOnly" presStyleLbl="node1" presStyleIdx="0" presStyleCnt="4">
        <dgm:presLayoutVars>
          <dgm:chMax val="0"/>
          <dgm:chPref val="0"/>
          <dgm:bulletEnabled val="1"/>
        </dgm:presLayoutVars>
      </dgm:prSet>
      <dgm:spPr/>
    </dgm:pt>
    <dgm:pt modelId="{F6E68BCE-4EC6-40FB-8971-E24D4A0C5762}" type="pres">
      <dgm:prSet presAssocID="{F42DD87A-4D79-4A5F-BB45-F1FBB7F28780}" presName="parTxOnlySpace" presStyleCnt="0"/>
      <dgm:spPr/>
    </dgm:pt>
    <dgm:pt modelId="{676074C3-2506-444C-B25D-EEE2DFC61C2A}" type="pres">
      <dgm:prSet presAssocID="{1001582E-7B59-42AA-BCA3-AEC85A362183}" presName="parTxOnly" presStyleLbl="node1" presStyleIdx="1" presStyleCnt="4">
        <dgm:presLayoutVars>
          <dgm:chMax val="0"/>
          <dgm:chPref val="0"/>
          <dgm:bulletEnabled val="1"/>
        </dgm:presLayoutVars>
      </dgm:prSet>
      <dgm:spPr/>
    </dgm:pt>
    <dgm:pt modelId="{684EE683-40B0-47E6-B5F7-EAC5E8B62A90}" type="pres">
      <dgm:prSet presAssocID="{F651809D-ACC8-413E-B35C-1759675097F0}" presName="parTxOnlySpace" presStyleCnt="0"/>
      <dgm:spPr/>
    </dgm:pt>
    <dgm:pt modelId="{10AE45B4-D3C7-4E37-9D91-5F62A3AD4B03}" type="pres">
      <dgm:prSet presAssocID="{76ACEA92-C7C3-481F-88E9-B710E1F7EB61}" presName="parTxOnly" presStyleLbl="node1" presStyleIdx="2" presStyleCnt="4">
        <dgm:presLayoutVars>
          <dgm:chMax val="0"/>
          <dgm:chPref val="0"/>
          <dgm:bulletEnabled val="1"/>
        </dgm:presLayoutVars>
      </dgm:prSet>
      <dgm:spPr/>
    </dgm:pt>
    <dgm:pt modelId="{4B8E0034-0E97-4344-9B35-D002F0E2AF4C}" type="pres">
      <dgm:prSet presAssocID="{4AB39615-BE9B-4BB2-BB69-77CF985EE2C9}" presName="parTxOnlySpace" presStyleCnt="0"/>
      <dgm:spPr/>
    </dgm:pt>
    <dgm:pt modelId="{4DD49BC0-5345-47DE-B5A1-31B582D1E0EB}" type="pres">
      <dgm:prSet presAssocID="{3C5B0939-557E-48D5-B681-B7637C96DBD8}" presName="parTxOnly" presStyleLbl="node1" presStyleIdx="3" presStyleCnt="4">
        <dgm:presLayoutVars>
          <dgm:chMax val="0"/>
          <dgm:chPref val="0"/>
          <dgm:bulletEnabled val="1"/>
        </dgm:presLayoutVars>
      </dgm:prSet>
      <dgm:spPr/>
    </dgm:pt>
  </dgm:ptLst>
  <dgm:cxnLst>
    <dgm:cxn modelId="{7E27840F-5858-4B24-A24D-BA5B22940AC5}" srcId="{1B3A9DFC-0A62-4730-9B58-2B4DB9390C32}" destId="{76ACEA92-C7C3-481F-88E9-B710E1F7EB61}" srcOrd="2" destOrd="0" parTransId="{7CAE004F-E6A7-4867-9426-A4693A87B2EB}" sibTransId="{4AB39615-BE9B-4BB2-BB69-77CF985EE2C9}"/>
    <dgm:cxn modelId="{F1427F14-6C38-45AB-9C55-106DE59E27A5}" type="presOf" srcId="{3C5B0939-557E-48D5-B681-B7637C96DBD8}" destId="{4DD49BC0-5345-47DE-B5A1-31B582D1E0EB}" srcOrd="0" destOrd="0" presId="urn:microsoft.com/office/officeart/2005/8/layout/chevron1"/>
    <dgm:cxn modelId="{F4D1B235-66E5-4F39-B41B-3EC1ACF97832}" srcId="{1B3A9DFC-0A62-4730-9B58-2B4DB9390C32}" destId="{3C5B0939-557E-48D5-B681-B7637C96DBD8}" srcOrd="3" destOrd="0" parTransId="{32BE6DA3-3950-4D20-A421-D8696FCDA2BB}" sibTransId="{C9F81F09-B7B8-449A-B138-67D4D886F974}"/>
    <dgm:cxn modelId="{AC4AB53B-DFB2-4CAB-8D1D-941622A24270}" type="presOf" srcId="{1B3A9DFC-0A62-4730-9B58-2B4DB9390C32}" destId="{DE83ABC0-B104-4185-AC17-502BE2B1D9DA}" srcOrd="0" destOrd="0" presId="urn:microsoft.com/office/officeart/2005/8/layout/chevron1"/>
    <dgm:cxn modelId="{7F56EC60-9087-4C29-BD87-9BE2304ED681}" type="presOf" srcId="{1001582E-7B59-42AA-BCA3-AEC85A362183}" destId="{676074C3-2506-444C-B25D-EEE2DFC61C2A}" srcOrd="0" destOrd="0" presId="urn:microsoft.com/office/officeart/2005/8/layout/chevron1"/>
    <dgm:cxn modelId="{88280170-A679-4FD0-A57D-ED3D1A3FC985}" srcId="{1B3A9DFC-0A62-4730-9B58-2B4DB9390C32}" destId="{1984CE0F-979D-4A24-B2A7-E65791D0E5D9}" srcOrd="0" destOrd="0" parTransId="{7E43232C-A80F-4C9E-B5DC-E8EC7A1713BF}" sibTransId="{F42DD87A-4D79-4A5F-BB45-F1FBB7F28780}"/>
    <dgm:cxn modelId="{B540827A-2D07-4382-8EC5-06D573CFC457}" type="presOf" srcId="{1984CE0F-979D-4A24-B2A7-E65791D0E5D9}" destId="{1B68F12E-76EA-4CA3-B410-05F71D1CA108}" srcOrd="0" destOrd="0" presId="urn:microsoft.com/office/officeart/2005/8/layout/chevron1"/>
    <dgm:cxn modelId="{E35CDFB0-9878-4CEF-9359-932BD406EEBD}" type="presOf" srcId="{76ACEA92-C7C3-481F-88E9-B710E1F7EB61}" destId="{10AE45B4-D3C7-4E37-9D91-5F62A3AD4B03}" srcOrd="0" destOrd="0" presId="urn:microsoft.com/office/officeart/2005/8/layout/chevron1"/>
    <dgm:cxn modelId="{F5A47DB9-81D8-4AE6-9772-947217E8E074}" srcId="{1B3A9DFC-0A62-4730-9B58-2B4DB9390C32}" destId="{1001582E-7B59-42AA-BCA3-AEC85A362183}" srcOrd="1" destOrd="0" parTransId="{192B7124-5948-4E62-A4C8-D6284B170318}" sibTransId="{F651809D-ACC8-413E-B35C-1759675097F0}"/>
    <dgm:cxn modelId="{1CCA5C96-8107-4001-BB3F-BD863B7D6A38}" type="presParOf" srcId="{DE83ABC0-B104-4185-AC17-502BE2B1D9DA}" destId="{1B68F12E-76EA-4CA3-B410-05F71D1CA108}" srcOrd="0" destOrd="0" presId="urn:microsoft.com/office/officeart/2005/8/layout/chevron1"/>
    <dgm:cxn modelId="{5FDBB932-54C1-47FA-9E38-534D96638504}" type="presParOf" srcId="{DE83ABC0-B104-4185-AC17-502BE2B1D9DA}" destId="{F6E68BCE-4EC6-40FB-8971-E24D4A0C5762}" srcOrd="1" destOrd="0" presId="urn:microsoft.com/office/officeart/2005/8/layout/chevron1"/>
    <dgm:cxn modelId="{16028F77-78CA-4106-A289-B30152A51E16}" type="presParOf" srcId="{DE83ABC0-B104-4185-AC17-502BE2B1D9DA}" destId="{676074C3-2506-444C-B25D-EEE2DFC61C2A}" srcOrd="2" destOrd="0" presId="urn:microsoft.com/office/officeart/2005/8/layout/chevron1"/>
    <dgm:cxn modelId="{7DA0ED50-0634-45BF-9510-C41CE605388D}" type="presParOf" srcId="{DE83ABC0-B104-4185-AC17-502BE2B1D9DA}" destId="{684EE683-40B0-47E6-B5F7-EAC5E8B62A90}" srcOrd="3" destOrd="0" presId="urn:microsoft.com/office/officeart/2005/8/layout/chevron1"/>
    <dgm:cxn modelId="{7D2DFA9B-3AE7-40CE-9694-95DB98A2B605}" type="presParOf" srcId="{DE83ABC0-B104-4185-AC17-502BE2B1D9DA}" destId="{10AE45B4-D3C7-4E37-9D91-5F62A3AD4B03}" srcOrd="4" destOrd="0" presId="urn:microsoft.com/office/officeart/2005/8/layout/chevron1"/>
    <dgm:cxn modelId="{7BE63C7B-A794-4295-95C2-838AFD356D9E}" type="presParOf" srcId="{DE83ABC0-B104-4185-AC17-502BE2B1D9DA}" destId="{4B8E0034-0E97-4344-9B35-D002F0E2AF4C}" srcOrd="5" destOrd="0" presId="urn:microsoft.com/office/officeart/2005/8/layout/chevron1"/>
    <dgm:cxn modelId="{29811671-4618-4B48-8A2B-AEA8727E254A}" type="presParOf" srcId="{DE83ABC0-B104-4185-AC17-502BE2B1D9DA}" destId="{4DD49BC0-5345-47DE-B5A1-31B582D1E0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F12E-76EA-4CA3-B410-05F71D1CA108}">
      <dsp:nvSpPr>
        <dsp:cNvPr id="0" name=""/>
        <dsp:cNvSpPr/>
      </dsp:nvSpPr>
      <dsp:spPr>
        <a:xfrm>
          <a:off x="4669" y="848013"/>
          <a:ext cx="2718107" cy="108724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Data Subject</a:t>
          </a:r>
        </a:p>
      </dsp:txBody>
      <dsp:txXfrm>
        <a:off x="548291" y="848013"/>
        <a:ext cx="1630864" cy="1087243"/>
      </dsp:txXfrm>
    </dsp:sp>
    <dsp:sp modelId="{676074C3-2506-444C-B25D-EEE2DFC61C2A}">
      <dsp:nvSpPr>
        <dsp:cNvPr id="0" name=""/>
        <dsp:cNvSpPr/>
      </dsp:nvSpPr>
      <dsp:spPr>
        <a:xfrm>
          <a:off x="2450966" y="848013"/>
          <a:ext cx="2718107" cy="1087243"/>
        </a:xfrm>
        <a:prstGeom prst="chevron">
          <a:avLst/>
        </a:prstGeom>
        <a:solidFill>
          <a:schemeClr val="accent2">
            <a:hueOff val="-993110"/>
            <a:satOff val="-28942"/>
            <a:lumOff val="10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Data Controller</a:t>
          </a:r>
        </a:p>
      </dsp:txBody>
      <dsp:txXfrm>
        <a:off x="2994588" y="848013"/>
        <a:ext cx="1630864" cy="1087243"/>
      </dsp:txXfrm>
    </dsp:sp>
    <dsp:sp modelId="{10AE45B4-D3C7-4E37-9D91-5F62A3AD4B03}">
      <dsp:nvSpPr>
        <dsp:cNvPr id="0" name=""/>
        <dsp:cNvSpPr/>
      </dsp:nvSpPr>
      <dsp:spPr>
        <a:xfrm>
          <a:off x="4897263" y="848013"/>
          <a:ext cx="2718107" cy="1087243"/>
        </a:xfrm>
        <a:prstGeom prst="chevron">
          <a:avLst/>
        </a:prstGeom>
        <a:solidFill>
          <a:schemeClr val="accent2">
            <a:hueOff val="-1986221"/>
            <a:satOff val="-57884"/>
            <a:lumOff val="2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Data Processor</a:t>
          </a:r>
        </a:p>
      </dsp:txBody>
      <dsp:txXfrm>
        <a:off x="5440885" y="848013"/>
        <a:ext cx="1630864" cy="1087243"/>
      </dsp:txXfrm>
    </dsp:sp>
    <dsp:sp modelId="{4DD49BC0-5345-47DE-B5A1-31B582D1E0EB}">
      <dsp:nvSpPr>
        <dsp:cNvPr id="0" name=""/>
        <dsp:cNvSpPr/>
      </dsp:nvSpPr>
      <dsp:spPr>
        <a:xfrm>
          <a:off x="7343560" y="848013"/>
          <a:ext cx="2718107" cy="1087243"/>
        </a:xfrm>
        <a:prstGeom prst="chevron">
          <a:avLst/>
        </a:prstGeom>
        <a:solidFill>
          <a:schemeClr val="accent2">
            <a:hueOff val="-2979331"/>
            <a:satOff val="-86826"/>
            <a:lumOff val="3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Supervisory Authority</a:t>
          </a:r>
        </a:p>
      </dsp:txBody>
      <dsp:txXfrm>
        <a:off x="7887182" y="848013"/>
        <a:ext cx="1630864" cy="10872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1B349-B7F3-46E9-8C64-31B7D1333AAB}" type="datetimeFigureOut">
              <a:rPr lang="en-US" smtClean="0"/>
              <a:t>5/25/2018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0145B-58FA-4B13-89DE-60EE3D56782B}" type="slidenum">
              <a:rPr lang="en-US" smtClean="0"/>
              <a:t>‹#›</a:t>
            </a:fld>
            <a:endParaRPr lang="en-US" dirty="0"/>
          </a:p>
        </p:txBody>
      </p:sp>
    </p:spTree>
    <p:extLst>
      <p:ext uri="{BB962C8B-B14F-4D97-AF65-F5344CB8AC3E}">
        <p14:creationId xmlns:p14="http://schemas.microsoft.com/office/powerpoint/2010/main" val="133189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5574-2F75-40FA-BC8A-C3FF53AA7FE8}"/>
              </a:ext>
            </a:extLst>
          </p:cNvPr>
          <p:cNvSpPr>
            <a:spLocks noGrp="1"/>
          </p:cNvSpPr>
          <p:nvPr>
            <p:ph type="ctrTitle" hasCustomPrompt="1"/>
          </p:nvPr>
        </p:nvSpPr>
        <p:spPr>
          <a:xfrm>
            <a:off x="1565466" y="1447203"/>
            <a:ext cx="9144000" cy="2151402"/>
          </a:xfrm>
        </p:spPr>
        <p:txBody>
          <a:bodyPr anchor="b">
            <a:normAutofit/>
          </a:bodyPr>
          <a:lstStyle>
            <a:lvl1pPr algn="ctr">
              <a:defRPr sz="5400"/>
            </a:lvl1pPr>
          </a:lstStyle>
          <a:p>
            <a:r>
              <a:rPr lang="en-US" dirty="0"/>
              <a:t>Title</a:t>
            </a:r>
          </a:p>
        </p:txBody>
      </p:sp>
      <p:sp>
        <p:nvSpPr>
          <p:cNvPr id="3" name="Subtitle 2">
            <a:extLst>
              <a:ext uri="{FF2B5EF4-FFF2-40B4-BE49-F238E27FC236}">
                <a16:creationId xmlns:a16="http://schemas.microsoft.com/office/drawing/2014/main" id="{2D277ACA-CD55-490F-96F4-287979848EE7}"/>
              </a:ext>
            </a:extLst>
          </p:cNvPr>
          <p:cNvSpPr>
            <a:spLocks noGrp="1"/>
          </p:cNvSpPr>
          <p:nvPr>
            <p:ph type="subTitle" idx="1" hasCustomPrompt="1"/>
          </p:nvPr>
        </p:nvSpPr>
        <p:spPr>
          <a:xfrm>
            <a:off x="1565466" y="4118602"/>
            <a:ext cx="9144000" cy="1655762"/>
          </a:xfrm>
        </p:spPr>
        <p:txBody>
          <a:bodyPr/>
          <a:lstStyle>
            <a:lvl1pPr marL="0" indent="0" algn="ctr">
              <a:buNone/>
              <a:defRPr sz="2400" i="1">
                <a:solidFill>
                  <a:schemeClr val="tx1">
                    <a:lumMod val="8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a:t>
            </a:r>
          </a:p>
          <a:p>
            <a:r>
              <a:rPr lang="en-US" dirty="0"/>
              <a:t>Other Information</a:t>
            </a:r>
          </a:p>
        </p:txBody>
      </p:sp>
      <p:grpSp>
        <p:nvGrpSpPr>
          <p:cNvPr id="15" name="Group 14">
            <a:extLst>
              <a:ext uri="{FF2B5EF4-FFF2-40B4-BE49-F238E27FC236}">
                <a16:creationId xmlns:a16="http://schemas.microsoft.com/office/drawing/2014/main" id="{E133C684-184B-4BAE-8E40-DB0C95ED7495}"/>
              </a:ext>
            </a:extLst>
          </p:cNvPr>
          <p:cNvGrpSpPr/>
          <p:nvPr userDrawn="1"/>
        </p:nvGrpSpPr>
        <p:grpSpPr>
          <a:xfrm>
            <a:off x="-687388" y="152403"/>
            <a:ext cx="3291840" cy="816053"/>
            <a:chOff x="-687388" y="152401"/>
            <a:chExt cx="3291840" cy="816053"/>
          </a:xfrm>
        </p:grpSpPr>
        <p:cxnSp>
          <p:nvCxnSpPr>
            <p:cNvPr id="16" name="Straight Connector 15">
              <a:extLst>
                <a:ext uri="{FF2B5EF4-FFF2-40B4-BE49-F238E27FC236}">
                  <a16:creationId xmlns:a16="http://schemas.microsoft.com/office/drawing/2014/main" id="{54B766A2-E3B1-40E8-81D4-756B0D7C0D3D}"/>
                </a:ext>
              </a:extLst>
            </p:cNvPr>
            <p:cNvCxnSpPr>
              <a:cxnSpLocks/>
            </p:cNvCxnSpPr>
            <p:nvPr userDrawn="1"/>
          </p:nvCxnSpPr>
          <p:spPr>
            <a:xfrm rot="18900000" flipH="1">
              <a:off x="-291153" y="522822"/>
              <a:ext cx="15544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009925-B4C9-4038-B16B-B4B041CC610C}"/>
                </a:ext>
              </a:extLst>
            </p:cNvPr>
            <p:cNvCxnSpPr>
              <a:cxnSpLocks/>
            </p:cNvCxnSpPr>
            <p:nvPr userDrawn="1"/>
          </p:nvCxnSpPr>
          <p:spPr>
            <a:xfrm rot="18900000" flipH="1">
              <a:off x="-441704" y="701993"/>
              <a:ext cx="21031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8F3DE-CFD9-4230-8B1A-5BA76333C434}"/>
                </a:ext>
              </a:extLst>
            </p:cNvPr>
            <p:cNvCxnSpPr>
              <a:cxnSpLocks/>
            </p:cNvCxnSpPr>
            <p:nvPr userDrawn="1"/>
          </p:nvCxnSpPr>
          <p:spPr>
            <a:xfrm rot="18900000" flipH="1">
              <a:off x="-200182" y="314046"/>
              <a:ext cx="11887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BE1DF-FBE1-454C-BBAE-33EDAEE9C9DC}"/>
                </a:ext>
              </a:extLst>
            </p:cNvPr>
            <p:cNvCxnSpPr>
              <a:cxnSpLocks/>
            </p:cNvCxnSpPr>
            <p:nvPr userDrawn="1"/>
          </p:nvCxnSpPr>
          <p:spPr>
            <a:xfrm rot="18900000" flipH="1">
              <a:off x="-254229" y="281716"/>
              <a:ext cx="82296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522054-231A-483D-A959-1959D3EB29FB}"/>
                </a:ext>
              </a:extLst>
            </p:cNvPr>
            <p:cNvCxnSpPr>
              <a:cxnSpLocks/>
            </p:cNvCxnSpPr>
            <p:nvPr userDrawn="1"/>
          </p:nvCxnSpPr>
          <p:spPr>
            <a:xfrm rot="18900000" flipH="1">
              <a:off x="-163626" y="152401"/>
              <a:ext cx="45720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756559-87F6-4994-AFD2-D574D1B4264C}"/>
                </a:ext>
              </a:extLst>
            </p:cNvPr>
            <p:cNvCxnSpPr>
              <a:cxnSpLocks/>
            </p:cNvCxnSpPr>
            <p:nvPr userDrawn="1"/>
          </p:nvCxnSpPr>
          <p:spPr>
            <a:xfrm rot="18900000" flipH="1">
              <a:off x="-687388" y="968454"/>
              <a:ext cx="329184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EC52D1-B272-4607-BBF9-7E04CC1764E0}"/>
                </a:ext>
              </a:extLst>
            </p:cNvPr>
            <p:cNvCxnSpPr>
              <a:cxnSpLocks/>
            </p:cNvCxnSpPr>
            <p:nvPr userDrawn="1"/>
          </p:nvCxnSpPr>
          <p:spPr>
            <a:xfrm rot="18900000" flipH="1">
              <a:off x="-456641" y="846111"/>
              <a:ext cx="24688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050E50D-56B6-4C69-BBDD-2CADB3E3A695}"/>
              </a:ext>
            </a:extLst>
          </p:cNvPr>
          <p:cNvGrpSpPr/>
          <p:nvPr userDrawn="1"/>
        </p:nvGrpSpPr>
        <p:grpSpPr>
          <a:xfrm>
            <a:off x="9574735" y="5964443"/>
            <a:ext cx="3291840" cy="816053"/>
            <a:chOff x="9574734" y="5964441"/>
            <a:chExt cx="3291840" cy="816053"/>
          </a:xfrm>
        </p:grpSpPr>
        <p:cxnSp>
          <p:nvCxnSpPr>
            <p:cNvPr id="24" name="Straight Connector 23">
              <a:extLst>
                <a:ext uri="{FF2B5EF4-FFF2-40B4-BE49-F238E27FC236}">
                  <a16:creationId xmlns:a16="http://schemas.microsoft.com/office/drawing/2014/main" id="{C368C411-9C41-4A2F-B2D0-449070A66FA9}"/>
                </a:ext>
              </a:extLst>
            </p:cNvPr>
            <p:cNvCxnSpPr>
              <a:cxnSpLocks/>
            </p:cNvCxnSpPr>
            <p:nvPr userDrawn="1"/>
          </p:nvCxnSpPr>
          <p:spPr>
            <a:xfrm rot="8100000" flipH="1">
              <a:off x="10915859" y="6410073"/>
              <a:ext cx="155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EF1094A-CF66-4924-8158-9D1C297A3347}"/>
                </a:ext>
              </a:extLst>
            </p:cNvPr>
            <p:cNvCxnSpPr>
              <a:cxnSpLocks/>
            </p:cNvCxnSpPr>
            <p:nvPr userDrawn="1"/>
          </p:nvCxnSpPr>
          <p:spPr>
            <a:xfrm rot="8100000" flipH="1">
              <a:off x="10595819" y="6198573"/>
              <a:ext cx="2011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AF8452-1141-4AC7-A9D8-B6C96DAE8559}"/>
                </a:ext>
              </a:extLst>
            </p:cNvPr>
            <p:cNvCxnSpPr>
              <a:cxnSpLocks/>
            </p:cNvCxnSpPr>
            <p:nvPr userDrawn="1"/>
          </p:nvCxnSpPr>
          <p:spPr>
            <a:xfrm rot="8100000" flipH="1">
              <a:off x="11190648" y="6618849"/>
              <a:ext cx="1188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CA841E7-5A3C-4C86-9661-6A9E7DC5D9D0}"/>
                </a:ext>
              </a:extLst>
            </p:cNvPr>
            <p:cNvCxnSpPr>
              <a:cxnSpLocks/>
            </p:cNvCxnSpPr>
            <p:nvPr userDrawn="1"/>
          </p:nvCxnSpPr>
          <p:spPr>
            <a:xfrm rot="8100000" flipH="1">
              <a:off x="11610455" y="6651179"/>
              <a:ext cx="8229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5CD1DB-ABD7-424D-850F-ABE1686BEDCA}"/>
                </a:ext>
              </a:extLst>
            </p:cNvPr>
            <p:cNvCxnSpPr>
              <a:cxnSpLocks/>
            </p:cNvCxnSpPr>
            <p:nvPr userDrawn="1"/>
          </p:nvCxnSpPr>
          <p:spPr>
            <a:xfrm rot="8100000" flipH="1">
              <a:off x="11885612" y="678049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D8B2BF-5665-4283-9C28-BEC005E5A4A5}"/>
                </a:ext>
              </a:extLst>
            </p:cNvPr>
            <p:cNvCxnSpPr>
              <a:cxnSpLocks/>
            </p:cNvCxnSpPr>
            <p:nvPr userDrawn="1"/>
          </p:nvCxnSpPr>
          <p:spPr>
            <a:xfrm rot="8100000" flipH="1">
              <a:off x="9574734" y="5964441"/>
              <a:ext cx="3291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D4AA10-E550-4BD1-859F-5C5A2C300927}"/>
                </a:ext>
              </a:extLst>
            </p:cNvPr>
            <p:cNvCxnSpPr>
              <a:cxnSpLocks/>
            </p:cNvCxnSpPr>
            <p:nvPr userDrawn="1"/>
          </p:nvCxnSpPr>
          <p:spPr>
            <a:xfrm rot="8100000" flipH="1">
              <a:off x="10166947" y="6086784"/>
              <a:ext cx="2468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765B6082-ACA0-41C4-86D1-5702A5C60AF9}"/>
              </a:ext>
            </a:extLst>
          </p:cNvPr>
          <p:cNvCxnSpPr>
            <a:cxnSpLocks/>
          </p:cNvCxnSpPr>
          <p:nvPr userDrawn="1"/>
        </p:nvCxnSpPr>
        <p:spPr>
          <a:xfrm flipH="1">
            <a:off x="1565466" y="3886195"/>
            <a:ext cx="9211628" cy="1"/>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084DDCC3-6935-4455-A3C5-1EB718B3B5B6}"/>
              </a:ext>
            </a:extLst>
          </p:cNvPr>
          <p:cNvPicPr>
            <a:picLocks noChangeAspect="1"/>
          </p:cNvPicPr>
          <p:nvPr userDrawn="1"/>
        </p:nvPicPr>
        <p:blipFill>
          <a:blip r:embed="rId2"/>
          <a:stretch>
            <a:fillRect/>
          </a:stretch>
        </p:blipFill>
        <p:spPr>
          <a:xfrm rot="5400000">
            <a:off x="5871745" y="-1792847"/>
            <a:ext cx="691617" cy="5038910"/>
          </a:xfrm>
          <a:prstGeom prst="rect">
            <a:avLst/>
          </a:prstGeom>
        </p:spPr>
      </p:pic>
    </p:spTree>
    <p:extLst>
      <p:ext uri="{BB962C8B-B14F-4D97-AF65-F5344CB8AC3E}">
        <p14:creationId xmlns:p14="http://schemas.microsoft.com/office/powerpoint/2010/main" val="212929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nec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044BF38-4257-4493-A478-B0F9DD74AB6E}"/>
              </a:ext>
            </a:extLst>
          </p:cNvPr>
          <p:cNvGrpSpPr/>
          <p:nvPr userDrawn="1"/>
        </p:nvGrpSpPr>
        <p:grpSpPr>
          <a:xfrm>
            <a:off x="1794309" y="1817071"/>
            <a:ext cx="8110105" cy="914400"/>
            <a:chOff x="1794307" y="2133600"/>
            <a:chExt cx="8110105" cy="914400"/>
          </a:xfrm>
        </p:grpSpPr>
        <p:pic>
          <p:nvPicPr>
            <p:cNvPr id="19" name="Picture 6" descr="Image result for white website logo">
              <a:extLst>
                <a:ext uri="{FF2B5EF4-FFF2-40B4-BE49-F238E27FC236}">
                  <a16:creationId xmlns:a16="http://schemas.microsoft.com/office/drawing/2014/main" id="{29543051-8DD0-4232-8980-6B680EFF66B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4307" y="2133600"/>
              <a:ext cx="914400" cy="91440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2" descr="Image result for white mail logo">
              <a:extLst>
                <a:ext uri="{FF2B5EF4-FFF2-40B4-BE49-F238E27FC236}">
                  <a16:creationId xmlns:a16="http://schemas.microsoft.com/office/drawing/2014/main" id="{54215F50-6162-4F64-8D79-2869010C1BE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3233" y="2133600"/>
              <a:ext cx="914400" cy="9144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6" descr="Image result for white circle twitter logo">
              <a:extLst>
                <a:ext uri="{FF2B5EF4-FFF2-40B4-BE49-F238E27FC236}">
                  <a16:creationId xmlns:a16="http://schemas.microsoft.com/office/drawing/2014/main" id="{9DE0CBE2-0351-4970-A2DE-869740FCBFB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2159" y="2133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Image result for white circle phone logo">
              <a:extLst>
                <a:ext uri="{FF2B5EF4-FFF2-40B4-BE49-F238E27FC236}">
                  <a16:creationId xmlns:a16="http://schemas.microsoft.com/office/drawing/2014/main" id="{C1FC83D1-A954-4E08-8481-351958E0F295}"/>
                </a:ext>
              </a:extLst>
            </p:cNvPr>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aturation sat="0"/>
                      </a14:imgEffect>
                      <a14:imgEffect>
                        <a14:brightnessContrast bright="100000" contrast="51000"/>
                      </a14:imgEffect>
                    </a14:imgLayer>
                  </a14:imgProps>
                </a:ext>
                <a:ext uri="{28A0092B-C50C-407E-A947-70E740481C1C}">
                  <a14:useLocalDpi xmlns:a14="http://schemas.microsoft.com/office/drawing/2010/main" val="0"/>
                </a:ext>
              </a:extLst>
            </a:blip>
            <a:srcRect/>
            <a:stretch>
              <a:fillRect/>
            </a:stretch>
          </p:blipFill>
          <p:spPr bwMode="auto">
            <a:xfrm>
              <a:off x="8990012" y="2133600"/>
              <a:ext cx="914400" cy="9144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 descr="Image result for linkedin logo transparent white">
              <a:extLst>
                <a:ext uri="{FF2B5EF4-FFF2-40B4-BE49-F238E27FC236}">
                  <a16:creationId xmlns:a16="http://schemas.microsoft.com/office/drawing/2014/main" id="{D4068B39-660E-4FFE-BF80-1C99EDC89C4C}"/>
                </a:ext>
              </a:extLst>
            </p:cNvPr>
            <p:cNvPicPr>
              <a:picLocks noChangeArrowheads="1"/>
            </p:cNvPicPr>
            <p:nvPr userDrawn="1"/>
          </p:nvPicPr>
          <p:blipFill rotWithShape="1">
            <a:blip r:embed="rId7">
              <a:extLst>
                <a:ext uri="{28A0092B-C50C-407E-A947-70E740481C1C}">
                  <a14:useLocalDpi xmlns:a14="http://schemas.microsoft.com/office/drawing/2010/main" val="0"/>
                </a:ext>
              </a:extLst>
            </a:blip>
            <a:srcRect l="18610" t="20187" r="16006" b="16766"/>
            <a:stretch/>
          </p:blipFill>
          <p:spPr bwMode="auto">
            <a:xfrm>
              <a:off x="7236805" y="2179320"/>
              <a:ext cx="822960" cy="822960"/>
            </a:xfrm>
            <a:prstGeom prst="ellipse">
              <a:avLst/>
            </a:prstGeom>
            <a:ln w="76200">
              <a:solidFill>
                <a:schemeClr val="tx1"/>
              </a:solidFill>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cxnSp>
        <p:nvCxnSpPr>
          <p:cNvPr id="24" name="Straight Connector 23">
            <a:extLst>
              <a:ext uri="{FF2B5EF4-FFF2-40B4-BE49-F238E27FC236}">
                <a16:creationId xmlns:a16="http://schemas.microsoft.com/office/drawing/2014/main" id="{EC835952-FF17-4471-A272-912159BC05B1}"/>
              </a:ext>
            </a:extLst>
          </p:cNvPr>
          <p:cNvCxnSpPr>
            <a:cxnSpLocks/>
          </p:cNvCxnSpPr>
          <p:nvPr userDrawn="1"/>
        </p:nvCxnSpPr>
        <p:spPr>
          <a:xfrm>
            <a:off x="1763512" y="3171793"/>
            <a:ext cx="8229600"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25" name="Title 1">
            <a:extLst>
              <a:ext uri="{FF2B5EF4-FFF2-40B4-BE49-F238E27FC236}">
                <a16:creationId xmlns:a16="http://schemas.microsoft.com/office/drawing/2014/main" id="{E3D276DB-B0C0-450F-A15D-27A8D36B0D9F}"/>
              </a:ext>
            </a:extLst>
          </p:cNvPr>
          <p:cNvSpPr>
            <a:spLocks noGrp="1"/>
          </p:cNvSpPr>
          <p:nvPr>
            <p:ph type="title" idx="4294967295" hasCustomPrompt="1"/>
          </p:nvPr>
        </p:nvSpPr>
        <p:spPr>
          <a:xfrm>
            <a:off x="1409076" y="3423899"/>
            <a:ext cx="8938472" cy="1746908"/>
          </a:xfrm>
        </p:spPr>
        <p:txBody>
          <a:bodyPr>
            <a:noAutofit/>
          </a:bodyPr>
          <a:lstStyle>
            <a:lvl1pPr algn="ctr">
              <a:defRPr sz="2800">
                <a:effectLst/>
              </a:defRPr>
            </a:lvl1pPr>
          </a:lstStyle>
          <a:p>
            <a:pPr algn="ctr"/>
            <a:r>
              <a:rPr lang="en-US" dirty="0"/>
              <a:t>www.PrivacyRef.com</a:t>
            </a:r>
            <a:br>
              <a:rPr lang="en-US" dirty="0"/>
            </a:br>
            <a:r>
              <a:rPr lang="en-US" dirty="0"/>
              <a:t>info@PrivacyRef.com</a:t>
            </a:r>
            <a:br>
              <a:rPr lang="en-US" dirty="0"/>
            </a:br>
            <a:r>
              <a:rPr lang="en-US" dirty="0"/>
              <a:t>@PrivacyRef</a:t>
            </a:r>
            <a:br>
              <a:rPr lang="en-US" dirty="0"/>
            </a:br>
            <a:r>
              <a:rPr lang="en-US" dirty="0"/>
              <a:t>888.470.1528</a:t>
            </a:r>
          </a:p>
        </p:txBody>
      </p:sp>
      <p:sp>
        <p:nvSpPr>
          <p:cNvPr id="26" name="Title Placeholder 1">
            <a:extLst>
              <a:ext uri="{FF2B5EF4-FFF2-40B4-BE49-F238E27FC236}">
                <a16:creationId xmlns:a16="http://schemas.microsoft.com/office/drawing/2014/main" id="{F0C3146A-84FD-464E-9756-E37E098A8109}"/>
              </a:ext>
            </a:extLst>
          </p:cNvPr>
          <p:cNvSpPr txBox="1">
            <a:spLocks/>
          </p:cNvSpPr>
          <p:nvPr userDrawn="1"/>
        </p:nvSpPr>
        <p:spPr>
          <a:xfrm>
            <a:off x="2122375" y="136527"/>
            <a:ext cx="7760180" cy="11999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dirty="0"/>
              <a:t>Connect With Us</a:t>
            </a:r>
          </a:p>
        </p:txBody>
      </p:sp>
      <p:pic>
        <p:nvPicPr>
          <p:cNvPr id="27" name="Picture 26">
            <a:extLst>
              <a:ext uri="{FF2B5EF4-FFF2-40B4-BE49-F238E27FC236}">
                <a16:creationId xmlns:a16="http://schemas.microsoft.com/office/drawing/2014/main" id="{1ECBE3B5-AC0C-45AF-9E2E-BD9FFB18D422}"/>
              </a:ext>
            </a:extLst>
          </p:cNvPr>
          <p:cNvPicPr>
            <a:picLocks noChangeAspect="1"/>
          </p:cNvPicPr>
          <p:nvPr userDrawn="1"/>
        </p:nvPicPr>
        <p:blipFill>
          <a:blip r:embed="rId8"/>
          <a:stretch>
            <a:fillRect/>
          </a:stretch>
        </p:blipFill>
        <p:spPr>
          <a:xfrm rot="5400000">
            <a:off x="5613689" y="3295712"/>
            <a:ext cx="777553" cy="5665015"/>
          </a:xfrm>
          <a:prstGeom prst="rect">
            <a:avLst/>
          </a:prstGeom>
        </p:spPr>
      </p:pic>
      <p:grpSp>
        <p:nvGrpSpPr>
          <p:cNvPr id="28" name="Group 27">
            <a:extLst>
              <a:ext uri="{FF2B5EF4-FFF2-40B4-BE49-F238E27FC236}">
                <a16:creationId xmlns:a16="http://schemas.microsoft.com/office/drawing/2014/main" id="{31B05102-3726-4A20-9C28-756CEE4F53D8}"/>
              </a:ext>
            </a:extLst>
          </p:cNvPr>
          <p:cNvGrpSpPr/>
          <p:nvPr userDrawn="1"/>
        </p:nvGrpSpPr>
        <p:grpSpPr>
          <a:xfrm>
            <a:off x="-687388" y="167643"/>
            <a:ext cx="3291840" cy="816053"/>
            <a:chOff x="-687388" y="152401"/>
            <a:chExt cx="3291840" cy="816053"/>
          </a:xfrm>
        </p:grpSpPr>
        <p:cxnSp>
          <p:nvCxnSpPr>
            <p:cNvPr id="29" name="Straight Connector 28">
              <a:extLst>
                <a:ext uri="{FF2B5EF4-FFF2-40B4-BE49-F238E27FC236}">
                  <a16:creationId xmlns:a16="http://schemas.microsoft.com/office/drawing/2014/main" id="{7D87ACC2-11DD-4160-BE17-19161CC83FC3}"/>
                </a:ext>
              </a:extLst>
            </p:cNvPr>
            <p:cNvCxnSpPr>
              <a:cxnSpLocks/>
            </p:cNvCxnSpPr>
            <p:nvPr userDrawn="1"/>
          </p:nvCxnSpPr>
          <p:spPr>
            <a:xfrm rot="18900000" flipH="1">
              <a:off x="-291153" y="522822"/>
              <a:ext cx="15544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992740-679A-4EFC-9545-BF6F7C94B180}"/>
                </a:ext>
              </a:extLst>
            </p:cNvPr>
            <p:cNvCxnSpPr>
              <a:cxnSpLocks/>
            </p:cNvCxnSpPr>
            <p:nvPr userDrawn="1"/>
          </p:nvCxnSpPr>
          <p:spPr>
            <a:xfrm rot="18900000" flipH="1">
              <a:off x="-441704" y="701993"/>
              <a:ext cx="21031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9598705-104F-44E1-BE6B-69DB2C5AD95A}"/>
                </a:ext>
              </a:extLst>
            </p:cNvPr>
            <p:cNvCxnSpPr>
              <a:cxnSpLocks/>
            </p:cNvCxnSpPr>
            <p:nvPr userDrawn="1"/>
          </p:nvCxnSpPr>
          <p:spPr>
            <a:xfrm rot="18900000" flipH="1">
              <a:off x="-200182" y="314046"/>
              <a:ext cx="11887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16F270-88F2-4D92-A9CC-4286CC98F80F}"/>
                </a:ext>
              </a:extLst>
            </p:cNvPr>
            <p:cNvCxnSpPr>
              <a:cxnSpLocks/>
            </p:cNvCxnSpPr>
            <p:nvPr userDrawn="1"/>
          </p:nvCxnSpPr>
          <p:spPr>
            <a:xfrm rot="18900000" flipH="1">
              <a:off x="-254229" y="281716"/>
              <a:ext cx="82296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E7C196F-FDB7-41F0-80A6-804138094852}"/>
                </a:ext>
              </a:extLst>
            </p:cNvPr>
            <p:cNvCxnSpPr>
              <a:cxnSpLocks/>
            </p:cNvCxnSpPr>
            <p:nvPr userDrawn="1"/>
          </p:nvCxnSpPr>
          <p:spPr>
            <a:xfrm rot="18900000" flipH="1">
              <a:off x="-163626" y="152401"/>
              <a:ext cx="45720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57F0E2C-41EF-44FC-8BF0-256EC47460E5}"/>
                </a:ext>
              </a:extLst>
            </p:cNvPr>
            <p:cNvCxnSpPr>
              <a:cxnSpLocks/>
            </p:cNvCxnSpPr>
            <p:nvPr userDrawn="1"/>
          </p:nvCxnSpPr>
          <p:spPr>
            <a:xfrm rot="18900000" flipH="1">
              <a:off x="-687388" y="968454"/>
              <a:ext cx="329184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4D7DB1-8838-483F-8801-C8A1BC319A18}"/>
                </a:ext>
              </a:extLst>
            </p:cNvPr>
            <p:cNvCxnSpPr>
              <a:cxnSpLocks/>
            </p:cNvCxnSpPr>
            <p:nvPr userDrawn="1"/>
          </p:nvCxnSpPr>
          <p:spPr>
            <a:xfrm rot="18900000" flipH="1">
              <a:off x="-456641" y="846111"/>
              <a:ext cx="24688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EFAD16C1-9B7E-4533-B632-DCF1E9E50B2F}"/>
              </a:ext>
            </a:extLst>
          </p:cNvPr>
          <p:cNvGrpSpPr/>
          <p:nvPr userDrawn="1"/>
        </p:nvGrpSpPr>
        <p:grpSpPr>
          <a:xfrm>
            <a:off x="9574735" y="5964443"/>
            <a:ext cx="3291840" cy="816053"/>
            <a:chOff x="9574734" y="5964441"/>
            <a:chExt cx="3291840" cy="816053"/>
          </a:xfrm>
        </p:grpSpPr>
        <p:cxnSp>
          <p:nvCxnSpPr>
            <p:cNvPr id="37" name="Straight Connector 36">
              <a:extLst>
                <a:ext uri="{FF2B5EF4-FFF2-40B4-BE49-F238E27FC236}">
                  <a16:creationId xmlns:a16="http://schemas.microsoft.com/office/drawing/2014/main" id="{91F29A78-8ABE-45D9-8D3C-72556D3092A3}"/>
                </a:ext>
              </a:extLst>
            </p:cNvPr>
            <p:cNvCxnSpPr>
              <a:cxnSpLocks/>
            </p:cNvCxnSpPr>
            <p:nvPr userDrawn="1"/>
          </p:nvCxnSpPr>
          <p:spPr>
            <a:xfrm rot="8100000" flipH="1">
              <a:off x="10915859" y="6410073"/>
              <a:ext cx="155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5DDCF7-8D33-4E8C-BDF8-D844E742B985}"/>
                </a:ext>
              </a:extLst>
            </p:cNvPr>
            <p:cNvCxnSpPr>
              <a:cxnSpLocks/>
            </p:cNvCxnSpPr>
            <p:nvPr userDrawn="1"/>
          </p:nvCxnSpPr>
          <p:spPr>
            <a:xfrm rot="8100000" flipH="1">
              <a:off x="10595819" y="6198573"/>
              <a:ext cx="2011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6FBE14-C290-4FD8-B2A6-80668E493E94}"/>
                </a:ext>
              </a:extLst>
            </p:cNvPr>
            <p:cNvCxnSpPr>
              <a:cxnSpLocks/>
            </p:cNvCxnSpPr>
            <p:nvPr userDrawn="1"/>
          </p:nvCxnSpPr>
          <p:spPr>
            <a:xfrm rot="8100000" flipH="1">
              <a:off x="11190648" y="6618849"/>
              <a:ext cx="1188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FFCCD7-BFAD-4835-85B9-5B7A814074B6}"/>
                </a:ext>
              </a:extLst>
            </p:cNvPr>
            <p:cNvCxnSpPr>
              <a:cxnSpLocks/>
            </p:cNvCxnSpPr>
            <p:nvPr userDrawn="1"/>
          </p:nvCxnSpPr>
          <p:spPr>
            <a:xfrm rot="8100000" flipH="1">
              <a:off x="11610455" y="6651179"/>
              <a:ext cx="8229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F854EE-F422-4DDF-81EA-AEE6C16DFE65}"/>
                </a:ext>
              </a:extLst>
            </p:cNvPr>
            <p:cNvCxnSpPr>
              <a:cxnSpLocks/>
            </p:cNvCxnSpPr>
            <p:nvPr userDrawn="1"/>
          </p:nvCxnSpPr>
          <p:spPr>
            <a:xfrm rot="8100000" flipH="1">
              <a:off x="11885612" y="678049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D45EAD-6394-4261-BB82-32DA9479A54F}"/>
                </a:ext>
              </a:extLst>
            </p:cNvPr>
            <p:cNvCxnSpPr>
              <a:cxnSpLocks/>
            </p:cNvCxnSpPr>
            <p:nvPr userDrawn="1"/>
          </p:nvCxnSpPr>
          <p:spPr>
            <a:xfrm rot="8100000" flipH="1">
              <a:off x="9574734" y="5964441"/>
              <a:ext cx="3291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DF2CB1-F05B-48E5-830A-60A631857C9A}"/>
                </a:ext>
              </a:extLst>
            </p:cNvPr>
            <p:cNvCxnSpPr>
              <a:cxnSpLocks/>
            </p:cNvCxnSpPr>
            <p:nvPr userDrawn="1"/>
          </p:nvCxnSpPr>
          <p:spPr>
            <a:xfrm rot="8100000" flipH="1">
              <a:off x="10166947" y="6086784"/>
              <a:ext cx="2468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775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de 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48C9-744D-469C-8466-3C1A22D42EE5}"/>
              </a:ext>
            </a:extLst>
          </p:cNvPr>
          <p:cNvSpPr>
            <a:spLocks noGrp="1"/>
          </p:cNvSpPr>
          <p:nvPr>
            <p:ph type="title"/>
          </p:nvPr>
        </p:nvSpPr>
        <p:spPr>
          <a:xfrm>
            <a:off x="839788" y="457200"/>
            <a:ext cx="3932237" cy="1600200"/>
          </a:xfrm>
        </p:spPr>
        <p:txBody>
          <a:bodyPr anchor="b">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E0E145E-1321-46FB-9177-3B5227A0C0D4}"/>
              </a:ext>
            </a:extLst>
          </p:cNvPr>
          <p:cNvSpPr>
            <a:spLocks noGrp="1"/>
          </p:cNvSpPr>
          <p:nvPr>
            <p:ph idx="1"/>
          </p:nvPr>
        </p:nvSpPr>
        <p:spPr>
          <a:xfrm>
            <a:off x="5183188" y="987427"/>
            <a:ext cx="6172200" cy="4873625"/>
          </a:xfrm>
        </p:spPr>
        <p:txBody>
          <a:bodyPr/>
          <a:lstStyle>
            <a:lvl1pPr marL="0" indent="0">
              <a:buNone/>
              <a:defRPr sz="3200">
                <a:solidFill>
                  <a:schemeClr val="accent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9AAF040-8EE5-47BB-854F-307B506B34B4}"/>
              </a:ext>
            </a:extLst>
          </p:cNvPr>
          <p:cNvSpPr>
            <a:spLocks noGrp="1"/>
          </p:cNvSpPr>
          <p:nvPr>
            <p:ph type="dt" sz="half" idx="10"/>
          </p:nvPr>
        </p:nvSpPr>
        <p:spPr/>
        <p:txBody>
          <a:bodyPr/>
          <a:lstStyle/>
          <a:p>
            <a:fld id="{867B6BDF-D28E-4431-BAF9-A9E6743C3AE0}" type="datetime1">
              <a:rPr lang="en-US" smtClean="0"/>
              <a:t>5/25/2018</a:t>
            </a:fld>
            <a:endParaRPr lang="en-US" dirty="0"/>
          </a:p>
        </p:txBody>
      </p:sp>
      <p:sp>
        <p:nvSpPr>
          <p:cNvPr id="6" name="Footer Placeholder 5">
            <a:extLst>
              <a:ext uri="{FF2B5EF4-FFF2-40B4-BE49-F238E27FC236}">
                <a16:creationId xmlns:a16="http://schemas.microsoft.com/office/drawing/2014/main" id="{E983DCB9-AF89-43DF-80F1-FB151C12BC23}"/>
              </a:ext>
            </a:extLst>
          </p:cNvPr>
          <p:cNvSpPr>
            <a:spLocks noGrp="1"/>
          </p:cNvSpPr>
          <p:nvPr>
            <p:ph type="ftr" sz="quarter" idx="11"/>
          </p:nvPr>
        </p:nvSpPr>
        <p:spPr/>
        <p:txBody>
          <a:bodyPr/>
          <a:lstStyle/>
          <a:p>
            <a:r>
              <a:rPr lang="en-US" dirty="0"/>
              <a:t>Confidential</a:t>
            </a:r>
          </a:p>
        </p:txBody>
      </p:sp>
      <p:sp>
        <p:nvSpPr>
          <p:cNvPr id="7" name="Slide Number Placeholder 6">
            <a:extLst>
              <a:ext uri="{FF2B5EF4-FFF2-40B4-BE49-F238E27FC236}">
                <a16:creationId xmlns:a16="http://schemas.microsoft.com/office/drawing/2014/main" id="{790DE886-F097-4539-B83B-98C7A5B86718}"/>
              </a:ext>
            </a:extLst>
          </p:cNvPr>
          <p:cNvSpPr>
            <a:spLocks noGrp="1"/>
          </p:cNvSpPr>
          <p:nvPr>
            <p:ph type="sldNum" sz="quarter" idx="12"/>
          </p:nvPr>
        </p:nvSpPr>
        <p:spPr/>
        <p:txBody>
          <a:bodyPr/>
          <a:lstStyle/>
          <a:p>
            <a:fld id="{0BD2717E-E19F-4BDC-B0C6-81C77C948B1A}" type="slidenum">
              <a:rPr lang="en-US" smtClean="0"/>
              <a:t>‹#›</a:t>
            </a:fld>
            <a:endParaRPr lang="en-US" dirty="0"/>
          </a:p>
        </p:txBody>
      </p:sp>
      <p:cxnSp>
        <p:nvCxnSpPr>
          <p:cNvPr id="8" name="Straight Connector 7">
            <a:extLst>
              <a:ext uri="{FF2B5EF4-FFF2-40B4-BE49-F238E27FC236}">
                <a16:creationId xmlns:a16="http://schemas.microsoft.com/office/drawing/2014/main" id="{7F3756B3-0B60-4A07-B7C1-BD9AD08E59E8}"/>
              </a:ext>
            </a:extLst>
          </p:cNvPr>
          <p:cNvCxnSpPr>
            <a:cxnSpLocks/>
          </p:cNvCxnSpPr>
          <p:nvPr userDrawn="1"/>
        </p:nvCxnSpPr>
        <p:spPr>
          <a:xfrm>
            <a:off x="4963912" y="860125"/>
            <a:ext cx="0" cy="5137753"/>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11DFE7C-8D77-4B9B-AD46-15DE636A09F2}"/>
              </a:ext>
            </a:extLst>
          </p:cNvPr>
          <p:cNvPicPr>
            <a:picLocks noChangeAspect="1"/>
          </p:cNvPicPr>
          <p:nvPr userDrawn="1"/>
        </p:nvPicPr>
        <p:blipFill>
          <a:blip r:embed="rId2"/>
          <a:stretch>
            <a:fillRect/>
          </a:stretch>
        </p:blipFill>
        <p:spPr>
          <a:xfrm rot="5400000">
            <a:off x="5723426" y="4925230"/>
            <a:ext cx="438388" cy="3193961"/>
          </a:xfrm>
          <a:prstGeom prst="rect">
            <a:avLst/>
          </a:prstGeom>
        </p:spPr>
      </p:pic>
      <p:grpSp>
        <p:nvGrpSpPr>
          <p:cNvPr id="10" name="Group 9">
            <a:extLst>
              <a:ext uri="{FF2B5EF4-FFF2-40B4-BE49-F238E27FC236}">
                <a16:creationId xmlns:a16="http://schemas.microsoft.com/office/drawing/2014/main" id="{628FDED4-C01E-4A68-9567-F05BFF03918B}"/>
              </a:ext>
            </a:extLst>
          </p:cNvPr>
          <p:cNvGrpSpPr/>
          <p:nvPr userDrawn="1"/>
        </p:nvGrpSpPr>
        <p:grpSpPr>
          <a:xfrm>
            <a:off x="-687388" y="137163"/>
            <a:ext cx="3291840" cy="816053"/>
            <a:chOff x="-687388" y="152401"/>
            <a:chExt cx="3291840" cy="816053"/>
          </a:xfrm>
        </p:grpSpPr>
        <p:cxnSp>
          <p:nvCxnSpPr>
            <p:cNvPr id="11" name="Straight Connector 10">
              <a:extLst>
                <a:ext uri="{FF2B5EF4-FFF2-40B4-BE49-F238E27FC236}">
                  <a16:creationId xmlns:a16="http://schemas.microsoft.com/office/drawing/2014/main" id="{AB3D27B8-C805-453E-920E-5697647F2261}"/>
                </a:ext>
              </a:extLst>
            </p:cNvPr>
            <p:cNvCxnSpPr>
              <a:cxnSpLocks/>
            </p:cNvCxnSpPr>
            <p:nvPr userDrawn="1"/>
          </p:nvCxnSpPr>
          <p:spPr>
            <a:xfrm rot="18900000" flipH="1">
              <a:off x="-291153" y="522822"/>
              <a:ext cx="15544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EE2760-E3F6-41AC-AFA1-E7F598FB24F7}"/>
                </a:ext>
              </a:extLst>
            </p:cNvPr>
            <p:cNvCxnSpPr>
              <a:cxnSpLocks/>
            </p:cNvCxnSpPr>
            <p:nvPr userDrawn="1"/>
          </p:nvCxnSpPr>
          <p:spPr>
            <a:xfrm rot="18900000" flipH="1">
              <a:off x="-441704" y="701993"/>
              <a:ext cx="21031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78C0A5E-F156-4C07-A1E1-7D85D81A3568}"/>
                </a:ext>
              </a:extLst>
            </p:cNvPr>
            <p:cNvCxnSpPr>
              <a:cxnSpLocks/>
            </p:cNvCxnSpPr>
            <p:nvPr userDrawn="1"/>
          </p:nvCxnSpPr>
          <p:spPr>
            <a:xfrm rot="18900000" flipH="1">
              <a:off x="-200182" y="314046"/>
              <a:ext cx="11887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733208-48A3-4503-84C8-1935D38B645E}"/>
                </a:ext>
              </a:extLst>
            </p:cNvPr>
            <p:cNvCxnSpPr>
              <a:cxnSpLocks/>
            </p:cNvCxnSpPr>
            <p:nvPr userDrawn="1"/>
          </p:nvCxnSpPr>
          <p:spPr>
            <a:xfrm rot="18900000" flipH="1">
              <a:off x="-254229" y="281716"/>
              <a:ext cx="82296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F34C45-A972-4440-9303-BF49FCFB27BD}"/>
                </a:ext>
              </a:extLst>
            </p:cNvPr>
            <p:cNvCxnSpPr>
              <a:cxnSpLocks/>
            </p:cNvCxnSpPr>
            <p:nvPr userDrawn="1"/>
          </p:nvCxnSpPr>
          <p:spPr>
            <a:xfrm rot="18900000" flipH="1">
              <a:off x="-163626" y="152401"/>
              <a:ext cx="45720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A80EED-DA92-4883-A6E4-4F25EA8600A6}"/>
                </a:ext>
              </a:extLst>
            </p:cNvPr>
            <p:cNvCxnSpPr>
              <a:cxnSpLocks/>
            </p:cNvCxnSpPr>
            <p:nvPr userDrawn="1"/>
          </p:nvCxnSpPr>
          <p:spPr>
            <a:xfrm rot="18900000" flipH="1">
              <a:off x="-687388" y="968454"/>
              <a:ext cx="329184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F32ED3-3924-4800-80D7-3FB0F0CA5EF5}"/>
                </a:ext>
              </a:extLst>
            </p:cNvPr>
            <p:cNvCxnSpPr>
              <a:cxnSpLocks/>
            </p:cNvCxnSpPr>
            <p:nvPr userDrawn="1"/>
          </p:nvCxnSpPr>
          <p:spPr>
            <a:xfrm rot="18900000" flipH="1">
              <a:off x="-456641" y="846111"/>
              <a:ext cx="24688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9" name="Content Placeholder 18">
            <a:extLst>
              <a:ext uri="{FF2B5EF4-FFF2-40B4-BE49-F238E27FC236}">
                <a16:creationId xmlns:a16="http://schemas.microsoft.com/office/drawing/2014/main" id="{B1517EFC-D1F9-4ACF-A68C-2A838C4D0831}"/>
              </a:ext>
            </a:extLst>
          </p:cNvPr>
          <p:cNvSpPr>
            <a:spLocks noGrp="1"/>
          </p:cNvSpPr>
          <p:nvPr>
            <p:ph sz="quarter" idx="13"/>
          </p:nvPr>
        </p:nvSpPr>
        <p:spPr>
          <a:xfrm>
            <a:off x="839789" y="2098147"/>
            <a:ext cx="3932236" cy="3899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55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de Title &amp; 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48C9-744D-469C-8466-3C1A22D42EE5}"/>
              </a:ext>
            </a:extLst>
          </p:cNvPr>
          <p:cNvSpPr>
            <a:spLocks noGrp="1"/>
          </p:cNvSpPr>
          <p:nvPr>
            <p:ph type="title"/>
          </p:nvPr>
        </p:nvSpPr>
        <p:spPr>
          <a:xfrm>
            <a:off x="138035" y="1258746"/>
            <a:ext cx="3932237" cy="1600200"/>
          </a:xfrm>
        </p:spPr>
        <p:txBody>
          <a:bodyPr anchor="b">
            <a:normAutofit/>
          </a:bodyPr>
          <a:lstStyle>
            <a:lvl1pPr>
              <a:defRPr sz="4000"/>
            </a:lvl1pPr>
          </a:lstStyle>
          <a:p>
            <a:endParaRPr lang="en-US" dirty="0"/>
          </a:p>
        </p:txBody>
      </p:sp>
      <p:sp>
        <p:nvSpPr>
          <p:cNvPr id="3" name="Content Placeholder 2">
            <a:extLst>
              <a:ext uri="{FF2B5EF4-FFF2-40B4-BE49-F238E27FC236}">
                <a16:creationId xmlns:a16="http://schemas.microsoft.com/office/drawing/2014/main" id="{CE0E145E-1321-46FB-9177-3B5227A0C0D4}"/>
              </a:ext>
            </a:extLst>
          </p:cNvPr>
          <p:cNvSpPr>
            <a:spLocks noGrp="1"/>
          </p:cNvSpPr>
          <p:nvPr>
            <p:ph idx="1"/>
          </p:nvPr>
        </p:nvSpPr>
        <p:spPr>
          <a:xfrm>
            <a:off x="4461792" y="809563"/>
            <a:ext cx="7404133" cy="5188315"/>
          </a:xfrm>
        </p:spPr>
        <p:txBody>
          <a:bodyPr/>
          <a:lstStyle>
            <a:lvl1pPr marL="0" indent="0" algn="l">
              <a:buNone/>
              <a:defRPr sz="3200">
                <a:solidFill>
                  <a:schemeClr val="accent2"/>
                </a:solidFill>
              </a:defRPr>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F3756B3-0B60-4A07-B7C1-BD9AD08E59E8}"/>
              </a:ext>
            </a:extLst>
          </p:cNvPr>
          <p:cNvCxnSpPr>
            <a:cxnSpLocks/>
          </p:cNvCxnSpPr>
          <p:nvPr userDrawn="1"/>
        </p:nvCxnSpPr>
        <p:spPr>
          <a:xfrm>
            <a:off x="4262159" y="860125"/>
            <a:ext cx="0" cy="5137753"/>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8BFA0D20-85DE-4D5B-8E71-24AE29C56BEC}"/>
              </a:ext>
            </a:extLst>
          </p:cNvPr>
          <p:cNvGrpSpPr/>
          <p:nvPr userDrawn="1"/>
        </p:nvGrpSpPr>
        <p:grpSpPr>
          <a:xfrm>
            <a:off x="-687388" y="152403"/>
            <a:ext cx="3291840" cy="816053"/>
            <a:chOff x="-687388" y="152401"/>
            <a:chExt cx="3291840" cy="816053"/>
          </a:xfrm>
        </p:grpSpPr>
        <p:cxnSp>
          <p:nvCxnSpPr>
            <p:cNvPr id="20" name="Straight Connector 19">
              <a:extLst>
                <a:ext uri="{FF2B5EF4-FFF2-40B4-BE49-F238E27FC236}">
                  <a16:creationId xmlns:a16="http://schemas.microsoft.com/office/drawing/2014/main" id="{2A5466D0-CA1F-4855-A835-1D5EFEDAAF53}"/>
                </a:ext>
              </a:extLst>
            </p:cNvPr>
            <p:cNvCxnSpPr>
              <a:cxnSpLocks/>
            </p:cNvCxnSpPr>
            <p:nvPr userDrawn="1"/>
          </p:nvCxnSpPr>
          <p:spPr>
            <a:xfrm rot="18900000" flipH="1">
              <a:off x="-291153" y="522822"/>
              <a:ext cx="155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51D795-9B01-44C9-AF90-CBE69ED91536}"/>
                </a:ext>
              </a:extLst>
            </p:cNvPr>
            <p:cNvCxnSpPr>
              <a:cxnSpLocks/>
            </p:cNvCxnSpPr>
            <p:nvPr userDrawn="1"/>
          </p:nvCxnSpPr>
          <p:spPr>
            <a:xfrm rot="18900000" flipH="1">
              <a:off x="-441704" y="701993"/>
              <a:ext cx="21031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EAB3A9-980D-41BE-8418-7A91203F0B5F}"/>
                </a:ext>
              </a:extLst>
            </p:cNvPr>
            <p:cNvCxnSpPr>
              <a:cxnSpLocks/>
            </p:cNvCxnSpPr>
            <p:nvPr userDrawn="1"/>
          </p:nvCxnSpPr>
          <p:spPr>
            <a:xfrm rot="18900000" flipH="1">
              <a:off x="-200182" y="314046"/>
              <a:ext cx="1188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8858710-5373-4415-A4E0-7BFA8DD5B412}"/>
                </a:ext>
              </a:extLst>
            </p:cNvPr>
            <p:cNvCxnSpPr>
              <a:cxnSpLocks/>
            </p:cNvCxnSpPr>
            <p:nvPr userDrawn="1"/>
          </p:nvCxnSpPr>
          <p:spPr>
            <a:xfrm rot="18900000" flipH="1">
              <a:off x="-254229" y="281716"/>
              <a:ext cx="8229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549404-25C8-4ECA-A0D2-224DF62FCB2E}"/>
                </a:ext>
              </a:extLst>
            </p:cNvPr>
            <p:cNvCxnSpPr>
              <a:cxnSpLocks/>
            </p:cNvCxnSpPr>
            <p:nvPr userDrawn="1"/>
          </p:nvCxnSpPr>
          <p:spPr>
            <a:xfrm rot="18900000" flipH="1">
              <a:off x="-163626" y="152401"/>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50FB958-A60E-4841-8936-627A696D1271}"/>
                </a:ext>
              </a:extLst>
            </p:cNvPr>
            <p:cNvCxnSpPr>
              <a:cxnSpLocks/>
            </p:cNvCxnSpPr>
            <p:nvPr userDrawn="1"/>
          </p:nvCxnSpPr>
          <p:spPr>
            <a:xfrm rot="18900000" flipH="1">
              <a:off x="-687388" y="968454"/>
              <a:ext cx="3291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67EB4E-44B1-4477-8DB9-E79F8A145144}"/>
                </a:ext>
              </a:extLst>
            </p:cNvPr>
            <p:cNvCxnSpPr>
              <a:cxnSpLocks/>
            </p:cNvCxnSpPr>
            <p:nvPr userDrawn="1"/>
          </p:nvCxnSpPr>
          <p:spPr>
            <a:xfrm rot="18900000" flipH="1">
              <a:off x="-456641" y="846111"/>
              <a:ext cx="2468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9A66883B-1B9D-483D-A6EE-8880A4669472}"/>
              </a:ext>
            </a:extLst>
          </p:cNvPr>
          <p:cNvPicPr>
            <a:picLocks noChangeAspect="1"/>
          </p:cNvPicPr>
          <p:nvPr userDrawn="1"/>
        </p:nvPicPr>
        <p:blipFill>
          <a:blip r:embed="rId2"/>
          <a:stretch>
            <a:fillRect/>
          </a:stretch>
        </p:blipFill>
        <p:spPr>
          <a:xfrm rot="5400000">
            <a:off x="5723426" y="4925230"/>
            <a:ext cx="438388" cy="3193961"/>
          </a:xfrm>
          <a:prstGeom prst="rect">
            <a:avLst/>
          </a:prstGeom>
        </p:spPr>
      </p:pic>
      <p:sp>
        <p:nvSpPr>
          <p:cNvPr id="9" name="Date Placeholder 8">
            <a:extLst>
              <a:ext uri="{FF2B5EF4-FFF2-40B4-BE49-F238E27FC236}">
                <a16:creationId xmlns:a16="http://schemas.microsoft.com/office/drawing/2014/main" id="{AADEB5F3-EB88-4319-8CC5-3B44D70912B1}"/>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10" name="Footer Placeholder 9">
            <a:extLst>
              <a:ext uri="{FF2B5EF4-FFF2-40B4-BE49-F238E27FC236}">
                <a16:creationId xmlns:a16="http://schemas.microsoft.com/office/drawing/2014/main" id="{41F2EFD8-7EF2-4B39-9253-D807AA18B73D}"/>
              </a:ext>
            </a:extLst>
          </p:cNvPr>
          <p:cNvSpPr>
            <a:spLocks noGrp="1"/>
          </p:cNvSpPr>
          <p:nvPr>
            <p:ph type="ftr" sz="quarter" idx="11"/>
          </p:nvPr>
        </p:nvSpPr>
        <p:spPr/>
        <p:txBody>
          <a:bodyPr/>
          <a:lstStyle/>
          <a:p>
            <a:r>
              <a:rPr lang="en-US" dirty="0"/>
              <a:t>Confidential</a:t>
            </a:r>
          </a:p>
        </p:txBody>
      </p:sp>
      <p:sp>
        <p:nvSpPr>
          <p:cNvPr id="11" name="Slide Number Placeholder 10">
            <a:extLst>
              <a:ext uri="{FF2B5EF4-FFF2-40B4-BE49-F238E27FC236}">
                <a16:creationId xmlns:a16="http://schemas.microsoft.com/office/drawing/2014/main" id="{9C75219C-271D-4187-AB11-B2CB0D0C06B4}"/>
              </a:ext>
            </a:extLst>
          </p:cNvPr>
          <p:cNvSpPr>
            <a:spLocks noGrp="1"/>
          </p:cNvSpPr>
          <p:nvPr>
            <p:ph type="sldNum" sz="quarter" idx="12"/>
          </p:nvPr>
        </p:nvSpPr>
        <p:spPr/>
        <p:txBody>
          <a:bodyPr/>
          <a:lstStyle/>
          <a:p>
            <a:fld id="{0BD2717E-E19F-4BDC-B0C6-81C77C948B1A}" type="slidenum">
              <a:rPr lang="en-US" smtClean="0"/>
              <a:pPr/>
              <a:t>‹#›</a:t>
            </a:fld>
            <a:endParaRPr lang="en-US" dirty="0"/>
          </a:p>
        </p:txBody>
      </p:sp>
      <p:sp>
        <p:nvSpPr>
          <p:cNvPr id="13" name="Content Placeholder 12">
            <a:extLst>
              <a:ext uri="{FF2B5EF4-FFF2-40B4-BE49-F238E27FC236}">
                <a16:creationId xmlns:a16="http://schemas.microsoft.com/office/drawing/2014/main" id="{A515515A-7815-4982-B6A3-9ED0EEE3FE58}"/>
              </a:ext>
            </a:extLst>
          </p:cNvPr>
          <p:cNvSpPr>
            <a:spLocks noGrp="1"/>
          </p:cNvSpPr>
          <p:nvPr>
            <p:ph sz="quarter" idx="13"/>
          </p:nvPr>
        </p:nvSpPr>
        <p:spPr>
          <a:xfrm>
            <a:off x="138113" y="2959100"/>
            <a:ext cx="3932237" cy="284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11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CC62-0970-4DAD-8F67-08C0AB233533}"/>
              </a:ext>
            </a:extLst>
          </p:cNvPr>
          <p:cNvSpPr>
            <a:spLocks noGrp="1"/>
          </p:cNvSpPr>
          <p:nvPr>
            <p:ph type="title"/>
          </p:nvPr>
        </p:nvSpPr>
        <p:spPr>
          <a:xfrm>
            <a:off x="1779638" y="136528"/>
            <a:ext cx="8642556" cy="873670"/>
          </a:xfrm>
        </p:spPr>
        <p:txBody>
          <a:bodyPr>
            <a:no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E8C170-BAD2-4589-B32A-7C789CF9F739}"/>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9D12B7BB-E566-4BF0-9005-DA598E7C2327}"/>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C9F67226-3E78-4378-8DB1-910E6465D941}"/>
              </a:ext>
            </a:extLst>
          </p:cNvPr>
          <p:cNvSpPr>
            <a:spLocks noGrp="1"/>
          </p:cNvSpPr>
          <p:nvPr>
            <p:ph type="sldNum" sz="quarter" idx="12"/>
          </p:nvPr>
        </p:nvSpPr>
        <p:spPr/>
        <p:txBody>
          <a:bodyPr/>
          <a:lstStyle/>
          <a:p>
            <a:fld id="{0BD2717E-E19F-4BDC-B0C6-81C77C948B1A}" type="slidenum">
              <a:rPr lang="en-US" smtClean="0"/>
              <a:pPr/>
              <a:t>‹#›</a:t>
            </a:fld>
            <a:endParaRPr lang="en-US" dirty="0"/>
          </a:p>
        </p:txBody>
      </p:sp>
      <p:sp>
        <p:nvSpPr>
          <p:cNvPr id="7" name="Content Placeholder 6">
            <a:extLst>
              <a:ext uri="{FF2B5EF4-FFF2-40B4-BE49-F238E27FC236}">
                <a16:creationId xmlns:a16="http://schemas.microsoft.com/office/drawing/2014/main" id="{51B7B6BF-5D1B-4D8E-A2DB-617626E994F4}"/>
              </a:ext>
            </a:extLst>
          </p:cNvPr>
          <p:cNvSpPr>
            <a:spLocks noGrp="1"/>
          </p:cNvSpPr>
          <p:nvPr>
            <p:ph sz="quarter" idx="13"/>
          </p:nvPr>
        </p:nvSpPr>
        <p:spPr>
          <a:xfrm>
            <a:off x="1127125" y="1182992"/>
            <a:ext cx="10066338" cy="4932671"/>
          </a:xfrm>
        </p:spPr>
        <p:txBody>
          <a:bodyPr>
            <a:normAutofit/>
          </a:bodyPr>
          <a:lstStyle>
            <a:lvl1pPr marL="0" indent="0">
              <a:buNone/>
              <a:defRPr sz="2800">
                <a:solidFill>
                  <a:schemeClr val="accent2"/>
                </a:solidFill>
              </a:defRPr>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7BCF6D4-B910-4507-A5A3-BA483280C4D5}"/>
              </a:ext>
            </a:extLst>
          </p:cNvPr>
          <p:cNvCxnSpPr>
            <a:cxnSpLocks/>
          </p:cNvCxnSpPr>
          <p:nvPr userDrawn="1"/>
        </p:nvCxnSpPr>
        <p:spPr>
          <a:xfrm flipH="1">
            <a:off x="1281803" y="1033087"/>
            <a:ext cx="9582842"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274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Dual Vertic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CC62-0970-4DAD-8F67-08C0AB233533}"/>
              </a:ext>
            </a:extLst>
          </p:cNvPr>
          <p:cNvSpPr>
            <a:spLocks noGrp="1"/>
          </p:cNvSpPr>
          <p:nvPr>
            <p:ph type="title"/>
          </p:nvPr>
        </p:nvSpPr>
        <p:spPr>
          <a:xfrm>
            <a:off x="1779638" y="136528"/>
            <a:ext cx="8642556" cy="873670"/>
          </a:xfrm>
        </p:spPr>
        <p:txBody>
          <a:bodyPr>
            <a:no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E8C170-BAD2-4589-B32A-7C789CF9F739}"/>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9D12B7BB-E566-4BF0-9005-DA598E7C2327}"/>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C9F67226-3E78-4378-8DB1-910E6465D941}"/>
              </a:ext>
            </a:extLst>
          </p:cNvPr>
          <p:cNvSpPr>
            <a:spLocks noGrp="1"/>
          </p:cNvSpPr>
          <p:nvPr>
            <p:ph type="sldNum" sz="quarter" idx="12"/>
          </p:nvPr>
        </p:nvSpPr>
        <p:spPr/>
        <p:txBody>
          <a:bodyPr/>
          <a:lstStyle/>
          <a:p>
            <a:fld id="{0BD2717E-E19F-4BDC-B0C6-81C77C948B1A}" type="slidenum">
              <a:rPr lang="en-US" smtClean="0"/>
              <a:pPr/>
              <a:t>‹#›</a:t>
            </a:fld>
            <a:endParaRPr lang="en-US" dirty="0"/>
          </a:p>
        </p:txBody>
      </p:sp>
      <p:sp>
        <p:nvSpPr>
          <p:cNvPr id="7" name="Content Placeholder 6">
            <a:extLst>
              <a:ext uri="{FF2B5EF4-FFF2-40B4-BE49-F238E27FC236}">
                <a16:creationId xmlns:a16="http://schemas.microsoft.com/office/drawing/2014/main" id="{51B7B6BF-5D1B-4D8E-A2DB-617626E994F4}"/>
              </a:ext>
            </a:extLst>
          </p:cNvPr>
          <p:cNvSpPr>
            <a:spLocks noGrp="1"/>
          </p:cNvSpPr>
          <p:nvPr>
            <p:ph sz="quarter" idx="13"/>
          </p:nvPr>
        </p:nvSpPr>
        <p:spPr>
          <a:xfrm>
            <a:off x="1127125" y="1182992"/>
            <a:ext cx="4732901" cy="4932671"/>
          </a:xfrm>
        </p:spPr>
        <p:txBody>
          <a:bodyPr>
            <a:normAutofit/>
          </a:bodyPr>
          <a:lstStyle>
            <a:lvl1pPr marL="0" indent="0">
              <a:buNone/>
              <a:defRPr sz="2800">
                <a:solidFill>
                  <a:schemeClr val="accent2"/>
                </a:solidFill>
              </a:defRPr>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7BCF6D4-B910-4507-A5A3-BA483280C4D5}"/>
              </a:ext>
            </a:extLst>
          </p:cNvPr>
          <p:cNvCxnSpPr>
            <a:cxnSpLocks/>
          </p:cNvCxnSpPr>
          <p:nvPr userDrawn="1"/>
        </p:nvCxnSpPr>
        <p:spPr>
          <a:xfrm flipH="1">
            <a:off x="1281803" y="1033087"/>
            <a:ext cx="9582842"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9" name="Content Placeholder 6">
            <a:extLst>
              <a:ext uri="{FF2B5EF4-FFF2-40B4-BE49-F238E27FC236}">
                <a16:creationId xmlns:a16="http://schemas.microsoft.com/office/drawing/2014/main" id="{E37B66CE-DD05-4F26-8351-BC005735A894}"/>
              </a:ext>
            </a:extLst>
          </p:cNvPr>
          <p:cNvSpPr>
            <a:spLocks noGrp="1"/>
          </p:cNvSpPr>
          <p:nvPr>
            <p:ph sz="quarter" idx="14"/>
          </p:nvPr>
        </p:nvSpPr>
        <p:spPr>
          <a:xfrm>
            <a:off x="6331974" y="1182991"/>
            <a:ext cx="4732901" cy="4932671"/>
          </a:xfrm>
        </p:spPr>
        <p:txBody>
          <a:bodyPr>
            <a:normAutofit/>
          </a:bodyPr>
          <a:lstStyle>
            <a:lvl1pPr marL="0" indent="0">
              <a:buNone/>
              <a:defRPr sz="2800">
                <a:solidFill>
                  <a:schemeClr val="accent2"/>
                </a:solidFill>
              </a:defRPr>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53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Dual Vertical w/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CC62-0970-4DAD-8F67-08C0AB233533}"/>
              </a:ext>
            </a:extLst>
          </p:cNvPr>
          <p:cNvSpPr>
            <a:spLocks noGrp="1"/>
          </p:cNvSpPr>
          <p:nvPr>
            <p:ph type="title"/>
          </p:nvPr>
        </p:nvSpPr>
        <p:spPr>
          <a:xfrm>
            <a:off x="1779638" y="136528"/>
            <a:ext cx="8642556" cy="873670"/>
          </a:xfrm>
        </p:spPr>
        <p:txBody>
          <a:bodyPr>
            <a:no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E8C170-BAD2-4589-B32A-7C789CF9F739}"/>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9D12B7BB-E566-4BF0-9005-DA598E7C2327}"/>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C9F67226-3E78-4378-8DB1-910E6465D941}"/>
              </a:ext>
            </a:extLst>
          </p:cNvPr>
          <p:cNvSpPr>
            <a:spLocks noGrp="1"/>
          </p:cNvSpPr>
          <p:nvPr>
            <p:ph type="sldNum" sz="quarter" idx="12"/>
          </p:nvPr>
        </p:nvSpPr>
        <p:spPr/>
        <p:txBody>
          <a:bodyPr/>
          <a:lstStyle/>
          <a:p>
            <a:fld id="{0BD2717E-E19F-4BDC-B0C6-81C77C948B1A}" type="slidenum">
              <a:rPr lang="en-US" smtClean="0"/>
              <a:pPr/>
              <a:t>‹#›</a:t>
            </a:fld>
            <a:endParaRPr lang="en-US" dirty="0"/>
          </a:p>
        </p:txBody>
      </p:sp>
      <p:sp>
        <p:nvSpPr>
          <p:cNvPr id="7" name="Content Placeholder 6">
            <a:extLst>
              <a:ext uri="{FF2B5EF4-FFF2-40B4-BE49-F238E27FC236}">
                <a16:creationId xmlns:a16="http://schemas.microsoft.com/office/drawing/2014/main" id="{51B7B6BF-5D1B-4D8E-A2DB-617626E994F4}"/>
              </a:ext>
            </a:extLst>
          </p:cNvPr>
          <p:cNvSpPr>
            <a:spLocks noGrp="1"/>
          </p:cNvSpPr>
          <p:nvPr>
            <p:ph sz="quarter" idx="13"/>
          </p:nvPr>
        </p:nvSpPr>
        <p:spPr>
          <a:xfrm>
            <a:off x="1127125" y="1828800"/>
            <a:ext cx="4732901" cy="4286863"/>
          </a:xfrm>
        </p:spPr>
        <p:txBody>
          <a:bodyPr>
            <a:normAutofit/>
          </a:bodyPr>
          <a:lstStyle>
            <a:lvl1pPr marL="0" indent="0">
              <a:buNone/>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7BCF6D4-B910-4507-A5A3-BA483280C4D5}"/>
              </a:ext>
            </a:extLst>
          </p:cNvPr>
          <p:cNvCxnSpPr>
            <a:cxnSpLocks/>
          </p:cNvCxnSpPr>
          <p:nvPr userDrawn="1"/>
        </p:nvCxnSpPr>
        <p:spPr>
          <a:xfrm flipH="1">
            <a:off x="1281803" y="1033087"/>
            <a:ext cx="9582842"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49D14BE1-83DC-42C0-B688-BAFF554E2DCD}"/>
              </a:ext>
            </a:extLst>
          </p:cNvPr>
          <p:cNvSpPr>
            <a:spLocks noGrp="1"/>
          </p:cNvSpPr>
          <p:nvPr>
            <p:ph type="body" sz="quarter" idx="15"/>
          </p:nvPr>
        </p:nvSpPr>
        <p:spPr>
          <a:xfrm>
            <a:off x="1120775" y="1209675"/>
            <a:ext cx="4739251" cy="619125"/>
          </a:xfrm>
          <a:solidFill>
            <a:schemeClr val="accent2"/>
          </a:solidFill>
        </p:spPr>
        <p:txBody>
          <a:bodyPr anchor="ctr" anchorCtr="0"/>
          <a:lstStyle>
            <a:lvl1pPr marL="0" indent="0">
              <a:buNone/>
              <a:defRPr b="1">
                <a:solidFill>
                  <a:schemeClr val="bg1"/>
                </a:solidFill>
              </a:defRPr>
            </a:lvl1pPr>
          </a:lstStyle>
          <a:p>
            <a:pPr lvl="0"/>
            <a:r>
              <a:rPr lang="en-US" dirty="0"/>
              <a:t>Edit Master text styles</a:t>
            </a:r>
          </a:p>
        </p:txBody>
      </p:sp>
      <p:sp>
        <p:nvSpPr>
          <p:cNvPr id="13" name="Content Placeholder 6">
            <a:extLst>
              <a:ext uri="{FF2B5EF4-FFF2-40B4-BE49-F238E27FC236}">
                <a16:creationId xmlns:a16="http://schemas.microsoft.com/office/drawing/2014/main" id="{47CAEF40-FD2A-4946-8D91-D03F9399784E}"/>
              </a:ext>
            </a:extLst>
          </p:cNvPr>
          <p:cNvSpPr>
            <a:spLocks noGrp="1"/>
          </p:cNvSpPr>
          <p:nvPr>
            <p:ph sz="quarter" idx="16"/>
          </p:nvPr>
        </p:nvSpPr>
        <p:spPr>
          <a:xfrm>
            <a:off x="6244816" y="1828800"/>
            <a:ext cx="4732901" cy="4286863"/>
          </a:xfrm>
        </p:spPr>
        <p:txBody>
          <a:bodyPr>
            <a:normAutofit/>
          </a:bodyPr>
          <a:lstStyle>
            <a:lvl1pPr marL="0" indent="0">
              <a:buNone/>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BA5D8A1B-32A0-4A6D-A59F-971B03C650BB}"/>
              </a:ext>
            </a:extLst>
          </p:cNvPr>
          <p:cNvSpPr>
            <a:spLocks noGrp="1"/>
          </p:cNvSpPr>
          <p:nvPr>
            <p:ph type="body" sz="quarter" idx="17"/>
          </p:nvPr>
        </p:nvSpPr>
        <p:spPr>
          <a:xfrm>
            <a:off x="6238466" y="1209675"/>
            <a:ext cx="4739251" cy="619125"/>
          </a:xfrm>
          <a:solidFill>
            <a:schemeClr val="accent2"/>
          </a:solidFill>
        </p:spPr>
        <p:txBody>
          <a:bodyPr anchor="ctr" anchorCtr="0"/>
          <a:lstStyle>
            <a:lvl1pPr marL="0" indent="0">
              <a:buNone/>
              <a:defRPr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69434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Dual Horizont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CC62-0970-4DAD-8F67-08C0AB233533}"/>
              </a:ext>
            </a:extLst>
          </p:cNvPr>
          <p:cNvSpPr>
            <a:spLocks noGrp="1"/>
          </p:cNvSpPr>
          <p:nvPr>
            <p:ph type="title"/>
          </p:nvPr>
        </p:nvSpPr>
        <p:spPr>
          <a:xfrm>
            <a:off x="1779638" y="136528"/>
            <a:ext cx="8642556" cy="873670"/>
          </a:xfrm>
        </p:spPr>
        <p:txBody>
          <a:bodyPr>
            <a:no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E8C170-BAD2-4589-B32A-7C789CF9F739}"/>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9D12B7BB-E566-4BF0-9005-DA598E7C2327}"/>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C9F67226-3E78-4378-8DB1-910E6465D941}"/>
              </a:ext>
            </a:extLst>
          </p:cNvPr>
          <p:cNvSpPr>
            <a:spLocks noGrp="1"/>
          </p:cNvSpPr>
          <p:nvPr>
            <p:ph type="sldNum" sz="quarter" idx="12"/>
          </p:nvPr>
        </p:nvSpPr>
        <p:spPr/>
        <p:txBody>
          <a:bodyPr/>
          <a:lstStyle/>
          <a:p>
            <a:fld id="{0BD2717E-E19F-4BDC-B0C6-81C77C948B1A}" type="slidenum">
              <a:rPr lang="en-US" smtClean="0"/>
              <a:pPr/>
              <a:t>‹#›</a:t>
            </a:fld>
            <a:endParaRPr lang="en-US" dirty="0"/>
          </a:p>
        </p:txBody>
      </p:sp>
      <p:sp>
        <p:nvSpPr>
          <p:cNvPr id="7" name="Content Placeholder 6">
            <a:extLst>
              <a:ext uri="{FF2B5EF4-FFF2-40B4-BE49-F238E27FC236}">
                <a16:creationId xmlns:a16="http://schemas.microsoft.com/office/drawing/2014/main" id="{51B7B6BF-5D1B-4D8E-A2DB-617626E994F4}"/>
              </a:ext>
            </a:extLst>
          </p:cNvPr>
          <p:cNvSpPr>
            <a:spLocks noGrp="1"/>
          </p:cNvSpPr>
          <p:nvPr>
            <p:ph sz="quarter" idx="13"/>
          </p:nvPr>
        </p:nvSpPr>
        <p:spPr>
          <a:xfrm>
            <a:off x="1127125" y="1182992"/>
            <a:ext cx="10066338" cy="2246003"/>
          </a:xfrm>
        </p:spPr>
        <p:txBody>
          <a:bodyPr>
            <a:normAutofit/>
          </a:bodyPr>
          <a:lstStyle>
            <a:lvl1pPr marL="0" indent="0">
              <a:buNone/>
              <a:defRPr sz="2800">
                <a:solidFill>
                  <a:schemeClr val="accent2"/>
                </a:solidFill>
              </a:defRPr>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7BCF6D4-B910-4507-A5A3-BA483280C4D5}"/>
              </a:ext>
            </a:extLst>
          </p:cNvPr>
          <p:cNvCxnSpPr>
            <a:cxnSpLocks/>
          </p:cNvCxnSpPr>
          <p:nvPr userDrawn="1"/>
        </p:nvCxnSpPr>
        <p:spPr>
          <a:xfrm flipH="1">
            <a:off x="1281803" y="1033087"/>
            <a:ext cx="9582842"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9" name="Content Placeholder 6">
            <a:extLst>
              <a:ext uri="{FF2B5EF4-FFF2-40B4-BE49-F238E27FC236}">
                <a16:creationId xmlns:a16="http://schemas.microsoft.com/office/drawing/2014/main" id="{D3EE733D-7C62-40B3-BA2D-600327186198}"/>
              </a:ext>
            </a:extLst>
          </p:cNvPr>
          <p:cNvSpPr>
            <a:spLocks noGrp="1"/>
          </p:cNvSpPr>
          <p:nvPr>
            <p:ph sz="quarter" idx="14"/>
          </p:nvPr>
        </p:nvSpPr>
        <p:spPr>
          <a:xfrm>
            <a:off x="1127125" y="3618185"/>
            <a:ext cx="10066338" cy="2246003"/>
          </a:xfrm>
        </p:spPr>
        <p:txBody>
          <a:bodyPr>
            <a:normAutofit/>
          </a:bodyPr>
          <a:lstStyle>
            <a:lvl1pPr marL="0" indent="0">
              <a:buNone/>
              <a:defRPr sz="2800">
                <a:solidFill>
                  <a:schemeClr val="accent2"/>
                </a:solidFill>
              </a:defRPr>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648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1696286-DFBE-403A-A72D-99F438943642}"/>
              </a:ext>
            </a:extLst>
          </p:cNvPr>
          <p:cNvPicPr>
            <a:picLocks noChangeAspect="1"/>
          </p:cNvPicPr>
          <p:nvPr userDrawn="1"/>
        </p:nvPicPr>
        <p:blipFill>
          <a:blip r:embed="rId2"/>
          <a:stretch>
            <a:fillRect/>
          </a:stretch>
        </p:blipFill>
        <p:spPr>
          <a:xfrm rot="5400000">
            <a:off x="5723426" y="4925230"/>
            <a:ext cx="438388" cy="3193961"/>
          </a:xfrm>
          <a:prstGeom prst="rect">
            <a:avLst/>
          </a:prstGeom>
        </p:spPr>
      </p:pic>
      <p:grpSp>
        <p:nvGrpSpPr>
          <p:cNvPr id="25" name="Group 24">
            <a:extLst>
              <a:ext uri="{FF2B5EF4-FFF2-40B4-BE49-F238E27FC236}">
                <a16:creationId xmlns:a16="http://schemas.microsoft.com/office/drawing/2014/main" id="{22E74128-AB56-435A-BF32-E02A4708EC7F}"/>
              </a:ext>
            </a:extLst>
          </p:cNvPr>
          <p:cNvGrpSpPr/>
          <p:nvPr userDrawn="1"/>
        </p:nvGrpSpPr>
        <p:grpSpPr>
          <a:xfrm>
            <a:off x="-687388" y="167643"/>
            <a:ext cx="3291840" cy="816053"/>
            <a:chOff x="-687388" y="152401"/>
            <a:chExt cx="3291840" cy="816053"/>
          </a:xfrm>
        </p:grpSpPr>
        <p:cxnSp>
          <p:nvCxnSpPr>
            <p:cNvPr id="26" name="Straight Connector 25">
              <a:extLst>
                <a:ext uri="{FF2B5EF4-FFF2-40B4-BE49-F238E27FC236}">
                  <a16:creationId xmlns:a16="http://schemas.microsoft.com/office/drawing/2014/main" id="{9D794342-B2D8-488F-9091-B09F9F2B86B4}"/>
                </a:ext>
              </a:extLst>
            </p:cNvPr>
            <p:cNvCxnSpPr>
              <a:cxnSpLocks/>
            </p:cNvCxnSpPr>
            <p:nvPr userDrawn="1"/>
          </p:nvCxnSpPr>
          <p:spPr>
            <a:xfrm rot="18900000" flipH="1">
              <a:off x="-291153" y="522822"/>
              <a:ext cx="15544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7168B4-8D73-453F-8704-0426640D1B96}"/>
                </a:ext>
              </a:extLst>
            </p:cNvPr>
            <p:cNvCxnSpPr>
              <a:cxnSpLocks/>
            </p:cNvCxnSpPr>
            <p:nvPr userDrawn="1"/>
          </p:nvCxnSpPr>
          <p:spPr>
            <a:xfrm rot="18900000" flipH="1">
              <a:off x="-441704" y="701993"/>
              <a:ext cx="21031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E69E7F-26EC-4BB0-80DC-071A905BF908}"/>
                </a:ext>
              </a:extLst>
            </p:cNvPr>
            <p:cNvCxnSpPr>
              <a:cxnSpLocks/>
            </p:cNvCxnSpPr>
            <p:nvPr userDrawn="1"/>
          </p:nvCxnSpPr>
          <p:spPr>
            <a:xfrm rot="18900000" flipH="1">
              <a:off x="-200182" y="314046"/>
              <a:ext cx="11887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D2AA01-A331-447B-8789-A26A0557BED9}"/>
                </a:ext>
              </a:extLst>
            </p:cNvPr>
            <p:cNvCxnSpPr>
              <a:cxnSpLocks/>
            </p:cNvCxnSpPr>
            <p:nvPr userDrawn="1"/>
          </p:nvCxnSpPr>
          <p:spPr>
            <a:xfrm rot="18900000" flipH="1">
              <a:off x="-254229" y="281716"/>
              <a:ext cx="82296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6C51E6-7C21-4241-AFCD-89FB38E920DA}"/>
                </a:ext>
              </a:extLst>
            </p:cNvPr>
            <p:cNvCxnSpPr>
              <a:cxnSpLocks/>
            </p:cNvCxnSpPr>
            <p:nvPr userDrawn="1"/>
          </p:nvCxnSpPr>
          <p:spPr>
            <a:xfrm rot="18900000" flipH="1">
              <a:off x="-163626" y="152401"/>
              <a:ext cx="45720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7DAE701-630A-4DD8-A332-60DD43CDFA2D}"/>
                </a:ext>
              </a:extLst>
            </p:cNvPr>
            <p:cNvCxnSpPr>
              <a:cxnSpLocks/>
            </p:cNvCxnSpPr>
            <p:nvPr userDrawn="1"/>
          </p:nvCxnSpPr>
          <p:spPr>
            <a:xfrm rot="18900000" flipH="1">
              <a:off x="-687388" y="968454"/>
              <a:ext cx="329184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D0A681-B019-4D6F-843A-8E62431BD968}"/>
                </a:ext>
              </a:extLst>
            </p:cNvPr>
            <p:cNvCxnSpPr>
              <a:cxnSpLocks/>
            </p:cNvCxnSpPr>
            <p:nvPr userDrawn="1"/>
          </p:nvCxnSpPr>
          <p:spPr>
            <a:xfrm rot="18900000" flipH="1">
              <a:off x="-456641" y="846111"/>
              <a:ext cx="24688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F825C38-1347-4C3C-9B01-6C0A86F531BA}"/>
              </a:ext>
            </a:extLst>
          </p:cNvPr>
          <p:cNvGrpSpPr/>
          <p:nvPr userDrawn="1"/>
        </p:nvGrpSpPr>
        <p:grpSpPr>
          <a:xfrm>
            <a:off x="9574735" y="5964443"/>
            <a:ext cx="3291840" cy="816053"/>
            <a:chOff x="9574734" y="5964441"/>
            <a:chExt cx="3291840" cy="816053"/>
          </a:xfrm>
        </p:grpSpPr>
        <p:cxnSp>
          <p:nvCxnSpPr>
            <p:cNvPr id="34" name="Straight Connector 33">
              <a:extLst>
                <a:ext uri="{FF2B5EF4-FFF2-40B4-BE49-F238E27FC236}">
                  <a16:creationId xmlns:a16="http://schemas.microsoft.com/office/drawing/2014/main" id="{1408AB17-4228-4217-A1C6-89A43CCBA480}"/>
                </a:ext>
              </a:extLst>
            </p:cNvPr>
            <p:cNvCxnSpPr>
              <a:cxnSpLocks/>
            </p:cNvCxnSpPr>
            <p:nvPr userDrawn="1"/>
          </p:nvCxnSpPr>
          <p:spPr>
            <a:xfrm rot="8100000" flipH="1">
              <a:off x="10915859" y="6410073"/>
              <a:ext cx="155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0ED7F4-EEB9-4CC4-9951-09D84AA0BEA5}"/>
                </a:ext>
              </a:extLst>
            </p:cNvPr>
            <p:cNvCxnSpPr>
              <a:cxnSpLocks/>
            </p:cNvCxnSpPr>
            <p:nvPr userDrawn="1"/>
          </p:nvCxnSpPr>
          <p:spPr>
            <a:xfrm rot="8100000" flipH="1">
              <a:off x="10595819" y="6198573"/>
              <a:ext cx="2011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2D152A4-43ED-4AB1-BFAF-A4E5B9C5C7E3}"/>
                </a:ext>
              </a:extLst>
            </p:cNvPr>
            <p:cNvCxnSpPr>
              <a:cxnSpLocks/>
            </p:cNvCxnSpPr>
            <p:nvPr userDrawn="1"/>
          </p:nvCxnSpPr>
          <p:spPr>
            <a:xfrm rot="8100000" flipH="1">
              <a:off x="11190648" y="6618849"/>
              <a:ext cx="1188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D1A233E-92F7-40FF-A3CE-36BC19866938}"/>
                </a:ext>
              </a:extLst>
            </p:cNvPr>
            <p:cNvCxnSpPr>
              <a:cxnSpLocks/>
            </p:cNvCxnSpPr>
            <p:nvPr userDrawn="1"/>
          </p:nvCxnSpPr>
          <p:spPr>
            <a:xfrm rot="8100000" flipH="1">
              <a:off x="11610455" y="6651179"/>
              <a:ext cx="8229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8B0A7E-6D1D-4B2C-B5E5-C0C2D58E8B34}"/>
                </a:ext>
              </a:extLst>
            </p:cNvPr>
            <p:cNvCxnSpPr>
              <a:cxnSpLocks/>
            </p:cNvCxnSpPr>
            <p:nvPr userDrawn="1"/>
          </p:nvCxnSpPr>
          <p:spPr>
            <a:xfrm rot="8100000" flipH="1">
              <a:off x="11885612" y="678049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14F769B-E0BB-407D-8760-8679242B6023}"/>
                </a:ext>
              </a:extLst>
            </p:cNvPr>
            <p:cNvCxnSpPr>
              <a:cxnSpLocks/>
            </p:cNvCxnSpPr>
            <p:nvPr userDrawn="1"/>
          </p:nvCxnSpPr>
          <p:spPr>
            <a:xfrm rot="8100000" flipH="1">
              <a:off x="9574734" y="5964441"/>
              <a:ext cx="3291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94AB429-E685-48C4-BAF4-D111B09DD11D}"/>
                </a:ext>
              </a:extLst>
            </p:cNvPr>
            <p:cNvCxnSpPr>
              <a:cxnSpLocks/>
            </p:cNvCxnSpPr>
            <p:nvPr userDrawn="1"/>
          </p:nvCxnSpPr>
          <p:spPr>
            <a:xfrm rot="8100000" flipH="1">
              <a:off x="10166947" y="6086784"/>
              <a:ext cx="2468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1BB0C0A4-36F6-4298-AA76-A52548C1A444}"/>
              </a:ext>
            </a:extLst>
          </p:cNvPr>
          <p:cNvSpPr>
            <a:spLocks noGrp="1"/>
          </p:cNvSpPr>
          <p:nvPr>
            <p:ph type="title"/>
          </p:nvPr>
        </p:nvSpPr>
        <p:spPr>
          <a:xfrm>
            <a:off x="2296633" y="1776024"/>
            <a:ext cx="7760180" cy="1199907"/>
          </a:xfrm>
        </p:spPr>
        <p:txBody>
          <a:bodyPr/>
          <a:lstStyle/>
          <a:p>
            <a:r>
              <a:rPr lang="en-US"/>
              <a:t>Click to edit Master title style</a:t>
            </a:r>
          </a:p>
        </p:txBody>
      </p:sp>
      <p:cxnSp>
        <p:nvCxnSpPr>
          <p:cNvPr id="41" name="Straight Connector 40">
            <a:extLst>
              <a:ext uri="{FF2B5EF4-FFF2-40B4-BE49-F238E27FC236}">
                <a16:creationId xmlns:a16="http://schemas.microsoft.com/office/drawing/2014/main" id="{D5327FF2-0231-41B2-8E55-D1CD2FE622D9}"/>
              </a:ext>
            </a:extLst>
          </p:cNvPr>
          <p:cNvCxnSpPr>
            <a:cxnSpLocks/>
          </p:cNvCxnSpPr>
          <p:nvPr userDrawn="1"/>
        </p:nvCxnSpPr>
        <p:spPr>
          <a:xfrm flipH="1">
            <a:off x="1693283" y="3047995"/>
            <a:ext cx="9211628" cy="1"/>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9" name="Content Placeholder 8">
            <a:extLst>
              <a:ext uri="{FF2B5EF4-FFF2-40B4-BE49-F238E27FC236}">
                <a16:creationId xmlns:a16="http://schemas.microsoft.com/office/drawing/2014/main" id="{36B93861-CCD7-42D1-9300-9BD25CBA89F8}"/>
              </a:ext>
            </a:extLst>
          </p:cNvPr>
          <p:cNvSpPr>
            <a:spLocks noGrp="1"/>
          </p:cNvSpPr>
          <p:nvPr>
            <p:ph sz="quarter" idx="10"/>
          </p:nvPr>
        </p:nvSpPr>
        <p:spPr>
          <a:xfrm>
            <a:off x="1651000" y="3261360"/>
            <a:ext cx="9493250" cy="1784350"/>
          </a:xfrm>
        </p:spPr>
        <p:txBody>
          <a:bodyPr/>
          <a:lstStyle>
            <a:lvl1pPr>
              <a:defRPr>
                <a:solidFill>
                  <a:schemeClr val="tx1">
                    <a:lumMod val="65000"/>
                  </a:schemeClr>
                </a:solidFill>
              </a:defRPr>
            </a:lvl1pPr>
            <a:lvl2pPr>
              <a:defRPr>
                <a:solidFill>
                  <a:schemeClr val="tx1">
                    <a:lumMod val="65000"/>
                  </a:schemeClr>
                </a:solidFill>
              </a:defRPr>
            </a:lvl2pPr>
            <a:lvl3pPr>
              <a:defRPr>
                <a:solidFill>
                  <a:schemeClr val="tx1">
                    <a:lumMod val="65000"/>
                  </a:schemeClr>
                </a:solidFill>
              </a:defRPr>
            </a:lvl3pPr>
            <a:lvl4pPr>
              <a:defRPr>
                <a:solidFill>
                  <a:schemeClr val="tx1">
                    <a:lumMod val="65000"/>
                  </a:schemeClr>
                </a:solidFill>
              </a:defRPr>
            </a:lvl4pPr>
            <a:lvl5pPr>
              <a:defRPr>
                <a:solidFill>
                  <a:schemeClr val="tx1">
                    <a:lumMod val="6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31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Question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233822-734A-4348-B05D-91C53E78D24F}"/>
              </a:ext>
            </a:extLst>
          </p:cNvPr>
          <p:cNvSpPr txBox="1"/>
          <p:nvPr userDrawn="1"/>
        </p:nvSpPr>
        <p:spPr>
          <a:xfrm>
            <a:off x="2376855" y="2413337"/>
            <a:ext cx="7438292" cy="1107996"/>
          </a:xfrm>
          <a:prstGeom prst="rect">
            <a:avLst/>
          </a:prstGeom>
          <a:noFill/>
        </p:spPr>
        <p:txBody>
          <a:bodyPr wrap="square" rtlCol="0">
            <a:spAutoFit/>
          </a:bodyPr>
          <a:lstStyle/>
          <a:p>
            <a:pPr algn="ctr"/>
            <a:r>
              <a:rPr lang="en-US" sz="6600" b="0" cap="none" spc="0" dirty="0">
                <a:ln w="0"/>
                <a:solidFill>
                  <a:schemeClr val="tx1"/>
                </a:solidFill>
                <a:effectLst/>
              </a:rPr>
              <a:t>Questions?</a:t>
            </a:r>
          </a:p>
        </p:txBody>
      </p:sp>
      <p:pic>
        <p:nvPicPr>
          <p:cNvPr id="24" name="Picture 23">
            <a:extLst>
              <a:ext uri="{FF2B5EF4-FFF2-40B4-BE49-F238E27FC236}">
                <a16:creationId xmlns:a16="http://schemas.microsoft.com/office/drawing/2014/main" id="{71696286-DFBE-403A-A72D-99F438943642}"/>
              </a:ext>
            </a:extLst>
          </p:cNvPr>
          <p:cNvPicPr>
            <a:picLocks noChangeAspect="1"/>
          </p:cNvPicPr>
          <p:nvPr userDrawn="1"/>
        </p:nvPicPr>
        <p:blipFill>
          <a:blip r:embed="rId2"/>
          <a:stretch>
            <a:fillRect/>
          </a:stretch>
        </p:blipFill>
        <p:spPr>
          <a:xfrm rot="5400000">
            <a:off x="5723426" y="4925230"/>
            <a:ext cx="438388" cy="3193961"/>
          </a:xfrm>
          <a:prstGeom prst="rect">
            <a:avLst/>
          </a:prstGeom>
        </p:spPr>
      </p:pic>
      <p:grpSp>
        <p:nvGrpSpPr>
          <p:cNvPr id="25" name="Group 24">
            <a:extLst>
              <a:ext uri="{FF2B5EF4-FFF2-40B4-BE49-F238E27FC236}">
                <a16:creationId xmlns:a16="http://schemas.microsoft.com/office/drawing/2014/main" id="{22E74128-AB56-435A-BF32-E02A4708EC7F}"/>
              </a:ext>
            </a:extLst>
          </p:cNvPr>
          <p:cNvGrpSpPr/>
          <p:nvPr userDrawn="1"/>
        </p:nvGrpSpPr>
        <p:grpSpPr>
          <a:xfrm>
            <a:off x="-687388" y="167643"/>
            <a:ext cx="3291840" cy="816053"/>
            <a:chOff x="-687388" y="152401"/>
            <a:chExt cx="3291840" cy="816053"/>
          </a:xfrm>
        </p:grpSpPr>
        <p:cxnSp>
          <p:nvCxnSpPr>
            <p:cNvPr id="26" name="Straight Connector 25">
              <a:extLst>
                <a:ext uri="{FF2B5EF4-FFF2-40B4-BE49-F238E27FC236}">
                  <a16:creationId xmlns:a16="http://schemas.microsoft.com/office/drawing/2014/main" id="{9D794342-B2D8-488F-9091-B09F9F2B86B4}"/>
                </a:ext>
              </a:extLst>
            </p:cNvPr>
            <p:cNvCxnSpPr>
              <a:cxnSpLocks/>
            </p:cNvCxnSpPr>
            <p:nvPr userDrawn="1"/>
          </p:nvCxnSpPr>
          <p:spPr>
            <a:xfrm rot="18900000" flipH="1">
              <a:off x="-291153" y="522822"/>
              <a:ext cx="15544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7168B4-8D73-453F-8704-0426640D1B96}"/>
                </a:ext>
              </a:extLst>
            </p:cNvPr>
            <p:cNvCxnSpPr>
              <a:cxnSpLocks/>
            </p:cNvCxnSpPr>
            <p:nvPr userDrawn="1"/>
          </p:nvCxnSpPr>
          <p:spPr>
            <a:xfrm rot="18900000" flipH="1">
              <a:off x="-441704" y="701993"/>
              <a:ext cx="21031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E69E7F-26EC-4BB0-80DC-071A905BF908}"/>
                </a:ext>
              </a:extLst>
            </p:cNvPr>
            <p:cNvCxnSpPr>
              <a:cxnSpLocks/>
            </p:cNvCxnSpPr>
            <p:nvPr userDrawn="1"/>
          </p:nvCxnSpPr>
          <p:spPr>
            <a:xfrm rot="18900000" flipH="1">
              <a:off x="-200182" y="314046"/>
              <a:ext cx="118872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D2AA01-A331-447B-8789-A26A0557BED9}"/>
                </a:ext>
              </a:extLst>
            </p:cNvPr>
            <p:cNvCxnSpPr>
              <a:cxnSpLocks/>
            </p:cNvCxnSpPr>
            <p:nvPr userDrawn="1"/>
          </p:nvCxnSpPr>
          <p:spPr>
            <a:xfrm rot="18900000" flipH="1">
              <a:off x="-254229" y="281716"/>
              <a:ext cx="82296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6C51E6-7C21-4241-AFCD-89FB38E920DA}"/>
                </a:ext>
              </a:extLst>
            </p:cNvPr>
            <p:cNvCxnSpPr>
              <a:cxnSpLocks/>
            </p:cNvCxnSpPr>
            <p:nvPr userDrawn="1"/>
          </p:nvCxnSpPr>
          <p:spPr>
            <a:xfrm rot="18900000" flipH="1">
              <a:off x="-163626" y="152401"/>
              <a:ext cx="45720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7DAE701-630A-4DD8-A332-60DD43CDFA2D}"/>
                </a:ext>
              </a:extLst>
            </p:cNvPr>
            <p:cNvCxnSpPr>
              <a:cxnSpLocks/>
            </p:cNvCxnSpPr>
            <p:nvPr userDrawn="1"/>
          </p:nvCxnSpPr>
          <p:spPr>
            <a:xfrm rot="18900000" flipH="1">
              <a:off x="-687388" y="968454"/>
              <a:ext cx="329184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D0A681-B019-4D6F-843A-8E62431BD968}"/>
                </a:ext>
              </a:extLst>
            </p:cNvPr>
            <p:cNvCxnSpPr>
              <a:cxnSpLocks/>
            </p:cNvCxnSpPr>
            <p:nvPr userDrawn="1"/>
          </p:nvCxnSpPr>
          <p:spPr>
            <a:xfrm rot="18900000" flipH="1">
              <a:off x="-456641" y="846111"/>
              <a:ext cx="2468880" cy="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F825C38-1347-4C3C-9B01-6C0A86F531BA}"/>
              </a:ext>
            </a:extLst>
          </p:cNvPr>
          <p:cNvGrpSpPr/>
          <p:nvPr userDrawn="1"/>
        </p:nvGrpSpPr>
        <p:grpSpPr>
          <a:xfrm>
            <a:off x="9574735" y="5964443"/>
            <a:ext cx="3291840" cy="816053"/>
            <a:chOff x="9574734" y="5964441"/>
            <a:chExt cx="3291840" cy="816053"/>
          </a:xfrm>
        </p:grpSpPr>
        <p:cxnSp>
          <p:nvCxnSpPr>
            <p:cNvPr id="34" name="Straight Connector 33">
              <a:extLst>
                <a:ext uri="{FF2B5EF4-FFF2-40B4-BE49-F238E27FC236}">
                  <a16:creationId xmlns:a16="http://schemas.microsoft.com/office/drawing/2014/main" id="{1408AB17-4228-4217-A1C6-89A43CCBA480}"/>
                </a:ext>
              </a:extLst>
            </p:cNvPr>
            <p:cNvCxnSpPr>
              <a:cxnSpLocks/>
            </p:cNvCxnSpPr>
            <p:nvPr userDrawn="1"/>
          </p:nvCxnSpPr>
          <p:spPr>
            <a:xfrm rot="8100000" flipH="1">
              <a:off x="10915859" y="6410073"/>
              <a:ext cx="155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0ED7F4-EEB9-4CC4-9951-09D84AA0BEA5}"/>
                </a:ext>
              </a:extLst>
            </p:cNvPr>
            <p:cNvCxnSpPr>
              <a:cxnSpLocks/>
            </p:cNvCxnSpPr>
            <p:nvPr userDrawn="1"/>
          </p:nvCxnSpPr>
          <p:spPr>
            <a:xfrm rot="8100000" flipH="1">
              <a:off x="10595819" y="6198573"/>
              <a:ext cx="2011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2D152A4-43ED-4AB1-BFAF-A4E5B9C5C7E3}"/>
                </a:ext>
              </a:extLst>
            </p:cNvPr>
            <p:cNvCxnSpPr>
              <a:cxnSpLocks/>
            </p:cNvCxnSpPr>
            <p:nvPr userDrawn="1"/>
          </p:nvCxnSpPr>
          <p:spPr>
            <a:xfrm rot="8100000" flipH="1">
              <a:off x="11190648" y="6618849"/>
              <a:ext cx="1188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D1A233E-92F7-40FF-A3CE-36BC19866938}"/>
                </a:ext>
              </a:extLst>
            </p:cNvPr>
            <p:cNvCxnSpPr>
              <a:cxnSpLocks/>
            </p:cNvCxnSpPr>
            <p:nvPr userDrawn="1"/>
          </p:nvCxnSpPr>
          <p:spPr>
            <a:xfrm rot="8100000" flipH="1">
              <a:off x="11610455" y="6651179"/>
              <a:ext cx="8229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8B0A7E-6D1D-4B2C-B5E5-C0C2D58E8B34}"/>
                </a:ext>
              </a:extLst>
            </p:cNvPr>
            <p:cNvCxnSpPr>
              <a:cxnSpLocks/>
            </p:cNvCxnSpPr>
            <p:nvPr userDrawn="1"/>
          </p:nvCxnSpPr>
          <p:spPr>
            <a:xfrm rot="8100000" flipH="1">
              <a:off x="11885612" y="678049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14F769B-E0BB-407D-8760-8679242B6023}"/>
                </a:ext>
              </a:extLst>
            </p:cNvPr>
            <p:cNvCxnSpPr>
              <a:cxnSpLocks/>
            </p:cNvCxnSpPr>
            <p:nvPr userDrawn="1"/>
          </p:nvCxnSpPr>
          <p:spPr>
            <a:xfrm rot="8100000" flipH="1">
              <a:off x="9574734" y="5964441"/>
              <a:ext cx="3291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94AB429-E685-48C4-BAF4-D111B09DD11D}"/>
                </a:ext>
              </a:extLst>
            </p:cNvPr>
            <p:cNvCxnSpPr>
              <a:cxnSpLocks/>
            </p:cNvCxnSpPr>
            <p:nvPr userDrawn="1"/>
          </p:nvCxnSpPr>
          <p:spPr>
            <a:xfrm rot="8100000" flipH="1">
              <a:off x="10166947" y="6086784"/>
              <a:ext cx="2468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42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0">
              <a:srgbClr val="007CEA"/>
            </a:gs>
            <a:gs pos="61076">
              <a:srgbClr val="004788"/>
            </a:gs>
            <a:gs pos="26000">
              <a:srgbClr val="005EB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984F94-8C02-4CF7-91A5-54353C2B7BFF}"/>
              </a:ext>
            </a:extLst>
          </p:cNvPr>
          <p:cNvSpPr>
            <a:spLocks noGrp="1"/>
          </p:cNvSpPr>
          <p:nvPr>
            <p:ph type="title"/>
          </p:nvPr>
        </p:nvSpPr>
        <p:spPr>
          <a:xfrm>
            <a:off x="2122375" y="136527"/>
            <a:ext cx="7760180" cy="1199907"/>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C26734F2-C07E-4B0A-A8A5-361DC65F7F0B}"/>
              </a:ext>
            </a:extLst>
          </p:cNvPr>
          <p:cNvSpPr>
            <a:spLocks noGrp="1"/>
          </p:cNvSpPr>
          <p:nvPr>
            <p:ph type="body" idx="1"/>
          </p:nvPr>
        </p:nvSpPr>
        <p:spPr>
          <a:xfrm>
            <a:off x="838200" y="1617785"/>
            <a:ext cx="10515600" cy="45591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BD311E-DD65-4B68-B421-FED1DB44D57C}"/>
              </a:ext>
            </a:extLst>
          </p:cNvPr>
          <p:cNvSpPr>
            <a:spLocks noGrp="1"/>
          </p:cNvSpPr>
          <p:nvPr>
            <p:ph type="dt" sz="half" idx="2"/>
          </p:nvPr>
        </p:nvSpPr>
        <p:spPr>
          <a:xfrm>
            <a:off x="11252112" y="6533603"/>
            <a:ext cx="919485" cy="208242"/>
          </a:xfrm>
          <a:prstGeom prst="rect">
            <a:avLst/>
          </a:prstGeom>
        </p:spPr>
        <p:txBody>
          <a:bodyPr vert="horz" lIns="91440" tIns="45720" rIns="91440" bIns="45720" rtlCol="0" anchor="ctr"/>
          <a:lstStyle>
            <a:lvl1pPr algn="r">
              <a:defRPr sz="1100">
                <a:solidFill>
                  <a:schemeClr val="tx1">
                    <a:tint val="75000"/>
                  </a:schemeClr>
                </a:solidFill>
              </a:defRPr>
            </a:lvl1pPr>
          </a:lstStyle>
          <a:p>
            <a:fld id="{E409F507-64D4-4970-8112-98D8DA6E4C1D}" type="datetime1">
              <a:rPr lang="en-US" smtClean="0"/>
              <a:pPr/>
              <a:t>5/25/2018</a:t>
            </a:fld>
            <a:endParaRPr lang="en-US" dirty="0"/>
          </a:p>
        </p:txBody>
      </p:sp>
      <p:sp>
        <p:nvSpPr>
          <p:cNvPr id="5" name="Footer Placeholder 4">
            <a:extLst>
              <a:ext uri="{FF2B5EF4-FFF2-40B4-BE49-F238E27FC236}">
                <a16:creationId xmlns:a16="http://schemas.microsoft.com/office/drawing/2014/main" id="{2BAC76A1-1CDE-4DA0-8DEA-CE6C05C4374A}"/>
              </a:ext>
            </a:extLst>
          </p:cNvPr>
          <p:cNvSpPr>
            <a:spLocks noGrp="1"/>
          </p:cNvSpPr>
          <p:nvPr>
            <p:ph type="ftr" sz="quarter" idx="3"/>
          </p:nvPr>
        </p:nvSpPr>
        <p:spPr>
          <a:xfrm>
            <a:off x="10073944" y="6533603"/>
            <a:ext cx="1120099" cy="208242"/>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Confidential</a:t>
            </a:r>
          </a:p>
        </p:txBody>
      </p:sp>
      <p:sp>
        <p:nvSpPr>
          <p:cNvPr id="6" name="Slide Number Placeholder 5">
            <a:extLst>
              <a:ext uri="{FF2B5EF4-FFF2-40B4-BE49-F238E27FC236}">
                <a16:creationId xmlns:a16="http://schemas.microsoft.com/office/drawing/2014/main" id="{589B3BDD-19B1-4A83-A94A-33E864657278}"/>
              </a:ext>
            </a:extLst>
          </p:cNvPr>
          <p:cNvSpPr>
            <a:spLocks noGrp="1"/>
          </p:cNvSpPr>
          <p:nvPr>
            <p:ph type="sldNum" sz="quarter" idx="4"/>
          </p:nvPr>
        </p:nvSpPr>
        <p:spPr>
          <a:xfrm>
            <a:off x="112720" y="6533603"/>
            <a:ext cx="520408" cy="218173"/>
          </a:xfrm>
          <a:prstGeom prst="rect">
            <a:avLst/>
          </a:prstGeom>
        </p:spPr>
        <p:txBody>
          <a:bodyPr vert="horz" lIns="91440" tIns="45720" rIns="91440" bIns="45720" rtlCol="0" anchor="ctr"/>
          <a:lstStyle>
            <a:lvl1pPr algn="l">
              <a:defRPr sz="1100">
                <a:solidFill>
                  <a:schemeClr val="tx1">
                    <a:tint val="75000"/>
                  </a:schemeClr>
                </a:solidFill>
              </a:defRPr>
            </a:lvl1pPr>
          </a:lstStyle>
          <a:p>
            <a:fld id="{0BD2717E-E19F-4BDC-B0C6-81C77C948B1A}" type="slidenum">
              <a:rPr lang="en-US" smtClean="0"/>
              <a:pPr/>
              <a:t>‹#›</a:t>
            </a:fld>
            <a:endParaRPr lang="en-US" dirty="0"/>
          </a:p>
        </p:txBody>
      </p:sp>
      <p:grpSp>
        <p:nvGrpSpPr>
          <p:cNvPr id="7" name="Group 6">
            <a:extLst>
              <a:ext uri="{FF2B5EF4-FFF2-40B4-BE49-F238E27FC236}">
                <a16:creationId xmlns:a16="http://schemas.microsoft.com/office/drawing/2014/main" id="{9142D95C-186E-4BE7-854E-61DF130A868E}"/>
              </a:ext>
            </a:extLst>
          </p:cNvPr>
          <p:cNvGrpSpPr/>
          <p:nvPr userDrawn="1"/>
        </p:nvGrpSpPr>
        <p:grpSpPr>
          <a:xfrm>
            <a:off x="-687388" y="152403"/>
            <a:ext cx="3291840" cy="816053"/>
            <a:chOff x="-687388" y="152401"/>
            <a:chExt cx="3291840" cy="816053"/>
          </a:xfrm>
        </p:grpSpPr>
        <p:cxnSp>
          <p:nvCxnSpPr>
            <p:cNvPr id="8" name="Straight Connector 7">
              <a:extLst>
                <a:ext uri="{FF2B5EF4-FFF2-40B4-BE49-F238E27FC236}">
                  <a16:creationId xmlns:a16="http://schemas.microsoft.com/office/drawing/2014/main" id="{8D122955-C1BD-42A9-A7BE-82C78247E04A}"/>
                </a:ext>
              </a:extLst>
            </p:cNvPr>
            <p:cNvCxnSpPr>
              <a:cxnSpLocks/>
            </p:cNvCxnSpPr>
            <p:nvPr userDrawn="1"/>
          </p:nvCxnSpPr>
          <p:spPr>
            <a:xfrm rot="18900000" flipH="1">
              <a:off x="-291153" y="522822"/>
              <a:ext cx="155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FF3A0B-2E5F-43AE-ADD5-4141B2B3D301}"/>
                </a:ext>
              </a:extLst>
            </p:cNvPr>
            <p:cNvCxnSpPr>
              <a:cxnSpLocks/>
            </p:cNvCxnSpPr>
            <p:nvPr userDrawn="1"/>
          </p:nvCxnSpPr>
          <p:spPr>
            <a:xfrm rot="18900000" flipH="1">
              <a:off x="-441704" y="701993"/>
              <a:ext cx="21031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1226E1-C6C5-46BE-A785-D75BA3586BC1}"/>
                </a:ext>
              </a:extLst>
            </p:cNvPr>
            <p:cNvCxnSpPr>
              <a:cxnSpLocks/>
            </p:cNvCxnSpPr>
            <p:nvPr userDrawn="1"/>
          </p:nvCxnSpPr>
          <p:spPr>
            <a:xfrm rot="18900000" flipH="1">
              <a:off x="-200182" y="314046"/>
              <a:ext cx="1188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B0B6DF-048B-407F-B228-E52EB8848A02}"/>
                </a:ext>
              </a:extLst>
            </p:cNvPr>
            <p:cNvCxnSpPr>
              <a:cxnSpLocks/>
            </p:cNvCxnSpPr>
            <p:nvPr userDrawn="1"/>
          </p:nvCxnSpPr>
          <p:spPr>
            <a:xfrm rot="18900000" flipH="1">
              <a:off x="-254229" y="281716"/>
              <a:ext cx="8229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83047E-B74E-42D7-9F25-5E279B0069B7}"/>
                </a:ext>
              </a:extLst>
            </p:cNvPr>
            <p:cNvCxnSpPr>
              <a:cxnSpLocks/>
            </p:cNvCxnSpPr>
            <p:nvPr userDrawn="1"/>
          </p:nvCxnSpPr>
          <p:spPr>
            <a:xfrm rot="18900000" flipH="1">
              <a:off x="-163626" y="152401"/>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6A174C-7491-4F2B-9867-EBFA7BCC8A12}"/>
                </a:ext>
              </a:extLst>
            </p:cNvPr>
            <p:cNvCxnSpPr>
              <a:cxnSpLocks/>
            </p:cNvCxnSpPr>
            <p:nvPr userDrawn="1"/>
          </p:nvCxnSpPr>
          <p:spPr>
            <a:xfrm rot="18900000" flipH="1">
              <a:off x="-687388" y="968454"/>
              <a:ext cx="3291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ADA445-AC3C-492F-BA9D-5B902EC5D30D}"/>
                </a:ext>
              </a:extLst>
            </p:cNvPr>
            <p:cNvCxnSpPr>
              <a:cxnSpLocks/>
            </p:cNvCxnSpPr>
            <p:nvPr userDrawn="1"/>
          </p:nvCxnSpPr>
          <p:spPr>
            <a:xfrm rot="18900000" flipH="1">
              <a:off x="-456641" y="846111"/>
              <a:ext cx="2468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8EF145A5-3B6A-4724-AFD7-EC5A5432850B}"/>
              </a:ext>
            </a:extLst>
          </p:cNvPr>
          <p:cNvPicPr>
            <a:picLocks noChangeAspect="1"/>
          </p:cNvPicPr>
          <p:nvPr userDrawn="1"/>
        </p:nvPicPr>
        <p:blipFill>
          <a:blip r:embed="rId12"/>
          <a:stretch>
            <a:fillRect/>
          </a:stretch>
        </p:blipFill>
        <p:spPr>
          <a:xfrm rot="5400000">
            <a:off x="5723426" y="4925230"/>
            <a:ext cx="438388" cy="3193961"/>
          </a:xfrm>
          <a:prstGeom prst="rect">
            <a:avLst/>
          </a:prstGeom>
        </p:spPr>
      </p:pic>
    </p:spTree>
    <p:extLst>
      <p:ext uri="{BB962C8B-B14F-4D97-AF65-F5344CB8AC3E}">
        <p14:creationId xmlns:p14="http://schemas.microsoft.com/office/powerpoint/2010/main" val="372793516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5" r:id="rId4"/>
    <p:sldLayoutId id="2147483668" r:id="rId5"/>
    <p:sldLayoutId id="2147483669" r:id="rId6"/>
    <p:sldLayoutId id="2147483667" r:id="rId7"/>
    <p:sldLayoutId id="2147483666" r:id="rId8"/>
    <p:sldLayoutId id="2147483655" r:id="rId9"/>
    <p:sldLayoutId id="2147483660" r:id="rId10"/>
  </p:sldLayoutIdLst>
  <p:hf hdr="0"/>
  <p:txStyles>
    <p:titleStyle>
      <a:lvl1pPr algn="ctr" defTabSz="914377" rtl="0" eaLnBrk="1" latinLnBrk="0" hangingPunct="1">
        <a:lnSpc>
          <a:spcPct val="90000"/>
        </a:lnSpc>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gestionewp.it/nuovo-regolamento-privacy-dal-25-maggio/"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thenewcode.com/655/ImgDex-An-HTML5-Rolodex-Style-3D-Image-Gallery" TargetMode="External"/><Relationship Id="rId7" Type="http://schemas.openxmlformats.org/officeDocument/2006/relationships/hyperlink" Target="https://iptpphs-jake.wikispaces.com/Server" TargetMode="Externa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achurchforstarvingartists.wordpress.com/2011/08/31/all-the-folders-are-people/"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dc.wikipedia.org/wiki/Euro"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1EAC-947B-4A79-B9A2-F6EEDFAE0D8B}"/>
              </a:ext>
            </a:extLst>
          </p:cNvPr>
          <p:cNvSpPr>
            <a:spLocks noGrp="1"/>
          </p:cNvSpPr>
          <p:nvPr>
            <p:ph type="ctrTitle"/>
          </p:nvPr>
        </p:nvSpPr>
        <p:spPr/>
        <p:txBody>
          <a:bodyPr/>
          <a:lstStyle/>
          <a:p>
            <a:r>
              <a:rPr lang="en-US" dirty="0"/>
              <a:t>GDPR and You</a:t>
            </a:r>
          </a:p>
        </p:txBody>
      </p:sp>
      <p:sp>
        <p:nvSpPr>
          <p:cNvPr id="3" name="Subtitle 2">
            <a:extLst>
              <a:ext uri="{FF2B5EF4-FFF2-40B4-BE49-F238E27FC236}">
                <a16:creationId xmlns:a16="http://schemas.microsoft.com/office/drawing/2014/main" id="{00A8C3EE-04F8-4B31-AAAE-170EBA4C1B8B}"/>
              </a:ext>
            </a:extLst>
          </p:cNvPr>
          <p:cNvSpPr>
            <a:spLocks noGrp="1"/>
          </p:cNvSpPr>
          <p:nvPr>
            <p:ph type="subTitle" idx="1"/>
          </p:nvPr>
        </p:nvSpPr>
        <p:spPr/>
        <p:txBody>
          <a:bodyPr/>
          <a:lstStyle/>
          <a:p>
            <a:pPr>
              <a:spcBef>
                <a:spcPts val="0"/>
              </a:spcBef>
            </a:pPr>
            <a:r>
              <a:rPr lang="en-US" sz="3600" dirty="0"/>
              <a:t>Bob Siegel</a:t>
            </a:r>
          </a:p>
          <a:p>
            <a:pPr>
              <a:spcBef>
                <a:spcPts val="0"/>
              </a:spcBef>
            </a:pPr>
            <a:r>
              <a:rPr lang="en-US" dirty="0"/>
              <a:t>President</a:t>
            </a:r>
          </a:p>
          <a:p>
            <a:pPr>
              <a:spcBef>
                <a:spcPts val="0"/>
              </a:spcBef>
            </a:pPr>
            <a:r>
              <a:rPr lang="en-US" dirty="0"/>
              <a:t>Privacy Ref, Inc.</a:t>
            </a:r>
          </a:p>
        </p:txBody>
      </p:sp>
    </p:spTree>
    <p:extLst>
      <p:ext uri="{BB962C8B-B14F-4D97-AF65-F5344CB8AC3E}">
        <p14:creationId xmlns:p14="http://schemas.microsoft.com/office/powerpoint/2010/main" val="893255224"/>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5ACF-F9FC-4BE6-98D2-326A551C5929}"/>
              </a:ext>
            </a:extLst>
          </p:cNvPr>
          <p:cNvSpPr>
            <a:spLocks noGrp="1"/>
          </p:cNvSpPr>
          <p:nvPr>
            <p:ph type="title"/>
          </p:nvPr>
        </p:nvSpPr>
        <p:spPr/>
        <p:txBody>
          <a:bodyPr/>
          <a:lstStyle/>
          <a:p>
            <a:r>
              <a:rPr lang="en-US" dirty="0"/>
              <a:t>Security and Privacy</a:t>
            </a:r>
          </a:p>
        </p:txBody>
      </p:sp>
      <p:sp>
        <p:nvSpPr>
          <p:cNvPr id="3" name="Date Placeholder 2">
            <a:extLst>
              <a:ext uri="{FF2B5EF4-FFF2-40B4-BE49-F238E27FC236}">
                <a16:creationId xmlns:a16="http://schemas.microsoft.com/office/drawing/2014/main" id="{153F4DB0-CE1B-49F6-9761-CEC1286C159E}"/>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68C2E480-AD59-4F62-B2F7-425149CCE0CC}"/>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F0F7BC36-F15B-418B-AB75-9B590C17B893}"/>
              </a:ext>
            </a:extLst>
          </p:cNvPr>
          <p:cNvSpPr>
            <a:spLocks noGrp="1"/>
          </p:cNvSpPr>
          <p:nvPr>
            <p:ph type="sldNum" sz="quarter" idx="12"/>
          </p:nvPr>
        </p:nvSpPr>
        <p:spPr/>
        <p:txBody>
          <a:bodyPr/>
          <a:lstStyle/>
          <a:p>
            <a:fld id="{0BD2717E-E19F-4BDC-B0C6-81C77C948B1A}" type="slidenum">
              <a:rPr lang="en-US" smtClean="0"/>
              <a:pPr/>
              <a:t>10</a:t>
            </a:fld>
            <a:endParaRPr lang="en-US" dirty="0"/>
          </a:p>
        </p:txBody>
      </p:sp>
      <p:sp>
        <p:nvSpPr>
          <p:cNvPr id="6" name="Content Placeholder 5">
            <a:extLst>
              <a:ext uri="{FF2B5EF4-FFF2-40B4-BE49-F238E27FC236}">
                <a16:creationId xmlns:a16="http://schemas.microsoft.com/office/drawing/2014/main" id="{46057598-491A-40BB-A12E-471060F63657}"/>
              </a:ext>
            </a:extLst>
          </p:cNvPr>
          <p:cNvSpPr>
            <a:spLocks noGrp="1"/>
          </p:cNvSpPr>
          <p:nvPr>
            <p:ph sz="quarter" idx="13"/>
          </p:nvPr>
        </p:nvSpPr>
        <p:spPr>
          <a:xfrm>
            <a:off x="1127125" y="2039004"/>
            <a:ext cx="4732901" cy="4286863"/>
          </a:xfrm>
        </p:spPr>
        <p:txBody>
          <a:bodyPr/>
          <a:lstStyle/>
          <a:p>
            <a:pPr marL="342900" indent="-342900">
              <a:buFont typeface="Arial" panose="020B0604020202020204" pitchFamily="34" charset="0"/>
              <a:buChar char="•"/>
            </a:pPr>
            <a:r>
              <a:rPr lang="en-US" dirty="0"/>
              <a:t>Protects all assets</a:t>
            </a:r>
          </a:p>
          <a:p>
            <a:pPr marL="342900" indent="-342900">
              <a:buFont typeface="Arial" panose="020B0604020202020204" pitchFamily="34" charset="0"/>
              <a:buChar char="•"/>
            </a:pPr>
            <a:r>
              <a:rPr lang="en-US" dirty="0"/>
              <a:t>Confidentiality</a:t>
            </a:r>
          </a:p>
          <a:p>
            <a:pPr marL="342900" indent="-342900">
              <a:buFont typeface="Arial" panose="020B0604020202020204" pitchFamily="34" charset="0"/>
              <a:buChar char="•"/>
            </a:pPr>
            <a:r>
              <a:rPr lang="en-US" dirty="0"/>
              <a:t>Integrity</a:t>
            </a:r>
          </a:p>
          <a:p>
            <a:pPr marL="342900" indent="-342900">
              <a:buFont typeface="Arial" panose="020B0604020202020204" pitchFamily="34" charset="0"/>
              <a:buChar char="•"/>
            </a:pPr>
            <a:r>
              <a:rPr lang="en-US" dirty="0"/>
              <a:t>Availability</a:t>
            </a:r>
          </a:p>
          <a:p>
            <a:pPr marL="342900" indent="-342900">
              <a:buFont typeface="Arial" panose="020B0604020202020204" pitchFamily="34" charset="0"/>
              <a:buChar char="•"/>
            </a:pPr>
            <a:r>
              <a:rPr lang="en-US" dirty="0"/>
              <a:t>Resiliancy</a:t>
            </a:r>
          </a:p>
        </p:txBody>
      </p:sp>
      <p:sp>
        <p:nvSpPr>
          <p:cNvPr id="7" name="Text Placeholder 6">
            <a:extLst>
              <a:ext uri="{FF2B5EF4-FFF2-40B4-BE49-F238E27FC236}">
                <a16:creationId xmlns:a16="http://schemas.microsoft.com/office/drawing/2014/main" id="{D53E1DFA-7138-491B-9AAB-3B0540E9ED22}"/>
              </a:ext>
            </a:extLst>
          </p:cNvPr>
          <p:cNvSpPr>
            <a:spLocks noGrp="1"/>
          </p:cNvSpPr>
          <p:nvPr>
            <p:ph type="body" sz="quarter" idx="15"/>
          </p:nvPr>
        </p:nvSpPr>
        <p:spPr>
          <a:xfrm>
            <a:off x="1120775" y="1419879"/>
            <a:ext cx="4739251" cy="619125"/>
          </a:xfrm>
        </p:spPr>
        <p:txBody>
          <a:bodyPr/>
          <a:lstStyle/>
          <a:p>
            <a:r>
              <a:rPr lang="en-US" dirty="0"/>
              <a:t>Security</a:t>
            </a:r>
          </a:p>
        </p:txBody>
      </p:sp>
      <p:sp>
        <p:nvSpPr>
          <p:cNvPr id="8" name="Content Placeholder 7">
            <a:extLst>
              <a:ext uri="{FF2B5EF4-FFF2-40B4-BE49-F238E27FC236}">
                <a16:creationId xmlns:a16="http://schemas.microsoft.com/office/drawing/2014/main" id="{7C7EAF3C-A198-4F42-826B-9BC691D94EA5}"/>
              </a:ext>
            </a:extLst>
          </p:cNvPr>
          <p:cNvSpPr>
            <a:spLocks noGrp="1"/>
          </p:cNvSpPr>
          <p:nvPr>
            <p:ph sz="quarter" idx="16"/>
          </p:nvPr>
        </p:nvSpPr>
        <p:spPr>
          <a:xfrm>
            <a:off x="6244816" y="2039004"/>
            <a:ext cx="4732901" cy="4286863"/>
          </a:xfrm>
        </p:spPr>
        <p:txBody>
          <a:bodyPr/>
          <a:lstStyle/>
          <a:p>
            <a:pPr marL="457200" indent="-457200">
              <a:buFont typeface="Arial" panose="020B0604020202020204" pitchFamily="34" charset="0"/>
              <a:buChar char="•"/>
            </a:pPr>
            <a:r>
              <a:rPr lang="en-US" dirty="0"/>
              <a:t>Focused on personal information</a:t>
            </a:r>
          </a:p>
          <a:p>
            <a:pPr marL="457200" indent="-457200">
              <a:buFont typeface="Arial" panose="020B0604020202020204" pitchFamily="34" charset="0"/>
              <a:buChar char="•"/>
            </a:pPr>
            <a:r>
              <a:rPr lang="en-US" dirty="0"/>
              <a:t>Security</a:t>
            </a:r>
          </a:p>
          <a:p>
            <a:pPr marL="457200" indent="-457200">
              <a:buFont typeface="Arial" panose="020B0604020202020204" pitchFamily="34" charset="0"/>
              <a:buChar char="•"/>
            </a:pPr>
            <a:r>
              <a:rPr lang="en-US" dirty="0"/>
              <a:t>Collection</a:t>
            </a:r>
          </a:p>
          <a:p>
            <a:pPr marL="457200" indent="-457200">
              <a:buFont typeface="Arial" panose="020B0604020202020204" pitchFamily="34" charset="0"/>
              <a:buChar char="•"/>
            </a:pPr>
            <a:r>
              <a:rPr lang="en-US" dirty="0"/>
              <a:t>Use</a:t>
            </a:r>
          </a:p>
          <a:p>
            <a:pPr marL="457200" indent="-457200">
              <a:buFont typeface="Arial" panose="020B0604020202020204" pitchFamily="34" charset="0"/>
              <a:buChar char="•"/>
            </a:pPr>
            <a:r>
              <a:rPr lang="en-US" dirty="0"/>
              <a:t>Sharing</a:t>
            </a:r>
          </a:p>
          <a:p>
            <a:pPr marL="457200" indent="-457200">
              <a:buFont typeface="Arial" panose="020B0604020202020204" pitchFamily="34" charset="0"/>
              <a:buChar char="•"/>
            </a:pPr>
            <a:r>
              <a:rPr lang="en-US" dirty="0"/>
              <a:t>Destruction</a:t>
            </a:r>
          </a:p>
          <a:p>
            <a:pPr marL="457200" indent="-457200">
              <a:buFont typeface="Arial" panose="020B0604020202020204" pitchFamily="34" charset="0"/>
              <a:buChar char="•"/>
            </a:pPr>
            <a:r>
              <a:rPr lang="en-US" dirty="0"/>
              <a:t>Transparency</a:t>
            </a:r>
          </a:p>
        </p:txBody>
      </p:sp>
      <p:sp>
        <p:nvSpPr>
          <p:cNvPr id="9" name="Text Placeholder 8">
            <a:extLst>
              <a:ext uri="{FF2B5EF4-FFF2-40B4-BE49-F238E27FC236}">
                <a16:creationId xmlns:a16="http://schemas.microsoft.com/office/drawing/2014/main" id="{17A10902-1E71-4879-B416-E6358000E2E2}"/>
              </a:ext>
            </a:extLst>
          </p:cNvPr>
          <p:cNvSpPr>
            <a:spLocks noGrp="1"/>
          </p:cNvSpPr>
          <p:nvPr>
            <p:ph type="body" sz="quarter" idx="17"/>
          </p:nvPr>
        </p:nvSpPr>
        <p:spPr>
          <a:xfrm>
            <a:off x="6238466" y="1419879"/>
            <a:ext cx="4739251" cy="619125"/>
          </a:xfrm>
        </p:spPr>
        <p:txBody>
          <a:bodyPr/>
          <a:lstStyle/>
          <a:p>
            <a:r>
              <a:rPr lang="en-US" dirty="0"/>
              <a:t>Privacy / Data Protection</a:t>
            </a:r>
          </a:p>
        </p:txBody>
      </p:sp>
    </p:spTree>
    <p:extLst>
      <p:ext uri="{BB962C8B-B14F-4D97-AF65-F5344CB8AC3E}">
        <p14:creationId xmlns:p14="http://schemas.microsoft.com/office/powerpoint/2010/main" val="2121639617"/>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8E47-A34D-4E79-944F-DFCB152CAAEB}"/>
              </a:ext>
            </a:extLst>
          </p:cNvPr>
          <p:cNvSpPr>
            <a:spLocks noGrp="1"/>
          </p:cNvSpPr>
          <p:nvPr>
            <p:ph type="title"/>
          </p:nvPr>
        </p:nvSpPr>
        <p:spPr/>
        <p:txBody>
          <a:bodyPr/>
          <a:lstStyle/>
          <a:p>
            <a:pPr lvl="0"/>
            <a:r>
              <a:rPr lang="en-US" dirty="0"/>
              <a:t>Security in GDPR</a:t>
            </a:r>
            <a:br>
              <a:rPr lang="en-US" dirty="0"/>
            </a:br>
            <a:r>
              <a:rPr lang="en-US" sz="2400" dirty="0"/>
              <a:t>Article 32.1</a:t>
            </a:r>
            <a:endParaRPr lang="en-US" dirty="0"/>
          </a:p>
        </p:txBody>
      </p:sp>
      <p:sp>
        <p:nvSpPr>
          <p:cNvPr id="4" name="Date Placeholder 3">
            <a:extLst>
              <a:ext uri="{FF2B5EF4-FFF2-40B4-BE49-F238E27FC236}">
                <a16:creationId xmlns:a16="http://schemas.microsoft.com/office/drawing/2014/main" id="{41C8BE20-4D2F-4B7F-A965-3C67EAAC3DC5}"/>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E74C8990-ED5A-4D9C-9546-DBFD3A31BA0D}"/>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0F25EBC1-7B1A-45D1-9AC9-0558CF553F1B}"/>
              </a:ext>
            </a:extLst>
          </p:cNvPr>
          <p:cNvSpPr>
            <a:spLocks noGrp="1"/>
          </p:cNvSpPr>
          <p:nvPr>
            <p:ph type="sldNum" sz="quarter" idx="12"/>
          </p:nvPr>
        </p:nvSpPr>
        <p:spPr/>
        <p:txBody>
          <a:bodyPr/>
          <a:lstStyle/>
          <a:p>
            <a:fld id="{0BD2717E-E19F-4BDC-B0C6-81C77C948B1A}" type="slidenum">
              <a:rPr lang="en-US" smtClean="0"/>
              <a:pPr/>
              <a:t>11</a:t>
            </a:fld>
            <a:endParaRPr lang="en-US" dirty="0"/>
          </a:p>
        </p:txBody>
      </p:sp>
      <p:sp>
        <p:nvSpPr>
          <p:cNvPr id="18" name="Content Placeholder 17">
            <a:extLst>
              <a:ext uri="{FF2B5EF4-FFF2-40B4-BE49-F238E27FC236}">
                <a16:creationId xmlns:a16="http://schemas.microsoft.com/office/drawing/2014/main" id="{6DA28CBB-5CC8-45E9-AECA-21D079417694}"/>
              </a:ext>
            </a:extLst>
          </p:cNvPr>
          <p:cNvSpPr>
            <a:spLocks noGrp="1"/>
          </p:cNvSpPr>
          <p:nvPr>
            <p:ph sz="quarter" idx="13"/>
          </p:nvPr>
        </p:nvSpPr>
        <p:spPr/>
        <p:txBody>
          <a:bodyPr>
            <a:normAutofit fontScale="77500" lnSpcReduction="20000"/>
          </a:bodyPr>
          <a:lstStyle/>
          <a:p>
            <a:pPr>
              <a:lnSpc>
                <a:spcPct val="120000"/>
              </a:lnSpc>
            </a:pPr>
            <a:r>
              <a:rPr lang="en-US" dirty="0">
                <a:solidFill>
                  <a:schemeClr val="tx1"/>
                </a:solidFill>
              </a:rPr>
              <a:t>Taking into account the </a:t>
            </a:r>
            <a:r>
              <a:rPr lang="en-US" dirty="0"/>
              <a:t>state of the art, the costs of implementation</a:t>
            </a:r>
            <a:r>
              <a:rPr lang="en-US" dirty="0">
                <a:solidFill>
                  <a:schemeClr val="tx1"/>
                </a:solidFill>
              </a:rPr>
              <a:t> and the </a:t>
            </a:r>
            <a:r>
              <a:rPr lang="en-US" dirty="0"/>
              <a:t>nature, scope, context and purposes</a:t>
            </a:r>
            <a:r>
              <a:rPr lang="en-US" dirty="0">
                <a:solidFill>
                  <a:schemeClr val="tx1"/>
                </a:solidFill>
              </a:rPr>
              <a:t> of processing as well as the risk of varying</a:t>
            </a:r>
            <a:r>
              <a:rPr lang="en-US" dirty="0"/>
              <a:t> likelihood and severity for the rights and freedoms of natural persons</a:t>
            </a:r>
            <a:r>
              <a:rPr lang="en-US" dirty="0">
                <a:solidFill>
                  <a:schemeClr val="tx1"/>
                </a:solidFill>
              </a:rPr>
              <a:t>, the controller and the processor shall implement appropriate technical and organizational measures </a:t>
            </a:r>
            <a:r>
              <a:rPr lang="en-US" dirty="0"/>
              <a:t>to ensure a level of security appropriate to the risk</a:t>
            </a:r>
            <a:r>
              <a:rPr lang="en-US" dirty="0">
                <a:solidFill>
                  <a:schemeClr val="tx1"/>
                </a:solidFill>
              </a:rPr>
              <a:t>, including inter alia as appropriate: </a:t>
            </a:r>
          </a:p>
          <a:p>
            <a:pPr marL="914389" lvl="1" indent="-457200">
              <a:lnSpc>
                <a:spcPct val="120000"/>
              </a:lnSpc>
              <a:spcBef>
                <a:spcPts val="1000"/>
              </a:spcBef>
              <a:buFont typeface="+mj-lt"/>
              <a:buAutoNum type="alphaLcParenR"/>
            </a:pPr>
            <a:r>
              <a:rPr lang="en-US" dirty="0">
                <a:solidFill>
                  <a:schemeClr val="accent2"/>
                </a:solidFill>
              </a:rPr>
              <a:t>pseudonymization and encryption </a:t>
            </a:r>
            <a:r>
              <a:rPr lang="en-US" dirty="0"/>
              <a:t>of personal data;</a:t>
            </a:r>
          </a:p>
          <a:p>
            <a:pPr marL="914389" lvl="1" indent="-457200">
              <a:lnSpc>
                <a:spcPct val="120000"/>
              </a:lnSpc>
              <a:spcBef>
                <a:spcPts val="1000"/>
              </a:spcBef>
              <a:buFont typeface="+mj-lt"/>
              <a:buAutoNum type="alphaLcParenR"/>
            </a:pPr>
            <a:r>
              <a:rPr lang="en-US" dirty="0"/>
              <a:t>the ability to ensure the ongoing confidentiality, integrity, availability and resilience of processing systems and services; </a:t>
            </a:r>
          </a:p>
          <a:p>
            <a:pPr marL="914389" lvl="1" indent="-457200">
              <a:lnSpc>
                <a:spcPct val="120000"/>
              </a:lnSpc>
              <a:spcBef>
                <a:spcPts val="1000"/>
              </a:spcBef>
              <a:buFont typeface="+mj-lt"/>
              <a:buAutoNum type="alphaLcParenR"/>
            </a:pPr>
            <a:r>
              <a:rPr lang="en-US" dirty="0"/>
              <a:t>the </a:t>
            </a:r>
            <a:r>
              <a:rPr lang="en-US" dirty="0">
                <a:solidFill>
                  <a:schemeClr val="accent2"/>
                </a:solidFill>
              </a:rPr>
              <a:t>ability to restore the availability and access to personal data </a:t>
            </a:r>
            <a:r>
              <a:rPr lang="en-US" dirty="0"/>
              <a:t>in a timely manner in the event of a physical or technical incident;</a:t>
            </a:r>
          </a:p>
          <a:p>
            <a:pPr marL="914389" lvl="1" indent="-457200">
              <a:lnSpc>
                <a:spcPct val="120000"/>
              </a:lnSpc>
              <a:spcBef>
                <a:spcPts val="1000"/>
              </a:spcBef>
              <a:buFont typeface="+mj-lt"/>
              <a:buAutoNum type="alphaLcParenR"/>
            </a:pPr>
            <a:r>
              <a:rPr lang="en-US" dirty="0"/>
              <a:t>a process for </a:t>
            </a:r>
            <a:r>
              <a:rPr lang="en-US" dirty="0">
                <a:solidFill>
                  <a:schemeClr val="accent2"/>
                </a:solidFill>
              </a:rPr>
              <a:t>regularly testing, assessing and evaluating the effectiveness</a:t>
            </a:r>
            <a:r>
              <a:rPr lang="en-US" dirty="0"/>
              <a:t> of technical and organizational measures for ensuring the security of the processing.</a:t>
            </a:r>
            <a:endParaRPr lang="en-US" dirty="0">
              <a:solidFill>
                <a:schemeClr val="tx1"/>
              </a:solidFill>
            </a:endParaRPr>
          </a:p>
        </p:txBody>
      </p:sp>
    </p:spTree>
    <p:extLst>
      <p:ext uri="{BB962C8B-B14F-4D97-AF65-F5344CB8AC3E}">
        <p14:creationId xmlns:p14="http://schemas.microsoft.com/office/powerpoint/2010/main" val="3850839762"/>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10D9-A11B-426A-942C-C8FA2F523A79}"/>
              </a:ext>
            </a:extLst>
          </p:cNvPr>
          <p:cNvSpPr>
            <a:spLocks noGrp="1"/>
          </p:cNvSpPr>
          <p:nvPr>
            <p:ph type="title"/>
          </p:nvPr>
        </p:nvSpPr>
        <p:spPr/>
        <p:txBody>
          <a:bodyPr/>
          <a:lstStyle/>
          <a:p>
            <a:r>
              <a:rPr lang="en-US" dirty="0"/>
              <a:t>GDPR Requirements</a:t>
            </a:r>
          </a:p>
        </p:txBody>
      </p:sp>
      <p:sp>
        <p:nvSpPr>
          <p:cNvPr id="3" name="Content Placeholder 2">
            <a:extLst>
              <a:ext uri="{FF2B5EF4-FFF2-40B4-BE49-F238E27FC236}">
                <a16:creationId xmlns:a16="http://schemas.microsoft.com/office/drawing/2014/main" id="{A99A628B-5BF2-4701-AE91-29E644C2B21D}"/>
              </a:ext>
            </a:extLst>
          </p:cNvPr>
          <p:cNvSpPr>
            <a:spLocks noGrp="1"/>
          </p:cNvSpPr>
          <p:nvPr>
            <p:ph sz="quarter" idx="10"/>
          </p:nvPr>
        </p:nvSpPr>
        <p:spPr>
          <a:xfrm>
            <a:off x="1651000" y="3261360"/>
            <a:ext cx="4445000" cy="1784350"/>
          </a:xfrm>
        </p:spPr>
        <p:txBody>
          <a:bodyPr>
            <a:normAutofit/>
          </a:bodyPr>
          <a:lstStyle/>
          <a:p>
            <a:r>
              <a:rPr lang="en-US" dirty="0"/>
              <a:t>Transparency</a:t>
            </a:r>
          </a:p>
          <a:p>
            <a:r>
              <a:rPr lang="en-US" dirty="0"/>
              <a:t>Breach Notification</a:t>
            </a:r>
          </a:p>
          <a:p>
            <a:r>
              <a:rPr lang="en-US" dirty="0"/>
              <a:t>Applications Development</a:t>
            </a:r>
          </a:p>
          <a:p>
            <a:endParaRPr lang="en-US" dirty="0"/>
          </a:p>
        </p:txBody>
      </p:sp>
      <p:sp>
        <p:nvSpPr>
          <p:cNvPr id="4" name="Content Placeholder 2">
            <a:extLst>
              <a:ext uri="{FF2B5EF4-FFF2-40B4-BE49-F238E27FC236}">
                <a16:creationId xmlns:a16="http://schemas.microsoft.com/office/drawing/2014/main" id="{98B78748-2D20-408C-9E13-1EE8581861D6}"/>
              </a:ext>
            </a:extLst>
          </p:cNvPr>
          <p:cNvSpPr txBox="1">
            <a:spLocks/>
          </p:cNvSpPr>
          <p:nvPr/>
        </p:nvSpPr>
        <p:spPr>
          <a:xfrm>
            <a:off x="6479462" y="3261360"/>
            <a:ext cx="4445000" cy="1784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lumMod val="6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6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6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6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Vendor Management</a:t>
            </a:r>
          </a:p>
          <a:p>
            <a:r>
              <a:rPr lang="en-US" dirty="0"/>
              <a:t>Data Exports </a:t>
            </a:r>
          </a:p>
          <a:p>
            <a:r>
              <a:rPr lang="en-US" dirty="0"/>
              <a:t>Data Protection Officer</a:t>
            </a:r>
          </a:p>
        </p:txBody>
      </p:sp>
    </p:spTree>
    <p:extLst>
      <p:ext uri="{BB962C8B-B14F-4D97-AF65-F5344CB8AC3E}">
        <p14:creationId xmlns:p14="http://schemas.microsoft.com/office/powerpoint/2010/main" val="3466385364"/>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0E19-FEFD-4568-A450-7E9DD5DAFFC8}"/>
              </a:ext>
            </a:extLst>
          </p:cNvPr>
          <p:cNvSpPr>
            <a:spLocks noGrp="1"/>
          </p:cNvSpPr>
          <p:nvPr>
            <p:ph type="title"/>
          </p:nvPr>
        </p:nvSpPr>
        <p:spPr/>
        <p:txBody>
          <a:bodyPr/>
          <a:lstStyle/>
          <a:p>
            <a:pPr lvl="0"/>
            <a:r>
              <a:rPr lang="en-US" dirty="0"/>
              <a:t>Transparency</a:t>
            </a:r>
          </a:p>
        </p:txBody>
      </p:sp>
      <p:sp>
        <p:nvSpPr>
          <p:cNvPr id="4" name="Date Placeholder 3">
            <a:extLst>
              <a:ext uri="{FF2B5EF4-FFF2-40B4-BE49-F238E27FC236}">
                <a16:creationId xmlns:a16="http://schemas.microsoft.com/office/drawing/2014/main" id="{8EE74495-D03C-49A3-B578-53B67029E2B7}"/>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FAA3F1FD-6C39-4EE1-98E1-B5413AF20422}"/>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DCBFCDA0-848F-4BC9-8964-62B25895B603}"/>
              </a:ext>
            </a:extLst>
          </p:cNvPr>
          <p:cNvSpPr>
            <a:spLocks noGrp="1"/>
          </p:cNvSpPr>
          <p:nvPr>
            <p:ph type="sldNum" sz="quarter" idx="12"/>
          </p:nvPr>
        </p:nvSpPr>
        <p:spPr/>
        <p:txBody>
          <a:bodyPr/>
          <a:lstStyle/>
          <a:p>
            <a:fld id="{0BD2717E-E19F-4BDC-B0C6-81C77C948B1A}" type="slidenum">
              <a:rPr lang="en-US" smtClean="0"/>
              <a:pPr/>
              <a:t>13</a:t>
            </a:fld>
            <a:endParaRPr lang="en-US" dirty="0"/>
          </a:p>
        </p:txBody>
      </p:sp>
      <p:sp>
        <p:nvSpPr>
          <p:cNvPr id="23" name="Content Placeholder 22">
            <a:extLst>
              <a:ext uri="{FF2B5EF4-FFF2-40B4-BE49-F238E27FC236}">
                <a16:creationId xmlns:a16="http://schemas.microsoft.com/office/drawing/2014/main" id="{B574AE89-BAC0-435D-BCDB-FE74DBD5647F}"/>
              </a:ext>
            </a:extLst>
          </p:cNvPr>
          <p:cNvSpPr>
            <a:spLocks noGrp="1"/>
          </p:cNvSpPr>
          <p:nvPr>
            <p:ph sz="quarter" idx="13"/>
          </p:nvPr>
        </p:nvSpPr>
        <p:spPr/>
        <p:txBody>
          <a:bodyPr>
            <a:normAutofit fontScale="92500" lnSpcReduction="10000"/>
          </a:bodyPr>
          <a:lstStyle/>
          <a:p>
            <a:r>
              <a:rPr lang="en-US" dirty="0"/>
              <a:t>Privacy notice</a:t>
            </a:r>
          </a:p>
          <a:p>
            <a:pPr lvl="1"/>
            <a:r>
              <a:rPr lang="en-US" dirty="0"/>
              <a:t>Specific information that must be provided by the controller</a:t>
            </a:r>
          </a:p>
          <a:p>
            <a:pPr lvl="1"/>
            <a:r>
              <a:rPr lang="en-US" dirty="0"/>
              <a:t>Describes how information is processed and protected</a:t>
            </a:r>
          </a:p>
          <a:p>
            <a:pPr lvl="1"/>
            <a:r>
              <a:rPr lang="en-US" dirty="0"/>
              <a:t>Identifies the legal basis for processing</a:t>
            </a:r>
          </a:p>
          <a:p>
            <a:pPr lvl="1"/>
            <a:r>
              <a:rPr lang="en-US" dirty="0"/>
              <a:t>Enforceable promises</a:t>
            </a:r>
          </a:p>
          <a:p>
            <a:r>
              <a:rPr lang="en-US" dirty="0"/>
              <a:t>Data subjects rights</a:t>
            </a:r>
          </a:p>
          <a:p>
            <a:pPr lvl="1"/>
            <a:r>
              <a:rPr lang="en-US" dirty="0"/>
              <a:t>Access</a:t>
            </a:r>
          </a:p>
          <a:p>
            <a:pPr lvl="1"/>
            <a:r>
              <a:rPr lang="en-US" dirty="0"/>
              <a:t>Rectification</a:t>
            </a:r>
          </a:p>
          <a:p>
            <a:pPr lvl="1"/>
            <a:r>
              <a:rPr lang="en-US" dirty="0"/>
              <a:t>Data portability</a:t>
            </a:r>
          </a:p>
          <a:p>
            <a:pPr lvl="1"/>
            <a:r>
              <a:rPr lang="en-US" dirty="0"/>
              <a:t>Erasure and the right to be forgotten</a:t>
            </a:r>
          </a:p>
          <a:p>
            <a:pPr lvl="1"/>
            <a:r>
              <a:rPr lang="en-US" dirty="0"/>
              <a:t>Restriction of processing</a:t>
            </a:r>
          </a:p>
          <a:p>
            <a:pPr lvl="1"/>
            <a:r>
              <a:rPr lang="en-US" dirty="0"/>
              <a:t>Object to processing</a:t>
            </a:r>
          </a:p>
          <a:p>
            <a:pPr lvl="1"/>
            <a:r>
              <a:rPr lang="en-US" dirty="0"/>
              <a:t>Object to profiling and decisions based on automated processing</a:t>
            </a:r>
          </a:p>
        </p:txBody>
      </p:sp>
    </p:spTree>
    <p:extLst>
      <p:ext uri="{BB962C8B-B14F-4D97-AF65-F5344CB8AC3E}">
        <p14:creationId xmlns:p14="http://schemas.microsoft.com/office/powerpoint/2010/main" val="3941150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wipe(up)">
                                      <p:cBhvr>
                                        <p:cTn id="10" dur="500"/>
                                        <p:tgtEl>
                                          <p:spTgt spid="2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wipe(up)">
                                      <p:cBhvr>
                                        <p:cTn id="13" dur="500"/>
                                        <p:tgtEl>
                                          <p:spTgt spid="2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wipe(up)">
                                      <p:cBhvr>
                                        <p:cTn id="16" dur="500"/>
                                        <p:tgtEl>
                                          <p:spTgt spid="2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wipe(up)">
                                      <p:cBhvr>
                                        <p:cTn id="19" dur="500"/>
                                        <p:tgtEl>
                                          <p:spTgt spid="2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3">
                                            <p:txEl>
                                              <p:pRg st="5" end="5"/>
                                            </p:txEl>
                                          </p:spTgt>
                                        </p:tgtEl>
                                        <p:attrNameLst>
                                          <p:attrName>style.visibility</p:attrName>
                                        </p:attrNameLst>
                                      </p:cBhvr>
                                      <p:to>
                                        <p:strVal val="visible"/>
                                      </p:to>
                                    </p:set>
                                    <p:animEffect transition="in" filter="wipe(up)">
                                      <p:cBhvr>
                                        <p:cTn id="24" dur="500"/>
                                        <p:tgtEl>
                                          <p:spTgt spid="2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animEffect transition="in" filter="wipe(up)">
                                      <p:cBhvr>
                                        <p:cTn id="27" dur="500"/>
                                        <p:tgtEl>
                                          <p:spTgt spid="23">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3">
                                            <p:txEl>
                                              <p:pRg st="7" end="7"/>
                                            </p:txEl>
                                          </p:spTgt>
                                        </p:tgtEl>
                                        <p:attrNameLst>
                                          <p:attrName>style.visibility</p:attrName>
                                        </p:attrNameLst>
                                      </p:cBhvr>
                                      <p:to>
                                        <p:strVal val="visible"/>
                                      </p:to>
                                    </p:set>
                                    <p:animEffect transition="in" filter="wipe(up)">
                                      <p:cBhvr>
                                        <p:cTn id="30" dur="500"/>
                                        <p:tgtEl>
                                          <p:spTgt spid="23">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3">
                                            <p:txEl>
                                              <p:pRg st="8" end="8"/>
                                            </p:txEl>
                                          </p:spTgt>
                                        </p:tgtEl>
                                        <p:attrNameLst>
                                          <p:attrName>style.visibility</p:attrName>
                                        </p:attrNameLst>
                                      </p:cBhvr>
                                      <p:to>
                                        <p:strVal val="visible"/>
                                      </p:to>
                                    </p:set>
                                    <p:animEffect transition="in" filter="wipe(up)">
                                      <p:cBhvr>
                                        <p:cTn id="33" dur="500"/>
                                        <p:tgtEl>
                                          <p:spTgt spid="23">
                                            <p:txEl>
                                              <p:pRg st="8" end="8"/>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3">
                                            <p:txEl>
                                              <p:pRg st="9" end="9"/>
                                            </p:txEl>
                                          </p:spTgt>
                                        </p:tgtEl>
                                        <p:attrNameLst>
                                          <p:attrName>style.visibility</p:attrName>
                                        </p:attrNameLst>
                                      </p:cBhvr>
                                      <p:to>
                                        <p:strVal val="visible"/>
                                      </p:to>
                                    </p:set>
                                    <p:animEffect transition="in" filter="wipe(up)">
                                      <p:cBhvr>
                                        <p:cTn id="36" dur="500"/>
                                        <p:tgtEl>
                                          <p:spTgt spid="23">
                                            <p:txEl>
                                              <p:pRg st="9" end="9"/>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3">
                                            <p:txEl>
                                              <p:pRg st="10" end="10"/>
                                            </p:txEl>
                                          </p:spTgt>
                                        </p:tgtEl>
                                        <p:attrNameLst>
                                          <p:attrName>style.visibility</p:attrName>
                                        </p:attrNameLst>
                                      </p:cBhvr>
                                      <p:to>
                                        <p:strVal val="visible"/>
                                      </p:to>
                                    </p:set>
                                    <p:animEffect transition="in" filter="wipe(up)">
                                      <p:cBhvr>
                                        <p:cTn id="39" dur="500"/>
                                        <p:tgtEl>
                                          <p:spTgt spid="23">
                                            <p:txEl>
                                              <p:pRg st="10" end="10"/>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3">
                                            <p:txEl>
                                              <p:pRg st="11" end="11"/>
                                            </p:txEl>
                                          </p:spTgt>
                                        </p:tgtEl>
                                        <p:attrNameLst>
                                          <p:attrName>style.visibility</p:attrName>
                                        </p:attrNameLst>
                                      </p:cBhvr>
                                      <p:to>
                                        <p:strVal val="visible"/>
                                      </p:to>
                                    </p:set>
                                    <p:animEffect transition="in" filter="wipe(up)">
                                      <p:cBhvr>
                                        <p:cTn id="42" dur="500"/>
                                        <p:tgtEl>
                                          <p:spTgt spid="23">
                                            <p:txEl>
                                              <p:pRg st="11" end="11"/>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3">
                                            <p:txEl>
                                              <p:pRg st="12" end="12"/>
                                            </p:txEl>
                                          </p:spTgt>
                                        </p:tgtEl>
                                        <p:attrNameLst>
                                          <p:attrName>style.visibility</p:attrName>
                                        </p:attrNameLst>
                                      </p:cBhvr>
                                      <p:to>
                                        <p:strVal val="visible"/>
                                      </p:to>
                                    </p:set>
                                    <p:animEffect transition="in" filter="wipe(up)">
                                      <p:cBhvr>
                                        <p:cTn id="45" dur="500"/>
                                        <p:tgtEl>
                                          <p:spTgt spid="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9632E-CB25-48E6-8041-9EEE6405D446}"/>
              </a:ext>
            </a:extLst>
          </p:cNvPr>
          <p:cNvSpPr>
            <a:spLocks noGrp="1"/>
          </p:cNvSpPr>
          <p:nvPr>
            <p:ph type="title"/>
          </p:nvPr>
        </p:nvSpPr>
        <p:spPr/>
        <p:txBody>
          <a:bodyPr/>
          <a:lstStyle/>
          <a:p>
            <a:pPr lvl="0"/>
            <a:r>
              <a:rPr lang="en-US" dirty="0"/>
              <a:t>Breach Notification</a:t>
            </a:r>
          </a:p>
        </p:txBody>
      </p:sp>
      <p:sp>
        <p:nvSpPr>
          <p:cNvPr id="4" name="Date Placeholder 3">
            <a:extLst>
              <a:ext uri="{FF2B5EF4-FFF2-40B4-BE49-F238E27FC236}">
                <a16:creationId xmlns:a16="http://schemas.microsoft.com/office/drawing/2014/main" id="{D82C07E5-6AB0-4916-A75B-67F9C808FEC6}"/>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7EEEE131-A98F-4609-BF8B-5DF85764355F}"/>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BD3ADE10-51A5-4FD5-8661-CF4EEDAB58C9}"/>
              </a:ext>
            </a:extLst>
          </p:cNvPr>
          <p:cNvSpPr>
            <a:spLocks noGrp="1"/>
          </p:cNvSpPr>
          <p:nvPr>
            <p:ph type="sldNum" sz="quarter" idx="12"/>
          </p:nvPr>
        </p:nvSpPr>
        <p:spPr/>
        <p:txBody>
          <a:bodyPr/>
          <a:lstStyle/>
          <a:p>
            <a:fld id="{0BD2717E-E19F-4BDC-B0C6-81C77C948B1A}" type="slidenum">
              <a:rPr lang="en-US" smtClean="0"/>
              <a:pPr/>
              <a:t>14</a:t>
            </a:fld>
            <a:endParaRPr lang="en-US" dirty="0"/>
          </a:p>
        </p:txBody>
      </p:sp>
      <p:sp>
        <p:nvSpPr>
          <p:cNvPr id="18" name="Content Placeholder 17">
            <a:extLst>
              <a:ext uri="{FF2B5EF4-FFF2-40B4-BE49-F238E27FC236}">
                <a16:creationId xmlns:a16="http://schemas.microsoft.com/office/drawing/2014/main" id="{B5228C4E-3354-416D-8D15-F23712CBB777}"/>
              </a:ext>
            </a:extLst>
          </p:cNvPr>
          <p:cNvSpPr>
            <a:spLocks noGrp="1"/>
          </p:cNvSpPr>
          <p:nvPr>
            <p:ph sz="quarter" idx="13"/>
          </p:nvPr>
        </p:nvSpPr>
        <p:spPr/>
        <p:txBody>
          <a:bodyPr>
            <a:normAutofit fontScale="92500" lnSpcReduction="10000"/>
          </a:bodyPr>
          <a:lstStyle/>
          <a:p>
            <a:r>
              <a:rPr lang="en-US" dirty="0"/>
              <a:t>Processors notify controllers</a:t>
            </a:r>
          </a:p>
          <a:p>
            <a:pPr lvl="1"/>
            <a:r>
              <a:rPr lang="en-US" dirty="0"/>
              <a:t>Without undo delay</a:t>
            </a:r>
          </a:p>
          <a:p>
            <a:pPr lvl="1"/>
            <a:r>
              <a:rPr lang="en-US" dirty="0"/>
              <a:t>Timed from becoming ‘aware’ of breach</a:t>
            </a:r>
          </a:p>
          <a:p>
            <a:r>
              <a:rPr lang="en-US" dirty="0"/>
              <a:t>Controllers notify Supervisory Authorities</a:t>
            </a:r>
          </a:p>
          <a:p>
            <a:pPr lvl="1"/>
            <a:r>
              <a:rPr lang="en-US" dirty="0"/>
              <a:t>Only if there is a risk to individuals</a:t>
            </a:r>
          </a:p>
          <a:p>
            <a:pPr lvl="1"/>
            <a:r>
              <a:rPr lang="en-US" dirty="0"/>
              <a:t>Without undo delay, but less than 72 hours</a:t>
            </a:r>
          </a:p>
          <a:p>
            <a:pPr lvl="1"/>
            <a:r>
              <a:rPr lang="en-US" dirty="0"/>
              <a:t>Contents of notification are proscribed</a:t>
            </a:r>
          </a:p>
          <a:p>
            <a:r>
              <a:rPr lang="en-US" dirty="0"/>
              <a:t>Controllers notify data subjects</a:t>
            </a:r>
          </a:p>
          <a:p>
            <a:pPr lvl="1"/>
            <a:r>
              <a:rPr lang="en-US" dirty="0"/>
              <a:t>Where there is a high risk to individuals</a:t>
            </a:r>
          </a:p>
          <a:p>
            <a:pPr lvl="1"/>
            <a:r>
              <a:rPr lang="en-US" dirty="0"/>
              <a:t>Without undo delay</a:t>
            </a:r>
          </a:p>
          <a:p>
            <a:pPr lvl="1"/>
            <a:r>
              <a:rPr lang="en-US" dirty="0"/>
              <a:t>Exceptions</a:t>
            </a:r>
          </a:p>
          <a:p>
            <a:pPr lvl="2"/>
            <a:r>
              <a:rPr lang="en-US" dirty="0"/>
              <a:t>Data is unintelligible/encrypted</a:t>
            </a:r>
          </a:p>
          <a:p>
            <a:pPr lvl="2"/>
            <a:r>
              <a:rPr lang="en-US" dirty="0"/>
              <a:t>Post-breach actions greatly reduce risks to individuals</a:t>
            </a:r>
          </a:p>
          <a:p>
            <a:pPr lvl="2"/>
            <a:r>
              <a:rPr lang="en-US" dirty="0"/>
              <a:t>Individual notice requires disproportionate efforts, use another method</a:t>
            </a:r>
          </a:p>
          <a:p>
            <a:pPr lvl="2"/>
            <a:endParaRPr lang="en-US" dirty="0"/>
          </a:p>
          <a:p>
            <a:endParaRPr lang="en-US" dirty="0"/>
          </a:p>
        </p:txBody>
      </p:sp>
    </p:spTree>
    <p:extLst>
      <p:ext uri="{BB962C8B-B14F-4D97-AF65-F5344CB8AC3E}">
        <p14:creationId xmlns:p14="http://schemas.microsoft.com/office/powerpoint/2010/main" val="30078419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up)">
                                      <p:cBhvr>
                                        <p:cTn id="7" dur="500"/>
                                        <p:tgtEl>
                                          <p:spTgt spid="18">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wipe(up)">
                                      <p:cBhvr>
                                        <p:cTn id="10" dur="500"/>
                                        <p:tgtEl>
                                          <p:spTgt spid="18">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wipe(up)">
                                      <p:cBhvr>
                                        <p:cTn id="13" dur="500"/>
                                        <p:tgtEl>
                                          <p:spTgt spid="1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xEl>
                                              <p:pRg st="3" end="3"/>
                                            </p:txEl>
                                          </p:spTgt>
                                        </p:tgtEl>
                                        <p:attrNameLst>
                                          <p:attrName>style.visibility</p:attrName>
                                        </p:attrNameLst>
                                      </p:cBhvr>
                                      <p:to>
                                        <p:strVal val="visible"/>
                                      </p:to>
                                    </p:set>
                                    <p:animEffect transition="in" filter="wipe(up)">
                                      <p:cBhvr>
                                        <p:cTn id="18" dur="500"/>
                                        <p:tgtEl>
                                          <p:spTgt spid="18">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
                                            <p:txEl>
                                              <p:pRg st="4" end="4"/>
                                            </p:txEl>
                                          </p:spTgt>
                                        </p:tgtEl>
                                        <p:attrNameLst>
                                          <p:attrName>style.visibility</p:attrName>
                                        </p:attrNameLst>
                                      </p:cBhvr>
                                      <p:to>
                                        <p:strVal val="visible"/>
                                      </p:to>
                                    </p:set>
                                    <p:animEffect transition="in" filter="wipe(up)">
                                      <p:cBhvr>
                                        <p:cTn id="21" dur="500"/>
                                        <p:tgtEl>
                                          <p:spTgt spid="18">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8">
                                            <p:txEl>
                                              <p:pRg st="5" end="5"/>
                                            </p:txEl>
                                          </p:spTgt>
                                        </p:tgtEl>
                                        <p:attrNameLst>
                                          <p:attrName>style.visibility</p:attrName>
                                        </p:attrNameLst>
                                      </p:cBhvr>
                                      <p:to>
                                        <p:strVal val="visible"/>
                                      </p:to>
                                    </p:set>
                                    <p:animEffect transition="in" filter="wipe(up)">
                                      <p:cBhvr>
                                        <p:cTn id="24" dur="500"/>
                                        <p:tgtEl>
                                          <p:spTgt spid="18">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animEffect transition="in" filter="wipe(up)">
                                      <p:cBhvr>
                                        <p:cTn id="27" dur="500"/>
                                        <p:tgtEl>
                                          <p:spTgt spid="1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7" end="7"/>
                                            </p:txEl>
                                          </p:spTgt>
                                        </p:tgtEl>
                                        <p:attrNameLst>
                                          <p:attrName>style.visibility</p:attrName>
                                        </p:attrNameLst>
                                      </p:cBhvr>
                                      <p:to>
                                        <p:strVal val="visible"/>
                                      </p:to>
                                    </p:set>
                                    <p:animEffect transition="in" filter="wipe(up)">
                                      <p:cBhvr>
                                        <p:cTn id="32" dur="500"/>
                                        <p:tgtEl>
                                          <p:spTgt spid="18">
                                            <p:txEl>
                                              <p:pRg st="7" end="7"/>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animEffect transition="in" filter="wipe(up)">
                                      <p:cBhvr>
                                        <p:cTn id="35" dur="500"/>
                                        <p:tgtEl>
                                          <p:spTgt spid="18">
                                            <p:txEl>
                                              <p:pRg st="8" end="8"/>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xEl>
                                              <p:pRg st="9" end="9"/>
                                            </p:txEl>
                                          </p:spTgt>
                                        </p:tgtEl>
                                        <p:attrNameLst>
                                          <p:attrName>style.visibility</p:attrName>
                                        </p:attrNameLst>
                                      </p:cBhvr>
                                      <p:to>
                                        <p:strVal val="visible"/>
                                      </p:to>
                                    </p:set>
                                    <p:animEffect transition="in" filter="wipe(up)">
                                      <p:cBhvr>
                                        <p:cTn id="38" dur="500"/>
                                        <p:tgtEl>
                                          <p:spTgt spid="18">
                                            <p:txEl>
                                              <p:pRg st="9" end="9"/>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8">
                                            <p:txEl>
                                              <p:pRg st="10" end="10"/>
                                            </p:txEl>
                                          </p:spTgt>
                                        </p:tgtEl>
                                        <p:attrNameLst>
                                          <p:attrName>style.visibility</p:attrName>
                                        </p:attrNameLst>
                                      </p:cBhvr>
                                      <p:to>
                                        <p:strVal val="visible"/>
                                      </p:to>
                                    </p:set>
                                    <p:animEffect transition="in" filter="wipe(up)">
                                      <p:cBhvr>
                                        <p:cTn id="41" dur="500"/>
                                        <p:tgtEl>
                                          <p:spTgt spid="18">
                                            <p:txEl>
                                              <p:pRg st="10" end="10"/>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8">
                                            <p:txEl>
                                              <p:pRg st="11" end="11"/>
                                            </p:txEl>
                                          </p:spTgt>
                                        </p:tgtEl>
                                        <p:attrNameLst>
                                          <p:attrName>style.visibility</p:attrName>
                                        </p:attrNameLst>
                                      </p:cBhvr>
                                      <p:to>
                                        <p:strVal val="visible"/>
                                      </p:to>
                                    </p:set>
                                    <p:animEffect transition="in" filter="wipe(up)">
                                      <p:cBhvr>
                                        <p:cTn id="44" dur="500"/>
                                        <p:tgtEl>
                                          <p:spTgt spid="18">
                                            <p:txEl>
                                              <p:pRg st="11" end="11"/>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8">
                                            <p:txEl>
                                              <p:pRg st="12" end="12"/>
                                            </p:txEl>
                                          </p:spTgt>
                                        </p:tgtEl>
                                        <p:attrNameLst>
                                          <p:attrName>style.visibility</p:attrName>
                                        </p:attrNameLst>
                                      </p:cBhvr>
                                      <p:to>
                                        <p:strVal val="visible"/>
                                      </p:to>
                                    </p:set>
                                    <p:animEffect transition="in" filter="wipe(up)">
                                      <p:cBhvr>
                                        <p:cTn id="47" dur="500"/>
                                        <p:tgtEl>
                                          <p:spTgt spid="18">
                                            <p:txEl>
                                              <p:pRg st="12" end="12"/>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8">
                                            <p:txEl>
                                              <p:pRg st="13" end="13"/>
                                            </p:txEl>
                                          </p:spTgt>
                                        </p:tgtEl>
                                        <p:attrNameLst>
                                          <p:attrName>style.visibility</p:attrName>
                                        </p:attrNameLst>
                                      </p:cBhvr>
                                      <p:to>
                                        <p:strVal val="visible"/>
                                      </p:to>
                                    </p:set>
                                    <p:animEffect transition="in" filter="wipe(up)">
                                      <p:cBhvr>
                                        <p:cTn id="50" dur="500"/>
                                        <p:tgtEl>
                                          <p:spTgt spid="1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4CE6-8CDB-4DF0-963D-17D938C586F5}"/>
              </a:ext>
            </a:extLst>
          </p:cNvPr>
          <p:cNvSpPr>
            <a:spLocks noGrp="1"/>
          </p:cNvSpPr>
          <p:nvPr>
            <p:ph type="title"/>
          </p:nvPr>
        </p:nvSpPr>
        <p:spPr/>
        <p:txBody>
          <a:bodyPr/>
          <a:lstStyle/>
          <a:p>
            <a:pPr lvl="0"/>
            <a:r>
              <a:rPr lang="en-US" dirty="0"/>
              <a:t>Application Development</a:t>
            </a:r>
          </a:p>
        </p:txBody>
      </p:sp>
      <p:sp>
        <p:nvSpPr>
          <p:cNvPr id="4" name="Date Placeholder 3">
            <a:extLst>
              <a:ext uri="{FF2B5EF4-FFF2-40B4-BE49-F238E27FC236}">
                <a16:creationId xmlns:a16="http://schemas.microsoft.com/office/drawing/2014/main" id="{2F1DF4A1-2FF2-4154-8ED4-E2749AD2A588}"/>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000940CF-D5D2-436C-9D7F-FF3FED47E206}"/>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172FE696-563B-42A4-9681-B5A3880DF480}"/>
              </a:ext>
            </a:extLst>
          </p:cNvPr>
          <p:cNvSpPr>
            <a:spLocks noGrp="1"/>
          </p:cNvSpPr>
          <p:nvPr>
            <p:ph type="sldNum" sz="quarter" idx="12"/>
          </p:nvPr>
        </p:nvSpPr>
        <p:spPr/>
        <p:txBody>
          <a:bodyPr/>
          <a:lstStyle/>
          <a:p>
            <a:fld id="{0BD2717E-E19F-4BDC-B0C6-81C77C948B1A}" type="slidenum">
              <a:rPr lang="en-US" smtClean="0"/>
              <a:pPr/>
              <a:t>15</a:t>
            </a:fld>
            <a:endParaRPr lang="en-US" dirty="0"/>
          </a:p>
        </p:txBody>
      </p:sp>
      <p:sp>
        <p:nvSpPr>
          <p:cNvPr id="18" name="Content Placeholder 17">
            <a:extLst>
              <a:ext uri="{FF2B5EF4-FFF2-40B4-BE49-F238E27FC236}">
                <a16:creationId xmlns:a16="http://schemas.microsoft.com/office/drawing/2014/main" id="{73CBA90E-5E97-4893-B760-AD6685A37227}"/>
              </a:ext>
            </a:extLst>
          </p:cNvPr>
          <p:cNvSpPr>
            <a:spLocks noGrp="1"/>
          </p:cNvSpPr>
          <p:nvPr>
            <p:ph sz="quarter" idx="13"/>
          </p:nvPr>
        </p:nvSpPr>
        <p:spPr/>
        <p:txBody>
          <a:bodyPr/>
          <a:lstStyle/>
          <a:p>
            <a:r>
              <a:rPr lang="en-US" dirty="0"/>
              <a:t>Data Protection by Design</a:t>
            </a:r>
          </a:p>
          <a:p>
            <a:pPr lvl="1"/>
            <a:r>
              <a:rPr lang="en-US" dirty="0"/>
              <a:t>Data protection requirements comparable to others</a:t>
            </a:r>
          </a:p>
          <a:p>
            <a:pPr lvl="1"/>
            <a:r>
              <a:rPr lang="en-US" dirty="0"/>
              <a:t>Necessary safeguards</a:t>
            </a:r>
          </a:p>
          <a:p>
            <a:pPr lvl="1"/>
            <a:r>
              <a:rPr lang="en-US" dirty="0"/>
              <a:t>Data minimization</a:t>
            </a:r>
          </a:p>
          <a:p>
            <a:pPr lvl="1"/>
            <a:r>
              <a:rPr lang="en-US" dirty="0"/>
              <a:t>Pseudonymization</a:t>
            </a:r>
          </a:p>
          <a:p>
            <a:r>
              <a:rPr lang="en-US" dirty="0"/>
              <a:t>Data Protection by Default</a:t>
            </a:r>
          </a:p>
          <a:p>
            <a:pPr lvl="1"/>
            <a:r>
              <a:rPr lang="en-US" dirty="0"/>
              <a:t>Data protective settings as the default</a:t>
            </a:r>
          </a:p>
          <a:p>
            <a:pPr lvl="1"/>
            <a:r>
              <a:rPr lang="en-US" dirty="0"/>
              <a:t>Processing only necessary personal data</a:t>
            </a:r>
          </a:p>
          <a:p>
            <a:pPr lvl="1"/>
            <a:r>
              <a:rPr lang="en-US" dirty="0"/>
              <a:t>Limited accessibility</a:t>
            </a:r>
          </a:p>
          <a:p>
            <a:r>
              <a:rPr lang="en-US" dirty="0"/>
              <a:t>Data Protection Impact Assessments</a:t>
            </a:r>
          </a:p>
          <a:p>
            <a:pPr lvl="1"/>
            <a:r>
              <a:rPr lang="en-US" dirty="0"/>
              <a:t>When there is a high risk to data subject’s rights and freedoms</a:t>
            </a:r>
          </a:p>
        </p:txBody>
      </p:sp>
    </p:spTree>
    <p:extLst>
      <p:ext uri="{BB962C8B-B14F-4D97-AF65-F5344CB8AC3E}">
        <p14:creationId xmlns:p14="http://schemas.microsoft.com/office/powerpoint/2010/main" val="172557090"/>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5599-A70B-4871-BAD6-6BBFBCAD3A9B}"/>
              </a:ext>
            </a:extLst>
          </p:cNvPr>
          <p:cNvSpPr>
            <a:spLocks noGrp="1"/>
          </p:cNvSpPr>
          <p:nvPr>
            <p:ph type="title"/>
          </p:nvPr>
        </p:nvSpPr>
        <p:spPr/>
        <p:txBody>
          <a:bodyPr/>
          <a:lstStyle/>
          <a:p>
            <a:pPr lvl="0"/>
            <a:r>
              <a:rPr lang="en-US" dirty="0"/>
              <a:t>Vendor Management</a:t>
            </a:r>
          </a:p>
        </p:txBody>
      </p:sp>
      <p:sp>
        <p:nvSpPr>
          <p:cNvPr id="4" name="Date Placeholder 3">
            <a:extLst>
              <a:ext uri="{FF2B5EF4-FFF2-40B4-BE49-F238E27FC236}">
                <a16:creationId xmlns:a16="http://schemas.microsoft.com/office/drawing/2014/main" id="{08C9213D-1503-446F-B8E2-7E8B32AA00BB}"/>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17E00C47-7E36-4EFD-ACB0-19501CA3857F}"/>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E40850BF-E075-41B1-BB10-3607DBC4FB62}"/>
              </a:ext>
            </a:extLst>
          </p:cNvPr>
          <p:cNvSpPr>
            <a:spLocks noGrp="1"/>
          </p:cNvSpPr>
          <p:nvPr>
            <p:ph type="sldNum" sz="quarter" idx="12"/>
          </p:nvPr>
        </p:nvSpPr>
        <p:spPr/>
        <p:txBody>
          <a:bodyPr/>
          <a:lstStyle/>
          <a:p>
            <a:fld id="{0BD2717E-E19F-4BDC-B0C6-81C77C948B1A}" type="slidenum">
              <a:rPr lang="en-US" smtClean="0"/>
              <a:pPr/>
              <a:t>16</a:t>
            </a:fld>
            <a:endParaRPr lang="en-US" dirty="0"/>
          </a:p>
        </p:txBody>
      </p:sp>
      <p:sp>
        <p:nvSpPr>
          <p:cNvPr id="18" name="Content Placeholder 17">
            <a:extLst>
              <a:ext uri="{FF2B5EF4-FFF2-40B4-BE49-F238E27FC236}">
                <a16:creationId xmlns:a16="http://schemas.microsoft.com/office/drawing/2014/main" id="{76014C96-5C22-454E-B019-7F5421BE072A}"/>
              </a:ext>
            </a:extLst>
          </p:cNvPr>
          <p:cNvSpPr>
            <a:spLocks noGrp="1"/>
          </p:cNvSpPr>
          <p:nvPr>
            <p:ph sz="quarter" idx="13"/>
          </p:nvPr>
        </p:nvSpPr>
        <p:spPr/>
        <p:txBody>
          <a:bodyPr/>
          <a:lstStyle/>
          <a:p>
            <a:r>
              <a:rPr lang="en-US" dirty="0"/>
              <a:t>Data Processing Agreements</a:t>
            </a:r>
          </a:p>
          <a:p>
            <a:pPr lvl="1"/>
            <a:r>
              <a:rPr lang="en-US" dirty="0"/>
              <a:t>Adequate Security</a:t>
            </a:r>
          </a:p>
          <a:p>
            <a:pPr lvl="1"/>
            <a:r>
              <a:rPr lang="en-US" dirty="0"/>
              <a:t>Engage sub-processors only with controller’s approval</a:t>
            </a:r>
          </a:p>
          <a:p>
            <a:pPr lvl="1"/>
            <a:r>
              <a:rPr lang="en-US" dirty="0"/>
              <a:t>Only process information as instructed</a:t>
            </a:r>
          </a:p>
          <a:p>
            <a:pPr lvl="1"/>
            <a:r>
              <a:rPr lang="en-US" dirty="0"/>
              <a:t>Ensure employees are committed to confidentiality</a:t>
            </a:r>
          </a:p>
          <a:p>
            <a:pPr lvl="1"/>
            <a:r>
              <a:rPr lang="en-US" dirty="0"/>
              <a:t>Address requests by controller regarding data subjects rights</a:t>
            </a:r>
          </a:p>
          <a:p>
            <a:pPr lvl="1"/>
            <a:r>
              <a:rPr lang="en-US" dirty="0"/>
              <a:t>Assist controller in responding to Supervisory Authorities</a:t>
            </a:r>
          </a:p>
          <a:p>
            <a:pPr lvl="1"/>
            <a:r>
              <a:rPr lang="en-US" dirty="0"/>
              <a:t>Deletion or return of all data after the relationship terminates</a:t>
            </a:r>
          </a:p>
          <a:p>
            <a:pPr lvl="1"/>
            <a:r>
              <a:rPr lang="en-US" dirty="0"/>
              <a:t>Demonstrate compliance</a:t>
            </a:r>
          </a:p>
          <a:p>
            <a:pPr lvl="1"/>
            <a:r>
              <a:rPr lang="en-US" dirty="0"/>
              <a:t>Require sub-processors to meet these requirements</a:t>
            </a:r>
          </a:p>
        </p:txBody>
      </p:sp>
    </p:spTree>
    <p:extLst>
      <p:ext uri="{BB962C8B-B14F-4D97-AF65-F5344CB8AC3E}">
        <p14:creationId xmlns:p14="http://schemas.microsoft.com/office/powerpoint/2010/main" val="3320515436"/>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5F0-F65D-40A5-A41E-77DE51600561}"/>
              </a:ext>
            </a:extLst>
          </p:cNvPr>
          <p:cNvSpPr>
            <a:spLocks noGrp="1"/>
          </p:cNvSpPr>
          <p:nvPr>
            <p:ph type="title"/>
          </p:nvPr>
        </p:nvSpPr>
        <p:spPr/>
        <p:txBody>
          <a:bodyPr/>
          <a:lstStyle/>
          <a:p>
            <a:r>
              <a:rPr lang="en-US"/>
              <a:t>Data Exports</a:t>
            </a:r>
            <a:endParaRPr lang="en-US" dirty="0"/>
          </a:p>
        </p:txBody>
      </p:sp>
      <p:sp>
        <p:nvSpPr>
          <p:cNvPr id="3" name="Date Placeholder 2">
            <a:extLst>
              <a:ext uri="{FF2B5EF4-FFF2-40B4-BE49-F238E27FC236}">
                <a16:creationId xmlns:a16="http://schemas.microsoft.com/office/drawing/2014/main" id="{CD6A06CE-60C8-408A-8E71-6279B167285B}"/>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430DFF49-36A5-4E0A-9C27-892455E3A518}"/>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59D8C8B3-39BD-4C00-9508-CD288E38563C}"/>
              </a:ext>
            </a:extLst>
          </p:cNvPr>
          <p:cNvSpPr>
            <a:spLocks noGrp="1"/>
          </p:cNvSpPr>
          <p:nvPr>
            <p:ph type="sldNum" sz="quarter" idx="12"/>
          </p:nvPr>
        </p:nvSpPr>
        <p:spPr/>
        <p:txBody>
          <a:bodyPr/>
          <a:lstStyle/>
          <a:p>
            <a:fld id="{0BD2717E-E19F-4BDC-B0C6-81C77C948B1A}" type="slidenum">
              <a:rPr lang="en-US" smtClean="0"/>
              <a:pPr/>
              <a:t>17</a:t>
            </a:fld>
            <a:endParaRPr lang="en-US" dirty="0"/>
          </a:p>
        </p:txBody>
      </p:sp>
      <p:sp>
        <p:nvSpPr>
          <p:cNvPr id="6" name="Content Placeholder 5">
            <a:extLst>
              <a:ext uri="{FF2B5EF4-FFF2-40B4-BE49-F238E27FC236}">
                <a16:creationId xmlns:a16="http://schemas.microsoft.com/office/drawing/2014/main" id="{DEEF7E1A-1709-4856-A47D-7AE08150D521}"/>
              </a:ext>
            </a:extLst>
          </p:cNvPr>
          <p:cNvSpPr>
            <a:spLocks noGrp="1"/>
          </p:cNvSpPr>
          <p:nvPr>
            <p:ph sz="quarter" idx="13"/>
          </p:nvPr>
        </p:nvSpPr>
        <p:spPr/>
        <p:txBody>
          <a:bodyPr>
            <a:normAutofit/>
          </a:bodyPr>
          <a:lstStyle/>
          <a:p>
            <a:r>
              <a:rPr lang="en-US" dirty="0"/>
              <a:t>Adequacy</a:t>
            </a:r>
          </a:p>
          <a:p>
            <a:pPr lvl="1"/>
            <a:r>
              <a:rPr lang="en-US" dirty="0"/>
              <a:t>Privacy Shield </a:t>
            </a:r>
          </a:p>
          <a:p>
            <a:r>
              <a:rPr lang="en-US" dirty="0"/>
              <a:t>Adequate safeguards</a:t>
            </a:r>
          </a:p>
          <a:p>
            <a:pPr lvl="1"/>
            <a:r>
              <a:rPr lang="en-US" dirty="0"/>
              <a:t>Standard data protection clauses</a:t>
            </a:r>
          </a:p>
          <a:p>
            <a:pPr lvl="1"/>
            <a:r>
              <a:rPr lang="en-US" dirty="0"/>
              <a:t>Approved codes of conduct and certification mechanisms</a:t>
            </a:r>
          </a:p>
          <a:p>
            <a:pPr lvl="1"/>
            <a:r>
              <a:rPr lang="en-US" dirty="0"/>
              <a:t>Ad hoc contractual clauses </a:t>
            </a:r>
          </a:p>
          <a:p>
            <a:pPr lvl="1"/>
            <a:r>
              <a:rPr lang="en-US" dirty="0"/>
              <a:t>International agreements</a:t>
            </a:r>
          </a:p>
          <a:p>
            <a:pPr lvl="1"/>
            <a:r>
              <a:rPr lang="en-US" dirty="0"/>
              <a:t>Binding corporate rules</a:t>
            </a:r>
          </a:p>
          <a:p>
            <a:endParaRPr lang="en-US" dirty="0"/>
          </a:p>
        </p:txBody>
      </p:sp>
      <p:sp>
        <p:nvSpPr>
          <p:cNvPr id="7" name="Content Placeholder 6">
            <a:extLst>
              <a:ext uri="{FF2B5EF4-FFF2-40B4-BE49-F238E27FC236}">
                <a16:creationId xmlns:a16="http://schemas.microsoft.com/office/drawing/2014/main" id="{DBBE0E64-FC95-4381-86AF-93B1C1B5C2FC}"/>
              </a:ext>
            </a:extLst>
          </p:cNvPr>
          <p:cNvSpPr>
            <a:spLocks noGrp="1"/>
          </p:cNvSpPr>
          <p:nvPr>
            <p:ph sz="quarter" idx="14"/>
          </p:nvPr>
        </p:nvSpPr>
        <p:spPr/>
        <p:txBody>
          <a:bodyPr/>
          <a:lstStyle/>
          <a:p>
            <a:r>
              <a:rPr lang="en-US" dirty="0"/>
              <a:t>Derogations</a:t>
            </a:r>
          </a:p>
          <a:p>
            <a:pPr lvl="1"/>
            <a:r>
              <a:rPr lang="en-US" dirty="0"/>
              <a:t>Consent</a:t>
            </a:r>
          </a:p>
          <a:p>
            <a:pPr lvl="1"/>
            <a:r>
              <a:rPr lang="en-US" dirty="0"/>
              <a:t>Performance of a contract</a:t>
            </a:r>
          </a:p>
          <a:p>
            <a:pPr lvl="1"/>
            <a:r>
              <a:rPr lang="en-US" dirty="0"/>
              <a:t>Public interest</a:t>
            </a:r>
          </a:p>
          <a:p>
            <a:pPr lvl="1"/>
            <a:r>
              <a:rPr lang="en-US" dirty="0"/>
              <a:t>Establishment, </a:t>
            </a:r>
            <a:br>
              <a:rPr lang="en-US" dirty="0"/>
            </a:br>
            <a:r>
              <a:rPr lang="en-US" dirty="0"/>
              <a:t>exercise or defense of legal claims</a:t>
            </a:r>
          </a:p>
          <a:p>
            <a:pPr lvl="1"/>
            <a:r>
              <a:rPr lang="en-US" dirty="0"/>
              <a:t>Protection of vital interests</a:t>
            </a:r>
          </a:p>
          <a:p>
            <a:pPr lvl="1"/>
            <a:r>
              <a:rPr lang="en-US" dirty="0"/>
              <a:t>Transfer from a register</a:t>
            </a:r>
          </a:p>
          <a:p>
            <a:pPr lvl="1"/>
            <a:r>
              <a:rPr lang="en-US" dirty="0"/>
              <a:t>Legitimate interests</a:t>
            </a:r>
          </a:p>
        </p:txBody>
      </p:sp>
    </p:spTree>
    <p:extLst>
      <p:ext uri="{BB962C8B-B14F-4D97-AF65-F5344CB8AC3E}">
        <p14:creationId xmlns:p14="http://schemas.microsoft.com/office/powerpoint/2010/main" val="4406560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up)">
                                      <p:cBhvr>
                                        <p:cTn id="10" dur="500"/>
                                        <p:tgtEl>
                                          <p:spTgt spid="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up)">
                                      <p:cBhvr>
                                        <p:cTn id="13" dur="500"/>
                                        <p:tgtEl>
                                          <p:spTgt spid="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up)">
                                      <p:cBhvr>
                                        <p:cTn id="16" dur="500"/>
                                        <p:tgtEl>
                                          <p:spTgt spid="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up)">
                                      <p:cBhvr>
                                        <p:cTn id="19" dur="500"/>
                                        <p:tgtEl>
                                          <p:spTgt spid="7">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up)">
                                      <p:cBhvr>
                                        <p:cTn id="22" dur="500"/>
                                        <p:tgtEl>
                                          <p:spTgt spid="7">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up)">
                                      <p:cBhvr>
                                        <p:cTn id="25" dur="500"/>
                                        <p:tgtEl>
                                          <p:spTgt spid="7">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ipe(up)">
                                      <p:cBhvr>
                                        <p:cTn id="2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2BF9-E6D4-4F0F-AE0B-5DBDBB13A0D5}"/>
              </a:ext>
            </a:extLst>
          </p:cNvPr>
          <p:cNvSpPr>
            <a:spLocks noGrp="1"/>
          </p:cNvSpPr>
          <p:nvPr>
            <p:ph type="title"/>
          </p:nvPr>
        </p:nvSpPr>
        <p:spPr/>
        <p:txBody>
          <a:bodyPr/>
          <a:lstStyle/>
          <a:p>
            <a:r>
              <a:rPr lang="en-US" dirty="0"/>
              <a:t>Data Protection Officer</a:t>
            </a:r>
          </a:p>
        </p:txBody>
      </p:sp>
      <p:sp>
        <p:nvSpPr>
          <p:cNvPr id="3" name="Date Placeholder 2">
            <a:extLst>
              <a:ext uri="{FF2B5EF4-FFF2-40B4-BE49-F238E27FC236}">
                <a16:creationId xmlns:a16="http://schemas.microsoft.com/office/drawing/2014/main" id="{D713AD40-96E8-44BB-A8BE-21CF6F550D88}"/>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50EBB5C9-8331-4477-8D0D-697480900236}"/>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5943E9F3-385A-49A2-9092-ED21E4B416C4}"/>
              </a:ext>
            </a:extLst>
          </p:cNvPr>
          <p:cNvSpPr>
            <a:spLocks noGrp="1"/>
          </p:cNvSpPr>
          <p:nvPr>
            <p:ph type="sldNum" sz="quarter" idx="12"/>
          </p:nvPr>
        </p:nvSpPr>
        <p:spPr/>
        <p:txBody>
          <a:bodyPr/>
          <a:lstStyle/>
          <a:p>
            <a:fld id="{0BD2717E-E19F-4BDC-B0C6-81C77C948B1A}" type="slidenum">
              <a:rPr lang="en-US" smtClean="0"/>
              <a:pPr/>
              <a:t>18</a:t>
            </a:fld>
            <a:endParaRPr lang="en-US" dirty="0"/>
          </a:p>
        </p:txBody>
      </p:sp>
      <p:sp>
        <p:nvSpPr>
          <p:cNvPr id="6" name="Content Placeholder 5">
            <a:extLst>
              <a:ext uri="{FF2B5EF4-FFF2-40B4-BE49-F238E27FC236}">
                <a16:creationId xmlns:a16="http://schemas.microsoft.com/office/drawing/2014/main" id="{E5B8219B-6BBA-4535-B1C0-74D0E99A8ED7}"/>
              </a:ext>
            </a:extLst>
          </p:cNvPr>
          <p:cNvSpPr>
            <a:spLocks noGrp="1"/>
          </p:cNvSpPr>
          <p:nvPr>
            <p:ph sz="quarter" idx="13"/>
          </p:nvPr>
        </p:nvSpPr>
        <p:spPr/>
        <p:txBody>
          <a:bodyPr/>
          <a:lstStyle/>
          <a:p>
            <a:r>
              <a:rPr lang="en-US" dirty="0"/>
              <a:t>Ensures and demonstrates compliance with law </a:t>
            </a:r>
          </a:p>
          <a:p>
            <a:pPr>
              <a:lnSpc>
                <a:spcPct val="110000"/>
              </a:lnSpc>
              <a:spcBef>
                <a:spcPts val="311"/>
              </a:spcBef>
            </a:pPr>
            <a:r>
              <a:rPr lang="en-US" dirty="0"/>
              <a:t>Expert in data protection law and practices</a:t>
            </a:r>
          </a:p>
          <a:p>
            <a:pPr defTabSz="948405">
              <a:lnSpc>
                <a:spcPct val="110000"/>
              </a:lnSpc>
              <a:spcBef>
                <a:spcPts val="311"/>
              </a:spcBef>
              <a:defRPr/>
            </a:pPr>
            <a:r>
              <a:rPr lang="en-US" dirty="0"/>
              <a:t>Legally required position (under some circumstances)</a:t>
            </a:r>
          </a:p>
          <a:p>
            <a:pPr defTabSz="948405">
              <a:lnSpc>
                <a:spcPct val="110000"/>
              </a:lnSpc>
              <a:spcBef>
                <a:spcPts val="311"/>
              </a:spcBef>
              <a:defRPr/>
            </a:pPr>
            <a:r>
              <a:rPr lang="en-US" dirty="0"/>
              <a:t>Tasks and responsibilities</a:t>
            </a:r>
          </a:p>
          <a:p>
            <a:pPr lvl="1" defTabSz="948405">
              <a:lnSpc>
                <a:spcPct val="110000"/>
              </a:lnSpc>
              <a:spcBef>
                <a:spcPts val="311"/>
              </a:spcBef>
              <a:defRPr/>
            </a:pPr>
            <a:r>
              <a:rPr lang="en-US" dirty="0"/>
              <a:t>Monitor compliance</a:t>
            </a:r>
          </a:p>
          <a:p>
            <a:pPr lvl="1" defTabSz="948405">
              <a:lnSpc>
                <a:spcPct val="110000"/>
              </a:lnSpc>
              <a:spcBef>
                <a:spcPts val="311"/>
              </a:spcBef>
              <a:defRPr/>
            </a:pPr>
            <a:r>
              <a:rPr lang="en-US" dirty="0"/>
              <a:t>Advise controllers and processors</a:t>
            </a:r>
          </a:p>
          <a:p>
            <a:pPr lvl="1" defTabSz="948405">
              <a:lnSpc>
                <a:spcPct val="110000"/>
              </a:lnSpc>
              <a:spcBef>
                <a:spcPts val="311"/>
              </a:spcBef>
              <a:defRPr/>
            </a:pPr>
            <a:r>
              <a:rPr lang="en-US" dirty="0"/>
              <a:t>Manage risk</a:t>
            </a:r>
          </a:p>
          <a:p>
            <a:pPr lvl="1" defTabSz="948405">
              <a:lnSpc>
                <a:spcPct val="110000"/>
              </a:lnSpc>
              <a:spcBef>
                <a:spcPts val="311"/>
              </a:spcBef>
              <a:defRPr/>
            </a:pPr>
            <a:r>
              <a:rPr lang="en-US" dirty="0"/>
              <a:t>Cooperate with the supervisory authority</a:t>
            </a:r>
          </a:p>
          <a:p>
            <a:pPr lvl="1" defTabSz="948405">
              <a:lnSpc>
                <a:spcPct val="110000"/>
              </a:lnSpc>
              <a:spcBef>
                <a:spcPts val="311"/>
              </a:spcBef>
              <a:defRPr/>
            </a:pPr>
            <a:r>
              <a:rPr lang="en-US" dirty="0"/>
              <a:t>Communicate with data subjects and the supervisory authority</a:t>
            </a:r>
          </a:p>
        </p:txBody>
      </p:sp>
    </p:spTree>
    <p:extLst>
      <p:ext uri="{BB962C8B-B14F-4D97-AF65-F5344CB8AC3E}">
        <p14:creationId xmlns:p14="http://schemas.microsoft.com/office/powerpoint/2010/main" val="2270416451"/>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9A64-E373-4840-9496-971EAD171217}"/>
              </a:ext>
            </a:extLst>
          </p:cNvPr>
          <p:cNvSpPr>
            <a:spLocks noGrp="1"/>
          </p:cNvSpPr>
          <p:nvPr>
            <p:ph type="title"/>
          </p:nvPr>
        </p:nvSpPr>
        <p:spPr/>
        <p:txBody>
          <a:bodyPr/>
          <a:lstStyle/>
          <a:p>
            <a:r>
              <a:rPr lang="en-US" dirty="0"/>
              <a:t>What should you do now?</a:t>
            </a:r>
          </a:p>
        </p:txBody>
      </p:sp>
      <p:sp>
        <p:nvSpPr>
          <p:cNvPr id="3" name="Date Placeholder 2">
            <a:extLst>
              <a:ext uri="{FF2B5EF4-FFF2-40B4-BE49-F238E27FC236}">
                <a16:creationId xmlns:a16="http://schemas.microsoft.com/office/drawing/2014/main" id="{4FB0CC78-EDBB-43F2-B424-B15C9B359492}"/>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EF7D4E83-6A9D-4982-B8A5-8856D5A3CFDF}"/>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6CD5CC5F-27BC-4F7C-8A38-FE20E1D6B74C}"/>
              </a:ext>
            </a:extLst>
          </p:cNvPr>
          <p:cNvSpPr>
            <a:spLocks noGrp="1"/>
          </p:cNvSpPr>
          <p:nvPr>
            <p:ph type="sldNum" sz="quarter" idx="12"/>
          </p:nvPr>
        </p:nvSpPr>
        <p:spPr/>
        <p:txBody>
          <a:bodyPr/>
          <a:lstStyle/>
          <a:p>
            <a:fld id="{0BD2717E-E19F-4BDC-B0C6-81C77C948B1A}" type="slidenum">
              <a:rPr lang="en-US" smtClean="0"/>
              <a:pPr/>
              <a:t>19</a:t>
            </a:fld>
            <a:endParaRPr lang="en-US" dirty="0"/>
          </a:p>
        </p:txBody>
      </p:sp>
      <p:sp>
        <p:nvSpPr>
          <p:cNvPr id="6" name="Content Placeholder 5">
            <a:extLst>
              <a:ext uri="{FF2B5EF4-FFF2-40B4-BE49-F238E27FC236}">
                <a16:creationId xmlns:a16="http://schemas.microsoft.com/office/drawing/2014/main" id="{26F25539-2FEA-4173-9A8F-BD54CB6E6342}"/>
              </a:ext>
            </a:extLst>
          </p:cNvPr>
          <p:cNvSpPr>
            <a:spLocks noGrp="1"/>
          </p:cNvSpPr>
          <p:nvPr>
            <p:ph sz="quarter" idx="13"/>
          </p:nvPr>
        </p:nvSpPr>
        <p:spPr/>
        <p:txBody>
          <a:bodyPr/>
          <a:lstStyle/>
          <a:p>
            <a:r>
              <a:rPr lang="en-US" dirty="0"/>
              <a:t>Determine if you are in scope for GDPR</a:t>
            </a:r>
          </a:p>
          <a:p>
            <a:pPr lvl="1"/>
            <a:r>
              <a:rPr lang="en-US" dirty="0"/>
              <a:t>Do you have EU facilities?</a:t>
            </a:r>
          </a:p>
          <a:p>
            <a:pPr lvl="1"/>
            <a:r>
              <a:rPr lang="en-US" dirty="0"/>
              <a:t>Do you actively sell goods or services into the EU?</a:t>
            </a:r>
          </a:p>
          <a:p>
            <a:pPr lvl="1"/>
            <a:r>
              <a:rPr lang="en-US" dirty="0"/>
              <a:t>Do you monitor the activities of EU residents?</a:t>
            </a:r>
          </a:p>
          <a:p>
            <a:pPr lvl="1"/>
            <a:r>
              <a:rPr lang="en-US" dirty="0"/>
              <a:t>Do you have personal information of EU residents?</a:t>
            </a:r>
          </a:p>
          <a:p>
            <a:r>
              <a:rPr lang="en-US" dirty="0"/>
              <a:t>Assess your practices against GDPR requirements?</a:t>
            </a:r>
          </a:p>
          <a:p>
            <a:pPr lvl="1"/>
            <a:r>
              <a:rPr lang="en-US" dirty="0"/>
              <a:t>Determine the risk of each gap identified</a:t>
            </a:r>
          </a:p>
          <a:p>
            <a:r>
              <a:rPr lang="en-US" dirty="0"/>
              <a:t>Create a plan to address gaps</a:t>
            </a:r>
          </a:p>
          <a:p>
            <a:r>
              <a:rPr lang="en-US" dirty="0"/>
              <a:t>Stay on to of new processing and legal requirements</a:t>
            </a:r>
          </a:p>
          <a:p>
            <a:endParaRPr lang="en-US" dirty="0"/>
          </a:p>
        </p:txBody>
      </p:sp>
    </p:spTree>
    <p:extLst>
      <p:ext uri="{BB962C8B-B14F-4D97-AF65-F5344CB8AC3E}">
        <p14:creationId xmlns:p14="http://schemas.microsoft.com/office/powerpoint/2010/main" val="249595240"/>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8E81-3B84-4875-9FC3-E89B40CD14D2}"/>
              </a:ext>
            </a:extLst>
          </p:cNvPr>
          <p:cNvSpPr>
            <a:spLocks noGrp="1"/>
          </p:cNvSpPr>
          <p:nvPr>
            <p:ph type="title"/>
          </p:nvPr>
        </p:nvSpPr>
        <p:spPr/>
        <p:txBody>
          <a:bodyPr/>
          <a:lstStyle/>
          <a:p>
            <a:r>
              <a:rPr lang="en-US" dirty="0"/>
              <a:t>Agenda</a:t>
            </a:r>
          </a:p>
        </p:txBody>
      </p:sp>
      <p:sp>
        <p:nvSpPr>
          <p:cNvPr id="26" name="Content Placeholder 25">
            <a:extLst>
              <a:ext uri="{FF2B5EF4-FFF2-40B4-BE49-F238E27FC236}">
                <a16:creationId xmlns:a16="http://schemas.microsoft.com/office/drawing/2014/main" id="{342341B6-1319-41C9-B9B1-EEF11330DD02}"/>
              </a:ext>
            </a:extLst>
          </p:cNvPr>
          <p:cNvSpPr>
            <a:spLocks noGrp="1"/>
          </p:cNvSpPr>
          <p:nvPr>
            <p:ph idx="1"/>
          </p:nvPr>
        </p:nvSpPr>
        <p:spPr>
          <a:xfrm>
            <a:off x="5183188" y="1838631"/>
            <a:ext cx="6172200" cy="4022421"/>
          </a:xfrm>
        </p:spPr>
        <p:txBody>
          <a:bodyPr>
            <a:normAutofit/>
          </a:bodyPr>
          <a:lstStyle/>
          <a:p>
            <a:r>
              <a:rPr lang="en-US" dirty="0">
                <a:solidFill>
                  <a:schemeClr val="tx1"/>
                </a:solidFill>
              </a:rPr>
              <a:t>What is GDPR?</a:t>
            </a:r>
          </a:p>
          <a:p>
            <a:r>
              <a:rPr lang="en-US" dirty="0">
                <a:solidFill>
                  <a:schemeClr val="tx1"/>
                </a:solidFill>
              </a:rPr>
              <a:t>Why should you care?</a:t>
            </a:r>
          </a:p>
          <a:p>
            <a:r>
              <a:rPr lang="en-US" dirty="0">
                <a:solidFill>
                  <a:schemeClr val="tx1"/>
                </a:solidFill>
              </a:rPr>
              <a:t>Security in GDPR</a:t>
            </a:r>
          </a:p>
          <a:p>
            <a:r>
              <a:rPr lang="en-US" dirty="0">
                <a:solidFill>
                  <a:schemeClr val="tx1"/>
                </a:solidFill>
              </a:rPr>
              <a:t>GDPR Requirements</a:t>
            </a:r>
          </a:p>
          <a:p>
            <a:r>
              <a:rPr lang="en-US" dirty="0">
                <a:solidFill>
                  <a:schemeClr val="tx1"/>
                </a:solidFill>
              </a:rPr>
              <a:t>What to do?</a:t>
            </a:r>
          </a:p>
        </p:txBody>
      </p:sp>
      <p:sp>
        <p:nvSpPr>
          <p:cNvPr id="5" name="Date Placeholder 4">
            <a:extLst>
              <a:ext uri="{FF2B5EF4-FFF2-40B4-BE49-F238E27FC236}">
                <a16:creationId xmlns:a16="http://schemas.microsoft.com/office/drawing/2014/main" id="{19E2B150-0E47-47AE-80D0-D94FD74C3B7B}"/>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6" name="Footer Placeholder 5">
            <a:extLst>
              <a:ext uri="{FF2B5EF4-FFF2-40B4-BE49-F238E27FC236}">
                <a16:creationId xmlns:a16="http://schemas.microsoft.com/office/drawing/2014/main" id="{3A50FB06-1410-42A8-82C2-4045CB5B5E7C}"/>
              </a:ext>
            </a:extLst>
          </p:cNvPr>
          <p:cNvSpPr>
            <a:spLocks noGrp="1"/>
          </p:cNvSpPr>
          <p:nvPr>
            <p:ph type="ftr" sz="quarter" idx="11"/>
          </p:nvPr>
        </p:nvSpPr>
        <p:spPr/>
        <p:txBody>
          <a:bodyPr/>
          <a:lstStyle/>
          <a:p>
            <a:r>
              <a:rPr lang="en-US" dirty="0"/>
              <a:t>Confidential</a:t>
            </a:r>
          </a:p>
        </p:txBody>
      </p:sp>
      <p:sp>
        <p:nvSpPr>
          <p:cNvPr id="7" name="Slide Number Placeholder 6">
            <a:extLst>
              <a:ext uri="{FF2B5EF4-FFF2-40B4-BE49-F238E27FC236}">
                <a16:creationId xmlns:a16="http://schemas.microsoft.com/office/drawing/2014/main" id="{F526E5A2-BCD4-4E2E-8788-54AE27397398}"/>
              </a:ext>
            </a:extLst>
          </p:cNvPr>
          <p:cNvSpPr>
            <a:spLocks noGrp="1"/>
          </p:cNvSpPr>
          <p:nvPr>
            <p:ph type="sldNum" sz="quarter" idx="12"/>
          </p:nvPr>
        </p:nvSpPr>
        <p:spPr/>
        <p:txBody>
          <a:bodyPr/>
          <a:lstStyle/>
          <a:p>
            <a:fld id="{0BD2717E-E19F-4BDC-B0C6-81C77C948B1A}" type="slidenum">
              <a:rPr lang="en-US" smtClean="0"/>
              <a:pPr/>
              <a:t>2</a:t>
            </a:fld>
            <a:endParaRPr lang="en-US" dirty="0"/>
          </a:p>
        </p:txBody>
      </p:sp>
      <p:pic>
        <p:nvPicPr>
          <p:cNvPr id="44" name="Content Placeholder 43" descr="A close up of a sign&#10;&#10;Description generated with very high confidence">
            <a:extLst>
              <a:ext uri="{FF2B5EF4-FFF2-40B4-BE49-F238E27FC236}">
                <a16:creationId xmlns:a16="http://schemas.microsoft.com/office/drawing/2014/main" id="{D48EA8A0-2E0D-4508-B9A0-93FA80C4DE72}"/>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6612" y="2477186"/>
            <a:ext cx="3932237" cy="2060328"/>
          </a:xfrm>
          <a:ln w="19050">
            <a:solidFill>
              <a:schemeClr val="accent2"/>
            </a:solidFill>
          </a:ln>
        </p:spPr>
      </p:pic>
    </p:spTree>
    <p:extLst>
      <p:ext uri="{BB962C8B-B14F-4D97-AF65-F5344CB8AC3E}">
        <p14:creationId xmlns:p14="http://schemas.microsoft.com/office/powerpoint/2010/main" val="1359971694"/>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462481"/>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B947-73F7-4EAB-A7A1-C5CCE31A91F0}"/>
              </a:ext>
            </a:extLst>
          </p:cNvPr>
          <p:cNvSpPr>
            <a:spLocks noGrp="1"/>
          </p:cNvSpPr>
          <p:nvPr>
            <p:ph type="title" idx="4294967295"/>
          </p:nvPr>
        </p:nvSpPr>
        <p:spPr>
          <a:xfrm>
            <a:off x="1409076" y="3423899"/>
            <a:ext cx="8938472" cy="1746908"/>
          </a:xfrm>
        </p:spPr>
        <p:txBody>
          <a:bodyPr>
            <a:normAutofit fontScale="90000"/>
          </a:bodyPr>
          <a:lstStyle/>
          <a:p>
            <a:r>
              <a:rPr lang="en-US" dirty="0"/>
              <a:t>www.PrivacyRef.com</a:t>
            </a:r>
            <a:br>
              <a:rPr lang="en-US" dirty="0"/>
            </a:br>
            <a:r>
              <a:rPr lang="en-US" dirty="0"/>
              <a:t>info@PrivacyRef.com</a:t>
            </a:r>
            <a:br>
              <a:rPr lang="en-US" dirty="0"/>
            </a:br>
            <a:r>
              <a:rPr lang="en-US" dirty="0"/>
              <a:t>@PrivacyRef</a:t>
            </a:r>
            <a:br>
              <a:rPr lang="en-US" dirty="0"/>
            </a:br>
            <a:r>
              <a:rPr lang="en-US" dirty="0"/>
              <a:t>888.470.1528</a:t>
            </a:r>
          </a:p>
        </p:txBody>
      </p:sp>
    </p:spTree>
    <p:extLst>
      <p:ext uri="{BB962C8B-B14F-4D97-AF65-F5344CB8AC3E}">
        <p14:creationId xmlns:p14="http://schemas.microsoft.com/office/powerpoint/2010/main" val="387443221"/>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4228-B209-4A88-A1E4-2B4527EF1194}"/>
              </a:ext>
            </a:extLst>
          </p:cNvPr>
          <p:cNvSpPr>
            <a:spLocks noGrp="1"/>
          </p:cNvSpPr>
          <p:nvPr>
            <p:ph type="title"/>
          </p:nvPr>
        </p:nvSpPr>
        <p:spPr>
          <a:xfrm>
            <a:off x="138035" y="764757"/>
            <a:ext cx="3932237" cy="1600200"/>
          </a:xfrm>
        </p:spPr>
        <p:txBody>
          <a:bodyPr/>
          <a:lstStyle/>
          <a:p>
            <a:pPr lvl="0"/>
            <a:r>
              <a:rPr lang="en-US" dirty="0"/>
              <a:t>What is GDPR?</a:t>
            </a:r>
          </a:p>
        </p:txBody>
      </p:sp>
      <p:sp>
        <p:nvSpPr>
          <p:cNvPr id="33" name="Content Placeholder 32">
            <a:extLst>
              <a:ext uri="{FF2B5EF4-FFF2-40B4-BE49-F238E27FC236}">
                <a16:creationId xmlns:a16="http://schemas.microsoft.com/office/drawing/2014/main" id="{E99353A5-24A4-4650-8452-2898A71412D5}"/>
              </a:ext>
            </a:extLst>
          </p:cNvPr>
          <p:cNvSpPr>
            <a:spLocks noGrp="1"/>
          </p:cNvSpPr>
          <p:nvPr>
            <p:ph idx="1"/>
          </p:nvPr>
        </p:nvSpPr>
        <p:spPr>
          <a:xfrm>
            <a:off x="4461792" y="767523"/>
            <a:ext cx="7404133" cy="5188315"/>
          </a:xfrm>
        </p:spPr>
        <p:txBody>
          <a:bodyPr>
            <a:normAutofit fontScale="92500"/>
          </a:bodyPr>
          <a:lstStyle/>
          <a:p>
            <a:r>
              <a:rPr lang="en-US" dirty="0"/>
              <a:t>General Data Protection Regulation</a:t>
            </a:r>
          </a:p>
          <a:p>
            <a:pPr lvl="1"/>
            <a:r>
              <a:rPr lang="en-US" dirty="0"/>
              <a:t>Regulation (EU) 2016/679</a:t>
            </a:r>
          </a:p>
          <a:p>
            <a:pPr lvl="1"/>
            <a:r>
              <a:rPr lang="en-US" dirty="0"/>
              <a:t>Repealed the EU Privacy Directive 95/46/EC</a:t>
            </a:r>
          </a:p>
          <a:p>
            <a:pPr lvl="1"/>
            <a:r>
              <a:rPr lang="en-US" dirty="0"/>
              <a:t>Applies to the EU and the EEC countries</a:t>
            </a:r>
          </a:p>
          <a:p>
            <a:r>
              <a:rPr lang="en-US" dirty="0"/>
              <a:t>A Pan-European Law</a:t>
            </a:r>
          </a:p>
          <a:p>
            <a:pPr lvl="1"/>
            <a:r>
              <a:rPr lang="en-US" dirty="0"/>
              <a:t>Harmonizes 33 individual state laws</a:t>
            </a:r>
          </a:p>
          <a:p>
            <a:pPr lvl="1"/>
            <a:r>
              <a:rPr lang="en-US" dirty="0"/>
              <a:t>Supplemented by </a:t>
            </a:r>
          </a:p>
          <a:p>
            <a:pPr lvl="2"/>
            <a:r>
              <a:rPr lang="en-US" dirty="0"/>
              <a:t>ePrivacy Directive / Regulation</a:t>
            </a:r>
          </a:p>
          <a:p>
            <a:pPr lvl="2"/>
            <a:r>
              <a:rPr lang="en-US" dirty="0"/>
              <a:t>Member state sectoral and criminal laws</a:t>
            </a:r>
          </a:p>
          <a:p>
            <a:r>
              <a:rPr lang="en-US" dirty="0"/>
              <a:t>Enhances business by protecting personal information</a:t>
            </a:r>
          </a:p>
        </p:txBody>
      </p:sp>
      <p:sp>
        <p:nvSpPr>
          <p:cNvPr id="4" name="Date Placeholder 3">
            <a:extLst>
              <a:ext uri="{FF2B5EF4-FFF2-40B4-BE49-F238E27FC236}">
                <a16:creationId xmlns:a16="http://schemas.microsoft.com/office/drawing/2014/main" id="{518F55AD-8004-46E1-AB0B-F41409E270EA}"/>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2B2C180F-01F7-4330-A69A-C4340527B433}"/>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16F33253-B76F-4897-82D7-EAC0E0B77D93}"/>
              </a:ext>
            </a:extLst>
          </p:cNvPr>
          <p:cNvSpPr>
            <a:spLocks noGrp="1"/>
          </p:cNvSpPr>
          <p:nvPr>
            <p:ph type="sldNum" sz="quarter" idx="12"/>
          </p:nvPr>
        </p:nvSpPr>
        <p:spPr/>
        <p:txBody>
          <a:bodyPr/>
          <a:lstStyle/>
          <a:p>
            <a:fld id="{0BD2717E-E19F-4BDC-B0C6-81C77C948B1A}" type="slidenum">
              <a:rPr lang="en-US" smtClean="0"/>
              <a:pPr/>
              <a:t>3</a:t>
            </a:fld>
            <a:endParaRPr lang="en-US" dirty="0"/>
          </a:p>
        </p:txBody>
      </p:sp>
      <p:pic>
        <p:nvPicPr>
          <p:cNvPr id="47" name="Content Placeholder 46">
            <a:extLst>
              <a:ext uri="{FF2B5EF4-FFF2-40B4-BE49-F238E27FC236}">
                <a16:creationId xmlns:a16="http://schemas.microsoft.com/office/drawing/2014/main" id="{46D421BE-C620-4ED7-BBE2-B51BA606A97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1173" y="2555174"/>
            <a:ext cx="3932237" cy="2457648"/>
          </a:xfrm>
          <a:ln w="19050">
            <a:solidFill>
              <a:schemeClr val="accent2"/>
            </a:solidFill>
          </a:ln>
        </p:spPr>
      </p:pic>
    </p:spTree>
    <p:extLst>
      <p:ext uri="{BB962C8B-B14F-4D97-AF65-F5344CB8AC3E}">
        <p14:creationId xmlns:p14="http://schemas.microsoft.com/office/powerpoint/2010/main" val="197237703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F5BD-7DCC-45AD-9364-B47004298679}"/>
              </a:ext>
            </a:extLst>
          </p:cNvPr>
          <p:cNvSpPr>
            <a:spLocks noGrp="1"/>
          </p:cNvSpPr>
          <p:nvPr>
            <p:ph type="title"/>
          </p:nvPr>
        </p:nvSpPr>
        <p:spPr/>
        <p:txBody>
          <a:bodyPr/>
          <a:lstStyle/>
          <a:p>
            <a:r>
              <a:rPr lang="en-US" dirty="0"/>
              <a:t>Why should you care?</a:t>
            </a:r>
          </a:p>
        </p:txBody>
      </p:sp>
      <p:sp>
        <p:nvSpPr>
          <p:cNvPr id="3" name="Content Placeholder 2">
            <a:extLst>
              <a:ext uri="{FF2B5EF4-FFF2-40B4-BE49-F238E27FC236}">
                <a16:creationId xmlns:a16="http://schemas.microsoft.com/office/drawing/2014/main" id="{63829749-495F-4619-85AE-D37B06D0CA4C}"/>
              </a:ext>
            </a:extLst>
          </p:cNvPr>
          <p:cNvSpPr>
            <a:spLocks noGrp="1"/>
          </p:cNvSpPr>
          <p:nvPr>
            <p:ph idx="1"/>
          </p:nvPr>
        </p:nvSpPr>
        <p:spPr>
          <a:xfrm>
            <a:off x="4524852" y="1891862"/>
            <a:ext cx="7404133" cy="4106016"/>
          </a:xfrm>
        </p:spPr>
        <p:txBody>
          <a:bodyPr/>
          <a:lstStyle/>
          <a:p>
            <a:r>
              <a:rPr lang="en-US" dirty="0"/>
              <a:t>Broad scopes</a:t>
            </a:r>
          </a:p>
          <a:p>
            <a:pPr lvl="1"/>
            <a:r>
              <a:rPr lang="en-US" dirty="0"/>
              <a:t>Territorial scope</a:t>
            </a:r>
          </a:p>
          <a:p>
            <a:pPr lvl="1"/>
            <a:r>
              <a:rPr lang="en-US" dirty="0"/>
              <a:t>Material scope</a:t>
            </a:r>
          </a:p>
          <a:p>
            <a:pPr lvl="1"/>
            <a:r>
              <a:rPr lang="en-US" dirty="0"/>
              <a:t>Personal information definition</a:t>
            </a:r>
          </a:p>
          <a:p>
            <a:r>
              <a:rPr lang="en-US" dirty="0"/>
              <a:t>Fines and sanctions</a:t>
            </a:r>
          </a:p>
        </p:txBody>
      </p:sp>
      <p:sp>
        <p:nvSpPr>
          <p:cNvPr id="4" name="Date Placeholder 3">
            <a:extLst>
              <a:ext uri="{FF2B5EF4-FFF2-40B4-BE49-F238E27FC236}">
                <a16:creationId xmlns:a16="http://schemas.microsoft.com/office/drawing/2014/main" id="{142F1F49-C0C1-4BA5-A86F-962511391CDC}"/>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5" name="Footer Placeholder 4">
            <a:extLst>
              <a:ext uri="{FF2B5EF4-FFF2-40B4-BE49-F238E27FC236}">
                <a16:creationId xmlns:a16="http://schemas.microsoft.com/office/drawing/2014/main" id="{DC8BC8E8-974A-4A86-A220-285045777C79}"/>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C01BDF90-8C84-4D0E-879D-ADD36E626493}"/>
              </a:ext>
            </a:extLst>
          </p:cNvPr>
          <p:cNvSpPr>
            <a:spLocks noGrp="1"/>
          </p:cNvSpPr>
          <p:nvPr>
            <p:ph type="sldNum" sz="quarter" idx="12"/>
          </p:nvPr>
        </p:nvSpPr>
        <p:spPr/>
        <p:txBody>
          <a:bodyPr/>
          <a:lstStyle/>
          <a:p>
            <a:fld id="{0BD2717E-E19F-4BDC-B0C6-81C77C948B1A}" type="slidenum">
              <a:rPr lang="en-US" smtClean="0"/>
              <a:pPr/>
              <a:t>4</a:t>
            </a:fld>
            <a:endParaRPr lang="en-US" dirty="0"/>
          </a:p>
        </p:txBody>
      </p:sp>
      <p:pic>
        <p:nvPicPr>
          <p:cNvPr id="12" name="Content Placeholder 11" descr="A person standing posing for the camera&#10;&#10;Description generated with very high confidence">
            <a:extLst>
              <a:ext uri="{FF2B5EF4-FFF2-40B4-BE49-F238E27FC236}">
                <a16:creationId xmlns:a16="http://schemas.microsoft.com/office/drawing/2014/main" id="{33C85398-84F2-4784-81A8-F7BA3F1313E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0244" y="2959100"/>
            <a:ext cx="2847975" cy="2847975"/>
          </a:xfrm>
        </p:spPr>
      </p:pic>
    </p:spTree>
    <p:extLst>
      <p:ext uri="{BB962C8B-B14F-4D97-AF65-F5344CB8AC3E}">
        <p14:creationId xmlns:p14="http://schemas.microsoft.com/office/powerpoint/2010/main" val="3180117369"/>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F568-2903-4C90-92FD-F94979723D52}"/>
              </a:ext>
            </a:extLst>
          </p:cNvPr>
          <p:cNvSpPr>
            <a:spLocks noGrp="1"/>
          </p:cNvSpPr>
          <p:nvPr>
            <p:ph type="title"/>
          </p:nvPr>
        </p:nvSpPr>
        <p:spPr/>
        <p:txBody>
          <a:bodyPr/>
          <a:lstStyle/>
          <a:p>
            <a:r>
              <a:rPr lang="en-US" dirty="0"/>
              <a:t>Why should you care?</a:t>
            </a:r>
          </a:p>
        </p:txBody>
      </p:sp>
      <p:sp>
        <p:nvSpPr>
          <p:cNvPr id="4" name="Date Placeholder 3">
            <a:extLst>
              <a:ext uri="{FF2B5EF4-FFF2-40B4-BE49-F238E27FC236}">
                <a16:creationId xmlns:a16="http://schemas.microsoft.com/office/drawing/2014/main" id="{72387F1C-531A-4709-83B2-137CA0C1A3A9}"/>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655A8319-5440-40F3-A6BF-48D74C2801B6}"/>
              </a:ext>
            </a:extLst>
          </p:cNvPr>
          <p:cNvSpPr>
            <a:spLocks noGrp="1"/>
          </p:cNvSpPr>
          <p:nvPr>
            <p:ph type="ftr" sz="quarter" idx="11"/>
          </p:nvPr>
        </p:nvSpPr>
        <p:spPr/>
        <p:txBody>
          <a:bodyPr/>
          <a:lstStyle/>
          <a:p>
            <a:r>
              <a:rPr lang="en-US"/>
              <a:t>Confidential</a:t>
            </a:r>
            <a:endParaRPr lang="en-US" dirty="0"/>
          </a:p>
        </p:txBody>
      </p:sp>
      <p:sp>
        <p:nvSpPr>
          <p:cNvPr id="6" name="Slide Number Placeholder 5">
            <a:extLst>
              <a:ext uri="{FF2B5EF4-FFF2-40B4-BE49-F238E27FC236}">
                <a16:creationId xmlns:a16="http://schemas.microsoft.com/office/drawing/2014/main" id="{F27A20C5-41E2-4FF6-A687-970AB59005FA}"/>
              </a:ext>
            </a:extLst>
          </p:cNvPr>
          <p:cNvSpPr>
            <a:spLocks noGrp="1"/>
          </p:cNvSpPr>
          <p:nvPr>
            <p:ph type="sldNum" sz="quarter" idx="12"/>
          </p:nvPr>
        </p:nvSpPr>
        <p:spPr/>
        <p:txBody>
          <a:bodyPr/>
          <a:lstStyle/>
          <a:p>
            <a:fld id="{0BD2717E-E19F-4BDC-B0C6-81C77C948B1A}" type="slidenum">
              <a:rPr lang="en-US" smtClean="0"/>
              <a:pPr/>
              <a:t>5</a:t>
            </a:fld>
            <a:endParaRPr lang="en-US" dirty="0"/>
          </a:p>
        </p:txBody>
      </p:sp>
      <p:sp>
        <p:nvSpPr>
          <p:cNvPr id="33" name="Content Placeholder 32">
            <a:extLst>
              <a:ext uri="{FF2B5EF4-FFF2-40B4-BE49-F238E27FC236}">
                <a16:creationId xmlns:a16="http://schemas.microsoft.com/office/drawing/2014/main" id="{B0E7C279-C140-469C-A6E8-B0BA299E866F}"/>
              </a:ext>
            </a:extLst>
          </p:cNvPr>
          <p:cNvSpPr>
            <a:spLocks noGrp="1"/>
          </p:cNvSpPr>
          <p:nvPr>
            <p:ph sz="quarter" idx="13"/>
          </p:nvPr>
        </p:nvSpPr>
        <p:spPr>
          <a:xfrm>
            <a:off x="1127125" y="1492469"/>
            <a:ext cx="10066338" cy="4623194"/>
          </a:xfrm>
        </p:spPr>
        <p:txBody>
          <a:bodyPr/>
          <a:lstStyle/>
          <a:p>
            <a:r>
              <a:rPr lang="en-US" dirty="0"/>
              <a:t>Territorial Scope</a:t>
            </a:r>
          </a:p>
          <a:p>
            <a:pPr marL="914389" lvl="1" indent="-457200">
              <a:spcBef>
                <a:spcPts val="1200"/>
              </a:spcBef>
              <a:buFont typeface="+mj-lt"/>
              <a:buAutoNum type="arabicPeriod"/>
            </a:pPr>
            <a:r>
              <a:rPr lang="en-US" dirty="0"/>
              <a:t>European establishment regardless of where the processing occurs</a:t>
            </a:r>
          </a:p>
          <a:p>
            <a:pPr marL="914389" lvl="1" indent="-457200">
              <a:spcBef>
                <a:spcPts val="1200"/>
              </a:spcBef>
              <a:buFont typeface="+mj-lt"/>
              <a:buAutoNum type="arabicPeriod"/>
            </a:pPr>
            <a:r>
              <a:rPr lang="en-US" dirty="0"/>
              <a:t>Processing by a non-European establishment where</a:t>
            </a:r>
          </a:p>
          <a:p>
            <a:pPr lvl="2"/>
            <a:r>
              <a:rPr lang="en-US" dirty="0"/>
              <a:t>The offering of goods or services to EU residents </a:t>
            </a:r>
          </a:p>
          <a:p>
            <a:pPr lvl="2"/>
            <a:r>
              <a:rPr lang="en-US" dirty="0"/>
              <a:t>the monitoring of their behavior as far as takes place in the EU</a:t>
            </a:r>
          </a:p>
          <a:p>
            <a:pPr marL="914389" lvl="1" indent="-457200">
              <a:spcBef>
                <a:spcPts val="1200"/>
              </a:spcBef>
              <a:buFont typeface="+mj-lt"/>
              <a:buAutoNum type="arabicPeriod"/>
            </a:pPr>
            <a:r>
              <a:rPr lang="en-US" dirty="0"/>
              <a:t>Processing by a non-European establishment, but in a place where Member State law applies by virtue of public international law.</a:t>
            </a:r>
          </a:p>
        </p:txBody>
      </p:sp>
    </p:spTree>
    <p:extLst>
      <p:ext uri="{BB962C8B-B14F-4D97-AF65-F5344CB8AC3E}">
        <p14:creationId xmlns:p14="http://schemas.microsoft.com/office/powerpoint/2010/main" val="2297360795"/>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F568-2903-4C90-92FD-F94979723D52}"/>
              </a:ext>
            </a:extLst>
          </p:cNvPr>
          <p:cNvSpPr>
            <a:spLocks noGrp="1"/>
          </p:cNvSpPr>
          <p:nvPr>
            <p:ph type="title"/>
          </p:nvPr>
        </p:nvSpPr>
        <p:spPr/>
        <p:txBody>
          <a:bodyPr/>
          <a:lstStyle/>
          <a:p>
            <a:r>
              <a:rPr lang="en-US" dirty="0"/>
              <a:t>Why should you care?</a:t>
            </a:r>
            <a:endParaRPr lang="en-US" i="1" dirty="0"/>
          </a:p>
        </p:txBody>
      </p:sp>
      <p:sp>
        <p:nvSpPr>
          <p:cNvPr id="4" name="Date Placeholder 3">
            <a:extLst>
              <a:ext uri="{FF2B5EF4-FFF2-40B4-BE49-F238E27FC236}">
                <a16:creationId xmlns:a16="http://schemas.microsoft.com/office/drawing/2014/main" id="{72387F1C-531A-4709-83B2-137CA0C1A3A9}"/>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655A8319-5440-40F3-A6BF-48D74C2801B6}"/>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F27A20C5-41E2-4FF6-A687-970AB59005FA}"/>
              </a:ext>
            </a:extLst>
          </p:cNvPr>
          <p:cNvSpPr>
            <a:spLocks noGrp="1"/>
          </p:cNvSpPr>
          <p:nvPr>
            <p:ph type="sldNum" sz="quarter" idx="12"/>
          </p:nvPr>
        </p:nvSpPr>
        <p:spPr/>
        <p:txBody>
          <a:bodyPr/>
          <a:lstStyle/>
          <a:p>
            <a:fld id="{0BD2717E-E19F-4BDC-B0C6-81C77C948B1A}" type="slidenum">
              <a:rPr lang="en-US" smtClean="0"/>
              <a:pPr/>
              <a:t>6</a:t>
            </a:fld>
            <a:endParaRPr lang="en-US" dirty="0"/>
          </a:p>
        </p:txBody>
      </p:sp>
      <p:sp>
        <p:nvSpPr>
          <p:cNvPr id="33" name="Content Placeholder 32">
            <a:extLst>
              <a:ext uri="{FF2B5EF4-FFF2-40B4-BE49-F238E27FC236}">
                <a16:creationId xmlns:a16="http://schemas.microsoft.com/office/drawing/2014/main" id="{B0E7C279-C140-469C-A6E8-B0BA299E866F}"/>
              </a:ext>
            </a:extLst>
          </p:cNvPr>
          <p:cNvSpPr>
            <a:spLocks noGrp="1"/>
          </p:cNvSpPr>
          <p:nvPr>
            <p:ph sz="quarter" idx="13"/>
          </p:nvPr>
        </p:nvSpPr>
        <p:spPr/>
        <p:txBody>
          <a:bodyPr>
            <a:normAutofit/>
          </a:bodyPr>
          <a:lstStyle/>
          <a:p>
            <a:pPr algn="ctr"/>
            <a:r>
              <a:rPr lang="en-US" i="1" dirty="0"/>
              <a:t>Material Scope</a:t>
            </a:r>
          </a:p>
          <a:p>
            <a:pPr algn="ctr"/>
            <a:r>
              <a:rPr lang="en-US" sz="2400" i="1" dirty="0">
                <a:solidFill>
                  <a:schemeClr val="tx1"/>
                </a:solidFill>
              </a:rPr>
              <a:t>This Regulation applies to the processing of personal data wholly or partly by automated means and to the processing other than by automated means of personal data which form part of a filing system or are intended to form part of a filing system.”</a:t>
            </a:r>
          </a:p>
        </p:txBody>
      </p:sp>
      <p:pic>
        <p:nvPicPr>
          <p:cNvPr id="8" name="Content Placeholder 7" descr="A picture containing table&#10;&#10;Description generated with very high confidence">
            <a:extLst>
              <a:ext uri="{FF2B5EF4-FFF2-40B4-BE49-F238E27FC236}">
                <a16:creationId xmlns:a16="http://schemas.microsoft.com/office/drawing/2014/main" id="{0C71832B-24FA-4D68-90C8-884445340782}"/>
              </a:ext>
            </a:extLst>
          </p:cNvPr>
          <p:cNvPicPr>
            <a:picLocks noGrp="1" noChangeAspect="1"/>
          </p:cNvPicPr>
          <p:nvPr>
            <p:ph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36265" y="3451785"/>
            <a:ext cx="2091727" cy="2246312"/>
          </a:xfrm>
          <a:ln w="19050">
            <a:solidFill>
              <a:schemeClr val="accent2"/>
            </a:solidFill>
          </a:ln>
          <a:effectLst>
            <a:softEdge rad="0"/>
          </a:effectLst>
        </p:spPr>
      </p:pic>
      <p:pic>
        <p:nvPicPr>
          <p:cNvPr id="11" name="Picture 10">
            <a:extLst>
              <a:ext uri="{FF2B5EF4-FFF2-40B4-BE49-F238E27FC236}">
                <a16:creationId xmlns:a16="http://schemas.microsoft.com/office/drawing/2014/main" id="{C0472875-EDD0-44CD-AF86-56EE3F07A5A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58989" y="3451785"/>
            <a:ext cx="2187665" cy="2246003"/>
          </a:xfrm>
          <a:prstGeom prst="rect">
            <a:avLst/>
          </a:prstGeom>
          <a:ln w="19050">
            <a:solidFill>
              <a:schemeClr val="accent2"/>
            </a:solidFill>
          </a:ln>
        </p:spPr>
      </p:pic>
      <p:pic>
        <p:nvPicPr>
          <p:cNvPr id="18" name="Picture 17" descr="A picture containing indoor&#10;&#10;Description generated with very high confidence">
            <a:extLst>
              <a:ext uri="{FF2B5EF4-FFF2-40B4-BE49-F238E27FC236}">
                <a16:creationId xmlns:a16="http://schemas.microsoft.com/office/drawing/2014/main" id="{6AC1A8C1-7D2E-41BC-A0ED-7D669984754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47019" y="3451785"/>
            <a:ext cx="2256888" cy="2256888"/>
          </a:xfrm>
          <a:prstGeom prst="rect">
            <a:avLst/>
          </a:prstGeom>
          <a:ln w="19050">
            <a:solidFill>
              <a:schemeClr val="accent2"/>
            </a:solidFill>
          </a:ln>
        </p:spPr>
      </p:pic>
    </p:spTree>
    <p:extLst>
      <p:ext uri="{BB962C8B-B14F-4D97-AF65-F5344CB8AC3E}">
        <p14:creationId xmlns:p14="http://schemas.microsoft.com/office/powerpoint/2010/main" val="28721898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2476-6955-4DE0-98C7-05AF621BC9FE}"/>
              </a:ext>
            </a:extLst>
          </p:cNvPr>
          <p:cNvSpPr>
            <a:spLocks noGrp="1"/>
          </p:cNvSpPr>
          <p:nvPr>
            <p:ph type="title"/>
          </p:nvPr>
        </p:nvSpPr>
        <p:spPr/>
        <p:txBody>
          <a:bodyPr/>
          <a:lstStyle/>
          <a:p>
            <a:r>
              <a:rPr lang="en-US" dirty="0"/>
              <a:t>Why should you care?</a:t>
            </a:r>
          </a:p>
        </p:txBody>
      </p:sp>
      <p:sp>
        <p:nvSpPr>
          <p:cNvPr id="3" name="Date Placeholder 2">
            <a:extLst>
              <a:ext uri="{FF2B5EF4-FFF2-40B4-BE49-F238E27FC236}">
                <a16:creationId xmlns:a16="http://schemas.microsoft.com/office/drawing/2014/main" id="{BD305F08-6352-4D22-BD44-5C4F30F75FDF}"/>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E9C44AFB-7EB4-4144-A844-F679F90C4D10}"/>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C65C4BF8-6838-4486-AC92-A736E693C069}"/>
              </a:ext>
            </a:extLst>
          </p:cNvPr>
          <p:cNvSpPr>
            <a:spLocks noGrp="1"/>
          </p:cNvSpPr>
          <p:nvPr>
            <p:ph type="sldNum" sz="quarter" idx="12"/>
          </p:nvPr>
        </p:nvSpPr>
        <p:spPr/>
        <p:txBody>
          <a:bodyPr/>
          <a:lstStyle/>
          <a:p>
            <a:fld id="{0BD2717E-E19F-4BDC-B0C6-81C77C948B1A}" type="slidenum">
              <a:rPr lang="en-US" smtClean="0"/>
              <a:pPr/>
              <a:t>7</a:t>
            </a:fld>
            <a:endParaRPr lang="en-US" dirty="0"/>
          </a:p>
        </p:txBody>
      </p:sp>
      <p:sp>
        <p:nvSpPr>
          <p:cNvPr id="6" name="Content Placeholder 5">
            <a:extLst>
              <a:ext uri="{FF2B5EF4-FFF2-40B4-BE49-F238E27FC236}">
                <a16:creationId xmlns:a16="http://schemas.microsoft.com/office/drawing/2014/main" id="{FE66EF77-A81D-49C2-8F3B-B68D969BC09B}"/>
              </a:ext>
            </a:extLst>
          </p:cNvPr>
          <p:cNvSpPr>
            <a:spLocks noGrp="1"/>
          </p:cNvSpPr>
          <p:nvPr>
            <p:ph sz="quarter" idx="13"/>
          </p:nvPr>
        </p:nvSpPr>
        <p:spPr>
          <a:xfrm>
            <a:off x="815815" y="1317658"/>
            <a:ext cx="10738474" cy="1402553"/>
          </a:xfrm>
        </p:spPr>
        <p:txBody>
          <a:bodyPr/>
          <a:lstStyle/>
          <a:p>
            <a:pPr algn="ctr"/>
            <a:r>
              <a:rPr lang="en-US" i="1" dirty="0"/>
              <a:t>Personal Information</a:t>
            </a:r>
          </a:p>
          <a:p>
            <a:pPr algn="ctr"/>
            <a:r>
              <a:rPr lang="en-US" sz="2400" i="1" dirty="0">
                <a:solidFill>
                  <a:schemeClr val="tx1"/>
                </a:solidFill>
              </a:rPr>
              <a:t>“Any information related to an identified or identifiable natural person”</a:t>
            </a:r>
          </a:p>
        </p:txBody>
      </p:sp>
      <p:pic>
        <p:nvPicPr>
          <p:cNvPr id="9" name="Content Placeholder 8" descr="A picture containing outdoor object&#10;&#10;Description generated with very high confidence">
            <a:extLst>
              <a:ext uri="{FF2B5EF4-FFF2-40B4-BE49-F238E27FC236}">
                <a16:creationId xmlns:a16="http://schemas.microsoft.com/office/drawing/2014/main" id="{480E2CBF-5FEE-4305-B6E3-9A26B8BDC29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046733" y="2575034"/>
            <a:ext cx="6201800" cy="3310211"/>
          </a:xfrm>
        </p:spPr>
      </p:pic>
    </p:spTree>
    <p:extLst>
      <p:ext uri="{BB962C8B-B14F-4D97-AF65-F5344CB8AC3E}">
        <p14:creationId xmlns:p14="http://schemas.microsoft.com/office/powerpoint/2010/main" val="2809478345"/>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F568-2903-4C90-92FD-F94979723D52}"/>
              </a:ext>
            </a:extLst>
          </p:cNvPr>
          <p:cNvSpPr>
            <a:spLocks noGrp="1"/>
          </p:cNvSpPr>
          <p:nvPr>
            <p:ph type="title"/>
          </p:nvPr>
        </p:nvSpPr>
        <p:spPr/>
        <p:txBody>
          <a:bodyPr/>
          <a:lstStyle/>
          <a:p>
            <a:r>
              <a:rPr lang="en-US" dirty="0"/>
              <a:t>Why should you care?</a:t>
            </a:r>
          </a:p>
        </p:txBody>
      </p:sp>
      <p:sp>
        <p:nvSpPr>
          <p:cNvPr id="33" name="Content Placeholder 32">
            <a:extLst>
              <a:ext uri="{FF2B5EF4-FFF2-40B4-BE49-F238E27FC236}">
                <a16:creationId xmlns:a16="http://schemas.microsoft.com/office/drawing/2014/main" id="{B0E7C279-C140-469C-A6E8-B0BA299E866F}"/>
              </a:ext>
            </a:extLst>
          </p:cNvPr>
          <p:cNvSpPr>
            <a:spLocks noGrp="1"/>
          </p:cNvSpPr>
          <p:nvPr>
            <p:ph idx="1"/>
          </p:nvPr>
        </p:nvSpPr>
        <p:spPr/>
        <p:txBody>
          <a:bodyPr/>
          <a:lstStyle/>
          <a:p>
            <a:r>
              <a:rPr lang="en-US" dirty="0"/>
              <a:t>Administrative fines</a:t>
            </a:r>
          </a:p>
          <a:p>
            <a:pPr lvl="1"/>
            <a:r>
              <a:rPr lang="en-US" dirty="0"/>
              <a:t>Up to €20 million or 4% of global revenues whichever is greater</a:t>
            </a:r>
          </a:p>
          <a:p>
            <a:r>
              <a:rPr lang="en-US" dirty="0"/>
              <a:t>Additional sanctions</a:t>
            </a:r>
          </a:p>
          <a:p>
            <a:pPr lvl="1"/>
            <a:r>
              <a:rPr lang="en-US" dirty="0"/>
              <a:t>Judicial remedies </a:t>
            </a:r>
          </a:p>
          <a:p>
            <a:pPr lvl="1"/>
            <a:r>
              <a:rPr lang="en-US" dirty="0"/>
              <a:t>Compensation to individuals who suffer damages</a:t>
            </a:r>
          </a:p>
          <a:p>
            <a:pPr lvl="1"/>
            <a:r>
              <a:rPr lang="en-US" dirty="0"/>
              <a:t>Penalties made by member states</a:t>
            </a:r>
          </a:p>
          <a:p>
            <a:pPr lvl="2"/>
            <a:r>
              <a:rPr lang="en-US" dirty="0"/>
              <a:t>Halting of processing</a:t>
            </a:r>
          </a:p>
          <a:p>
            <a:r>
              <a:rPr lang="en-US" dirty="0"/>
              <a:t>B2B customer expectations</a:t>
            </a:r>
          </a:p>
          <a:p>
            <a:pPr lvl="1"/>
            <a:r>
              <a:rPr lang="en-US" dirty="0"/>
              <a:t>Data processing agreements</a:t>
            </a:r>
          </a:p>
        </p:txBody>
      </p:sp>
      <p:sp>
        <p:nvSpPr>
          <p:cNvPr id="4" name="Date Placeholder 3">
            <a:extLst>
              <a:ext uri="{FF2B5EF4-FFF2-40B4-BE49-F238E27FC236}">
                <a16:creationId xmlns:a16="http://schemas.microsoft.com/office/drawing/2014/main" id="{72387F1C-531A-4709-83B2-137CA0C1A3A9}"/>
              </a:ext>
            </a:extLst>
          </p:cNvPr>
          <p:cNvSpPr>
            <a:spLocks noGrp="1"/>
          </p:cNvSpPr>
          <p:nvPr>
            <p:ph type="dt" sz="half" idx="10"/>
          </p:nvPr>
        </p:nvSpPr>
        <p:spPr/>
        <p:txBody>
          <a:bodyPr/>
          <a:lstStyle/>
          <a:p>
            <a:fld id="{867B6BDF-D28E-4431-BAF9-A9E6743C3AE0}" type="datetime1">
              <a:rPr lang="en-US" smtClean="0"/>
              <a:pPr/>
              <a:t>5/25/2018</a:t>
            </a:fld>
            <a:endParaRPr lang="en-US" dirty="0"/>
          </a:p>
        </p:txBody>
      </p:sp>
      <p:sp>
        <p:nvSpPr>
          <p:cNvPr id="5" name="Footer Placeholder 4">
            <a:extLst>
              <a:ext uri="{FF2B5EF4-FFF2-40B4-BE49-F238E27FC236}">
                <a16:creationId xmlns:a16="http://schemas.microsoft.com/office/drawing/2014/main" id="{655A8319-5440-40F3-A6BF-48D74C2801B6}"/>
              </a:ext>
            </a:extLst>
          </p:cNvPr>
          <p:cNvSpPr>
            <a:spLocks noGrp="1"/>
          </p:cNvSpPr>
          <p:nvPr>
            <p:ph type="ftr" sz="quarter" idx="11"/>
          </p:nvPr>
        </p:nvSpPr>
        <p:spPr/>
        <p:txBody>
          <a:bodyPr/>
          <a:lstStyle/>
          <a:p>
            <a:r>
              <a:rPr lang="en-US" dirty="0"/>
              <a:t>Confidential</a:t>
            </a:r>
          </a:p>
        </p:txBody>
      </p:sp>
      <p:sp>
        <p:nvSpPr>
          <p:cNvPr id="6" name="Slide Number Placeholder 5">
            <a:extLst>
              <a:ext uri="{FF2B5EF4-FFF2-40B4-BE49-F238E27FC236}">
                <a16:creationId xmlns:a16="http://schemas.microsoft.com/office/drawing/2014/main" id="{F27A20C5-41E2-4FF6-A687-970AB59005FA}"/>
              </a:ext>
            </a:extLst>
          </p:cNvPr>
          <p:cNvSpPr>
            <a:spLocks noGrp="1"/>
          </p:cNvSpPr>
          <p:nvPr>
            <p:ph type="sldNum" sz="quarter" idx="12"/>
          </p:nvPr>
        </p:nvSpPr>
        <p:spPr/>
        <p:txBody>
          <a:bodyPr/>
          <a:lstStyle/>
          <a:p>
            <a:fld id="{0BD2717E-E19F-4BDC-B0C6-81C77C948B1A}" type="slidenum">
              <a:rPr lang="en-US" smtClean="0"/>
              <a:pPr/>
              <a:t>8</a:t>
            </a:fld>
            <a:endParaRPr lang="en-US" dirty="0"/>
          </a:p>
        </p:txBody>
      </p:sp>
      <p:pic>
        <p:nvPicPr>
          <p:cNvPr id="16" name="Content Placeholder 15" descr="A picture containing text&#10;&#10;Description generated with high confidence">
            <a:extLst>
              <a:ext uri="{FF2B5EF4-FFF2-40B4-BE49-F238E27FC236}">
                <a16:creationId xmlns:a16="http://schemas.microsoft.com/office/drawing/2014/main" id="{E34E0C93-E56E-464A-AD6D-C092B103B5F9}"/>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0192" y="3084841"/>
            <a:ext cx="2939827" cy="2244068"/>
          </a:xfrm>
        </p:spPr>
      </p:pic>
    </p:spTree>
    <p:extLst>
      <p:ext uri="{BB962C8B-B14F-4D97-AF65-F5344CB8AC3E}">
        <p14:creationId xmlns:p14="http://schemas.microsoft.com/office/powerpoint/2010/main" val="150240878"/>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4EAD-7050-43B9-A280-62DA3EFE9856}"/>
              </a:ext>
            </a:extLst>
          </p:cNvPr>
          <p:cNvSpPr>
            <a:spLocks noGrp="1"/>
          </p:cNvSpPr>
          <p:nvPr>
            <p:ph type="title"/>
          </p:nvPr>
        </p:nvSpPr>
        <p:spPr/>
        <p:txBody>
          <a:bodyPr/>
          <a:lstStyle/>
          <a:p>
            <a:r>
              <a:rPr lang="en-US" dirty="0"/>
              <a:t>GDPR Roles</a:t>
            </a:r>
          </a:p>
        </p:txBody>
      </p:sp>
      <p:sp>
        <p:nvSpPr>
          <p:cNvPr id="3" name="Date Placeholder 2">
            <a:extLst>
              <a:ext uri="{FF2B5EF4-FFF2-40B4-BE49-F238E27FC236}">
                <a16:creationId xmlns:a16="http://schemas.microsoft.com/office/drawing/2014/main" id="{F6082584-FAC4-4524-B7C1-549F4B8F83CC}"/>
              </a:ext>
            </a:extLst>
          </p:cNvPr>
          <p:cNvSpPr>
            <a:spLocks noGrp="1"/>
          </p:cNvSpPr>
          <p:nvPr>
            <p:ph type="dt" sz="half" idx="10"/>
          </p:nvPr>
        </p:nvSpPr>
        <p:spPr/>
        <p:txBody>
          <a:bodyPr/>
          <a:lstStyle/>
          <a:p>
            <a:fld id="{E409F507-64D4-4970-8112-98D8DA6E4C1D}" type="datetime1">
              <a:rPr lang="en-US" smtClean="0"/>
              <a:pPr/>
              <a:t>5/25/2018</a:t>
            </a:fld>
            <a:endParaRPr lang="en-US" dirty="0"/>
          </a:p>
        </p:txBody>
      </p:sp>
      <p:sp>
        <p:nvSpPr>
          <p:cNvPr id="4" name="Footer Placeholder 3">
            <a:extLst>
              <a:ext uri="{FF2B5EF4-FFF2-40B4-BE49-F238E27FC236}">
                <a16:creationId xmlns:a16="http://schemas.microsoft.com/office/drawing/2014/main" id="{8B2D8CCE-C52F-4BBF-AAA4-5AFF4301607A}"/>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7BF4A573-C967-4157-9051-46C1ABBECD39}"/>
              </a:ext>
            </a:extLst>
          </p:cNvPr>
          <p:cNvSpPr>
            <a:spLocks noGrp="1"/>
          </p:cNvSpPr>
          <p:nvPr>
            <p:ph type="sldNum" sz="quarter" idx="12"/>
          </p:nvPr>
        </p:nvSpPr>
        <p:spPr/>
        <p:txBody>
          <a:bodyPr/>
          <a:lstStyle/>
          <a:p>
            <a:fld id="{0BD2717E-E19F-4BDC-B0C6-81C77C948B1A}" type="slidenum">
              <a:rPr lang="en-US" smtClean="0"/>
              <a:pPr/>
              <a:t>9</a:t>
            </a:fld>
            <a:endParaRPr lang="en-US" dirty="0"/>
          </a:p>
        </p:txBody>
      </p:sp>
      <p:graphicFrame>
        <p:nvGraphicFramePr>
          <p:cNvPr id="7" name="Content Placeholder 6">
            <a:extLst>
              <a:ext uri="{FF2B5EF4-FFF2-40B4-BE49-F238E27FC236}">
                <a16:creationId xmlns:a16="http://schemas.microsoft.com/office/drawing/2014/main" id="{2C4BA7BD-3994-4B02-AE66-BECCDB52236B}"/>
              </a:ext>
            </a:extLst>
          </p:cNvPr>
          <p:cNvGraphicFramePr>
            <a:graphicFrameLocks noGrp="1"/>
          </p:cNvGraphicFramePr>
          <p:nvPr>
            <p:ph sz="quarter" idx="13"/>
            <p:extLst>
              <p:ext uri="{D42A27DB-BD31-4B8C-83A1-F6EECF244321}">
                <p14:modId xmlns:p14="http://schemas.microsoft.com/office/powerpoint/2010/main" val="1013958504"/>
              </p:ext>
            </p:extLst>
          </p:nvPr>
        </p:nvGraphicFramePr>
        <p:xfrm>
          <a:off x="1185774" y="1807779"/>
          <a:ext cx="10066338" cy="2783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092408"/>
      </p:ext>
    </p:extLst>
  </p:cSld>
  <p:clrMapOvr>
    <a:masterClrMapping/>
  </p:clrMapOvr>
  <p:transition spd="slow">
    <p:wipe dir="d"/>
  </p:transition>
</p:sld>
</file>

<file path=ppt/theme/theme1.xml><?xml version="1.0" encoding="utf-8"?>
<a:theme xmlns:a="http://schemas.openxmlformats.org/drawingml/2006/main" name="Office Theme">
  <a:themeElements>
    <a:clrScheme name="Custom 20">
      <a:dk1>
        <a:srgbClr val="FFFFFF"/>
      </a:dk1>
      <a:lt1>
        <a:srgbClr val="002E57"/>
      </a:lt1>
      <a:dk2>
        <a:srgbClr val="FFFFFF"/>
      </a:dk2>
      <a:lt2>
        <a:srgbClr val="FFFFFF"/>
      </a:lt2>
      <a:accent1>
        <a:srgbClr val="007CEA"/>
      </a:accent1>
      <a:accent2>
        <a:srgbClr val="F4DB63"/>
      </a:accent2>
      <a:accent3>
        <a:srgbClr val="FFFFFF"/>
      </a:accent3>
      <a:accent4>
        <a:srgbClr val="FFC000"/>
      </a:accent4>
      <a:accent5>
        <a:srgbClr val="F4DB63"/>
      </a:accent5>
      <a:accent6>
        <a:srgbClr val="BF9000"/>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7369B24A-434B-44F2-B776-27F1260AB301}" vid="{3B61E3AB-66FF-4E3C-9125-0E861940B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5FA0CE2C2DB14EB79305601EDB3266" ma:contentTypeVersion="4" ma:contentTypeDescription="Create a new document." ma:contentTypeScope="" ma:versionID="cb82f4c31ffa0fe950628ccd53fe9797">
  <xsd:schema xmlns:xsd="http://www.w3.org/2001/XMLSchema" xmlns:xs="http://www.w3.org/2001/XMLSchema" xmlns:p="http://schemas.microsoft.com/office/2006/metadata/properties" xmlns:ns2="de933d32-7729-4eb8-9f49-9fca4a84b5e0" xmlns:ns3="9948d035-94b5-4b14-9385-dd9afc3235b5" targetNamespace="http://schemas.microsoft.com/office/2006/metadata/properties" ma:root="true" ma:fieldsID="00dc1eccbb81c1ae7fb4f3bf55273209" ns2:_="" ns3:_="">
    <xsd:import namespace="de933d32-7729-4eb8-9f49-9fca4a84b5e0"/>
    <xsd:import namespace="9948d035-94b5-4b14-9385-dd9afc3235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33d32-7729-4eb8-9f49-9fca4a84b5e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48d035-94b5-4b14-9385-dd9afc3235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494F4E-6658-4BBC-83BA-9C2897C41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33d32-7729-4eb8-9f49-9fca4a84b5e0"/>
    <ds:schemaRef ds:uri="9948d035-94b5-4b14-9385-dd9afc323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50EEBF-9715-417F-965F-9DA895D244CC}">
  <ds:schemaRefs>
    <ds:schemaRef ds:uri="http://schemas.microsoft.com/sharepoint/v3/contenttype/forms"/>
  </ds:schemaRefs>
</ds:datastoreItem>
</file>

<file path=customXml/itemProps3.xml><?xml version="1.0" encoding="utf-8"?>
<ds:datastoreItem xmlns:ds="http://schemas.openxmlformats.org/officeDocument/2006/customXml" ds:itemID="{BEC69B2D-A557-47B3-AD13-06069B978650}">
  <ds:schemaRefs>
    <ds:schemaRef ds:uri="http://purl.org/dc/terms/"/>
    <ds:schemaRef ds:uri="9948d035-94b5-4b14-9385-dd9afc3235b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de933d32-7729-4eb8-9f49-9fca4a84b5e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Template 6.2</Template>
  <TotalTime>201</TotalTime>
  <Words>938</Words>
  <Application>Microsoft Office PowerPoint</Application>
  <PresentationFormat>Widescreen</PresentationFormat>
  <Paragraphs>224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Office Theme</vt:lpstr>
      <vt:lpstr>GDPR and You</vt:lpstr>
      <vt:lpstr>Agenda</vt:lpstr>
      <vt:lpstr>What is GDPR?</vt:lpstr>
      <vt:lpstr>Why should you care?</vt:lpstr>
      <vt:lpstr>Why should you care?</vt:lpstr>
      <vt:lpstr>Why should you care?</vt:lpstr>
      <vt:lpstr>Why should you care?</vt:lpstr>
      <vt:lpstr>Why should you care?</vt:lpstr>
      <vt:lpstr>GDPR Roles</vt:lpstr>
      <vt:lpstr>Security and Privacy</vt:lpstr>
      <vt:lpstr>Security in GDPR Article 32.1</vt:lpstr>
      <vt:lpstr>GDPR Requirements</vt:lpstr>
      <vt:lpstr>Transparency</vt:lpstr>
      <vt:lpstr>Breach Notification</vt:lpstr>
      <vt:lpstr>Application Development</vt:lpstr>
      <vt:lpstr>Vendor Management</vt:lpstr>
      <vt:lpstr>Data Exports</vt:lpstr>
      <vt:lpstr>Data Protection Officer</vt:lpstr>
      <vt:lpstr>What should you do now?</vt:lpstr>
      <vt:lpstr>PowerPoint Presentation</vt:lpstr>
      <vt:lpstr>www.PrivacyRef.com info@PrivacyRef.com @PrivacyRef 888.470.1528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and You</dc:title>
  <dc:creator>Bob Siegel</dc:creator>
  <cp:lastModifiedBy>Bob Siegel</cp:lastModifiedBy>
  <cp:revision>12</cp:revision>
  <dcterms:created xsi:type="dcterms:W3CDTF">2018-05-20T00:37:18Z</dcterms:created>
  <dcterms:modified xsi:type="dcterms:W3CDTF">2018-05-25T15:52:48Z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0x010100055FA0CE2C2DB14EB79305601EDB3266</vt:lpwstr>
  </property>
</Properties>
</file>