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773" r:id="rId5"/>
  </p:sldMasterIdLst>
  <p:notesMasterIdLst>
    <p:notesMasterId r:id="rId22"/>
  </p:notesMasterIdLst>
  <p:handoutMasterIdLst>
    <p:handoutMasterId r:id="rId23"/>
  </p:handoutMasterIdLst>
  <p:sldIdLst>
    <p:sldId id="364" r:id="rId6"/>
    <p:sldId id="421" r:id="rId7"/>
    <p:sldId id="404" r:id="rId8"/>
    <p:sldId id="417" r:id="rId9"/>
    <p:sldId id="367" r:id="rId10"/>
    <p:sldId id="431" r:id="rId11"/>
    <p:sldId id="422" r:id="rId12"/>
    <p:sldId id="435" r:id="rId13"/>
    <p:sldId id="434" r:id="rId14"/>
    <p:sldId id="433" r:id="rId15"/>
    <p:sldId id="432" r:id="rId16"/>
    <p:sldId id="428" r:id="rId17"/>
    <p:sldId id="424" r:id="rId18"/>
    <p:sldId id="430" r:id="rId19"/>
    <p:sldId id="436" r:id="rId20"/>
    <p:sldId id="391" r:id="rId21"/>
  </p:sldIdLst>
  <p:sldSz cx="9144000" cy="5143500" type="screen16x9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fTn1zKBY+tqbZA/w4deTUg==" hashData="JHNiQENnLbEhq6qaRUmWxY9wUlJeXVuUtMLKtduUXN4LPW2fqTzEFda48RkLT4nqayoKBlLzTYWo6lraDpDl9A=="/>
  <p:extLst>
    <p:ext uri="{EFAFB233-063F-42B5-8137-9DF3F51BA10A}">
      <p15:sldGuideLst xmlns:p15="http://schemas.microsoft.com/office/powerpoint/2012/main">
        <p15:guide id="1" orient="horz" pos="1263">
          <p15:clr>
            <a:srgbClr val="A4A3A4"/>
          </p15:clr>
        </p15:guide>
        <p15:guide id="2" orient="horz" pos="2386">
          <p15:clr>
            <a:srgbClr val="A4A3A4"/>
          </p15:clr>
        </p15:guide>
        <p15:guide id="3" orient="horz" pos="1836">
          <p15:clr>
            <a:srgbClr val="A4A3A4"/>
          </p15:clr>
        </p15:guide>
        <p15:guide id="4" orient="horz" pos="2304">
          <p15:clr>
            <a:srgbClr val="A4A3A4"/>
          </p15:clr>
        </p15:guide>
        <p15:guide id="5" orient="horz" pos="2519">
          <p15:clr>
            <a:srgbClr val="A4A3A4"/>
          </p15:clr>
        </p15:guide>
        <p15:guide id="6" orient="horz" pos="660">
          <p15:clr>
            <a:srgbClr val="A4A3A4"/>
          </p15:clr>
        </p15:guide>
        <p15:guide id="7" orient="horz" pos="2204">
          <p15:clr>
            <a:srgbClr val="A4A3A4"/>
          </p15:clr>
        </p15:guide>
        <p15:guide id="8" orient="horz" pos="2220">
          <p15:clr>
            <a:srgbClr val="A4A3A4"/>
          </p15:clr>
        </p15:guide>
        <p15:guide id="9" orient="horz" pos="2856">
          <p15:clr>
            <a:srgbClr val="A4A3A4"/>
          </p15:clr>
        </p15:guide>
        <p15:guide id="10" pos="3120">
          <p15:clr>
            <a:srgbClr val="A4A3A4"/>
          </p15:clr>
        </p15:guide>
        <p15:guide id="11" pos="3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F95"/>
    <a:srgbClr val="14191E"/>
    <a:srgbClr val="273038"/>
    <a:srgbClr val="003361"/>
    <a:srgbClr val="5B9BD5"/>
    <a:srgbClr val="FAFFA0"/>
    <a:srgbClr val="F39C12"/>
    <a:srgbClr val="688096"/>
    <a:srgbClr val="9DDC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90" autoAdjust="0"/>
    <p:restoredTop sz="82429" autoAdjust="0"/>
  </p:normalViewPr>
  <p:slideViewPr>
    <p:cSldViewPr showGuides="1">
      <p:cViewPr varScale="1">
        <p:scale>
          <a:sx n="132" d="100"/>
          <a:sy n="132" d="100"/>
        </p:scale>
        <p:origin x="1504" y="176"/>
      </p:cViewPr>
      <p:guideLst>
        <p:guide orient="horz" pos="1263"/>
        <p:guide orient="horz" pos="2386"/>
        <p:guide orient="horz" pos="1836"/>
        <p:guide orient="horz" pos="2304"/>
        <p:guide orient="horz" pos="2519"/>
        <p:guide orient="horz" pos="660"/>
        <p:guide orient="horz" pos="2204"/>
        <p:guide orient="horz" pos="2220"/>
        <p:guide orient="horz" pos="2856"/>
        <p:guide pos="3120"/>
        <p:guide pos="336"/>
      </p:guideLst>
    </p:cSldViewPr>
  </p:slideViewPr>
  <p:outlineViewPr>
    <p:cViewPr>
      <p:scale>
        <a:sx n="33" d="100"/>
        <a:sy n="33" d="100"/>
      </p:scale>
      <p:origin x="0" y="880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DBE3E1F6-0199-3A40-82F7-32ED9D2DF1E7}" type="datetimeFigureOut">
              <a:rPr lang="en-US" smtClean="0"/>
              <a:t>11/5/21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20B1A068-FDBF-A14B-84A8-BF2C83F93B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6398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553A89B2-66E8-4B31-B4FC-B217D99DD671}" type="datetimeFigureOut">
              <a:rPr lang="en-US" smtClean="0"/>
              <a:t>11/5/21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98500"/>
            <a:ext cx="6205538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21823"/>
            <a:ext cx="5563870" cy="4189095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2E835F17-8BE2-49BE-B5B6-AD63986C3E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2209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35F17-8BE2-49BE-B5B6-AD63986C3E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044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 the data!</a:t>
            </a:r>
          </a:p>
          <a:p>
            <a:r>
              <a:rPr lang="en-US" dirty="0"/>
              <a:t>Intent on the people side. </a:t>
            </a:r>
          </a:p>
          <a:p>
            <a:r>
              <a:rPr lang="en-US" dirty="0"/>
              <a:t>Even APPs need to be verified</a:t>
            </a:r>
          </a:p>
          <a:p>
            <a:r>
              <a:rPr lang="en-US" dirty="0"/>
              <a:t>Behavior is based on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35F17-8BE2-49BE-B5B6-AD63986C3EA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176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35F17-8BE2-49BE-B5B6-AD63986C3EA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189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around you.  Everyone </a:t>
            </a:r>
            <a:r>
              <a:rPr lang="en-US"/>
              <a:t>is responsible.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35F17-8BE2-49BE-B5B6-AD63986C3EA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569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Every phase of the SSDLC should have Security involved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Secure Coding Practices – Authentication, Authorization, Cryptography, Validation, Session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Vulnerabilities – Weighted scale.  How many Mediums equal a High? (Scale is based on Risk)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Security Testing (List Excludes Internal / External </a:t>
            </a:r>
            <a:r>
              <a:rPr lang="en-US" dirty="0" err="1"/>
              <a:t>PenTests</a:t>
            </a:r>
            <a:r>
              <a:rPr lang="en-US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DSO a process defined by toolsets and Need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35F17-8BE2-49BE-B5B6-AD63986C3EA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989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 the SDLC mapped to the DSO phases</a:t>
            </a:r>
          </a:p>
          <a:p>
            <a:r>
              <a:rPr lang="en-US" dirty="0"/>
              <a:t>There are strategic and tactical needs for each stage to be successful.  Building requirements is needed according to each company.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35F17-8BE2-49BE-B5B6-AD63986C3EA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029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native mean?</a:t>
            </a:r>
          </a:p>
          <a:p>
            <a:r>
              <a:rPr lang="en-US" dirty="0"/>
              <a:t>Why are all these important?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35F17-8BE2-49BE-B5B6-AD63986C3EA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931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we have to watch out for</a:t>
            </a:r>
          </a:p>
          <a:p>
            <a:r>
              <a:rPr lang="en-US" dirty="0"/>
              <a:t>Two famous quotes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35F17-8BE2-49BE-B5B6-AD63986C3EA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275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35F17-8BE2-49BE-B5B6-AD63986C3EA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722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need to look at their INTENT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35F17-8BE2-49BE-B5B6-AD63986C3EA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335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Intent will always be caused by human emotion.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35F17-8BE2-49BE-B5B6-AD63986C3EA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890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two statics in this picture.</a:t>
            </a:r>
          </a:p>
          <a:p>
            <a:r>
              <a:rPr lang="en-US" dirty="0"/>
              <a:t>How do we model against this, and the overall application environment?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35F17-8BE2-49BE-B5B6-AD63986C3EA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944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ue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17220"/>
          <a:stretch/>
        </p:blipFill>
        <p:spPr>
          <a:xfrm>
            <a:off x="-5680" y="-17040"/>
            <a:ext cx="9143999" cy="4569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00" y="252182"/>
            <a:ext cx="3035300" cy="643168"/>
          </a:xfrm>
          <a:prstGeom prst="rect">
            <a:avLst/>
          </a:prstGeom>
        </p:spPr>
      </p:pic>
      <p:sp>
        <p:nvSpPr>
          <p:cNvPr id="8" name="Parallelogram 16">
            <a:extLst>
              <a:ext uri="{FF2B5EF4-FFF2-40B4-BE49-F238E27FC236}">
                <a16:creationId xmlns:a16="http://schemas.microsoft.com/office/drawing/2014/main" id="{C1EB0C97-EE36-4284-9E55-A8988C5994A1}"/>
              </a:ext>
            </a:extLst>
          </p:cNvPr>
          <p:cNvSpPr/>
          <p:nvPr userDrawn="1"/>
        </p:nvSpPr>
        <p:spPr>
          <a:xfrm rot="10800000">
            <a:off x="8763000" y="4378470"/>
            <a:ext cx="381000" cy="187757"/>
          </a:xfrm>
          <a:custGeom>
            <a:avLst/>
            <a:gdLst/>
            <a:ahLst/>
            <a:cxnLst/>
            <a:rect l="l" t="t" r="r" b="b"/>
            <a:pathLst>
              <a:path w="381000" h="187757">
                <a:moveTo>
                  <a:pt x="334060" y="187757"/>
                </a:moveTo>
                <a:lnTo>
                  <a:pt x="0" y="187757"/>
                </a:lnTo>
                <a:lnTo>
                  <a:pt x="0" y="0"/>
                </a:lnTo>
                <a:lnTo>
                  <a:pt x="381000" y="0"/>
                </a:lnTo>
                <a:close/>
              </a:path>
            </a:pathLst>
          </a:custGeom>
          <a:gradFill flip="none" rotWithShape="1">
            <a:gsLst>
              <a:gs pos="0">
                <a:srgbClr val="92D050"/>
              </a:gs>
              <a:gs pos="100000">
                <a:srgbClr val="BBDB45"/>
              </a:gs>
            </a:gsLst>
            <a:lin ang="0" scaled="1"/>
            <a:tileRect/>
          </a:gradFill>
          <a:ln>
            <a:noFill/>
          </a:ln>
          <a:effectLst>
            <a:innerShdw blurRad="38100" dist="508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Parallelogram 16">
            <a:extLst>
              <a:ext uri="{FF2B5EF4-FFF2-40B4-BE49-F238E27FC236}">
                <a16:creationId xmlns:a16="http://schemas.microsoft.com/office/drawing/2014/main" id="{B89DB846-7F9C-4D23-B15F-269E58438D10}"/>
              </a:ext>
            </a:extLst>
          </p:cNvPr>
          <p:cNvSpPr/>
          <p:nvPr userDrawn="1"/>
        </p:nvSpPr>
        <p:spPr>
          <a:xfrm>
            <a:off x="2" y="4361163"/>
            <a:ext cx="3383280" cy="205065"/>
          </a:xfrm>
          <a:custGeom>
            <a:avLst/>
            <a:gdLst/>
            <a:ahLst/>
            <a:cxnLst/>
            <a:rect l="l" t="t" r="r" b="b"/>
            <a:pathLst>
              <a:path w="3489959" h="205065">
                <a:moveTo>
                  <a:pt x="0" y="0"/>
                </a:moveTo>
                <a:lnTo>
                  <a:pt x="3489959" y="17528"/>
                </a:lnTo>
                <a:lnTo>
                  <a:pt x="3413760" y="205065"/>
                </a:lnTo>
                <a:lnTo>
                  <a:pt x="0" y="196334"/>
                </a:lnTo>
                <a:close/>
              </a:path>
            </a:pathLst>
          </a:custGeom>
          <a:gradFill flip="none" rotWithShape="1">
            <a:gsLst>
              <a:gs pos="0">
                <a:srgbClr val="92D050"/>
              </a:gs>
              <a:gs pos="100000">
                <a:srgbClr val="BBDB45"/>
              </a:gs>
            </a:gsLst>
            <a:lin ang="0" scaled="1"/>
            <a:tileRect/>
          </a:gradFill>
          <a:ln>
            <a:noFill/>
          </a:ln>
          <a:effectLst>
            <a:innerShdw blurRad="38100" dist="50800" dir="162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9AE180B9-7407-462F-BD27-648CAC3EEEFD}"/>
              </a:ext>
            </a:extLst>
          </p:cNvPr>
          <p:cNvSpPr/>
          <p:nvPr userDrawn="1"/>
        </p:nvSpPr>
        <p:spPr>
          <a:xfrm>
            <a:off x="0" y="-15876"/>
            <a:ext cx="4724400" cy="4419242"/>
          </a:xfrm>
          <a:custGeom>
            <a:avLst/>
            <a:gdLst/>
            <a:ahLst/>
            <a:cxnLst/>
            <a:rect l="l" t="t" r="r" b="b"/>
            <a:pathLst>
              <a:path w="4648198" h="4393450">
                <a:moveTo>
                  <a:pt x="0" y="0"/>
                </a:moveTo>
                <a:lnTo>
                  <a:pt x="4648198" y="0"/>
                </a:lnTo>
                <a:lnTo>
                  <a:pt x="3496807" y="4393450"/>
                </a:lnTo>
                <a:lnTo>
                  <a:pt x="0" y="4393450"/>
                </a:lnTo>
                <a:close/>
              </a:path>
            </a:pathLst>
          </a:custGeom>
          <a:gradFill flip="none" rotWithShape="1">
            <a:gsLst>
              <a:gs pos="22000">
                <a:srgbClr val="00448E"/>
              </a:gs>
              <a:gs pos="77000">
                <a:srgbClr val="2076B1"/>
              </a:gs>
              <a:gs pos="100000">
                <a:srgbClr val="399CCD"/>
              </a:gs>
            </a:gsLst>
            <a:lin ang="600000" scaled="0"/>
            <a:tileRect/>
          </a:gradFill>
          <a:ln>
            <a:noFill/>
          </a:ln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Parallelogram 12">
            <a:extLst>
              <a:ext uri="{FF2B5EF4-FFF2-40B4-BE49-F238E27FC236}">
                <a16:creationId xmlns:a16="http://schemas.microsoft.com/office/drawing/2014/main" id="{97F43065-1FBD-4B8F-9445-74CB75085649}"/>
              </a:ext>
            </a:extLst>
          </p:cNvPr>
          <p:cNvSpPr/>
          <p:nvPr userDrawn="1"/>
        </p:nvSpPr>
        <p:spPr>
          <a:xfrm>
            <a:off x="8183806" y="518238"/>
            <a:ext cx="969338" cy="3860232"/>
          </a:xfrm>
          <a:custGeom>
            <a:avLst/>
            <a:gdLst/>
            <a:ahLst/>
            <a:cxnLst/>
            <a:rect l="l" t="t" r="r" b="b"/>
            <a:pathLst>
              <a:path w="1155192" h="4600366">
                <a:moveTo>
                  <a:pt x="1155192" y="0"/>
                </a:moveTo>
                <a:lnTo>
                  <a:pt x="1155192" y="4600366"/>
                </a:lnTo>
                <a:lnTo>
                  <a:pt x="0" y="4600366"/>
                </a:lnTo>
                <a:close/>
              </a:path>
            </a:pathLst>
          </a:custGeom>
          <a:gradFill flip="none" rotWithShape="1">
            <a:gsLst>
              <a:gs pos="58000">
                <a:srgbClr val="000407">
                  <a:lumMod val="90000"/>
                  <a:lumOff val="10000"/>
                  <a:alpha val="64000"/>
                </a:srgbClr>
              </a:gs>
              <a:gs pos="55000">
                <a:srgbClr val="00182E">
                  <a:alpha val="62000"/>
                  <a:lumMod val="58000"/>
                </a:srgbClr>
              </a:gs>
              <a:gs pos="100000">
                <a:srgbClr val="00070C">
                  <a:alpha val="12000"/>
                </a:srgbClr>
              </a:gs>
            </a:gsLst>
            <a:lin ang="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817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41267"/>
            <a:ext cx="6400800" cy="359629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5410200" y="3943350"/>
            <a:ext cx="3733800" cy="1194207"/>
          </a:xfrm>
          <a:prstGeom prst="rect">
            <a:avLst/>
          </a:prstGeom>
          <a:gradFill flip="none" rotWithShape="1">
            <a:gsLst>
              <a:gs pos="79000">
                <a:schemeClr val="accent1">
                  <a:tint val="66000"/>
                  <a:satMod val="160000"/>
                  <a:lumMod val="0"/>
                  <a:lumOff val="100000"/>
                </a:schemeClr>
              </a:gs>
              <a:gs pos="31000">
                <a:schemeClr val="accent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</p:spPr>
      </p:pic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6781800" y="4914248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ePlus. Where Technology Means More.®</a:t>
            </a:r>
          </a:p>
        </p:txBody>
      </p:sp>
    </p:spTree>
    <p:extLst>
      <p:ext uri="{BB962C8B-B14F-4D97-AF65-F5344CB8AC3E}">
        <p14:creationId xmlns:p14="http://schemas.microsoft.com/office/powerpoint/2010/main" val="404642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38" y="1546946"/>
            <a:ext cx="6400800" cy="359629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5410200" y="3943350"/>
            <a:ext cx="3733800" cy="1194207"/>
          </a:xfrm>
          <a:prstGeom prst="rect">
            <a:avLst/>
          </a:prstGeom>
          <a:gradFill flip="none" rotWithShape="1">
            <a:gsLst>
              <a:gs pos="79000">
                <a:schemeClr val="accent1">
                  <a:tint val="66000"/>
                  <a:satMod val="160000"/>
                  <a:lumMod val="0"/>
                  <a:lumOff val="100000"/>
                </a:schemeClr>
              </a:gs>
              <a:gs pos="31000">
                <a:schemeClr val="accent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71F30A2-9270-45C4-B5D1-F5B83C32247E}"/>
              </a:ext>
            </a:extLst>
          </p:cNvPr>
          <p:cNvSpPr txBox="1">
            <a:spLocks/>
          </p:cNvSpPr>
          <p:nvPr userDrawn="1"/>
        </p:nvSpPr>
        <p:spPr>
          <a:xfrm>
            <a:off x="457200" y="4765889"/>
            <a:ext cx="2956218" cy="27384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>
                    <a:lumMod val="85000"/>
                  </a:srgbClr>
                </a:solidFill>
              </a:rPr>
              <a:t>© 2019 ePlus inc. Confidential and Proprietary. </a:t>
            </a: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6781800" y="4914248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ePlus. Where Technology Means More.®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CE386E-79D9-4228-912A-61EE0BC07B51}"/>
              </a:ext>
            </a:extLst>
          </p:cNvPr>
          <p:cNvGrpSpPr/>
          <p:nvPr userDrawn="1"/>
        </p:nvGrpSpPr>
        <p:grpSpPr>
          <a:xfrm>
            <a:off x="2042120" y="3943349"/>
            <a:ext cx="6629399" cy="838201"/>
            <a:chOff x="1752600" y="3790949"/>
            <a:chExt cx="6629399" cy="838201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2F3D8023-9C16-4518-A690-383ACBC64609}"/>
                </a:ext>
              </a:extLst>
            </p:cNvPr>
            <p:cNvSpPr/>
            <p:nvPr/>
          </p:nvSpPr>
          <p:spPr>
            <a:xfrm>
              <a:off x="1752600" y="3790950"/>
              <a:ext cx="6629399" cy="838200"/>
            </a:xfrm>
            <a:prstGeom prst="parallelogram">
              <a:avLst/>
            </a:prstGeom>
            <a:solidFill>
              <a:srgbClr val="000D18">
                <a:alpha val="70000"/>
              </a:srgbClr>
            </a:solidFill>
            <a:ln>
              <a:noFill/>
            </a:ln>
            <a:effectLst>
              <a:outerShdw blurRad="50800" dist="889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89DF0BF3-FA60-4180-880B-89C7AFA28558}"/>
                </a:ext>
              </a:extLst>
            </p:cNvPr>
            <p:cNvSpPr/>
            <p:nvPr/>
          </p:nvSpPr>
          <p:spPr>
            <a:xfrm>
              <a:off x="8077199" y="3790949"/>
              <a:ext cx="304800" cy="838201"/>
            </a:xfrm>
            <a:prstGeom prst="parallelogram">
              <a:avLst>
                <a:gd name="adj" fmla="val 6780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0">
            <a:extLst>
              <a:ext uri="{FF2B5EF4-FFF2-40B4-BE49-F238E27FC236}">
                <a16:creationId xmlns:a16="http://schemas.microsoft.com/office/drawing/2014/main" id="{C45EF2E6-600F-4DF9-9671-B20D5BDFC9F7}"/>
              </a:ext>
            </a:extLst>
          </p:cNvPr>
          <p:cNvSpPr/>
          <p:nvPr userDrawn="1"/>
        </p:nvSpPr>
        <p:spPr>
          <a:xfrm>
            <a:off x="0" y="-7306"/>
            <a:ext cx="4704447" cy="5150806"/>
          </a:xfrm>
          <a:custGeom>
            <a:avLst/>
            <a:gdLst/>
            <a:ahLst/>
            <a:cxnLst/>
            <a:rect l="l" t="t" r="r" b="b"/>
            <a:pathLst>
              <a:path w="4704447" h="4899211">
                <a:moveTo>
                  <a:pt x="0" y="0"/>
                </a:moveTo>
                <a:lnTo>
                  <a:pt x="4704447" y="0"/>
                </a:lnTo>
                <a:lnTo>
                  <a:pt x="3391043" y="4899211"/>
                </a:lnTo>
                <a:lnTo>
                  <a:pt x="0" y="4899211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14300" dist="190500" dir="42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Rectangle 10">
            <a:extLst>
              <a:ext uri="{FF2B5EF4-FFF2-40B4-BE49-F238E27FC236}">
                <a16:creationId xmlns:a16="http://schemas.microsoft.com/office/drawing/2014/main" id="{07B9C451-60D1-4A8A-A569-6E68463EBE97}"/>
              </a:ext>
            </a:extLst>
          </p:cNvPr>
          <p:cNvSpPr/>
          <p:nvPr userDrawn="1"/>
        </p:nvSpPr>
        <p:spPr>
          <a:xfrm>
            <a:off x="-22631" y="-7306"/>
            <a:ext cx="4704447" cy="5150806"/>
          </a:xfrm>
          <a:custGeom>
            <a:avLst/>
            <a:gdLst/>
            <a:ahLst/>
            <a:cxnLst/>
            <a:rect l="l" t="t" r="r" b="b"/>
            <a:pathLst>
              <a:path w="4704447" h="4899211">
                <a:moveTo>
                  <a:pt x="0" y="0"/>
                </a:moveTo>
                <a:lnTo>
                  <a:pt x="4704447" y="0"/>
                </a:lnTo>
                <a:lnTo>
                  <a:pt x="3391043" y="4899211"/>
                </a:lnTo>
                <a:lnTo>
                  <a:pt x="0" y="4899211"/>
                </a:lnTo>
                <a:close/>
              </a:path>
            </a:pathLst>
          </a:custGeom>
          <a:gradFill flip="none" rotWithShape="1">
            <a:gsLst>
              <a:gs pos="39000">
                <a:srgbClr val="07478B">
                  <a:alpha val="91000"/>
                </a:srgbClr>
              </a:gs>
              <a:gs pos="0">
                <a:srgbClr val="01529A">
                  <a:alpha val="77000"/>
                </a:srgbClr>
              </a:gs>
              <a:gs pos="19000">
                <a:srgbClr val="002060">
                  <a:alpha val="78000"/>
                </a:srgbClr>
              </a:gs>
              <a:gs pos="78000">
                <a:srgbClr val="095197">
                  <a:alpha val="0"/>
                </a:srgbClr>
              </a:gs>
              <a:gs pos="53000">
                <a:srgbClr val="095197">
                  <a:alpha val="25000"/>
                </a:srgbClr>
              </a:gs>
            </a:gsLst>
            <a:lin ang="4200000" scaled="0"/>
            <a:tileRect/>
          </a:gradFill>
          <a:ln>
            <a:noFill/>
          </a:ln>
          <a:effectLst>
            <a:outerShdw blurRad="114300" dist="190500" dir="42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D8928AEB-A6A8-4699-8041-64A1AA66A31E}"/>
              </a:ext>
            </a:extLst>
          </p:cNvPr>
          <p:cNvSpPr txBox="1">
            <a:spLocks/>
          </p:cNvSpPr>
          <p:nvPr userDrawn="1"/>
        </p:nvSpPr>
        <p:spPr>
          <a:xfrm>
            <a:off x="228600" y="4781550"/>
            <a:ext cx="2956218" cy="27384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>
                    <a:lumMod val="85000"/>
                  </a:srgbClr>
                </a:solidFill>
              </a:rPr>
              <a:t>© 2020 ePlus inc. Confidential and Proprietary. </a:t>
            </a:r>
          </a:p>
        </p:txBody>
      </p:sp>
    </p:spTree>
    <p:extLst>
      <p:ext uri="{BB962C8B-B14F-4D97-AF65-F5344CB8AC3E}">
        <p14:creationId xmlns:p14="http://schemas.microsoft.com/office/powerpoint/2010/main" val="397721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 rot="5400000">
            <a:off x="-457200" y="803910"/>
            <a:ext cx="1005840" cy="9144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7315200" cy="48768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" y="849313"/>
            <a:ext cx="7315200" cy="427037"/>
          </a:xfrm>
        </p:spPr>
        <p:txBody>
          <a:bodyPr lIns="0" anchor="t" anchorCtr="0">
            <a:noAutofit/>
          </a:bodyPr>
          <a:lstStyle>
            <a:lvl1pPr marL="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2pPr>
            <a:lvl3pPr marL="45720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3pPr>
            <a:lvl4pPr marL="91440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4pPr>
            <a:lvl5pPr marL="1262063" indent="0">
              <a:buNone/>
              <a:defRPr lang="en-US" sz="1800" b="0" i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146" name="Picture 2" descr="C:\Users\LMartinez\Desktop\managed services\managed services customer deck\stock\shutterstock_714903802.jp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647950"/>
            <a:ext cx="914400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0" y="2641600"/>
            <a:ext cx="9144000" cy="2501900"/>
          </a:xfrm>
          <a:prstGeom prst="rect">
            <a:avLst/>
          </a:prstGeom>
          <a:gradFill flip="none" rotWithShape="1">
            <a:gsLst>
              <a:gs pos="0">
                <a:srgbClr val="0A5295">
                  <a:alpha val="79000"/>
                </a:srgbClr>
              </a:gs>
              <a:gs pos="67000">
                <a:srgbClr val="02427B">
                  <a:alpha val="90000"/>
                  <a:lumMod val="94000"/>
                  <a:lumOff val="6000"/>
                </a:srgbClr>
              </a:gs>
              <a:gs pos="100000">
                <a:srgbClr val="0B559A">
                  <a:alpha val="71000"/>
                </a:srgbClr>
              </a:gs>
              <a:gs pos="41000">
                <a:schemeClr val="tx2">
                  <a:alpha val="93000"/>
                  <a:lumMod val="99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71F30A2-9270-45C4-B5D1-F5B83C32247E}"/>
              </a:ext>
            </a:extLst>
          </p:cNvPr>
          <p:cNvSpPr txBox="1">
            <a:spLocks/>
          </p:cNvSpPr>
          <p:nvPr userDrawn="1"/>
        </p:nvSpPr>
        <p:spPr>
          <a:xfrm>
            <a:off x="457200" y="4743450"/>
            <a:ext cx="2956218" cy="27384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>
                    <a:lumMod val="85000"/>
                  </a:srgbClr>
                </a:solidFill>
              </a:rPr>
              <a:t>© 2020 ePlus inc. Confidential and Proprietary. </a:t>
            </a:r>
          </a:p>
        </p:txBody>
      </p:sp>
      <p:sp>
        <p:nvSpPr>
          <p:cNvPr id="21" name="Footer Placeholder 4"/>
          <p:cNvSpPr txBox="1">
            <a:spLocks/>
          </p:cNvSpPr>
          <p:nvPr userDrawn="1"/>
        </p:nvSpPr>
        <p:spPr>
          <a:xfrm>
            <a:off x="6781800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ePlus. Where Technology Means More.®</a:t>
            </a:r>
          </a:p>
        </p:txBody>
      </p:sp>
    </p:spTree>
    <p:extLst>
      <p:ext uri="{BB962C8B-B14F-4D97-AF65-F5344CB8AC3E}">
        <p14:creationId xmlns:p14="http://schemas.microsoft.com/office/powerpoint/2010/main" val="23489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1893538"/>
            <a:ext cx="3708399" cy="3241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5601" y="1893538"/>
            <a:ext cx="3708399" cy="3241100"/>
          </a:xfrm>
          <a:prstGeom prst="rect">
            <a:avLst/>
          </a:prstGeom>
        </p:spPr>
      </p:pic>
      <p:pic>
        <p:nvPicPr>
          <p:cNvPr id="6146" name="Picture 2" descr="C:\Users\LMartinez\Desktop\managed services\managed services customer deck\stock\shutterstock_714903802.jp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0" y="-6350"/>
            <a:ext cx="9144000" cy="2350250"/>
          </a:xfrm>
          <a:prstGeom prst="rect">
            <a:avLst/>
          </a:prstGeom>
          <a:gradFill flip="none" rotWithShape="1">
            <a:gsLst>
              <a:gs pos="0">
                <a:srgbClr val="0A5295">
                  <a:alpha val="79000"/>
                </a:srgbClr>
              </a:gs>
              <a:gs pos="67000">
                <a:srgbClr val="02427B">
                  <a:alpha val="90000"/>
                  <a:lumMod val="94000"/>
                  <a:lumOff val="6000"/>
                </a:srgbClr>
              </a:gs>
              <a:gs pos="100000">
                <a:srgbClr val="0B559A">
                  <a:alpha val="71000"/>
                </a:srgbClr>
              </a:gs>
              <a:gs pos="41000">
                <a:schemeClr val="tx2">
                  <a:alpha val="93000"/>
                  <a:lumMod val="99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lvl="0" algn="ctr" defTabSz="914355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0" y="636587"/>
            <a:ext cx="9144000" cy="48768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0" y="1123950"/>
            <a:ext cx="9144000" cy="427037"/>
          </a:xfrm>
        </p:spPr>
        <p:txBody>
          <a:bodyPr lIns="0" anchor="t" anchorCtr="0">
            <a:noAutofit/>
          </a:bodyPr>
          <a:lstStyle>
            <a:lvl1pPr marL="0" indent="0" algn="ctr">
              <a:buNone/>
              <a:defRPr lang="en-US" sz="1800" b="0" i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2pPr>
            <a:lvl3pPr marL="45720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3pPr>
            <a:lvl4pPr marL="91440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4pPr>
            <a:lvl5pPr marL="1262063" indent="0">
              <a:buNone/>
              <a:defRPr lang="en-US" sz="1800" b="0" i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1FC4FC8-07EB-4AD8-8FF4-3E7DC79EA521}"/>
              </a:ext>
            </a:extLst>
          </p:cNvPr>
          <p:cNvSpPr txBox="1">
            <a:spLocks/>
          </p:cNvSpPr>
          <p:nvPr userDrawn="1"/>
        </p:nvSpPr>
        <p:spPr>
          <a:xfrm>
            <a:off x="457200" y="4765889"/>
            <a:ext cx="2956218" cy="27384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>
                    <a:lumMod val="85000"/>
                  </a:srgbClr>
                </a:solidFill>
              </a:rPr>
              <a:t>© 2020 ePlus inc. Confidential and Proprietary. 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1B25E8A-1043-4AEC-9A09-1E42CB35A4DA}"/>
              </a:ext>
            </a:extLst>
          </p:cNvPr>
          <p:cNvSpPr txBox="1">
            <a:spLocks/>
          </p:cNvSpPr>
          <p:nvPr userDrawn="1"/>
        </p:nvSpPr>
        <p:spPr>
          <a:xfrm>
            <a:off x="6781800" y="4914248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ePlus. Where Technology Means More.®</a:t>
            </a:r>
          </a:p>
        </p:txBody>
      </p:sp>
    </p:spTree>
    <p:extLst>
      <p:ext uri="{BB962C8B-B14F-4D97-AF65-F5344CB8AC3E}">
        <p14:creationId xmlns:p14="http://schemas.microsoft.com/office/powerpoint/2010/main" val="153085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Martinez\Documents\Cloud Hosted Services - JM\shutterstock_508653226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0" y="965247"/>
            <a:ext cx="3048000" cy="418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6781800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ePlus. Where Technology Means More.®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1536192" y="2507742"/>
            <a:ext cx="3200400" cy="128016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35410D-0743-4467-B1B3-9192C7AE7D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  <a:effectLst>
            <a:glow rad="203200">
              <a:schemeClr val="bg1">
                <a:alpha val="40000"/>
              </a:schemeClr>
            </a:glow>
          </a:effectLst>
        </p:spPr>
      </p:pic>
      <p:sp>
        <p:nvSpPr>
          <p:cNvPr id="8" name="Rectangle 7"/>
          <p:cNvSpPr/>
          <p:nvPr userDrawn="1"/>
        </p:nvSpPr>
        <p:spPr>
          <a:xfrm>
            <a:off x="6096000" y="0"/>
            <a:ext cx="198120" cy="5165653"/>
          </a:xfrm>
          <a:prstGeom prst="rect">
            <a:avLst/>
          </a:prstGeom>
          <a:gradFill>
            <a:gsLst>
              <a:gs pos="0">
                <a:srgbClr val="273038">
                  <a:alpha val="11000"/>
                </a:srgbClr>
              </a:gs>
              <a:gs pos="100000">
                <a:srgbClr val="273038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247744"/>
            <a:ext cx="5029200" cy="53246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rgbClr val="184EA1"/>
              </a:buClr>
              <a:buSzPct val="90000"/>
              <a:buFont typeface="Lucida Grande"/>
              <a:buNone/>
              <a:defRPr sz="2800" b="1">
                <a:solidFill>
                  <a:srgbClr val="004F95"/>
                </a:solidFill>
                <a:latin typeface="+mj-lt"/>
                <a:ea typeface="Calibri" charset="0"/>
                <a:cs typeface="Calibri" charset="0"/>
              </a:defRPr>
            </a:lvl1pPr>
            <a:lvl2pPr marL="285750" indent="-285750">
              <a:buClr>
                <a:srgbClr val="184EA1"/>
              </a:buClr>
              <a:buSzPct val="90000"/>
              <a:buFont typeface="Lucida Grande"/>
              <a:buChar char="+"/>
              <a:defRPr sz="16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2pPr>
            <a:lvl3pPr marL="685800" indent="-228600">
              <a:buClr>
                <a:srgbClr val="184EA1"/>
              </a:buClr>
              <a:buSzPct val="90000"/>
              <a:buFont typeface="Lucida Grande"/>
              <a:buChar char="+"/>
              <a:defRPr sz="14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3pPr>
            <a:lvl4pPr marL="1143000" indent="-228600">
              <a:buClr>
                <a:srgbClr val="184EA1"/>
              </a:buClr>
              <a:buSzPct val="90000"/>
              <a:buFont typeface="Lucida Grande"/>
              <a:buChar char="+"/>
              <a:defRPr sz="12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4pPr>
            <a:lvl5pPr marL="1490663" indent="-228600">
              <a:buClr>
                <a:srgbClr val="184EA1"/>
              </a:buClr>
              <a:buSzPct val="90000"/>
              <a:buFont typeface="Lucida Grande"/>
              <a:buChar char="+"/>
              <a:defRPr sz="12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57200" y="1962150"/>
            <a:ext cx="5029200" cy="1905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9414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 rot="10800000">
            <a:off x="-26694" y="0"/>
            <a:ext cx="9170694" cy="5168087"/>
            <a:chOff x="-26694" y="-2"/>
            <a:chExt cx="9170694" cy="5168087"/>
          </a:xfrm>
        </p:grpSpPr>
        <p:grpSp>
          <p:nvGrpSpPr>
            <p:cNvPr id="13" name="Group 12"/>
            <p:cNvGrpSpPr/>
            <p:nvPr/>
          </p:nvGrpSpPr>
          <p:grpSpPr>
            <a:xfrm>
              <a:off x="-26694" y="-2"/>
              <a:ext cx="9170694" cy="5162565"/>
              <a:chOff x="-26694" y="-2"/>
              <a:chExt cx="9212296" cy="5162565"/>
            </a:xfrm>
          </p:grpSpPr>
          <p:pic>
            <p:nvPicPr>
              <p:cNvPr id="16" name="Picture 4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105062" y="-1131758"/>
                <a:ext cx="5162551" cy="7426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4"/>
              <p:cNvPicPr>
                <a:picLocks noChangeAspect="1" noChangeArrowheads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6200000">
                <a:off x="5689926" y="1666888"/>
                <a:ext cx="5162551" cy="182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Rectangle 13"/>
            <p:cNvSpPr/>
            <p:nvPr/>
          </p:nvSpPr>
          <p:spPr>
            <a:xfrm rot="10800000">
              <a:off x="-26694" y="1"/>
              <a:ext cx="9144000" cy="2581289"/>
            </a:xfrm>
            <a:prstGeom prst="rect">
              <a:avLst/>
            </a:prstGeom>
            <a:gradFill flip="none" rotWithShape="1">
              <a:gsLst>
                <a:gs pos="60000">
                  <a:srgbClr val="0B559A">
                    <a:alpha val="77000"/>
                  </a:srgbClr>
                </a:gs>
                <a:gs pos="0">
                  <a:srgbClr val="095198">
                    <a:alpha val="34000"/>
                  </a:srgbClr>
                </a:gs>
                <a:gs pos="100000">
                  <a:srgbClr val="399CCD">
                    <a:alpha val="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lvl="0" algn="ctr" defTabSz="914355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26694" y="1072337"/>
              <a:ext cx="9156406" cy="4095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762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46" r="-363" b="13636"/>
          <a:stretch/>
        </p:blipFill>
        <p:spPr>
          <a:xfrm>
            <a:off x="2971800" y="531717"/>
            <a:ext cx="6193041" cy="356403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4110058" y="531717"/>
            <a:ext cx="5033942" cy="3564032"/>
          </a:xfrm>
          <a:prstGeom prst="rect">
            <a:avLst/>
          </a:prstGeom>
          <a:gradFill>
            <a:gsLst>
              <a:gs pos="47000">
                <a:srgbClr val="FFFFFF">
                  <a:alpha val="81000"/>
                </a:srgbClr>
              </a:gs>
              <a:gs pos="25000">
                <a:schemeClr val="bg1"/>
              </a:gs>
              <a:gs pos="83000">
                <a:schemeClr val="bg1"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71F30A2-9270-45C4-B5D1-F5B83C32247E}"/>
              </a:ext>
            </a:extLst>
          </p:cNvPr>
          <p:cNvSpPr txBox="1">
            <a:spLocks/>
          </p:cNvSpPr>
          <p:nvPr userDrawn="1"/>
        </p:nvSpPr>
        <p:spPr>
          <a:xfrm>
            <a:off x="457200" y="4743450"/>
            <a:ext cx="2956218" cy="27384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>
                    <a:lumMod val="85000"/>
                  </a:srgbClr>
                </a:solidFill>
              </a:rPr>
              <a:t>© 2020 ePlus inc. Confidential and Proprietary. </a:t>
            </a: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6781800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ePlus. Where Technology Means More.®</a:t>
            </a:r>
          </a:p>
        </p:txBody>
      </p:sp>
      <p:sp>
        <p:nvSpPr>
          <p:cNvPr id="6" name="Rectangle 5"/>
          <p:cNvSpPr/>
          <p:nvPr userDrawn="1"/>
        </p:nvSpPr>
        <p:spPr>
          <a:xfrm rot="5400000">
            <a:off x="-457200" y="803910"/>
            <a:ext cx="1005840" cy="9144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7315200" cy="48768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" y="849313"/>
            <a:ext cx="7315200" cy="427037"/>
          </a:xfrm>
        </p:spPr>
        <p:txBody>
          <a:bodyPr lIns="0" anchor="t" anchorCtr="0">
            <a:noAutofit/>
          </a:bodyPr>
          <a:lstStyle>
            <a:lvl1pPr marL="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2pPr>
            <a:lvl3pPr marL="45720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3pPr>
            <a:lvl4pPr marL="91440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4pPr>
            <a:lvl5pPr marL="1262063" indent="0">
              <a:buNone/>
              <a:defRPr lang="en-US" sz="1800" b="0" i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0C5246A-F878-4505-A1E7-E114BAE56D6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504950"/>
            <a:ext cx="5029200" cy="1905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627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 rot="10800000">
            <a:off x="-26694" y="0"/>
            <a:ext cx="9170694" cy="5168087"/>
            <a:chOff x="-26694" y="-2"/>
            <a:chExt cx="9170694" cy="5168087"/>
          </a:xfrm>
        </p:grpSpPr>
        <p:grpSp>
          <p:nvGrpSpPr>
            <p:cNvPr id="13" name="Group 12"/>
            <p:cNvGrpSpPr/>
            <p:nvPr/>
          </p:nvGrpSpPr>
          <p:grpSpPr>
            <a:xfrm>
              <a:off x="-26694" y="-2"/>
              <a:ext cx="9170694" cy="5162565"/>
              <a:chOff x="-26694" y="-2"/>
              <a:chExt cx="9212296" cy="5162565"/>
            </a:xfrm>
          </p:grpSpPr>
          <p:pic>
            <p:nvPicPr>
              <p:cNvPr id="16" name="Picture 4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105062" y="-1131758"/>
                <a:ext cx="5162551" cy="7426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4"/>
              <p:cNvPicPr>
                <a:picLocks noChangeAspect="1" noChangeArrowheads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6200000">
                <a:off x="5689926" y="1666888"/>
                <a:ext cx="5162551" cy="182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Rectangle 13"/>
            <p:cNvSpPr/>
            <p:nvPr/>
          </p:nvSpPr>
          <p:spPr>
            <a:xfrm rot="10800000">
              <a:off x="-26694" y="1"/>
              <a:ext cx="9144000" cy="2581289"/>
            </a:xfrm>
            <a:prstGeom prst="rect">
              <a:avLst/>
            </a:prstGeom>
            <a:gradFill flip="none" rotWithShape="1">
              <a:gsLst>
                <a:gs pos="60000">
                  <a:srgbClr val="0B559A">
                    <a:alpha val="77000"/>
                  </a:srgbClr>
                </a:gs>
                <a:gs pos="0">
                  <a:srgbClr val="095198">
                    <a:alpha val="34000"/>
                  </a:srgbClr>
                </a:gs>
                <a:gs pos="100000">
                  <a:srgbClr val="399CCD">
                    <a:alpha val="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lvl="0" algn="ctr" defTabSz="914355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26694" y="1072337"/>
              <a:ext cx="9156406" cy="4095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762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86" r="13247"/>
          <a:stretch/>
        </p:blipFill>
        <p:spPr>
          <a:xfrm>
            <a:off x="3300137" y="14649"/>
            <a:ext cx="5843863" cy="4082088"/>
          </a:xfrm>
          <a:prstGeom prst="rect">
            <a:avLst/>
          </a:prstGeom>
        </p:spPr>
      </p:pic>
      <p:grpSp>
        <p:nvGrpSpPr>
          <p:cNvPr id="30" name="Group 29"/>
          <p:cNvGrpSpPr/>
          <p:nvPr userDrawn="1"/>
        </p:nvGrpSpPr>
        <p:grpSpPr>
          <a:xfrm>
            <a:off x="5447736" y="895349"/>
            <a:ext cx="3724275" cy="3200400"/>
            <a:chOff x="9860280" y="1516026"/>
            <a:chExt cx="3724275" cy="3200400"/>
          </a:xfrm>
        </p:grpSpPr>
        <p:sp>
          <p:nvSpPr>
            <p:cNvPr id="31" name="Rectangle 30"/>
            <p:cNvSpPr/>
            <p:nvPr userDrawn="1"/>
          </p:nvSpPr>
          <p:spPr>
            <a:xfrm>
              <a:off x="11993880" y="2582826"/>
              <a:ext cx="1066800" cy="1066800"/>
            </a:xfrm>
            <a:prstGeom prst="rect">
              <a:avLst/>
            </a:prstGeom>
            <a:solidFill>
              <a:srgbClr val="212D2F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11993880" y="3649626"/>
              <a:ext cx="1066800" cy="1066800"/>
            </a:xfrm>
            <a:prstGeom prst="rect">
              <a:avLst/>
            </a:prstGeom>
            <a:solidFill>
              <a:srgbClr val="212D2F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10927080" y="2582826"/>
              <a:ext cx="1066800" cy="1066800"/>
            </a:xfrm>
            <a:prstGeom prst="rect">
              <a:avLst/>
            </a:prstGeom>
            <a:solidFill>
              <a:srgbClr val="212D2F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9860280" y="3649626"/>
              <a:ext cx="1066800" cy="1066800"/>
            </a:xfrm>
            <a:prstGeom prst="rect">
              <a:avLst/>
            </a:prstGeom>
            <a:solidFill>
              <a:srgbClr val="212D2F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13060680" y="3649626"/>
              <a:ext cx="523875" cy="1066800"/>
            </a:xfrm>
            <a:prstGeom prst="rect">
              <a:avLst/>
            </a:prstGeom>
            <a:solidFill>
              <a:srgbClr val="212D2F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13060680" y="1516026"/>
              <a:ext cx="523875" cy="1066800"/>
            </a:xfrm>
            <a:prstGeom prst="rect">
              <a:avLst/>
            </a:prstGeom>
            <a:solidFill>
              <a:srgbClr val="92B327">
                <a:alpha val="13725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10927080" y="1516026"/>
              <a:ext cx="1066800" cy="1066800"/>
            </a:xfrm>
            <a:prstGeom prst="rect">
              <a:avLst/>
            </a:prstGeom>
            <a:solidFill>
              <a:srgbClr val="92B327">
                <a:alpha val="13725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71F30A2-9270-45C4-B5D1-F5B83C32247E}"/>
              </a:ext>
            </a:extLst>
          </p:cNvPr>
          <p:cNvSpPr txBox="1">
            <a:spLocks/>
          </p:cNvSpPr>
          <p:nvPr userDrawn="1"/>
        </p:nvSpPr>
        <p:spPr>
          <a:xfrm>
            <a:off x="457200" y="4743450"/>
            <a:ext cx="2956218" cy="27384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>
                    <a:lumMod val="85000"/>
                  </a:srgbClr>
                </a:solidFill>
              </a:rPr>
              <a:t>© 2020 ePlus inc. Confidential and Proprietary. </a:t>
            </a: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6781800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ePlus. Where Technology Means More.®</a:t>
            </a:r>
          </a:p>
        </p:txBody>
      </p:sp>
      <p:sp>
        <p:nvSpPr>
          <p:cNvPr id="6" name="Rectangle 5"/>
          <p:cNvSpPr/>
          <p:nvPr userDrawn="1"/>
        </p:nvSpPr>
        <p:spPr>
          <a:xfrm rot="5400000">
            <a:off x="-457200" y="803910"/>
            <a:ext cx="1005840" cy="9144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3733800" y="0"/>
            <a:ext cx="4495800" cy="4096738"/>
          </a:xfrm>
          <a:prstGeom prst="rect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55000">
                <a:schemeClr val="bg1">
                  <a:alpha val="57000"/>
                </a:schemeClr>
              </a:gs>
              <a:gs pos="42000">
                <a:schemeClr val="tx1">
                  <a:lumMod val="0"/>
                  <a:lumOff val="100000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 userDrawn="1">
            <p:ph type="title"/>
          </p:nvPr>
        </p:nvSpPr>
        <p:spPr>
          <a:xfrm>
            <a:off x="457200" y="361950"/>
            <a:ext cx="7315200" cy="48768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 userDrawn="1">
            <p:ph type="body" sz="quarter" idx="11"/>
          </p:nvPr>
        </p:nvSpPr>
        <p:spPr>
          <a:xfrm>
            <a:off x="457200" y="849313"/>
            <a:ext cx="7315200" cy="427037"/>
          </a:xfrm>
        </p:spPr>
        <p:txBody>
          <a:bodyPr lIns="0" anchor="t" anchorCtr="0">
            <a:noAutofit/>
          </a:bodyPr>
          <a:lstStyle>
            <a:lvl1pPr marL="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2pPr>
            <a:lvl3pPr marL="45720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3pPr>
            <a:lvl4pPr marL="91440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4pPr>
            <a:lvl5pPr marL="1262063" indent="0">
              <a:buNone/>
              <a:defRPr lang="en-US" sz="1800" b="0" i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5205986-BB8E-4E6B-B594-A78E12AB13D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504950"/>
            <a:ext cx="5029200" cy="1905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82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 rot="10800000">
            <a:off x="-26694" y="-2"/>
            <a:ext cx="9170694" cy="5168089"/>
            <a:chOff x="-26694" y="-2"/>
            <a:chExt cx="9170694" cy="5168089"/>
          </a:xfrm>
        </p:grpSpPr>
        <p:grpSp>
          <p:nvGrpSpPr>
            <p:cNvPr id="11" name="Group 10"/>
            <p:cNvGrpSpPr/>
            <p:nvPr/>
          </p:nvGrpSpPr>
          <p:grpSpPr>
            <a:xfrm>
              <a:off x="-26694" y="-2"/>
              <a:ext cx="9170694" cy="5162565"/>
              <a:chOff x="-26694" y="-2"/>
              <a:chExt cx="9212296" cy="5162565"/>
            </a:xfrm>
          </p:grpSpPr>
          <p:pic>
            <p:nvPicPr>
              <p:cNvPr id="14" name="Picture 4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105062" y="-1131758"/>
                <a:ext cx="5162551" cy="7426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4"/>
              <p:cNvPicPr>
                <a:picLocks noChangeAspect="1" noChangeArrowheads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6200000">
                <a:off x="5689926" y="1666888"/>
                <a:ext cx="5162551" cy="182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Rectangle 11"/>
            <p:cNvSpPr/>
            <p:nvPr/>
          </p:nvSpPr>
          <p:spPr>
            <a:xfrm rot="10800000">
              <a:off x="-26694" y="1"/>
              <a:ext cx="9144000" cy="2581289"/>
            </a:xfrm>
            <a:prstGeom prst="rect">
              <a:avLst/>
            </a:prstGeom>
            <a:gradFill flip="none" rotWithShape="1">
              <a:gsLst>
                <a:gs pos="60000">
                  <a:srgbClr val="0B559A">
                    <a:alpha val="77000"/>
                  </a:srgbClr>
                </a:gs>
                <a:gs pos="0">
                  <a:srgbClr val="095198">
                    <a:alpha val="34000"/>
                  </a:srgbClr>
                </a:gs>
                <a:gs pos="100000">
                  <a:srgbClr val="399CCD">
                    <a:alpha val="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lvl="0" algn="ctr" defTabSz="914355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26694" y="2581274"/>
              <a:ext cx="9156406" cy="2586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762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71F30A2-9270-45C4-B5D1-F5B83C32247E}"/>
              </a:ext>
            </a:extLst>
          </p:cNvPr>
          <p:cNvSpPr txBox="1">
            <a:spLocks/>
          </p:cNvSpPr>
          <p:nvPr userDrawn="1"/>
        </p:nvSpPr>
        <p:spPr>
          <a:xfrm>
            <a:off x="457200" y="4743450"/>
            <a:ext cx="2956218" cy="27384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>
                    <a:lumMod val="85000"/>
                  </a:srgbClr>
                </a:solidFill>
              </a:rPr>
              <a:t>© 2020 ePlus inc. Confidential and Proprietary. </a:t>
            </a: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6781800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ePlus. Where Technology Means More.®</a:t>
            </a:r>
          </a:p>
        </p:txBody>
      </p:sp>
      <p:sp>
        <p:nvSpPr>
          <p:cNvPr id="16" name="Rectangle 15"/>
          <p:cNvSpPr/>
          <p:nvPr userDrawn="1"/>
        </p:nvSpPr>
        <p:spPr>
          <a:xfrm rot="5400000">
            <a:off x="-457200" y="803910"/>
            <a:ext cx="1005840" cy="9144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7315200" cy="48768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" y="849313"/>
            <a:ext cx="7315200" cy="427037"/>
          </a:xfrm>
        </p:spPr>
        <p:txBody>
          <a:bodyPr lIns="0" anchor="t" anchorCtr="0">
            <a:noAutofit/>
          </a:bodyPr>
          <a:lstStyle>
            <a:lvl1pPr marL="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2pPr>
            <a:lvl3pPr marL="45720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3pPr>
            <a:lvl4pPr marL="91440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4pPr>
            <a:lvl5pPr marL="1262063" indent="0">
              <a:buNone/>
              <a:defRPr lang="en-US" sz="1800" b="0" i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790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server room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90" y="0"/>
            <a:ext cx="7361210" cy="413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 userDrawn="1"/>
        </p:nvSpPr>
        <p:spPr>
          <a:xfrm>
            <a:off x="1724375" y="0"/>
            <a:ext cx="7419625" cy="4139265"/>
          </a:xfrm>
          <a:prstGeom prst="rect">
            <a:avLst/>
          </a:prstGeom>
          <a:gradFill>
            <a:gsLst>
              <a:gs pos="75000">
                <a:schemeClr val="bg1"/>
              </a:gs>
              <a:gs pos="47000">
                <a:schemeClr val="bg1">
                  <a:alpha val="87000"/>
                </a:schemeClr>
              </a:gs>
              <a:gs pos="15000">
                <a:schemeClr val="bg1">
                  <a:alpha val="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 rot="5400000">
            <a:off x="-457200" y="803910"/>
            <a:ext cx="1005840" cy="9144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7315200" cy="48768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" y="849313"/>
            <a:ext cx="7315200" cy="427037"/>
          </a:xfrm>
        </p:spPr>
        <p:txBody>
          <a:bodyPr lIns="0" anchor="t" anchorCtr="0">
            <a:noAutofit/>
          </a:bodyPr>
          <a:lstStyle>
            <a:lvl1pPr marL="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2pPr>
            <a:lvl3pPr marL="45720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3pPr>
            <a:lvl4pPr marL="91440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4pPr>
            <a:lvl5pPr marL="1262063" indent="0">
              <a:buNone/>
              <a:defRPr lang="en-US" sz="1800" b="0" i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146" name="Picture 2" descr="C:\Users\LMartinez\Desktop\managed services\managed services customer deck\stock\shutterstock_714903802.jpg"/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91000"/>
            <a:ext cx="9144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0" y="4191000"/>
            <a:ext cx="9144000" cy="974653"/>
          </a:xfrm>
          <a:prstGeom prst="rect">
            <a:avLst/>
          </a:prstGeom>
          <a:gradFill flip="none" rotWithShape="1">
            <a:gsLst>
              <a:gs pos="0">
                <a:srgbClr val="0A5295">
                  <a:alpha val="79000"/>
                </a:srgbClr>
              </a:gs>
              <a:gs pos="67000">
                <a:srgbClr val="02427B">
                  <a:alpha val="90000"/>
                  <a:lumMod val="94000"/>
                  <a:lumOff val="6000"/>
                </a:srgbClr>
              </a:gs>
              <a:gs pos="100000">
                <a:srgbClr val="0B559A">
                  <a:alpha val="71000"/>
                </a:srgbClr>
              </a:gs>
              <a:gs pos="41000">
                <a:schemeClr val="tx2">
                  <a:alpha val="93000"/>
                  <a:lumMod val="99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lvl="0" algn="ctr" defTabSz="914355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71F30A2-9270-45C4-B5D1-F5B83C32247E}"/>
              </a:ext>
            </a:extLst>
          </p:cNvPr>
          <p:cNvSpPr txBox="1">
            <a:spLocks/>
          </p:cNvSpPr>
          <p:nvPr userDrawn="1"/>
        </p:nvSpPr>
        <p:spPr>
          <a:xfrm>
            <a:off x="457200" y="4743450"/>
            <a:ext cx="2956218" cy="27384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>
                    <a:lumMod val="85000"/>
                  </a:srgbClr>
                </a:solidFill>
              </a:rPr>
              <a:t>© 2020 ePlus inc. Confidential and Proprietary. </a:t>
            </a:r>
          </a:p>
        </p:txBody>
      </p:sp>
      <p:sp>
        <p:nvSpPr>
          <p:cNvPr id="21" name="Footer Placeholder 4"/>
          <p:cNvSpPr txBox="1">
            <a:spLocks/>
          </p:cNvSpPr>
          <p:nvPr userDrawn="1"/>
        </p:nvSpPr>
        <p:spPr>
          <a:xfrm>
            <a:off x="6781800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ePlus. Where Technology Means More.®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1D3E65-89CE-4C66-AF95-98094FD7414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504950"/>
            <a:ext cx="5029200" cy="1905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154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Martinez\Documents\stock photos\shutterstock_245736826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388" y="-1"/>
            <a:ext cx="6206612" cy="413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 userDrawn="1"/>
        </p:nvSpPr>
        <p:spPr>
          <a:xfrm>
            <a:off x="2937388" y="0"/>
            <a:ext cx="6206612" cy="4139265"/>
          </a:xfrm>
          <a:prstGeom prst="rect">
            <a:avLst/>
          </a:prstGeom>
          <a:gradFill>
            <a:gsLst>
              <a:gs pos="100000">
                <a:schemeClr val="bg1"/>
              </a:gs>
              <a:gs pos="78000">
                <a:schemeClr val="bg1"/>
              </a:gs>
              <a:gs pos="54000">
                <a:srgbClr val="FFFFFF">
                  <a:alpha val="84000"/>
                </a:srgbClr>
              </a:gs>
              <a:gs pos="37000">
                <a:schemeClr val="bg1">
                  <a:alpha val="25000"/>
                </a:schemeClr>
              </a:gs>
              <a:gs pos="0">
                <a:schemeClr val="bg1">
                  <a:alpha val="46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 rot="5400000">
            <a:off x="-457200" y="803910"/>
            <a:ext cx="1005840" cy="9144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7315200" cy="48768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" y="849313"/>
            <a:ext cx="7315200" cy="427037"/>
          </a:xfrm>
        </p:spPr>
        <p:txBody>
          <a:bodyPr lIns="0" anchor="t" anchorCtr="0">
            <a:noAutofit/>
          </a:bodyPr>
          <a:lstStyle>
            <a:lvl1pPr marL="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2pPr>
            <a:lvl3pPr marL="45720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3pPr>
            <a:lvl4pPr marL="91440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4pPr>
            <a:lvl5pPr marL="1262063" indent="0">
              <a:buNone/>
              <a:defRPr lang="en-US" sz="1800" b="0" i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146" name="Picture 2" descr="C:\Users\LMartinez\Desktop\managed services\managed services customer deck\stock\shutterstock_714903802.jp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91000"/>
            <a:ext cx="9144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0" y="4191000"/>
            <a:ext cx="9144000" cy="974653"/>
          </a:xfrm>
          <a:prstGeom prst="rect">
            <a:avLst/>
          </a:prstGeom>
          <a:gradFill flip="none" rotWithShape="1">
            <a:gsLst>
              <a:gs pos="0">
                <a:srgbClr val="0A5295">
                  <a:alpha val="79000"/>
                </a:srgbClr>
              </a:gs>
              <a:gs pos="67000">
                <a:srgbClr val="02427B">
                  <a:alpha val="90000"/>
                  <a:lumMod val="94000"/>
                  <a:lumOff val="6000"/>
                </a:srgbClr>
              </a:gs>
              <a:gs pos="100000">
                <a:srgbClr val="0B559A">
                  <a:alpha val="71000"/>
                </a:srgbClr>
              </a:gs>
              <a:gs pos="41000">
                <a:schemeClr val="tx2">
                  <a:alpha val="93000"/>
                  <a:lumMod val="99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lvl="0" algn="ctr" defTabSz="914355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71F30A2-9270-45C4-B5D1-F5B83C32247E}"/>
              </a:ext>
            </a:extLst>
          </p:cNvPr>
          <p:cNvSpPr txBox="1">
            <a:spLocks/>
          </p:cNvSpPr>
          <p:nvPr userDrawn="1"/>
        </p:nvSpPr>
        <p:spPr>
          <a:xfrm>
            <a:off x="457200" y="4743450"/>
            <a:ext cx="2956218" cy="27384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>
                    <a:lumMod val="85000"/>
                  </a:srgbClr>
                </a:solidFill>
              </a:rPr>
              <a:t>© 2021 ePlus inc. Confidential and Proprietary. </a:t>
            </a:r>
          </a:p>
        </p:txBody>
      </p:sp>
      <p:sp>
        <p:nvSpPr>
          <p:cNvPr id="21" name="Footer Placeholder 4"/>
          <p:cNvSpPr txBox="1">
            <a:spLocks/>
          </p:cNvSpPr>
          <p:nvPr userDrawn="1"/>
        </p:nvSpPr>
        <p:spPr>
          <a:xfrm>
            <a:off x="6781800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ePlus. Where Technology Means More.®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  <a:effectLst>
            <a:glow rad="469900">
              <a:schemeClr val="bg1">
                <a:alpha val="85000"/>
              </a:schemeClr>
            </a:glow>
          </a:effec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1157BA2-9EDA-4A1C-8B04-3DD84A0DC6E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504950"/>
            <a:ext cx="5029200" cy="1905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892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 rot="10800000" flipH="1">
            <a:off x="-26694" y="-5"/>
            <a:ext cx="9170694" cy="5168092"/>
            <a:chOff x="-26694" y="-2"/>
            <a:chExt cx="9170694" cy="5168092"/>
          </a:xfrm>
        </p:grpSpPr>
        <p:grpSp>
          <p:nvGrpSpPr>
            <p:cNvPr id="11" name="Group 10"/>
            <p:cNvGrpSpPr/>
            <p:nvPr/>
          </p:nvGrpSpPr>
          <p:grpSpPr>
            <a:xfrm>
              <a:off x="-26694" y="-2"/>
              <a:ext cx="9170694" cy="5162565"/>
              <a:chOff x="-26694" y="-2"/>
              <a:chExt cx="9212296" cy="5162565"/>
            </a:xfrm>
          </p:grpSpPr>
          <p:pic>
            <p:nvPicPr>
              <p:cNvPr id="14" name="Picture 4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105062" y="-1131758"/>
                <a:ext cx="5162551" cy="7426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4"/>
              <p:cNvPicPr>
                <a:picLocks noChangeAspect="1" noChangeArrowheads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6200000">
                <a:off x="5689926" y="1666888"/>
                <a:ext cx="5162551" cy="182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Rectangle 11"/>
            <p:cNvSpPr/>
            <p:nvPr/>
          </p:nvSpPr>
          <p:spPr>
            <a:xfrm rot="10800000">
              <a:off x="-26694" y="0"/>
              <a:ext cx="9144000" cy="5162548"/>
            </a:xfrm>
            <a:prstGeom prst="rect">
              <a:avLst/>
            </a:prstGeom>
            <a:gradFill flip="none" rotWithShape="1">
              <a:gsLst>
                <a:gs pos="60000">
                  <a:srgbClr val="0B559A">
                    <a:alpha val="60000"/>
                  </a:srgbClr>
                </a:gs>
                <a:gs pos="0">
                  <a:srgbClr val="095198">
                    <a:alpha val="0"/>
                  </a:srgbClr>
                </a:gs>
                <a:gs pos="100000">
                  <a:srgbClr val="399CCD">
                    <a:alpha val="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lvl="0" algn="ctr" defTabSz="914355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26694" y="996136"/>
              <a:ext cx="9156406" cy="41719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762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 rot="5400000">
            <a:off x="-306705" y="621030"/>
            <a:ext cx="640080" cy="9144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7315200" cy="48768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71F30A2-9270-45C4-B5D1-F5B83C32247E}"/>
              </a:ext>
            </a:extLst>
          </p:cNvPr>
          <p:cNvSpPr txBox="1">
            <a:spLocks/>
          </p:cNvSpPr>
          <p:nvPr userDrawn="1"/>
        </p:nvSpPr>
        <p:spPr>
          <a:xfrm>
            <a:off x="457200" y="4743450"/>
            <a:ext cx="2956218" cy="27384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© 2021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ePlus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inc. Confidential and Proprietary. </a:t>
            </a:r>
          </a:p>
        </p:txBody>
      </p:sp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6781800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ePlus. Where Technology Means More.®</a:t>
            </a:r>
          </a:p>
        </p:txBody>
      </p:sp>
    </p:spTree>
    <p:extLst>
      <p:ext uri="{BB962C8B-B14F-4D97-AF65-F5344CB8AC3E}">
        <p14:creationId xmlns:p14="http://schemas.microsoft.com/office/powerpoint/2010/main" val="101329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Martinez\Documents\stock photos\shutterstock_518606029 MINI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49770" y="0"/>
            <a:ext cx="5694230" cy="413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 userDrawn="1"/>
        </p:nvSpPr>
        <p:spPr>
          <a:xfrm>
            <a:off x="3429000" y="0"/>
            <a:ext cx="3925323" cy="4139265"/>
          </a:xfrm>
          <a:prstGeom prst="rect">
            <a:avLst/>
          </a:prstGeom>
          <a:gradFill>
            <a:gsLst>
              <a:gs pos="75000">
                <a:schemeClr val="bg1"/>
              </a:gs>
              <a:gs pos="48000">
                <a:schemeClr val="bg1">
                  <a:alpha val="71000"/>
                </a:schemeClr>
              </a:gs>
              <a:gs pos="23000">
                <a:schemeClr val="bg1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 rot="5400000">
            <a:off x="-457200" y="803910"/>
            <a:ext cx="1005840" cy="9144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7315200" cy="48768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" y="849313"/>
            <a:ext cx="7315200" cy="427037"/>
          </a:xfrm>
        </p:spPr>
        <p:txBody>
          <a:bodyPr lIns="0" anchor="t" anchorCtr="0">
            <a:noAutofit/>
          </a:bodyPr>
          <a:lstStyle>
            <a:lvl1pPr marL="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2pPr>
            <a:lvl3pPr marL="45720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3pPr>
            <a:lvl4pPr marL="91440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4pPr>
            <a:lvl5pPr marL="1262063" indent="0">
              <a:buNone/>
              <a:defRPr lang="en-US" sz="1800" b="0" i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146" name="Picture 2" descr="C:\Users\LMartinez\Desktop\managed services\managed services customer deck\stock\shutterstock_714903802.jp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91000"/>
            <a:ext cx="9144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0" y="4191000"/>
            <a:ext cx="9144000" cy="974653"/>
          </a:xfrm>
          <a:prstGeom prst="rect">
            <a:avLst/>
          </a:prstGeom>
          <a:gradFill flip="none" rotWithShape="1">
            <a:gsLst>
              <a:gs pos="0">
                <a:srgbClr val="0A5295">
                  <a:alpha val="79000"/>
                </a:srgbClr>
              </a:gs>
              <a:gs pos="67000">
                <a:srgbClr val="02427B">
                  <a:alpha val="90000"/>
                  <a:lumMod val="94000"/>
                  <a:lumOff val="6000"/>
                </a:srgbClr>
              </a:gs>
              <a:gs pos="100000">
                <a:srgbClr val="0B559A">
                  <a:alpha val="71000"/>
                </a:srgbClr>
              </a:gs>
              <a:gs pos="41000">
                <a:schemeClr val="tx2">
                  <a:alpha val="93000"/>
                  <a:lumMod val="99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lvl="0" algn="ctr" defTabSz="914355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71F30A2-9270-45C4-B5D1-F5B83C32247E}"/>
              </a:ext>
            </a:extLst>
          </p:cNvPr>
          <p:cNvSpPr txBox="1">
            <a:spLocks/>
          </p:cNvSpPr>
          <p:nvPr userDrawn="1"/>
        </p:nvSpPr>
        <p:spPr>
          <a:xfrm>
            <a:off x="457200" y="4743450"/>
            <a:ext cx="2956218" cy="27384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>
                    <a:lumMod val="85000"/>
                  </a:srgbClr>
                </a:solidFill>
              </a:rPr>
              <a:t>© 2020 ePlus inc. Confidential and Proprietary. </a:t>
            </a:r>
          </a:p>
        </p:txBody>
      </p:sp>
      <p:sp>
        <p:nvSpPr>
          <p:cNvPr id="21" name="Footer Placeholder 4"/>
          <p:cNvSpPr txBox="1">
            <a:spLocks/>
          </p:cNvSpPr>
          <p:nvPr userDrawn="1"/>
        </p:nvSpPr>
        <p:spPr>
          <a:xfrm>
            <a:off x="6781800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ePlus. Where Technology Means More.®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  <a:effectLst>
            <a:glow rad="469900">
              <a:schemeClr val="bg1">
                <a:alpha val="85000"/>
              </a:schemeClr>
            </a:glow>
          </a:effec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A779F9E-9918-4D2C-8C1F-F3203492884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504950"/>
            <a:ext cx="5029200" cy="1905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95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LMartinez\Documents\stock photos\shutterstock_612313349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5680" y="0"/>
            <a:ext cx="7484108" cy="41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  <a:effectLst>
            <a:glow rad="469900">
              <a:schemeClr val="bg1">
                <a:alpha val="85000"/>
              </a:schemeClr>
            </a:glow>
          </a:effectLst>
        </p:spPr>
      </p:pic>
      <p:pic>
        <p:nvPicPr>
          <p:cNvPr id="6146" name="Picture 2" descr="C:\Users\LMartinez\Desktop\managed services\managed services customer deck\stock\shutterstock_714903802.jpg"/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91000"/>
            <a:ext cx="9144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0" y="4191000"/>
            <a:ext cx="9144000" cy="974653"/>
          </a:xfrm>
          <a:prstGeom prst="rect">
            <a:avLst/>
          </a:prstGeom>
          <a:gradFill flip="none" rotWithShape="1">
            <a:gsLst>
              <a:gs pos="0">
                <a:srgbClr val="0A5295">
                  <a:alpha val="79000"/>
                </a:srgbClr>
              </a:gs>
              <a:gs pos="67000">
                <a:srgbClr val="02427B">
                  <a:alpha val="90000"/>
                  <a:lumMod val="94000"/>
                  <a:lumOff val="6000"/>
                </a:srgbClr>
              </a:gs>
              <a:gs pos="100000">
                <a:srgbClr val="0B559A">
                  <a:alpha val="71000"/>
                </a:srgbClr>
              </a:gs>
              <a:gs pos="41000">
                <a:schemeClr val="tx2">
                  <a:alpha val="93000"/>
                  <a:lumMod val="99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lvl="0" algn="ctr" defTabSz="914355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71F30A2-9270-45C4-B5D1-F5B83C32247E}"/>
              </a:ext>
            </a:extLst>
          </p:cNvPr>
          <p:cNvSpPr txBox="1">
            <a:spLocks/>
          </p:cNvSpPr>
          <p:nvPr userDrawn="1"/>
        </p:nvSpPr>
        <p:spPr>
          <a:xfrm>
            <a:off x="457200" y="4743450"/>
            <a:ext cx="2956218" cy="27384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>
                    <a:lumMod val="85000"/>
                  </a:srgbClr>
                </a:solidFill>
              </a:rPr>
              <a:t>© 2020 ePlus inc. Confidential and Proprietary. </a:t>
            </a:r>
          </a:p>
        </p:txBody>
      </p:sp>
      <p:sp>
        <p:nvSpPr>
          <p:cNvPr id="21" name="Footer Placeholder 4"/>
          <p:cNvSpPr txBox="1">
            <a:spLocks/>
          </p:cNvSpPr>
          <p:nvPr userDrawn="1"/>
        </p:nvSpPr>
        <p:spPr>
          <a:xfrm>
            <a:off x="6781800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ePlus. Where Technology Means More.®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1600200" y="1"/>
            <a:ext cx="6550153" cy="4171950"/>
          </a:xfrm>
          <a:prstGeom prst="rect">
            <a:avLst/>
          </a:prstGeom>
          <a:gradFill>
            <a:gsLst>
              <a:gs pos="78000">
                <a:srgbClr val="FFFFFF"/>
              </a:gs>
              <a:gs pos="59000">
                <a:srgbClr val="FFFFFF">
                  <a:alpha val="70000"/>
                </a:srgbClr>
              </a:gs>
              <a:gs pos="43000">
                <a:schemeClr val="bg1">
                  <a:alpha val="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 rot="5400000">
            <a:off x="-457200" y="803910"/>
            <a:ext cx="1005840" cy="9144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7315200" cy="48768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" y="849313"/>
            <a:ext cx="7315200" cy="427037"/>
          </a:xfrm>
        </p:spPr>
        <p:txBody>
          <a:bodyPr lIns="0" anchor="t" anchorCtr="0">
            <a:noAutofit/>
          </a:bodyPr>
          <a:lstStyle>
            <a:lvl1pPr marL="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2pPr>
            <a:lvl3pPr marL="45720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3pPr>
            <a:lvl4pPr marL="91440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4pPr>
            <a:lvl5pPr marL="1262063" indent="0">
              <a:buNone/>
              <a:defRPr lang="en-US" sz="1800" b="0" i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F444751-9CC3-4F95-A780-6049C5B7C51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504950"/>
            <a:ext cx="5029200" cy="1905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085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LMartinez\Documents\stock photos\shutterstock_530011966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413418" y="0"/>
            <a:ext cx="5730582" cy="413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 userDrawn="1"/>
        </p:nvGrpSpPr>
        <p:grpSpPr>
          <a:xfrm>
            <a:off x="4591823" y="2958765"/>
            <a:ext cx="1675392" cy="1650655"/>
            <a:chOff x="2439185" y="4200602"/>
            <a:chExt cx="456633" cy="449890"/>
          </a:xfrm>
        </p:grpSpPr>
        <p:sp>
          <p:nvSpPr>
            <p:cNvPr id="15" name="Freeform 643"/>
            <p:cNvSpPr>
              <a:spLocks/>
            </p:cNvSpPr>
            <p:nvPr/>
          </p:nvSpPr>
          <p:spPr bwMode="auto">
            <a:xfrm>
              <a:off x="2439185" y="4402908"/>
              <a:ext cx="456633" cy="247584"/>
            </a:xfrm>
            <a:custGeom>
              <a:avLst/>
              <a:gdLst>
                <a:gd name="T0" fmla="*/ 175 w 201"/>
                <a:gd name="T1" fmla="*/ 11 h 109"/>
                <a:gd name="T2" fmla="*/ 191 w 201"/>
                <a:gd name="T3" fmla="*/ 14 h 109"/>
                <a:gd name="T4" fmla="*/ 183 w 201"/>
                <a:gd name="T5" fmla="*/ 17 h 109"/>
                <a:gd name="T6" fmla="*/ 165 w 201"/>
                <a:gd name="T7" fmla="*/ 56 h 109"/>
                <a:gd name="T8" fmla="*/ 167 w 201"/>
                <a:gd name="T9" fmla="*/ 66 h 109"/>
                <a:gd name="T10" fmla="*/ 163 w 201"/>
                <a:gd name="T11" fmla="*/ 75 h 109"/>
                <a:gd name="T12" fmla="*/ 153 w 201"/>
                <a:gd name="T13" fmla="*/ 72 h 109"/>
                <a:gd name="T14" fmla="*/ 112 w 201"/>
                <a:gd name="T15" fmla="*/ 88 h 109"/>
                <a:gd name="T16" fmla="*/ 107 w 201"/>
                <a:gd name="T17" fmla="*/ 97 h 109"/>
                <a:gd name="T18" fmla="*/ 98 w 201"/>
                <a:gd name="T19" fmla="*/ 100 h 109"/>
                <a:gd name="T20" fmla="*/ 92 w 201"/>
                <a:gd name="T21" fmla="*/ 91 h 109"/>
                <a:gd name="T22" fmla="*/ 53 w 201"/>
                <a:gd name="T23" fmla="*/ 73 h 109"/>
                <a:gd name="T24" fmla="*/ 43 w 201"/>
                <a:gd name="T25" fmla="*/ 76 h 109"/>
                <a:gd name="T26" fmla="*/ 34 w 201"/>
                <a:gd name="T27" fmla="*/ 71 h 109"/>
                <a:gd name="T28" fmla="*/ 37 w 201"/>
                <a:gd name="T29" fmla="*/ 61 h 109"/>
                <a:gd name="T30" fmla="*/ 21 w 201"/>
                <a:gd name="T31" fmla="*/ 20 h 109"/>
                <a:gd name="T32" fmla="*/ 12 w 201"/>
                <a:gd name="T33" fmla="*/ 16 h 109"/>
                <a:gd name="T34" fmla="*/ 9 w 201"/>
                <a:gd name="T35" fmla="*/ 11 h 109"/>
                <a:gd name="T36" fmla="*/ 22 w 201"/>
                <a:gd name="T37" fmla="*/ 0 h 109"/>
                <a:gd name="T38" fmla="*/ 0 w 201"/>
                <a:gd name="T39" fmla="*/ 14 h 109"/>
                <a:gd name="T40" fmla="*/ 0 w 201"/>
                <a:gd name="T41" fmla="*/ 14 h 109"/>
                <a:gd name="T42" fmla="*/ 0 w 201"/>
                <a:gd name="T43" fmla="*/ 14 h 109"/>
                <a:gd name="T44" fmla="*/ 5 w 201"/>
                <a:gd name="T45" fmla="*/ 30 h 109"/>
                <a:gd name="T46" fmla="*/ 14 w 201"/>
                <a:gd name="T47" fmla="*/ 34 h 109"/>
                <a:gd name="T48" fmla="*/ 22 w 201"/>
                <a:gd name="T49" fmla="*/ 56 h 109"/>
                <a:gd name="T50" fmla="*/ 18 w 201"/>
                <a:gd name="T51" fmla="*/ 66 h 109"/>
                <a:gd name="T52" fmla="*/ 48 w 201"/>
                <a:gd name="T53" fmla="*/ 91 h 109"/>
                <a:gd name="T54" fmla="*/ 58 w 201"/>
                <a:gd name="T55" fmla="*/ 87 h 109"/>
                <a:gd name="T56" fmla="*/ 78 w 201"/>
                <a:gd name="T57" fmla="*/ 98 h 109"/>
                <a:gd name="T58" fmla="*/ 82 w 201"/>
                <a:gd name="T59" fmla="*/ 108 h 109"/>
                <a:gd name="T60" fmla="*/ 118 w 201"/>
                <a:gd name="T61" fmla="*/ 108 h 109"/>
                <a:gd name="T62" fmla="*/ 123 w 201"/>
                <a:gd name="T63" fmla="*/ 98 h 109"/>
                <a:gd name="T64" fmla="*/ 143 w 201"/>
                <a:gd name="T65" fmla="*/ 87 h 109"/>
                <a:gd name="T66" fmla="*/ 152 w 201"/>
                <a:gd name="T67" fmla="*/ 91 h 109"/>
                <a:gd name="T68" fmla="*/ 183 w 201"/>
                <a:gd name="T69" fmla="*/ 66 h 109"/>
                <a:gd name="T70" fmla="*/ 179 w 201"/>
                <a:gd name="T71" fmla="*/ 56 h 109"/>
                <a:gd name="T72" fmla="*/ 186 w 201"/>
                <a:gd name="T73" fmla="*/ 34 h 109"/>
                <a:gd name="T74" fmla="*/ 196 w 201"/>
                <a:gd name="T75" fmla="*/ 30 h 109"/>
                <a:gd name="T76" fmla="*/ 201 w 201"/>
                <a:gd name="T77" fmla="*/ 14 h 109"/>
                <a:gd name="T78" fmla="*/ 201 w 201"/>
                <a:gd name="T79" fmla="*/ 11 h 109"/>
                <a:gd name="T80" fmla="*/ 179 w 201"/>
                <a:gd name="T81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1" h="109">
                  <a:moveTo>
                    <a:pt x="179" y="0"/>
                  </a:moveTo>
                  <a:cubicBezTo>
                    <a:pt x="178" y="3"/>
                    <a:pt x="177" y="7"/>
                    <a:pt x="175" y="11"/>
                  </a:cubicBezTo>
                  <a:cubicBezTo>
                    <a:pt x="192" y="11"/>
                    <a:pt x="192" y="11"/>
                    <a:pt x="192" y="11"/>
                  </a:cubicBezTo>
                  <a:cubicBezTo>
                    <a:pt x="192" y="12"/>
                    <a:pt x="191" y="13"/>
                    <a:pt x="191" y="14"/>
                  </a:cubicBezTo>
                  <a:cubicBezTo>
                    <a:pt x="191" y="15"/>
                    <a:pt x="190" y="15"/>
                    <a:pt x="188" y="16"/>
                  </a:cubicBezTo>
                  <a:cubicBezTo>
                    <a:pt x="186" y="16"/>
                    <a:pt x="184" y="16"/>
                    <a:pt x="183" y="17"/>
                  </a:cubicBezTo>
                  <a:cubicBezTo>
                    <a:pt x="181" y="17"/>
                    <a:pt x="180" y="19"/>
                    <a:pt x="180" y="20"/>
                  </a:cubicBezTo>
                  <a:cubicBezTo>
                    <a:pt x="178" y="34"/>
                    <a:pt x="172" y="46"/>
                    <a:pt x="165" y="56"/>
                  </a:cubicBezTo>
                  <a:cubicBezTo>
                    <a:pt x="164" y="58"/>
                    <a:pt x="163" y="60"/>
                    <a:pt x="164" y="61"/>
                  </a:cubicBezTo>
                  <a:cubicBezTo>
                    <a:pt x="165" y="62"/>
                    <a:pt x="166" y="64"/>
                    <a:pt x="167" y="66"/>
                  </a:cubicBezTo>
                  <a:cubicBezTo>
                    <a:pt x="168" y="67"/>
                    <a:pt x="168" y="70"/>
                    <a:pt x="167" y="71"/>
                  </a:cubicBezTo>
                  <a:cubicBezTo>
                    <a:pt x="166" y="73"/>
                    <a:pt x="164" y="74"/>
                    <a:pt x="163" y="75"/>
                  </a:cubicBezTo>
                  <a:cubicBezTo>
                    <a:pt x="161" y="77"/>
                    <a:pt x="159" y="77"/>
                    <a:pt x="158" y="76"/>
                  </a:cubicBezTo>
                  <a:cubicBezTo>
                    <a:pt x="156" y="74"/>
                    <a:pt x="155" y="73"/>
                    <a:pt x="153" y="72"/>
                  </a:cubicBezTo>
                  <a:cubicBezTo>
                    <a:pt x="152" y="72"/>
                    <a:pt x="150" y="72"/>
                    <a:pt x="148" y="73"/>
                  </a:cubicBezTo>
                  <a:cubicBezTo>
                    <a:pt x="138" y="80"/>
                    <a:pt x="125" y="86"/>
                    <a:pt x="112" y="88"/>
                  </a:cubicBezTo>
                  <a:cubicBezTo>
                    <a:pt x="110" y="88"/>
                    <a:pt x="109" y="89"/>
                    <a:pt x="108" y="91"/>
                  </a:cubicBezTo>
                  <a:cubicBezTo>
                    <a:pt x="108" y="93"/>
                    <a:pt x="108" y="94"/>
                    <a:pt x="107" y="97"/>
                  </a:cubicBezTo>
                  <a:cubicBezTo>
                    <a:pt x="107" y="99"/>
                    <a:pt x="105" y="100"/>
                    <a:pt x="103" y="100"/>
                  </a:cubicBezTo>
                  <a:cubicBezTo>
                    <a:pt x="101" y="100"/>
                    <a:pt x="99" y="100"/>
                    <a:pt x="98" y="100"/>
                  </a:cubicBezTo>
                  <a:cubicBezTo>
                    <a:pt x="96" y="100"/>
                    <a:pt x="94" y="99"/>
                    <a:pt x="94" y="97"/>
                  </a:cubicBezTo>
                  <a:cubicBezTo>
                    <a:pt x="93" y="95"/>
                    <a:pt x="93" y="93"/>
                    <a:pt x="92" y="91"/>
                  </a:cubicBezTo>
                  <a:cubicBezTo>
                    <a:pt x="92" y="89"/>
                    <a:pt x="91" y="88"/>
                    <a:pt x="89" y="88"/>
                  </a:cubicBezTo>
                  <a:cubicBezTo>
                    <a:pt x="75" y="86"/>
                    <a:pt x="63" y="81"/>
                    <a:pt x="53" y="73"/>
                  </a:cubicBezTo>
                  <a:cubicBezTo>
                    <a:pt x="51" y="72"/>
                    <a:pt x="49" y="72"/>
                    <a:pt x="48" y="72"/>
                  </a:cubicBezTo>
                  <a:cubicBezTo>
                    <a:pt x="46" y="73"/>
                    <a:pt x="45" y="74"/>
                    <a:pt x="43" y="76"/>
                  </a:cubicBezTo>
                  <a:cubicBezTo>
                    <a:pt x="42" y="77"/>
                    <a:pt x="39" y="77"/>
                    <a:pt x="38" y="75"/>
                  </a:cubicBezTo>
                  <a:cubicBezTo>
                    <a:pt x="36" y="74"/>
                    <a:pt x="35" y="73"/>
                    <a:pt x="34" y="71"/>
                  </a:cubicBezTo>
                  <a:cubicBezTo>
                    <a:pt x="32" y="70"/>
                    <a:pt x="32" y="67"/>
                    <a:pt x="34" y="66"/>
                  </a:cubicBezTo>
                  <a:cubicBezTo>
                    <a:pt x="35" y="64"/>
                    <a:pt x="36" y="62"/>
                    <a:pt x="37" y="61"/>
                  </a:cubicBezTo>
                  <a:cubicBezTo>
                    <a:pt x="37" y="60"/>
                    <a:pt x="37" y="58"/>
                    <a:pt x="36" y="56"/>
                  </a:cubicBezTo>
                  <a:cubicBezTo>
                    <a:pt x="28" y="46"/>
                    <a:pt x="23" y="34"/>
                    <a:pt x="21" y="20"/>
                  </a:cubicBezTo>
                  <a:cubicBezTo>
                    <a:pt x="21" y="19"/>
                    <a:pt x="20" y="17"/>
                    <a:pt x="18" y="17"/>
                  </a:cubicBezTo>
                  <a:cubicBezTo>
                    <a:pt x="16" y="16"/>
                    <a:pt x="14" y="16"/>
                    <a:pt x="12" y="16"/>
                  </a:cubicBezTo>
                  <a:cubicBezTo>
                    <a:pt x="11" y="15"/>
                    <a:pt x="10" y="15"/>
                    <a:pt x="10" y="14"/>
                  </a:cubicBezTo>
                  <a:cubicBezTo>
                    <a:pt x="9" y="13"/>
                    <a:pt x="9" y="12"/>
                    <a:pt x="9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4" y="7"/>
                    <a:pt x="23" y="3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8"/>
                    <a:pt x="1" y="22"/>
                    <a:pt x="1" y="27"/>
                  </a:cubicBezTo>
                  <a:cubicBezTo>
                    <a:pt x="2" y="29"/>
                    <a:pt x="3" y="30"/>
                    <a:pt x="5" y="30"/>
                  </a:cubicBezTo>
                  <a:cubicBezTo>
                    <a:pt x="8" y="30"/>
                    <a:pt x="10" y="31"/>
                    <a:pt x="11" y="31"/>
                  </a:cubicBezTo>
                  <a:cubicBezTo>
                    <a:pt x="13" y="31"/>
                    <a:pt x="14" y="32"/>
                    <a:pt x="14" y="34"/>
                  </a:cubicBezTo>
                  <a:cubicBezTo>
                    <a:pt x="16" y="40"/>
                    <a:pt x="19" y="46"/>
                    <a:pt x="22" y="52"/>
                  </a:cubicBezTo>
                  <a:cubicBezTo>
                    <a:pt x="23" y="53"/>
                    <a:pt x="23" y="55"/>
                    <a:pt x="22" y="56"/>
                  </a:cubicBezTo>
                  <a:cubicBezTo>
                    <a:pt x="21" y="57"/>
                    <a:pt x="20" y="59"/>
                    <a:pt x="18" y="61"/>
                  </a:cubicBezTo>
                  <a:cubicBezTo>
                    <a:pt x="17" y="62"/>
                    <a:pt x="17" y="64"/>
                    <a:pt x="18" y="66"/>
                  </a:cubicBezTo>
                  <a:cubicBezTo>
                    <a:pt x="25" y="76"/>
                    <a:pt x="33" y="84"/>
                    <a:pt x="43" y="91"/>
                  </a:cubicBezTo>
                  <a:cubicBezTo>
                    <a:pt x="45" y="92"/>
                    <a:pt x="47" y="92"/>
                    <a:pt x="48" y="91"/>
                  </a:cubicBezTo>
                  <a:cubicBezTo>
                    <a:pt x="50" y="90"/>
                    <a:pt x="52" y="89"/>
                    <a:pt x="53" y="87"/>
                  </a:cubicBezTo>
                  <a:cubicBezTo>
                    <a:pt x="54" y="86"/>
                    <a:pt x="56" y="86"/>
                    <a:pt x="58" y="87"/>
                  </a:cubicBezTo>
                  <a:cubicBezTo>
                    <a:pt x="63" y="90"/>
                    <a:pt x="69" y="93"/>
                    <a:pt x="75" y="94"/>
                  </a:cubicBezTo>
                  <a:cubicBezTo>
                    <a:pt x="77" y="95"/>
                    <a:pt x="78" y="96"/>
                    <a:pt x="78" y="98"/>
                  </a:cubicBezTo>
                  <a:cubicBezTo>
                    <a:pt x="78" y="99"/>
                    <a:pt x="79" y="101"/>
                    <a:pt x="79" y="104"/>
                  </a:cubicBezTo>
                  <a:cubicBezTo>
                    <a:pt x="79" y="106"/>
                    <a:pt x="81" y="107"/>
                    <a:pt x="82" y="108"/>
                  </a:cubicBezTo>
                  <a:cubicBezTo>
                    <a:pt x="88" y="109"/>
                    <a:pt x="94" y="109"/>
                    <a:pt x="100" y="109"/>
                  </a:cubicBezTo>
                  <a:cubicBezTo>
                    <a:pt x="107" y="109"/>
                    <a:pt x="113" y="109"/>
                    <a:pt x="118" y="108"/>
                  </a:cubicBezTo>
                  <a:cubicBezTo>
                    <a:pt x="120" y="107"/>
                    <a:pt x="122" y="106"/>
                    <a:pt x="122" y="104"/>
                  </a:cubicBezTo>
                  <a:cubicBezTo>
                    <a:pt x="122" y="101"/>
                    <a:pt x="122" y="99"/>
                    <a:pt x="123" y="98"/>
                  </a:cubicBezTo>
                  <a:cubicBezTo>
                    <a:pt x="123" y="96"/>
                    <a:pt x="124" y="95"/>
                    <a:pt x="126" y="94"/>
                  </a:cubicBezTo>
                  <a:cubicBezTo>
                    <a:pt x="132" y="93"/>
                    <a:pt x="138" y="90"/>
                    <a:pt x="143" y="87"/>
                  </a:cubicBezTo>
                  <a:cubicBezTo>
                    <a:pt x="145" y="86"/>
                    <a:pt x="146" y="86"/>
                    <a:pt x="148" y="87"/>
                  </a:cubicBezTo>
                  <a:cubicBezTo>
                    <a:pt x="149" y="89"/>
                    <a:pt x="151" y="90"/>
                    <a:pt x="152" y="91"/>
                  </a:cubicBezTo>
                  <a:cubicBezTo>
                    <a:pt x="154" y="92"/>
                    <a:pt x="156" y="92"/>
                    <a:pt x="158" y="91"/>
                  </a:cubicBezTo>
                  <a:cubicBezTo>
                    <a:pt x="167" y="84"/>
                    <a:pt x="176" y="76"/>
                    <a:pt x="183" y="66"/>
                  </a:cubicBezTo>
                  <a:cubicBezTo>
                    <a:pt x="184" y="64"/>
                    <a:pt x="184" y="62"/>
                    <a:pt x="183" y="61"/>
                  </a:cubicBezTo>
                  <a:cubicBezTo>
                    <a:pt x="181" y="59"/>
                    <a:pt x="180" y="57"/>
                    <a:pt x="179" y="56"/>
                  </a:cubicBezTo>
                  <a:cubicBezTo>
                    <a:pt x="178" y="55"/>
                    <a:pt x="178" y="53"/>
                    <a:pt x="179" y="51"/>
                  </a:cubicBezTo>
                  <a:cubicBezTo>
                    <a:pt x="182" y="46"/>
                    <a:pt x="185" y="40"/>
                    <a:pt x="186" y="34"/>
                  </a:cubicBezTo>
                  <a:cubicBezTo>
                    <a:pt x="187" y="32"/>
                    <a:pt x="188" y="31"/>
                    <a:pt x="190" y="31"/>
                  </a:cubicBezTo>
                  <a:cubicBezTo>
                    <a:pt x="191" y="31"/>
                    <a:pt x="193" y="30"/>
                    <a:pt x="196" y="30"/>
                  </a:cubicBezTo>
                  <a:cubicBezTo>
                    <a:pt x="197" y="30"/>
                    <a:pt x="199" y="29"/>
                    <a:pt x="199" y="27"/>
                  </a:cubicBezTo>
                  <a:cubicBezTo>
                    <a:pt x="200" y="22"/>
                    <a:pt x="201" y="18"/>
                    <a:pt x="201" y="14"/>
                  </a:cubicBezTo>
                  <a:cubicBezTo>
                    <a:pt x="201" y="14"/>
                    <a:pt x="201" y="14"/>
                    <a:pt x="201" y="14"/>
                  </a:cubicBezTo>
                  <a:cubicBezTo>
                    <a:pt x="201" y="11"/>
                    <a:pt x="201" y="11"/>
                    <a:pt x="201" y="11"/>
                  </a:cubicBezTo>
                  <a:cubicBezTo>
                    <a:pt x="201" y="0"/>
                    <a:pt x="201" y="0"/>
                    <a:pt x="201" y="0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44"/>
            <p:cNvSpPr>
              <a:spLocks noEditPoints="1"/>
            </p:cNvSpPr>
            <p:nvPr/>
          </p:nvSpPr>
          <p:spPr bwMode="auto">
            <a:xfrm>
              <a:off x="2496023" y="4200602"/>
              <a:ext cx="342957" cy="386308"/>
            </a:xfrm>
            <a:custGeom>
              <a:avLst/>
              <a:gdLst>
                <a:gd name="T0" fmla="*/ 33 w 151"/>
                <a:gd name="T1" fmla="*/ 86 h 170"/>
                <a:gd name="T2" fmla="*/ 75 w 151"/>
                <a:gd name="T3" fmla="*/ 128 h 170"/>
                <a:gd name="T4" fmla="*/ 118 w 151"/>
                <a:gd name="T5" fmla="*/ 86 h 170"/>
                <a:gd name="T6" fmla="*/ 105 w 151"/>
                <a:gd name="T7" fmla="*/ 56 h 170"/>
                <a:gd name="T8" fmla="*/ 46 w 151"/>
                <a:gd name="T9" fmla="*/ 56 h 170"/>
                <a:gd name="T10" fmla="*/ 109 w 151"/>
                <a:gd name="T11" fmla="*/ 86 h 170"/>
                <a:gd name="T12" fmla="*/ 75 w 151"/>
                <a:gd name="T13" fmla="*/ 120 h 170"/>
                <a:gd name="T14" fmla="*/ 42 w 151"/>
                <a:gd name="T15" fmla="*/ 86 h 170"/>
                <a:gd name="T16" fmla="*/ 75 w 151"/>
                <a:gd name="T17" fmla="*/ 52 h 170"/>
                <a:gd name="T18" fmla="*/ 99 w 151"/>
                <a:gd name="T19" fmla="*/ 62 h 170"/>
                <a:gd name="T20" fmla="*/ 151 w 151"/>
                <a:gd name="T21" fmla="*/ 42 h 170"/>
                <a:gd name="T22" fmla="*/ 78 w 151"/>
                <a:gd name="T23" fmla="*/ 3 h 170"/>
                <a:gd name="T24" fmla="*/ 73 w 151"/>
                <a:gd name="T25" fmla="*/ 3 h 170"/>
                <a:gd name="T26" fmla="*/ 0 w 151"/>
                <a:gd name="T27" fmla="*/ 42 h 170"/>
                <a:gd name="T28" fmla="*/ 0 w 151"/>
                <a:gd name="T29" fmla="*/ 46 h 170"/>
                <a:gd name="T30" fmla="*/ 75 w 151"/>
                <a:gd name="T31" fmla="*/ 170 h 170"/>
                <a:gd name="T32" fmla="*/ 151 w 151"/>
                <a:gd name="T33" fmla="*/ 46 h 170"/>
                <a:gd name="T34" fmla="*/ 75 w 151"/>
                <a:gd name="T35" fmla="*/ 162 h 170"/>
                <a:gd name="T36" fmla="*/ 75 w 151"/>
                <a:gd name="T37" fmla="*/ 11 h 170"/>
                <a:gd name="T38" fmla="*/ 75 w 151"/>
                <a:gd name="T39" fmla="*/ 162 h 170"/>
                <a:gd name="T40" fmla="*/ 138 w 151"/>
                <a:gd name="T41" fmla="*/ 53 h 170"/>
                <a:gd name="T42" fmla="*/ 132 w 151"/>
                <a:gd name="T43" fmla="*/ 53 h 170"/>
                <a:gd name="T44" fmla="*/ 16 w 151"/>
                <a:gd name="T45" fmla="*/ 50 h 170"/>
                <a:gd name="T46" fmla="*/ 16 w 151"/>
                <a:gd name="T47" fmla="*/ 57 h 170"/>
                <a:gd name="T48" fmla="*/ 16 w 151"/>
                <a:gd name="T49" fmla="*/ 50 h 170"/>
                <a:gd name="T50" fmla="*/ 72 w 151"/>
                <a:gd name="T51" fmla="*/ 152 h 170"/>
                <a:gd name="T52" fmla="*/ 79 w 151"/>
                <a:gd name="T53" fmla="*/ 152 h 170"/>
                <a:gd name="T54" fmla="*/ 72 w 151"/>
                <a:gd name="T55" fmla="*/ 24 h 170"/>
                <a:gd name="T56" fmla="*/ 79 w 151"/>
                <a:gd name="T57" fmla="*/ 24 h 170"/>
                <a:gd name="T58" fmla="*/ 72 w 151"/>
                <a:gd name="T59" fmla="*/ 24 h 170"/>
                <a:gd name="T60" fmla="*/ 66 w 151"/>
                <a:gd name="T61" fmla="*/ 64 h 170"/>
                <a:gd name="T62" fmla="*/ 65 w 151"/>
                <a:gd name="T63" fmla="*/ 67 h 170"/>
                <a:gd name="T64" fmla="*/ 65 w 151"/>
                <a:gd name="T65" fmla="*/ 76 h 170"/>
                <a:gd name="T66" fmla="*/ 68 w 151"/>
                <a:gd name="T67" fmla="*/ 83 h 170"/>
                <a:gd name="T68" fmla="*/ 82 w 151"/>
                <a:gd name="T69" fmla="*/ 83 h 170"/>
                <a:gd name="T70" fmla="*/ 86 w 151"/>
                <a:gd name="T71" fmla="*/ 76 h 170"/>
                <a:gd name="T72" fmla="*/ 86 w 151"/>
                <a:gd name="T73" fmla="*/ 72 h 170"/>
                <a:gd name="T74" fmla="*/ 75 w 151"/>
                <a:gd name="T75" fmla="*/ 61 h 170"/>
                <a:gd name="T76" fmla="*/ 70 w 151"/>
                <a:gd name="T77" fmla="*/ 62 h 170"/>
                <a:gd name="T78" fmla="*/ 75 w 151"/>
                <a:gd name="T79" fmla="*/ 110 h 170"/>
                <a:gd name="T80" fmla="*/ 68 w 151"/>
                <a:gd name="T81" fmla="*/ 87 h 170"/>
                <a:gd name="T82" fmla="*/ 51 w 151"/>
                <a:gd name="T83" fmla="*/ 103 h 170"/>
                <a:gd name="T84" fmla="*/ 100 w 151"/>
                <a:gd name="T85" fmla="*/ 103 h 170"/>
                <a:gd name="T86" fmla="*/ 83 w 151"/>
                <a:gd name="T87" fmla="*/ 87 h 170"/>
                <a:gd name="T88" fmla="*/ 75 w 151"/>
                <a:gd name="T89" fmla="*/ 107 h 170"/>
                <a:gd name="T90" fmla="*/ 76 w 151"/>
                <a:gd name="T91" fmla="*/ 95 h 170"/>
                <a:gd name="T92" fmla="*/ 75 w 151"/>
                <a:gd name="T93" fmla="*/ 91 h 170"/>
                <a:gd name="T94" fmla="*/ 74 w 151"/>
                <a:gd name="T95" fmla="*/ 95 h 170"/>
                <a:gd name="T96" fmla="*/ 75 w 151"/>
                <a:gd name="T97" fmla="*/ 10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1" h="170">
                  <a:moveTo>
                    <a:pt x="46" y="56"/>
                  </a:moveTo>
                  <a:cubicBezTo>
                    <a:pt x="38" y="64"/>
                    <a:pt x="33" y="75"/>
                    <a:pt x="33" y="86"/>
                  </a:cubicBezTo>
                  <a:cubicBezTo>
                    <a:pt x="33" y="97"/>
                    <a:pt x="38" y="108"/>
                    <a:pt x="46" y="116"/>
                  </a:cubicBezTo>
                  <a:cubicBezTo>
                    <a:pt x="54" y="124"/>
                    <a:pt x="64" y="128"/>
                    <a:pt x="75" y="128"/>
                  </a:cubicBezTo>
                  <a:cubicBezTo>
                    <a:pt x="87" y="128"/>
                    <a:pt x="97" y="124"/>
                    <a:pt x="105" y="116"/>
                  </a:cubicBezTo>
                  <a:cubicBezTo>
                    <a:pt x="113" y="108"/>
                    <a:pt x="118" y="97"/>
                    <a:pt x="118" y="86"/>
                  </a:cubicBezTo>
                  <a:cubicBezTo>
                    <a:pt x="118" y="75"/>
                    <a:pt x="113" y="65"/>
                    <a:pt x="106" y="57"/>
                  </a:cubicBezTo>
                  <a:cubicBezTo>
                    <a:pt x="106" y="56"/>
                    <a:pt x="105" y="56"/>
                    <a:pt x="105" y="56"/>
                  </a:cubicBezTo>
                  <a:cubicBezTo>
                    <a:pt x="97" y="48"/>
                    <a:pt x="87" y="44"/>
                    <a:pt x="75" y="44"/>
                  </a:cubicBezTo>
                  <a:cubicBezTo>
                    <a:pt x="64" y="44"/>
                    <a:pt x="54" y="48"/>
                    <a:pt x="46" y="56"/>
                  </a:cubicBezTo>
                  <a:close/>
                  <a:moveTo>
                    <a:pt x="99" y="62"/>
                  </a:moveTo>
                  <a:cubicBezTo>
                    <a:pt x="106" y="68"/>
                    <a:pt x="109" y="77"/>
                    <a:pt x="109" y="86"/>
                  </a:cubicBezTo>
                  <a:cubicBezTo>
                    <a:pt x="109" y="95"/>
                    <a:pt x="106" y="103"/>
                    <a:pt x="99" y="110"/>
                  </a:cubicBezTo>
                  <a:cubicBezTo>
                    <a:pt x="93" y="116"/>
                    <a:pt x="84" y="120"/>
                    <a:pt x="75" y="120"/>
                  </a:cubicBezTo>
                  <a:cubicBezTo>
                    <a:pt x="66" y="120"/>
                    <a:pt x="58" y="116"/>
                    <a:pt x="51" y="110"/>
                  </a:cubicBezTo>
                  <a:cubicBezTo>
                    <a:pt x="45" y="103"/>
                    <a:pt x="42" y="95"/>
                    <a:pt x="42" y="86"/>
                  </a:cubicBezTo>
                  <a:cubicBezTo>
                    <a:pt x="42" y="77"/>
                    <a:pt x="45" y="68"/>
                    <a:pt x="52" y="62"/>
                  </a:cubicBezTo>
                  <a:cubicBezTo>
                    <a:pt x="58" y="56"/>
                    <a:pt x="66" y="52"/>
                    <a:pt x="75" y="52"/>
                  </a:cubicBezTo>
                  <a:cubicBezTo>
                    <a:pt x="84" y="52"/>
                    <a:pt x="93" y="55"/>
                    <a:pt x="99" y="62"/>
                  </a:cubicBezTo>
                  <a:cubicBezTo>
                    <a:pt x="99" y="62"/>
                    <a:pt x="99" y="62"/>
                    <a:pt x="99" y="62"/>
                  </a:cubicBezTo>
                  <a:close/>
                  <a:moveTo>
                    <a:pt x="151" y="45"/>
                  </a:moveTo>
                  <a:cubicBezTo>
                    <a:pt x="151" y="42"/>
                    <a:pt x="151" y="42"/>
                    <a:pt x="151" y="42"/>
                  </a:cubicBezTo>
                  <a:cubicBezTo>
                    <a:pt x="148" y="41"/>
                    <a:pt x="148" y="41"/>
                    <a:pt x="148" y="41"/>
                  </a:cubicBezTo>
                  <a:cubicBezTo>
                    <a:pt x="108" y="33"/>
                    <a:pt x="79" y="3"/>
                    <a:pt x="78" y="3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2" y="3"/>
                    <a:pt x="43" y="33"/>
                    <a:pt x="3" y="4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74"/>
                    <a:pt x="7" y="140"/>
                    <a:pt x="74" y="170"/>
                  </a:cubicBezTo>
                  <a:cubicBezTo>
                    <a:pt x="75" y="170"/>
                    <a:pt x="75" y="170"/>
                    <a:pt x="75" y="170"/>
                  </a:cubicBezTo>
                  <a:cubicBezTo>
                    <a:pt x="77" y="170"/>
                    <a:pt x="77" y="170"/>
                    <a:pt x="77" y="170"/>
                  </a:cubicBezTo>
                  <a:cubicBezTo>
                    <a:pt x="144" y="140"/>
                    <a:pt x="151" y="74"/>
                    <a:pt x="151" y="46"/>
                  </a:cubicBezTo>
                  <a:cubicBezTo>
                    <a:pt x="151" y="46"/>
                    <a:pt x="151" y="46"/>
                    <a:pt x="151" y="45"/>
                  </a:cubicBezTo>
                  <a:close/>
                  <a:moveTo>
                    <a:pt x="75" y="162"/>
                  </a:moveTo>
                  <a:cubicBezTo>
                    <a:pt x="16" y="134"/>
                    <a:pt x="8" y="75"/>
                    <a:pt x="8" y="48"/>
                  </a:cubicBezTo>
                  <a:cubicBezTo>
                    <a:pt x="41" y="40"/>
                    <a:pt x="67" y="19"/>
                    <a:pt x="75" y="11"/>
                  </a:cubicBezTo>
                  <a:cubicBezTo>
                    <a:pt x="84" y="19"/>
                    <a:pt x="109" y="40"/>
                    <a:pt x="143" y="48"/>
                  </a:cubicBezTo>
                  <a:cubicBezTo>
                    <a:pt x="143" y="75"/>
                    <a:pt x="135" y="134"/>
                    <a:pt x="75" y="162"/>
                  </a:cubicBezTo>
                  <a:close/>
                  <a:moveTo>
                    <a:pt x="135" y="57"/>
                  </a:moveTo>
                  <a:cubicBezTo>
                    <a:pt x="137" y="57"/>
                    <a:pt x="138" y="55"/>
                    <a:pt x="138" y="53"/>
                  </a:cubicBezTo>
                  <a:cubicBezTo>
                    <a:pt x="138" y="52"/>
                    <a:pt x="137" y="50"/>
                    <a:pt x="135" y="50"/>
                  </a:cubicBezTo>
                  <a:cubicBezTo>
                    <a:pt x="133" y="50"/>
                    <a:pt x="132" y="52"/>
                    <a:pt x="132" y="53"/>
                  </a:cubicBezTo>
                  <a:cubicBezTo>
                    <a:pt x="132" y="55"/>
                    <a:pt x="133" y="57"/>
                    <a:pt x="135" y="57"/>
                  </a:cubicBezTo>
                  <a:close/>
                  <a:moveTo>
                    <a:pt x="16" y="50"/>
                  </a:moveTo>
                  <a:cubicBezTo>
                    <a:pt x="14" y="50"/>
                    <a:pt x="12" y="52"/>
                    <a:pt x="12" y="53"/>
                  </a:cubicBezTo>
                  <a:cubicBezTo>
                    <a:pt x="12" y="55"/>
                    <a:pt x="14" y="57"/>
                    <a:pt x="16" y="57"/>
                  </a:cubicBezTo>
                  <a:cubicBezTo>
                    <a:pt x="17" y="57"/>
                    <a:pt x="19" y="55"/>
                    <a:pt x="19" y="53"/>
                  </a:cubicBezTo>
                  <a:cubicBezTo>
                    <a:pt x="19" y="52"/>
                    <a:pt x="17" y="50"/>
                    <a:pt x="16" y="50"/>
                  </a:cubicBezTo>
                  <a:close/>
                  <a:moveTo>
                    <a:pt x="75" y="149"/>
                  </a:moveTo>
                  <a:cubicBezTo>
                    <a:pt x="74" y="149"/>
                    <a:pt x="72" y="151"/>
                    <a:pt x="72" y="152"/>
                  </a:cubicBezTo>
                  <a:cubicBezTo>
                    <a:pt x="72" y="154"/>
                    <a:pt x="74" y="156"/>
                    <a:pt x="75" y="156"/>
                  </a:cubicBezTo>
                  <a:cubicBezTo>
                    <a:pt x="77" y="156"/>
                    <a:pt x="79" y="154"/>
                    <a:pt x="79" y="152"/>
                  </a:cubicBezTo>
                  <a:cubicBezTo>
                    <a:pt x="79" y="151"/>
                    <a:pt x="77" y="149"/>
                    <a:pt x="75" y="149"/>
                  </a:cubicBezTo>
                  <a:close/>
                  <a:moveTo>
                    <a:pt x="72" y="24"/>
                  </a:moveTo>
                  <a:cubicBezTo>
                    <a:pt x="72" y="26"/>
                    <a:pt x="74" y="27"/>
                    <a:pt x="75" y="27"/>
                  </a:cubicBezTo>
                  <a:cubicBezTo>
                    <a:pt x="77" y="27"/>
                    <a:pt x="79" y="26"/>
                    <a:pt x="79" y="24"/>
                  </a:cubicBezTo>
                  <a:cubicBezTo>
                    <a:pt x="79" y="22"/>
                    <a:pt x="77" y="21"/>
                    <a:pt x="75" y="21"/>
                  </a:cubicBezTo>
                  <a:cubicBezTo>
                    <a:pt x="74" y="21"/>
                    <a:pt x="72" y="22"/>
                    <a:pt x="72" y="24"/>
                  </a:cubicBezTo>
                  <a:close/>
                  <a:moveTo>
                    <a:pt x="70" y="62"/>
                  </a:moveTo>
                  <a:cubicBezTo>
                    <a:pt x="69" y="62"/>
                    <a:pt x="67" y="63"/>
                    <a:pt x="66" y="64"/>
                  </a:cubicBezTo>
                  <a:cubicBezTo>
                    <a:pt x="67" y="64"/>
                    <a:pt x="67" y="63"/>
                    <a:pt x="68" y="63"/>
                  </a:cubicBezTo>
                  <a:cubicBezTo>
                    <a:pt x="65" y="64"/>
                    <a:pt x="65" y="67"/>
                    <a:pt x="65" y="67"/>
                  </a:cubicBezTo>
                  <a:cubicBezTo>
                    <a:pt x="65" y="69"/>
                    <a:pt x="65" y="71"/>
                    <a:pt x="65" y="74"/>
                  </a:cubicBezTo>
                  <a:cubicBezTo>
                    <a:pt x="65" y="74"/>
                    <a:pt x="64" y="75"/>
                    <a:pt x="65" y="76"/>
                  </a:cubicBezTo>
                  <a:cubicBezTo>
                    <a:pt x="65" y="77"/>
                    <a:pt x="66" y="78"/>
                    <a:pt x="66" y="78"/>
                  </a:cubicBezTo>
                  <a:cubicBezTo>
                    <a:pt x="67" y="80"/>
                    <a:pt x="68" y="82"/>
                    <a:pt x="68" y="83"/>
                  </a:cubicBezTo>
                  <a:cubicBezTo>
                    <a:pt x="69" y="84"/>
                    <a:pt x="73" y="87"/>
                    <a:pt x="75" y="87"/>
                  </a:cubicBezTo>
                  <a:cubicBezTo>
                    <a:pt x="78" y="87"/>
                    <a:pt x="81" y="84"/>
                    <a:pt x="82" y="83"/>
                  </a:cubicBezTo>
                  <a:cubicBezTo>
                    <a:pt x="83" y="82"/>
                    <a:pt x="84" y="80"/>
                    <a:pt x="84" y="78"/>
                  </a:cubicBezTo>
                  <a:cubicBezTo>
                    <a:pt x="85" y="78"/>
                    <a:pt x="86" y="77"/>
                    <a:pt x="86" y="76"/>
                  </a:cubicBezTo>
                  <a:cubicBezTo>
                    <a:pt x="87" y="75"/>
                    <a:pt x="86" y="74"/>
                    <a:pt x="86" y="74"/>
                  </a:cubicBezTo>
                  <a:cubicBezTo>
                    <a:pt x="86" y="73"/>
                    <a:pt x="86" y="73"/>
                    <a:pt x="86" y="72"/>
                  </a:cubicBezTo>
                  <a:cubicBezTo>
                    <a:pt x="86" y="69"/>
                    <a:pt x="86" y="66"/>
                    <a:pt x="84" y="64"/>
                  </a:cubicBezTo>
                  <a:cubicBezTo>
                    <a:pt x="82" y="61"/>
                    <a:pt x="77" y="60"/>
                    <a:pt x="75" y="61"/>
                  </a:cubicBezTo>
                  <a:cubicBezTo>
                    <a:pt x="76" y="60"/>
                    <a:pt x="76" y="60"/>
                    <a:pt x="77" y="60"/>
                  </a:cubicBezTo>
                  <a:cubicBezTo>
                    <a:pt x="73" y="59"/>
                    <a:pt x="72" y="61"/>
                    <a:pt x="70" y="62"/>
                  </a:cubicBezTo>
                  <a:close/>
                  <a:moveTo>
                    <a:pt x="80" y="103"/>
                  </a:moveTo>
                  <a:cubicBezTo>
                    <a:pt x="75" y="110"/>
                    <a:pt x="75" y="110"/>
                    <a:pt x="75" y="110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68" y="87"/>
                    <a:pt x="68" y="87"/>
                    <a:pt x="68" y="87"/>
                  </a:cubicBezTo>
                  <a:cubicBezTo>
                    <a:pt x="58" y="92"/>
                    <a:pt x="55" y="95"/>
                    <a:pt x="54" y="96"/>
                  </a:cubicBezTo>
                  <a:cubicBezTo>
                    <a:pt x="53" y="97"/>
                    <a:pt x="52" y="99"/>
                    <a:pt x="51" y="103"/>
                  </a:cubicBezTo>
                  <a:cubicBezTo>
                    <a:pt x="57" y="111"/>
                    <a:pt x="65" y="115"/>
                    <a:pt x="75" y="115"/>
                  </a:cubicBezTo>
                  <a:cubicBezTo>
                    <a:pt x="85" y="115"/>
                    <a:pt x="94" y="111"/>
                    <a:pt x="100" y="103"/>
                  </a:cubicBezTo>
                  <a:cubicBezTo>
                    <a:pt x="99" y="99"/>
                    <a:pt x="98" y="97"/>
                    <a:pt x="97" y="96"/>
                  </a:cubicBezTo>
                  <a:cubicBezTo>
                    <a:pt x="96" y="95"/>
                    <a:pt x="92" y="92"/>
                    <a:pt x="83" y="87"/>
                  </a:cubicBezTo>
                  <a:lnTo>
                    <a:pt x="80" y="103"/>
                  </a:lnTo>
                  <a:close/>
                  <a:moveTo>
                    <a:pt x="75" y="107"/>
                  </a:moveTo>
                  <a:cubicBezTo>
                    <a:pt x="78" y="102"/>
                    <a:pt x="78" y="102"/>
                    <a:pt x="78" y="102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3" y="93"/>
                    <a:pt x="73" y="93"/>
                    <a:pt x="73" y="93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2" y="102"/>
                    <a:pt x="72" y="102"/>
                    <a:pt x="72" y="102"/>
                  </a:cubicBezTo>
                  <a:lnTo>
                    <a:pt x="75" y="1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Rectangle 23"/>
          <p:cNvSpPr/>
          <p:nvPr userDrawn="1"/>
        </p:nvSpPr>
        <p:spPr>
          <a:xfrm>
            <a:off x="3413419" y="0"/>
            <a:ext cx="4130382" cy="4139265"/>
          </a:xfrm>
          <a:prstGeom prst="rect">
            <a:avLst/>
          </a:prstGeom>
          <a:gradFill>
            <a:gsLst>
              <a:gs pos="49000">
                <a:srgbClr val="FFFFFF">
                  <a:alpha val="83000"/>
                </a:srgbClr>
              </a:gs>
              <a:gs pos="72000">
                <a:schemeClr val="bg1"/>
              </a:gs>
              <a:gs pos="31000">
                <a:schemeClr val="bg1">
                  <a:alpha val="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  <a:effectLst>
            <a:glow rad="469900">
              <a:schemeClr val="bg1">
                <a:alpha val="85000"/>
              </a:schemeClr>
            </a:glow>
          </a:effectLst>
        </p:spPr>
      </p:pic>
      <p:pic>
        <p:nvPicPr>
          <p:cNvPr id="6146" name="Picture 2" descr="C:\Users\LMartinez\Desktop\managed services\managed services customer deck\stock\shutterstock_714903802.jpg"/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91000"/>
            <a:ext cx="9144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0" y="4191000"/>
            <a:ext cx="9144000" cy="974653"/>
          </a:xfrm>
          <a:prstGeom prst="rect">
            <a:avLst/>
          </a:prstGeom>
          <a:gradFill flip="none" rotWithShape="1">
            <a:gsLst>
              <a:gs pos="0">
                <a:srgbClr val="0A5295">
                  <a:alpha val="79000"/>
                </a:srgbClr>
              </a:gs>
              <a:gs pos="67000">
                <a:srgbClr val="02427B">
                  <a:alpha val="90000"/>
                  <a:lumMod val="94000"/>
                  <a:lumOff val="6000"/>
                </a:srgbClr>
              </a:gs>
              <a:gs pos="100000">
                <a:srgbClr val="0B559A">
                  <a:alpha val="71000"/>
                </a:srgbClr>
              </a:gs>
              <a:gs pos="41000">
                <a:schemeClr val="tx2">
                  <a:alpha val="93000"/>
                  <a:lumMod val="99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lvl="0" algn="ctr" defTabSz="914355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71F30A2-9270-45C4-B5D1-F5B83C32247E}"/>
              </a:ext>
            </a:extLst>
          </p:cNvPr>
          <p:cNvSpPr txBox="1">
            <a:spLocks/>
          </p:cNvSpPr>
          <p:nvPr userDrawn="1"/>
        </p:nvSpPr>
        <p:spPr>
          <a:xfrm>
            <a:off x="457200" y="4743450"/>
            <a:ext cx="2956218" cy="27384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>
                    <a:lumMod val="85000"/>
                  </a:srgbClr>
                </a:solidFill>
              </a:rPr>
              <a:t>© 2020 ePlus inc. Confidential and Proprietary. </a:t>
            </a:r>
          </a:p>
        </p:txBody>
      </p:sp>
      <p:sp>
        <p:nvSpPr>
          <p:cNvPr id="21" name="Footer Placeholder 4"/>
          <p:cNvSpPr txBox="1">
            <a:spLocks/>
          </p:cNvSpPr>
          <p:nvPr userDrawn="1"/>
        </p:nvSpPr>
        <p:spPr>
          <a:xfrm>
            <a:off x="6781800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ePlus. Where Technology Means More.®</a:t>
            </a:r>
          </a:p>
        </p:txBody>
      </p:sp>
      <p:sp>
        <p:nvSpPr>
          <p:cNvPr id="16" name="Rectangle 15"/>
          <p:cNvSpPr/>
          <p:nvPr userDrawn="1"/>
        </p:nvSpPr>
        <p:spPr>
          <a:xfrm rot="5400000">
            <a:off x="-457200" y="803910"/>
            <a:ext cx="1005840" cy="9144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7315200" cy="48768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" y="849313"/>
            <a:ext cx="7315200" cy="427037"/>
          </a:xfrm>
        </p:spPr>
        <p:txBody>
          <a:bodyPr lIns="0" anchor="t" anchorCtr="0">
            <a:noAutofit/>
          </a:bodyPr>
          <a:lstStyle>
            <a:lvl1pPr marL="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2pPr>
            <a:lvl3pPr marL="45720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3pPr>
            <a:lvl4pPr marL="914400" indent="0">
              <a:buNone/>
              <a:defRPr lang="en-US" sz="1800" b="0" i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4pPr>
            <a:lvl5pPr marL="1262063" indent="0">
              <a:buNone/>
              <a:defRPr lang="en-US" sz="1800" b="0" i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CC93F72-B05A-4C3B-BA12-16D1ED019FE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504950"/>
            <a:ext cx="5029200" cy="1905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431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Martinez\Documents\stock photos\shutterstock_119983759 elephant in offic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2" r="29416"/>
          <a:stretch/>
        </p:blipFill>
        <p:spPr bwMode="auto">
          <a:xfrm>
            <a:off x="4914900" y="2"/>
            <a:ext cx="4229100" cy="51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6781800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ePlus. Where Technology Means More.®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4914900" y="0"/>
            <a:ext cx="4229100" cy="2266950"/>
          </a:xfrm>
          <a:prstGeom prst="rect">
            <a:avLst/>
          </a:prstGeom>
          <a:gradFill flip="none" rotWithShape="1">
            <a:gsLst>
              <a:gs pos="33000">
                <a:srgbClr val="004B81">
                  <a:alpha val="47000"/>
                </a:srgbClr>
              </a:gs>
              <a:gs pos="0">
                <a:srgbClr val="0070C0">
                  <a:lumMod val="62000"/>
                  <a:alpha val="69000"/>
                </a:srgbClr>
              </a:gs>
              <a:gs pos="59000">
                <a:srgbClr val="0070C0">
                  <a:alpha val="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  <a:effectLst>
            <a:glow rad="254000">
              <a:srgbClr val="2F6B9D">
                <a:alpha val="9000"/>
              </a:srgbClr>
            </a:glow>
            <a:outerShdw blurRad="444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 userDrawn="1"/>
        </p:nvSpPr>
        <p:spPr>
          <a:xfrm>
            <a:off x="4914900" y="2"/>
            <a:ext cx="198120" cy="5165653"/>
          </a:xfrm>
          <a:prstGeom prst="rect">
            <a:avLst/>
          </a:prstGeom>
          <a:gradFill>
            <a:gsLst>
              <a:gs pos="0">
                <a:srgbClr val="273038">
                  <a:alpha val="51000"/>
                </a:srgbClr>
              </a:gs>
              <a:gs pos="100000">
                <a:srgbClr val="273038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 rot="5400000">
            <a:off x="-457200" y="803910"/>
            <a:ext cx="1005840" cy="9144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361950"/>
            <a:ext cx="3810000" cy="9906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lnSpc>
                <a:spcPts val="3000"/>
              </a:lnSpc>
              <a:defRPr sz="2800" b="1">
                <a:solidFill>
                  <a:srgbClr val="00549B"/>
                </a:solidFill>
              </a:defRPr>
            </a:lvl1pPr>
          </a:lstStyle>
          <a:p>
            <a:r>
              <a:rPr lang="en-US" dirty="0"/>
              <a:t>Click to edit Master    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A0A6655-6611-4FFF-B252-F2226615F9F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733550"/>
            <a:ext cx="4038600" cy="1905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095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image transform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LMartinez\Documents\stock photos\shutterstock_640097431 square overlay renewals calendar hr cycle cloud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6" b="20130"/>
          <a:stretch/>
        </p:blipFill>
        <p:spPr bwMode="auto">
          <a:xfrm>
            <a:off x="-12289" y="0"/>
            <a:ext cx="9144000" cy="104774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2000"/>
                </a:schemeClr>
              </a:gs>
              <a:gs pos="41000">
                <a:srgbClr val="69B8FF">
                  <a:alpha val="28000"/>
                </a:srgb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</p:pic>
      <p:sp>
        <p:nvSpPr>
          <p:cNvPr id="21" name="Rectangle 20"/>
          <p:cNvSpPr/>
          <p:nvPr userDrawn="1"/>
        </p:nvSpPr>
        <p:spPr>
          <a:xfrm flipH="1">
            <a:off x="1973409" y="0"/>
            <a:ext cx="2303557" cy="1047747"/>
          </a:xfrm>
          <a:prstGeom prst="rect">
            <a:avLst/>
          </a:prstGeom>
          <a:gradFill flip="none" rotWithShape="1">
            <a:gsLst>
              <a:gs pos="49000">
                <a:schemeClr val="accent3">
                  <a:lumMod val="20000"/>
                  <a:lumOff val="80000"/>
                  <a:alpha val="30000"/>
                </a:schemeClr>
              </a:gs>
              <a:gs pos="76000">
                <a:srgbClr val="2386E3">
                  <a:alpha val="0"/>
                </a:srgbClr>
              </a:gs>
              <a:gs pos="15000">
                <a:schemeClr val="tx2">
                  <a:lumMod val="60000"/>
                  <a:lumOff val="40000"/>
                  <a:alpha val="17000"/>
                </a:schemeClr>
              </a:gs>
            </a:gsLst>
            <a:lin ang="8400000" scaled="0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 userDrawn="1"/>
        </p:nvSpPr>
        <p:spPr>
          <a:xfrm flipH="1">
            <a:off x="-12289" y="-19050"/>
            <a:ext cx="1947597" cy="10477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2000"/>
                </a:schemeClr>
              </a:gs>
              <a:gs pos="41000">
                <a:srgbClr val="69B8FF">
                  <a:alpha val="28000"/>
                </a:srgb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defTabSz="914400"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37" name="Picture 36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"/>
          <a:stretch/>
        </p:blipFill>
        <p:spPr bwMode="auto">
          <a:xfrm>
            <a:off x="0" y="1568379"/>
            <a:ext cx="9144000" cy="3575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ectangle 37"/>
          <p:cNvSpPr/>
          <p:nvPr userDrawn="1"/>
        </p:nvSpPr>
        <p:spPr>
          <a:xfrm rot="10800000">
            <a:off x="-12288" y="2495550"/>
            <a:ext cx="9144000" cy="2670102"/>
          </a:xfrm>
          <a:prstGeom prst="rect">
            <a:avLst/>
          </a:prstGeom>
          <a:gradFill flip="none" rotWithShape="1">
            <a:gsLst>
              <a:gs pos="26000">
                <a:schemeClr val="accent1">
                  <a:shade val="30000"/>
                  <a:satMod val="115000"/>
                  <a:lumMod val="0"/>
                  <a:lumOff val="100000"/>
                  <a:alpha val="0"/>
                </a:schemeClr>
              </a:gs>
              <a:gs pos="61000">
                <a:schemeClr val="accent1">
                  <a:shade val="100000"/>
                  <a:satMod val="115000"/>
                  <a:lumMod val="0"/>
                  <a:lumOff val="10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ooter Placeholder 4"/>
          <p:cNvSpPr txBox="1">
            <a:spLocks/>
          </p:cNvSpPr>
          <p:nvPr userDrawn="1"/>
        </p:nvSpPr>
        <p:spPr>
          <a:xfrm>
            <a:off x="6781800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ePlus. Where Technology Means More.®</a:t>
            </a:r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571F30A2-9270-45C4-B5D1-F5B83C32247E}"/>
              </a:ext>
            </a:extLst>
          </p:cNvPr>
          <p:cNvSpPr txBox="1">
            <a:spLocks/>
          </p:cNvSpPr>
          <p:nvPr userDrawn="1"/>
        </p:nvSpPr>
        <p:spPr>
          <a:xfrm>
            <a:off x="457200" y="4743450"/>
            <a:ext cx="2956218" cy="27384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 defTabSz="914400" rtl="0" eaLnBrk="1" latinLnBrk="0" hangingPunct="1"/>
            <a:r>
              <a:rPr lang="en-US" sz="850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© 2020 ePlus inc. Confidential and Proprietary. 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1" hasCustomPrompt="1"/>
          </p:nvPr>
        </p:nvSpPr>
        <p:spPr>
          <a:xfrm>
            <a:off x="533400" y="4095750"/>
            <a:ext cx="8077200" cy="53340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000" i="1" kern="1200" dirty="0" smtClean="0">
                <a:solidFill>
                  <a:srgbClr val="004F95"/>
                </a:solidFill>
                <a:latin typeface="+mj-lt"/>
                <a:ea typeface="Calibri" charset="0"/>
                <a:cs typeface="Calibri" charset="0"/>
              </a:defRPr>
            </a:lvl1pPr>
            <a:lvl2pPr marL="0" indent="0" algn="ctr">
              <a:spcBef>
                <a:spcPts val="600"/>
              </a:spcBef>
              <a:spcAft>
                <a:spcPts val="600"/>
              </a:spcAft>
              <a:buClrTx/>
              <a:buNone/>
              <a:defRPr lang="en-US" sz="2000" i="1" kern="1200" dirty="0" smtClean="0">
                <a:solidFill>
                  <a:srgbClr val="004F95"/>
                </a:solidFill>
                <a:latin typeface="+mj-lt"/>
                <a:ea typeface="Calibri" charset="0"/>
                <a:cs typeface="Calibri" charset="0"/>
              </a:defRPr>
            </a:lvl2pPr>
            <a:lvl3pPr marL="914400" indent="0" algn="ctr">
              <a:buNone/>
              <a:defRPr lang="en-US" sz="2000" i="1" kern="1200" dirty="0" smtClean="0">
                <a:solidFill>
                  <a:srgbClr val="004F95"/>
                </a:solidFill>
                <a:latin typeface="+mj-lt"/>
                <a:ea typeface="Calibri" charset="0"/>
                <a:cs typeface="Calibri" charset="0"/>
              </a:defRPr>
            </a:lvl3pPr>
            <a:lvl4pPr marL="1371600" indent="0" algn="ctr">
              <a:buNone/>
              <a:defRPr lang="en-US" sz="2000" i="1" kern="1200" dirty="0" smtClean="0">
                <a:solidFill>
                  <a:srgbClr val="004F95"/>
                </a:solidFill>
                <a:latin typeface="+mj-lt"/>
                <a:ea typeface="Calibri" charset="0"/>
                <a:cs typeface="Calibri" charset="0"/>
              </a:defRPr>
            </a:lvl4pPr>
            <a:lvl5pPr marL="1828800" indent="0" algn="ctr">
              <a:buNone/>
              <a:defRPr lang="en-US" sz="2000" i="1" kern="1200" dirty="0">
                <a:solidFill>
                  <a:srgbClr val="004F95"/>
                </a:solidFill>
                <a:latin typeface="+mj-lt"/>
                <a:ea typeface="Calibri" charset="0"/>
                <a:cs typeface="Calibri" charset="0"/>
              </a:defRPr>
            </a:lvl5pPr>
          </a:lstStyle>
          <a:p>
            <a:pPr marL="0" lvl="1" indent="0" algn="ctr">
              <a:spcBef>
                <a:spcPts val="600"/>
              </a:spcBef>
              <a:spcAft>
                <a:spcPts val="600"/>
              </a:spcAft>
              <a:buClrTx/>
              <a:buNone/>
            </a:pPr>
            <a:r>
              <a:rPr lang="en-US" i="1" dirty="0">
                <a:solidFill>
                  <a:srgbClr val="004F95"/>
                </a:solidFill>
              </a:rPr>
              <a:t>Callout text, if needed. Callout text, if needed. Callout text, if needed.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6934200" y="0"/>
            <a:ext cx="2205942" cy="1028696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2000"/>
                </a:schemeClr>
              </a:gs>
              <a:gs pos="41000">
                <a:srgbClr val="69B8FF">
                  <a:alpha val="28000"/>
                </a:srgb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ctr"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394" y="0"/>
            <a:ext cx="1047748" cy="1047748"/>
          </a:xfrm>
          <a:prstGeom prst="rect">
            <a:avLst/>
          </a:prstGeom>
          <a:effectLst>
            <a:glow rad="254000">
              <a:schemeClr val="tx2">
                <a:alpha val="21000"/>
              </a:schemeClr>
            </a:glow>
            <a:outerShdw blurRad="50800" dist="38100" dir="2700000" algn="tl" rotWithShape="0">
              <a:prstClr val="black">
                <a:alpha val="18000"/>
              </a:prstClr>
            </a:outerShdw>
          </a:effectLst>
        </p:spPr>
      </p:pic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1962150"/>
            <a:ext cx="1752600" cy="205740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None/>
              <a:defRPr lang="en-US" sz="1200" kern="1200" baseline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rgbClr val="000000"/>
                </a:solidFill>
              </a:defRPr>
            </a:lvl2pPr>
          </a:lstStyle>
          <a:p>
            <a:pPr marL="0" lvl="1" indent="0">
              <a:lnSpc>
                <a:spcPts val="1800"/>
              </a:lnSpc>
              <a:buNone/>
            </a:pPr>
            <a:r>
              <a:rPr lang="en-US" sz="1200" dirty="0"/>
              <a:t>Drives technology, hi-tech, cloud, connectivity. This text area is set to scale to a smaller font size automatically if content goes beyond it’s allotted area.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57150"/>
            <a:ext cx="7620000" cy="742950"/>
          </a:xfrm>
        </p:spPr>
        <p:txBody>
          <a:bodyPr>
            <a:normAutofit/>
          </a:bodyPr>
          <a:lstStyle>
            <a:lvl1pPr algn="ctr">
              <a:defRPr sz="2800" b="1">
                <a:effectLst>
                  <a:glow rad="787400">
                    <a:srgbClr val="C2ECF0">
                      <a:alpha val="34902"/>
                    </a:srgbClr>
                  </a:glow>
                </a:effectLst>
              </a:defRPr>
            </a:lvl1pPr>
          </a:lstStyle>
          <a:p>
            <a:r>
              <a:rPr lang="en-US" dirty="0"/>
              <a:t>Title: 4 Section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1581150"/>
            <a:ext cx="1752600" cy="3048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Edit Header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641600" y="1962150"/>
            <a:ext cx="1752600" cy="205740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None/>
              <a:defRPr lang="en-US" sz="1200" kern="1200" baseline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rgbClr val="000000"/>
                </a:solidFill>
              </a:defRPr>
            </a:lvl2pPr>
          </a:lstStyle>
          <a:p>
            <a:pPr marL="0" lvl="1" indent="0">
              <a:lnSpc>
                <a:spcPts val="1800"/>
              </a:lnSpc>
              <a:buNone/>
            </a:pPr>
            <a:r>
              <a:rPr lang="en-US" sz="1200" dirty="0"/>
              <a:t>Drives technology, hi-tech, cloud, connectivity. This text area is set to scale to a smaller font size automatically if content goes beyond it’s allotted area.</a:t>
            </a:r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2641600" y="1581150"/>
            <a:ext cx="1752600" cy="3048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Edit Header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749800" y="1962150"/>
            <a:ext cx="1752600" cy="205740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None/>
              <a:defRPr lang="en-US" sz="1200" kern="1200" baseline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rgbClr val="000000"/>
                </a:solidFill>
              </a:defRPr>
            </a:lvl2pPr>
          </a:lstStyle>
          <a:p>
            <a:pPr marL="0" lvl="1" indent="0">
              <a:lnSpc>
                <a:spcPts val="1800"/>
              </a:lnSpc>
              <a:buNone/>
            </a:pPr>
            <a:r>
              <a:rPr lang="en-US" sz="1200" dirty="0"/>
              <a:t>Drives technology, hi-tech, cloud, connectivity. This text area is set to scale to a smaller font size automatically if content goes beyond it’s allotted area.</a:t>
            </a:r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4749800" y="1581150"/>
            <a:ext cx="1752600" cy="3048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Edit Header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858000" y="1962150"/>
            <a:ext cx="1752600" cy="205740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None/>
              <a:defRPr lang="en-US" sz="1200" kern="1200" baseline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rgbClr val="000000"/>
                </a:solidFill>
              </a:defRPr>
            </a:lvl2pPr>
          </a:lstStyle>
          <a:p>
            <a:pPr marL="0" lvl="1" indent="0">
              <a:lnSpc>
                <a:spcPts val="1800"/>
              </a:lnSpc>
              <a:buNone/>
            </a:pPr>
            <a:r>
              <a:rPr lang="en-US" sz="1200" dirty="0"/>
              <a:t>Drives technology, hi-tech, cloud, connectivity. This text area is set to scale to a smaller font size automatically if content goes beyond it’s allotted area.</a:t>
            </a:r>
          </a:p>
        </p:txBody>
      </p:sp>
      <p:sp>
        <p:nvSpPr>
          <p:cNvPr id="29" name="Text Placeholder 22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0" y="1581150"/>
            <a:ext cx="1752600" cy="3048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Edit Header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-12289" y="1047750"/>
            <a:ext cx="9144000" cy="0"/>
          </a:xfrm>
          <a:prstGeom prst="line">
            <a:avLst/>
          </a:prstGeom>
          <a:ln w="15875">
            <a:solidFill>
              <a:schemeClr val="bg1"/>
            </a:solidFill>
          </a:ln>
          <a:effectLst>
            <a:outerShdw blurRad="50800" dist="25400" dir="5400000" algn="t" rotWithShape="0">
              <a:srgbClr val="97CAE1">
                <a:alpha val="28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3565937" y="983741"/>
            <a:ext cx="2011680" cy="128016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2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Martinez\Desktop\managed services\managed services customer deck\stock\shutterstock_450493363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0" y="0"/>
            <a:ext cx="3810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6781800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ePlus. Where Technology Means More.®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5181600" y="0"/>
            <a:ext cx="3962400" cy="2266950"/>
          </a:xfrm>
          <a:prstGeom prst="rect">
            <a:avLst/>
          </a:prstGeom>
          <a:gradFill flip="none" rotWithShape="1">
            <a:gsLst>
              <a:gs pos="21000">
                <a:srgbClr val="004B81">
                  <a:alpha val="54000"/>
                </a:srgbClr>
              </a:gs>
              <a:gs pos="0">
                <a:srgbClr val="0070C0">
                  <a:lumMod val="62000"/>
                  <a:alpha val="32000"/>
                </a:srgbClr>
              </a:gs>
              <a:gs pos="39000">
                <a:srgbClr val="0070C0">
                  <a:alpha val="0"/>
                </a:srgb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  <a:effectLst>
            <a:glow rad="254000">
              <a:srgbClr val="2F6B9D">
                <a:alpha val="9000"/>
              </a:srgbClr>
            </a:glow>
            <a:outerShdw blurRad="444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 userDrawn="1"/>
        </p:nvSpPr>
        <p:spPr>
          <a:xfrm>
            <a:off x="5334000" y="2"/>
            <a:ext cx="198120" cy="5165653"/>
          </a:xfrm>
          <a:prstGeom prst="rect">
            <a:avLst/>
          </a:prstGeom>
          <a:gradFill>
            <a:gsLst>
              <a:gs pos="0">
                <a:srgbClr val="273038">
                  <a:alpha val="51000"/>
                </a:srgbClr>
              </a:gs>
              <a:gs pos="100000">
                <a:srgbClr val="273038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 rot="5400000">
            <a:off x="-457200" y="803910"/>
            <a:ext cx="1005840" cy="9144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361950"/>
            <a:ext cx="3810000" cy="9906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lnSpc>
                <a:spcPts val="3000"/>
              </a:lnSpc>
              <a:defRPr sz="2800" b="1">
                <a:solidFill>
                  <a:srgbClr val="00549B"/>
                </a:solidFill>
              </a:defRPr>
            </a:lvl1pPr>
          </a:lstStyle>
          <a:p>
            <a:r>
              <a:rPr lang="en-US" dirty="0"/>
              <a:t>Click to edit Master    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AADED4-C7DD-4779-8457-C8E7F3E790E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733550"/>
            <a:ext cx="4038600" cy="1905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044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ue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C1414683-3195-4D29-99BF-0614E4D1811F}"/>
              </a:ext>
            </a:extLst>
          </p:cNvPr>
          <p:cNvSpPr/>
          <p:nvPr userDrawn="1"/>
        </p:nvSpPr>
        <p:spPr>
          <a:xfrm>
            <a:off x="113158" y="0"/>
            <a:ext cx="9030842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6781800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ePlus. Where Technology Means More.®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71F30A2-9270-45C4-B5D1-F5B83C32247E}"/>
              </a:ext>
            </a:extLst>
          </p:cNvPr>
          <p:cNvSpPr txBox="1">
            <a:spLocks/>
          </p:cNvSpPr>
          <p:nvPr userDrawn="1"/>
        </p:nvSpPr>
        <p:spPr>
          <a:xfrm>
            <a:off x="457200" y="4743450"/>
            <a:ext cx="2956218" cy="27384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© 2020 ePlus inc. Confidential and Proprietary.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094A7D-CCDD-486F-B1EE-C09FC5FCF3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  <a:effectLst>
            <a:glow rad="254000">
              <a:srgbClr val="2F6B9D">
                <a:alpha val="9000"/>
              </a:srgbClr>
            </a:glow>
            <a:outerShdw blurRad="444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A107A68-E2F2-4D95-9890-FDE5DC600495}"/>
              </a:ext>
            </a:extLst>
          </p:cNvPr>
          <p:cNvSpPr/>
          <p:nvPr userDrawn="1"/>
        </p:nvSpPr>
        <p:spPr>
          <a:xfrm rot="5400000">
            <a:off x="-274320" y="621030"/>
            <a:ext cx="640080" cy="9144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1DB4210-B6CA-4150-9B8B-71E135CE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950"/>
            <a:ext cx="7315200" cy="48768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461FBB6-2910-4FF3-8F62-09B713DEBF3F}"/>
              </a:ext>
            </a:extLst>
          </p:cNvPr>
          <p:cNvSpPr/>
          <p:nvPr userDrawn="1"/>
        </p:nvSpPr>
        <p:spPr>
          <a:xfrm>
            <a:off x="1219200" y="1276350"/>
            <a:ext cx="3886200" cy="762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alpha val="5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9997ABD-F2D1-4DCF-9FCC-049D7F948B6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428750"/>
            <a:ext cx="4038600" cy="1905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87900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648200" y="0"/>
            <a:ext cx="4495800" cy="5165655"/>
          </a:xfrm>
          <a:prstGeom prst="rect">
            <a:avLst/>
          </a:prstGeom>
          <a:blipFill>
            <a:blip r:embed="rId2"/>
            <a:srcRect/>
            <a:stretch>
              <a:fillRect l="-52712" t="-30542" r="-113728" b="-2346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6781800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50" kern="1200" noProof="0" dirty="0">
                <a:solidFill>
                  <a:schemeClr val="bg1">
                    <a:alpha val="73000"/>
                  </a:schemeClr>
                </a:solidFill>
                <a:effectLst/>
                <a:latin typeface="+mn-lt"/>
                <a:ea typeface="+mn-ea"/>
                <a:cs typeface="+mn-cs"/>
              </a:rPr>
              <a:t>ePlus. Where Technology Means More.®</a:t>
            </a:r>
          </a:p>
        </p:txBody>
      </p:sp>
      <p:sp>
        <p:nvSpPr>
          <p:cNvPr id="14" name="Rectangle 13"/>
          <p:cNvSpPr/>
          <p:nvPr userDrawn="1"/>
        </p:nvSpPr>
        <p:spPr>
          <a:xfrm rot="5400000">
            <a:off x="-457200" y="803910"/>
            <a:ext cx="1005840" cy="9144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361950"/>
            <a:ext cx="3810000" cy="9906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lnSpc>
                <a:spcPts val="3000"/>
              </a:lnSpc>
              <a:defRPr sz="2800" b="1">
                <a:solidFill>
                  <a:srgbClr val="00549B"/>
                </a:solidFill>
              </a:defRPr>
            </a:lvl1pPr>
          </a:lstStyle>
          <a:p>
            <a:r>
              <a:rPr lang="en-US" dirty="0"/>
              <a:t>Click to edit Master    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4648200" y="0"/>
            <a:ext cx="4495800" cy="1962150"/>
          </a:xfrm>
          <a:prstGeom prst="rect">
            <a:avLst/>
          </a:prstGeom>
          <a:gradFill flip="none" rotWithShape="1">
            <a:gsLst>
              <a:gs pos="11000">
                <a:srgbClr val="004B81">
                  <a:alpha val="54000"/>
                </a:srgbClr>
              </a:gs>
              <a:gs pos="0">
                <a:srgbClr val="0070C0">
                  <a:lumMod val="62000"/>
                  <a:alpha val="32000"/>
                </a:srgbClr>
              </a:gs>
              <a:gs pos="50000">
                <a:srgbClr val="0070C0">
                  <a:alpha val="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  <a:effectLst>
            <a:glow rad="254000">
              <a:srgbClr val="2F6B9D">
                <a:alpha val="9000"/>
              </a:srgbClr>
            </a:glow>
            <a:outerShdw blurRad="444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 userDrawn="1"/>
        </p:nvSpPr>
        <p:spPr>
          <a:xfrm>
            <a:off x="4648200" y="2"/>
            <a:ext cx="198120" cy="5165653"/>
          </a:xfrm>
          <a:prstGeom prst="rect">
            <a:avLst/>
          </a:prstGeom>
          <a:gradFill>
            <a:gsLst>
              <a:gs pos="0">
                <a:srgbClr val="273038">
                  <a:alpha val="51000"/>
                </a:srgbClr>
              </a:gs>
              <a:gs pos="100000">
                <a:srgbClr val="273038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BEEDC2A-D1E5-48BB-B0E8-95D9A16A4BB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733550"/>
            <a:ext cx="4038600" cy="1905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6216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ePlus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39" b="30631"/>
          <a:stretch/>
        </p:blipFill>
        <p:spPr>
          <a:xfrm>
            <a:off x="-3858" y="0"/>
            <a:ext cx="9144000" cy="104774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50"/>
            <a:ext cx="8229600" cy="29718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rgbClr val="184EA1"/>
              </a:buClr>
              <a:buSzPct val="90000"/>
              <a:buFont typeface="Lucida Grande"/>
              <a:buNone/>
              <a:defRPr sz="2800">
                <a:solidFill>
                  <a:srgbClr val="004F95"/>
                </a:solidFill>
                <a:latin typeface="+mj-lt"/>
                <a:ea typeface="Calibri" charset="0"/>
                <a:cs typeface="Calibri" charset="0"/>
              </a:defRPr>
            </a:lvl1pPr>
            <a:lvl2pPr marL="285750" indent="-285750">
              <a:buClr>
                <a:srgbClr val="184EA1"/>
              </a:buClr>
              <a:buSzPct val="90000"/>
              <a:buFont typeface="Lucida Grande"/>
              <a:buChar char="+"/>
              <a:defRPr sz="20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2pPr>
            <a:lvl3pPr marL="685800" indent="-228600">
              <a:buClr>
                <a:srgbClr val="184EA1"/>
              </a:buClr>
              <a:buSzPct val="90000"/>
              <a:buFont typeface="Lucida Grande"/>
              <a:buChar char="+"/>
              <a:defRPr sz="18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3pPr>
            <a:lvl4pPr marL="1143000" indent="-228600">
              <a:buClr>
                <a:srgbClr val="184EA1"/>
              </a:buClr>
              <a:buSzPct val="90000"/>
              <a:buFont typeface="Lucida Grande"/>
              <a:buChar char="+"/>
              <a:defRPr sz="16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4pPr>
            <a:lvl5pPr marL="1490663" indent="-228600">
              <a:buClr>
                <a:srgbClr val="184EA1"/>
              </a:buClr>
              <a:buSzPct val="90000"/>
              <a:buFont typeface="Lucida Grande"/>
              <a:buChar char="+"/>
              <a:defRPr sz="16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394" y="0"/>
            <a:ext cx="1047748" cy="104774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3565937" y="983741"/>
            <a:ext cx="2011680" cy="64007"/>
          </a:xfrm>
          <a:prstGeom prst="rect">
            <a:avLst/>
          </a:prstGeom>
          <a:solidFill>
            <a:srgbClr val="00529B"/>
          </a:solidFill>
          <a:ln>
            <a:noFill/>
          </a:ln>
          <a:effectLst>
            <a:outerShdw blurRad="241300" dist="292100" dir="16200000" sx="164000" sy="164000" rotWithShape="0">
              <a:srgbClr val="004F95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742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>
            <a:off x="0" y="0"/>
            <a:ext cx="9140142" cy="1047748"/>
          </a:xfrm>
          <a:prstGeom prst="rect">
            <a:avLst/>
          </a:prstGeom>
          <a:blipFill>
            <a:blip r:embed="rId2">
              <a:lum bright="20000" contrast="40000"/>
            </a:blip>
            <a:srcRect/>
            <a:stretch>
              <a:fillRect l="-21" t="-438728" r="-21" b="-159454"/>
            </a:stretch>
          </a:blipFill>
          <a:ln>
            <a:noFill/>
          </a:ln>
          <a:effectLst>
            <a:innerShdw blurRad="508000" dist="1104900" dir="2580000">
              <a:srgbClr val="004F95">
                <a:alpha val="6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3565937" y="983741"/>
            <a:ext cx="2011680" cy="64007"/>
          </a:xfrm>
          <a:prstGeom prst="rect">
            <a:avLst/>
          </a:prstGeom>
          <a:solidFill>
            <a:srgbClr val="00529B"/>
          </a:solidFill>
          <a:ln w="12700">
            <a:solidFill>
              <a:schemeClr val="bg1">
                <a:alpha val="33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394" y="0"/>
            <a:ext cx="1047748" cy="1047748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428750"/>
            <a:ext cx="3810000" cy="29718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rgbClr val="184EA1"/>
              </a:buClr>
              <a:buSzPct val="90000"/>
              <a:buFont typeface="Lucida Grande"/>
              <a:buNone/>
              <a:defRPr sz="2400">
                <a:solidFill>
                  <a:srgbClr val="004F95"/>
                </a:solidFill>
                <a:latin typeface="+mj-lt"/>
                <a:ea typeface="Calibri" charset="0"/>
                <a:cs typeface="Calibri" charset="0"/>
              </a:defRPr>
            </a:lvl1pPr>
            <a:lvl2pPr marL="285750" indent="-285750">
              <a:buClr>
                <a:srgbClr val="184EA1"/>
              </a:buClr>
              <a:buSzPct val="90000"/>
              <a:buFont typeface="Lucida Grande"/>
              <a:buChar char="+"/>
              <a:defRPr sz="16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2pPr>
            <a:lvl3pPr marL="685800" indent="-228600">
              <a:buClr>
                <a:srgbClr val="184EA1"/>
              </a:buClr>
              <a:buSzPct val="90000"/>
              <a:buFont typeface="Lucida Grande"/>
              <a:buChar char="+"/>
              <a:defRPr sz="14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3pPr>
            <a:lvl4pPr marL="1143000" indent="-228600">
              <a:buClr>
                <a:srgbClr val="184EA1"/>
              </a:buClr>
              <a:buSzPct val="90000"/>
              <a:buFont typeface="Lucida Grande"/>
              <a:buChar char="+"/>
              <a:defRPr sz="12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4pPr>
            <a:lvl5pPr marL="1490663" indent="-228600">
              <a:buClr>
                <a:srgbClr val="184EA1"/>
              </a:buClr>
              <a:buSzPct val="90000"/>
              <a:buFont typeface="Lucida Grande"/>
              <a:buChar char="+"/>
              <a:defRPr sz="12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0"/>
          </p:nvPr>
        </p:nvSpPr>
        <p:spPr>
          <a:xfrm>
            <a:off x="4800600" y="1428750"/>
            <a:ext cx="3810000" cy="29718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rgbClr val="184EA1"/>
              </a:buClr>
              <a:buSzPct val="90000"/>
              <a:buFont typeface="Lucida Grande"/>
              <a:buNone/>
              <a:defRPr sz="2400">
                <a:solidFill>
                  <a:srgbClr val="004F95"/>
                </a:solidFill>
                <a:latin typeface="+mj-lt"/>
                <a:ea typeface="Calibri" charset="0"/>
                <a:cs typeface="Calibri" charset="0"/>
              </a:defRPr>
            </a:lvl1pPr>
            <a:lvl2pPr marL="285750" indent="-285750">
              <a:buClr>
                <a:srgbClr val="184EA1"/>
              </a:buClr>
              <a:buSzPct val="90000"/>
              <a:buFont typeface="Lucida Grande"/>
              <a:buChar char="+"/>
              <a:defRPr sz="16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2pPr>
            <a:lvl3pPr marL="685800" indent="-228600">
              <a:buClr>
                <a:srgbClr val="184EA1"/>
              </a:buClr>
              <a:buSzPct val="90000"/>
              <a:buFont typeface="Lucida Grande"/>
              <a:buChar char="+"/>
              <a:defRPr sz="14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3pPr>
            <a:lvl4pPr marL="1143000" indent="-228600">
              <a:buClr>
                <a:srgbClr val="184EA1"/>
              </a:buClr>
              <a:buSzPct val="90000"/>
              <a:buFont typeface="Lucida Grande"/>
              <a:buChar char="+"/>
              <a:defRPr sz="12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4pPr>
            <a:lvl5pPr marL="1490663" indent="-228600">
              <a:buClr>
                <a:srgbClr val="184EA1"/>
              </a:buClr>
              <a:buSzPct val="90000"/>
              <a:buFont typeface="Lucida Grande"/>
              <a:buChar char="+"/>
              <a:defRPr sz="12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337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 rot="10800000" flipH="1">
            <a:off x="-26694" y="-5"/>
            <a:ext cx="9170694" cy="5168092"/>
            <a:chOff x="-26694" y="-2"/>
            <a:chExt cx="9170694" cy="5168092"/>
          </a:xfrm>
        </p:grpSpPr>
        <p:grpSp>
          <p:nvGrpSpPr>
            <p:cNvPr id="11" name="Group 10"/>
            <p:cNvGrpSpPr/>
            <p:nvPr/>
          </p:nvGrpSpPr>
          <p:grpSpPr>
            <a:xfrm>
              <a:off x="-26694" y="-2"/>
              <a:ext cx="9170694" cy="5162565"/>
              <a:chOff x="-26694" y="-2"/>
              <a:chExt cx="9212296" cy="5162565"/>
            </a:xfrm>
          </p:grpSpPr>
          <p:pic>
            <p:nvPicPr>
              <p:cNvPr id="14" name="Picture 4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105062" y="-1131758"/>
                <a:ext cx="5162551" cy="7426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4"/>
              <p:cNvPicPr>
                <a:picLocks noChangeAspect="1" noChangeArrowheads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6200000">
                <a:off x="5689926" y="1666888"/>
                <a:ext cx="5162551" cy="182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Rectangle 11"/>
            <p:cNvSpPr/>
            <p:nvPr/>
          </p:nvSpPr>
          <p:spPr>
            <a:xfrm rot="10800000">
              <a:off x="-26694" y="0"/>
              <a:ext cx="9144000" cy="5162548"/>
            </a:xfrm>
            <a:prstGeom prst="rect">
              <a:avLst/>
            </a:prstGeom>
            <a:gradFill flip="none" rotWithShape="1">
              <a:gsLst>
                <a:gs pos="60000">
                  <a:srgbClr val="0B559A">
                    <a:alpha val="60000"/>
                  </a:srgbClr>
                </a:gs>
                <a:gs pos="0">
                  <a:srgbClr val="095198">
                    <a:alpha val="0"/>
                  </a:srgbClr>
                </a:gs>
                <a:gs pos="100000">
                  <a:srgbClr val="399CCD">
                    <a:alpha val="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lvl="0" algn="ctr" defTabSz="914355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26694" y="996136"/>
              <a:ext cx="9156406" cy="41719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762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 rot="5400000">
            <a:off x="-306705" y="621030"/>
            <a:ext cx="640080" cy="9144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7315200" cy="48768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71F30A2-9270-45C4-B5D1-F5B83C32247E}"/>
              </a:ext>
            </a:extLst>
          </p:cNvPr>
          <p:cNvSpPr txBox="1">
            <a:spLocks/>
          </p:cNvSpPr>
          <p:nvPr userDrawn="1"/>
        </p:nvSpPr>
        <p:spPr>
          <a:xfrm>
            <a:off x="457200" y="4743450"/>
            <a:ext cx="2956218" cy="27384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© 2020 ePlus inc. Confidential and Proprietary. </a:t>
            </a:r>
          </a:p>
        </p:txBody>
      </p:sp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6781800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ePlus. Where Technology Means More.®</a:t>
            </a:r>
          </a:p>
        </p:txBody>
      </p:sp>
      <p:sp>
        <p:nvSpPr>
          <p:cNvPr id="20" name="Oval 49">
            <a:extLst>
              <a:ext uri="{FF2B5EF4-FFF2-40B4-BE49-F238E27FC236}">
                <a16:creationId xmlns:a16="http://schemas.microsoft.com/office/drawing/2014/main" id="{6F70BD0F-2CC7-44B9-A8ED-8D23235196A4}"/>
              </a:ext>
            </a:extLst>
          </p:cNvPr>
          <p:cNvSpPr/>
          <p:nvPr userDrawn="1"/>
        </p:nvSpPr>
        <p:spPr>
          <a:xfrm>
            <a:off x="686198" y="1200150"/>
            <a:ext cx="2807368" cy="2807368"/>
          </a:xfrm>
          <a:prstGeom prst="ellipse">
            <a:avLst/>
          </a:prstGeom>
          <a:solidFill>
            <a:srgbClr val="2980B9">
              <a:alpha val="90000"/>
            </a:srgbClr>
          </a:solidFill>
          <a:ln w="92075">
            <a:solidFill>
              <a:srgbClr val="FFFFFF">
                <a:alpha val="23000"/>
              </a:srgbClr>
            </a:solidFill>
          </a:ln>
        </p:spPr>
        <p:txBody>
          <a:bodyPr lIns="45719" rIns="45719" anchor="ctr"/>
          <a:lstStyle/>
          <a:p>
            <a:pPr algn="ctr" defTabSz="914362">
              <a:defRPr sz="1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endParaRPr/>
          </a:p>
        </p:txBody>
      </p:sp>
      <p:sp>
        <p:nvSpPr>
          <p:cNvPr id="21" name="Oval 56">
            <a:extLst>
              <a:ext uri="{FF2B5EF4-FFF2-40B4-BE49-F238E27FC236}">
                <a16:creationId xmlns:a16="http://schemas.microsoft.com/office/drawing/2014/main" id="{4A0CB659-D3BF-494A-A10E-4F3B236CD2B0}"/>
              </a:ext>
            </a:extLst>
          </p:cNvPr>
          <p:cNvSpPr/>
          <p:nvPr userDrawn="1"/>
        </p:nvSpPr>
        <p:spPr>
          <a:xfrm>
            <a:off x="3184741" y="1200150"/>
            <a:ext cx="2807369" cy="2807368"/>
          </a:xfrm>
          <a:prstGeom prst="ellipse">
            <a:avLst/>
          </a:prstGeom>
          <a:solidFill>
            <a:srgbClr val="16A085">
              <a:alpha val="90000"/>
            </a:srgbClr>
          </a:solidFill>
          <a:ln w="92075">
            <a:solidFill>
              <a:srgbClr val="FFFFFF">
                <a:alpha val="23000"/>
              </a:srgbClr>
            </a:solidFill>
          </a:ln>
        </p:spPr>
        <p:txBody>
          <a:bodyPr lIns="45719" rIns="45719" anchor="ctr"/>
          <a:lstStyle/>
          <a:p>
            <a:pPr algn="ctr" defTabSz="914362">
              <a:defRPr sz="1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endParaRPr/>
          </a:p>
        </p:txBody>
      </p:sp>
      <p:sp>
        <p:nvSpPr>
          <p:cNvPr id="22" name="Oval 60">
            <a:extLst>
              <a:ext uri="{FF2B5EF4-FFF2-40B4-BE49-F238E27FC236}">
                <a16:creationId xmlns:a16="http://schemas.microsoft.com/office/drawing/2014/main" id="{914F230B-F1BC-4B38-910B-2543123E5AB8}"/>
              </a:ext>
            </a:extLst>
          </p:cNvPr>
          <p:cNvSpPr/>
          <p:nvPr userDrawn="1"/>
        </p:nvSpPr>
        <p:spPr>
          <a:xfrm>
            <a:off x="5683284" y="1200150"/>
            <a:ext cx="2807369" cy="2807368"/>
          </a:xfrm>
          <a:prstGeom prst="ellipse">
            <a:avLst/>
          </a:prstGeom>
          <a:solidFill>
            <a:srgbClr val="9BBB59">
              <a:alpha val="90000"/>
            </a:srgbClr>
          </a:solidFill>
          <a:ln w="92075">
            <a:solidFill>
              <a:srgbClr val="FFFFFF">
                <a:alpha val="23000"/>
              </a:srgbClr>
            </a:solidFill>
          </a:ln>
        </p:spPr>
        <p:txBody>
          <a:bodyPr lIns="45719" rIns="45719" anchor="ctr"/>
          <a:lstStyle/>
          <a:p>
            <a:pPr algn="ctr" defTabSz="914362">
              <a:defRPr sz="1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165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1047748"/>
          </a:xfrm>
          <a:prstGeom prst="rect">
            <a:avLst/>
          </a:prstGeom>
          <a:blipFill>
            <a:blip r:embed="rId2"/>
            <a:srcRect/>
            <a:stretch>
              <a:fillRect l="-482" t="-2363" r="-3198" b="-236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25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899400" y="0"/>
            <a:ext cx="1244600" cy="1047747"/>
          </a:xfrm>
          <a:prstGeom prst="rect">
            <a:avLst/>
          </a:prstGeom>
          <a:gradFill flip="none" rotWithShape="1">
            <a:gsLst>
              <a:gs pos="99000">
                <a:srgbClr val="002060">
                  <a:alpha val="0"/>
                </a:srgbClr>
              </a:gs>
              <a:gs pos="45000">
                <a:srgbClr val="00071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428750"/>
            <a:ext cx="8229600" cy="29718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rgbClr val="184EA1"/>
              </a:buClr>
              <a:buSzPct val="90000"/>
              <a:buFont typeface="Lucida Grande"/>
              <a:buNone/>
              <a:defRPr sz="3000">
                <a:solidFill>
                  <a:srgbClr val="004F95"/>
                </a:solidFill>
                <a:latin typeface="+mj-lt"/>
                <a:ea typeface="Calibri" charset="0"/>
                <a:cs typeface="Calibri" charset="0"/>
              </a:defRPr>
            </a:lvl1pPr>
            <a:lvl2pPr marL="285750" indent="-285750">
              <a:buClr>
                <a:srgbClr val="184EA1"/>
              </a:buClr>
              <a:buSzPct val="90000"/>
              <a:buFont typeface="Lucida Grande"/>
              <a:buChar char="+"/>
              <a:defRPr sz="20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2pPr>
            <a:lvl3pPr marL="685800" indent="-228600">
              <a:buClr>
                <a:srgbClr val="184EA1"/>
              </a:buClr>
              <a:buSzPct val="90000"/>
              <a:buFont typeface="Lucida Grande"/>
              <a:buChar char="+"/>
              <a:defRPr sz="18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3pPr>
            <a:lvl4pPr marL="1143000" indent="-228600">
              <a:buClr>
                <a:srgbClr val="184EA1"/>
              </a:buClr>
              <a:buSzPct val="90000"/>
              <a:buFont typeface="Lucida Grande"/>
              <a:buChar char="+"/>
              <a:defRPr sz="16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4pPr>
            <a:lvl5pPr marL="1490663" indent="-228600">
              <a:buClr>
                <a:srgbClr val="184EA1"/>
              </a:buClr>
              <a:buSzPct val="90000"/>
              <a:buFont typeface="Lucida Grande"/>
              <a:buChar char="+"/>
              <a:defRPr sz="16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565937" y="983741"/>
            <a:ext cx="2011680" cy="64006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394" y="0"/>
            <a:ext cx="1047748" cy="104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83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 Layout - Edu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r="14612"/>
          <a:stretch/>
        </p:blipFill>
        <p:spPr>
          <a:xfrm>
            <a:off x="0" y="-3238"/>
            <a:ext cx="4572000" cy="51435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74F1FE-4B19-4B25-948E-C0C412F6E9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</p:spPr>
      </p:pic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437322" y="4869656"/>
            <a:ext cx="2956218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alpha val="58000"/>
                  </a:schemeClr>
                </a:solidFill>
              </a:rPr>
              <a:t>© 2020 </a:t>
            </a:r>
            <a:r>
              <a:rPr lang="en-US" dirty="0" err="1">
                <a:solidFill>
                  <a:schemeClr val="bg1">
                    <a:alpha val="58000"/>
                  </a:schemeClr>
                </a:solidFill>
              </a:rPr>
              <a:t>ePlus</a:t>
            </a:r>
            <a:r>
              <a:rPr lang="en-US" dirty="0">
                <a:solidFill>
                  <a:schemeClr val="bg1">
                    <a:alpha val="58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alpha val="58000"/>
                  </a:schemeClr>
                </a:solidFill>
              </a:rPr>
              <a:t>inc.</a:t>
            </a:r>
            <a:r>
              <a:rPr lang="en-US" dirty="0">
                <a:solidFill>
                  <a:schemeClr val="bg1">
                    <a:alpha val="58000"/>
                  </a:schemeClr>
                </a:solidFill>
              </a:rPr>
              <a:t> Confidential and Proprietary. </a:t>
            </a:r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3175782" y="2543893"/>
            <a:ext cx="2743200" cy="49237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5029200" y="1196912"/>
            <a:ext cx="3352800" cy="27432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rgbClr val="184EA1"/>
              </a:buClr>
              <a:buSzPct val="90000"/>
              <a:buFont typeface="Lucida Grande"/>
              <a:buNone/>
              <a:defRPr sz="2400">
                <a:solidFill>
                  <a:srgbClr val="004F95"/>
                </a:solidFill>
                <a:latin typeface="+mj-lt"/>
                <a:ea typeface="Calibri" charset="0"/>
                <a:cs typeface="Calibri" charset="0"/>
              </a:defRPr>
            </a:lvl1pPr>
            <a:lvl2pPr marL="285750" indent="-285750">
              <a:buClr>
                <a:srgbClr val="184EA1"/>
              </a:buClr>
              <a:buSzPct val="90000"/>
              <a:buFont typeface="Lucida Grande"/>
              <a:buChar char="+"/>
              <a:defRPr sz="16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2pPr>
            <a:lvl3pPr marL="685800" indent="-228600">
              <a:buClr>
                <a:srgbClr val="184EA1"/>
              </a:buClr>
              <a:buSzPct val="90000"/>
              <a:buFont typeface="Lucida Grande"/>
              <a:buChar char="+"/>
              <a:defRPr sz="14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3pPr>
            <a:lvl4pPr marL="1143000" indent="-228600">
              <a:buClr>
                <a:srgbClr val="184EA1"/>
              </a:buClr>
              <a:buSzPct val="90000"/>
              <a:buFont typeface="Lucida Grande"/>
              <a:buChar char="+"/>
              <a:defRPr sz="12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4pPr>
            <a:lvl5pPr marL="1490663" indent="-228600">
              <a:buClr>
                <a:srgbClr val="184EA1"/>
              </a:buClr>
              <a:buSzPct val="90000"/>
              <a:buFont typeface="Lucida Grande"/>
              <a:buChar char="+"/>
              <a:defRPr sz="12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Edit </a:t>
            </a:r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5957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- 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1" t="-12444" r="24306" b="12444"/>
          <a:stretch/>
        </p:blipFill>
        <p:spPr>
          <a:xfrm>
            <a:off x="6126480" y="0"/>
            <a:ext cx="3017520" cy="5143500"/>
          </a:xfrm>
          <a:prstGeom prst="rect">
            <a:avLst/>
          </a:prstGeom>
        </p:spPr>
      </p:pic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6781800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ePlus. Where Technology Means More.®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35410D-0743-4467-B1B3-9192C7AE7D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  <a:effectLst>
            <a:glow rad="203200">
              <a:schemeClr val="bg1">
                <a:alpha val="40000"/>
              </a:schemeClr>
            </a:glow>
          </a:effectLst>
        </p:spPr>
      </p:pic>
      <p:sp>
        <p:nvSpPr>
          <p:cNvPr id="5" name="Rectangle 4"/>
          <p:cNvSpPr/>
          <p:nvPr userDrawn="1"/>
        </p:nvSpPr>
        <p:spPr>
          <a:xfrm>
            <a:off x="6126480" y="0"/>
            <a:ext cx="198120" cy="5165653"/>
          </a:xfrm>
          <a:prstGeom prst="rect">
            <a:avLst/>
          </a:prstGeom>
          <a:gradFill>
            <a:gsLst>
              <a:gs pos="0">
                <a:srgbClr val="273038">
                  <a:alpha val="11000"/>
                </a:srgbClr>
              </a:gs>
              <a:gs pos="100000">
                <a:srgbClr val="273038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505887"/>
            <a:ext cx="5029200" cy="201074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rgbClr val="184EA1"/>
              </a:buClr>
              <a:buSzPct val="90000"/>
              <a:buFont typeface="Lucida Grande"/>
              <a:buNone/>
              <a:defRPr sz="2400">
                <a:solidFill>
                  <a:srgbClr val="004F95"/>
                </a:solidFill>
                <a:latin typeface="+mj-lt"/>
                <a:ea typeface="Calibri" charset="0"/>
                <a:cs typeface="Calibri" charset="0"/>
              </a:defRPr>
            </a:lvl1pPr>
            <a:lvl2pPr marL="285750" indent="-285750">
              <a:buClr>
                <a:srgbClr val="184EA1"/>
              </a:buClr>
              <a:buSzPct val="90000"/>
              <a:buFont typeface="Lucida Grande"/>
              <a:buChar char="+"/>
              <a:defRPr sz="16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2pPr>
            <a:lvl3pPr marL="685800" indent="-228600">
              <a:buClr>
                <a:srgbClr val="184EA1"/>
              </a:buClr>
              <a:buSzPct val="90000"/>
              <a:buFont typeface="Lucida Grande"/>
              <a:buChar char="+"/>
              <a:defRPr sz="14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3pPr>
            <a:lvl4pPr marL="1143000" indent="-228600">
              <a:buClr>
                <a:srgbClr val="184EA1"/>
              </a:buClr>
              <a:buSzPct val="90000"/>
              <a:buFont typeface="Lucida Grande"/>
              <a:buChar char="+"/>
              <a:defRPr sz="12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4pPr>
            <a:lvl5pPr marL="1490663" indent="-228600">
              <a:buClr>
                <a:srgbClr val="184EA1"/>
              </a:buClr>
              <a:buSzPct val="90000"/>
              <a:buFont typeface="Lucida Grande"/>
              <a:buChar char="+"/>
              <a:defRPr sz="12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Edit </a:t>
            </a:r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0E0F3C-A55B-4433-858E-5B04821B3C5E}"/>
              </a:ext>
            </a:extLst>
          </p:cNvPr>
          <p:cNvSpPr/>
          <p:nvPr userDrawn="1"/>
        </p:nvSpPr>
        <p:spPr>
          <a:xfrm rot="5400000">
            <a:off x="-967740" y="2472690"/>
            <a:ext cx="2011680" cy="7620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08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6781800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ePlus. Where Technology Means More.®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967740" y="2472690"/>
            <a:ext cx="2011680" cy="7620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35410D-0743-4467-B1B3-9192C7AE7D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  <a:effectLst>
            <a:glow rad="203200">
              <a:schemeClr val="bg1">
                <a:alpha val="40000"/>
              </a:schemeClr>
            </a:glow>
          </a:effectLst>
        </p:spPr>
      </p:pic>
      <p:sp>
        <p:nvSpPr>
          <p:cNvPr id="8" name="Rectangle 7"/>
          <p:cNvSpPr/>
          <p:nvPr userDrawn="1"/>
        </p:nvSpPr>
        <p:spPr>
          <a:xfrm>
            <a:off x="6096000" y="0"/>
            <a:ext cx="198120" cy="5165653"/>
          </a:xfrm>
          <a:prstGeom prst="rect">
            <a:avLst/>
          </a:prstGeom>
          <a:gradFill>
            <a:gsLst>
              <a:gs pos="0">
                <a:srgbClr val="273038">
                  <a:alpha val="11000"/>
                </a:srgbClr>
              </a:gs>
              <a:gs pos="100000">
                <a:srgbClr val="273038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505887"/>
            <a:ext cx="5029200" cy="201074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rgbClr val="184EA1"/>
              </a:buClr>
              <a:buSzPct val="90000"/>
              <a:buFont typeface="Lucida Grande"/>
              <a:buNone/>
              <a:defRPr sz="2400">
                <a:solidFill>
                  <a:srgbClr val="004F95"/>
                </a:solidFill>
                <a:latin typeface="+mj-lt"/>
                <a:ea typeface="Calibri" charset="0"/>
                <a:cs typeface="Calibri" charset="0"/>
              </a:defRPr>
            </a:lvl1pPr>
            <a:lvl2pPr marL="285750" indent="-285750">
              <a:buClr>
                <a:srgbClr val="184EA1"/>
              </a:buClr>
              <a:buSzPct val="90000"/>
              <a:buFont typeface="Lucida Grande"/>
              <a:buChar char="+"/>
              <a:defRPr sz="16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2pPr>
            <a:lvl3pPr marL="685800" indent="-228600">
              <a:buClr>
                <a:srgbClr val="184EA1"/>
              </a:buClr>
              <a:buSzPct val="90000"/>
              <a:buFont typeface="Lucida Grande"/>
              <a:buChar char="+"/>
              <a:defRPr sz="14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3pPr>
            <a:lvl4pPr marL="1143000" indent="-228600">
              <a:buClr>
                <a:srgbClr val="184EA1"/>
              </a:buClr>
              <a:buSzPct val="90000"/>
              <a:buFont typeface="Lucida Grande"/>
              <a:buChar char="+"/>
              <a:defRPr sz="12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4pPr>
            <a:lvl5pPr marL="1490663" indent="-228600">
              <a:buClr>
                <a:srgbClr val="184EA1"/>
              </a:buClr>
              <a:buSzPct val="90000"/>
              <a:buFont typeface="Lucida Grande"/>
              <a:buChar char="+"/>
              <a:defRPr sz="1200">
                <a:solidFill>
                  <a:srgbClr val="273038"/>
                </a:solidFill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Edit </a:t>
            </a:r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89B29529-CB06-4743-9E94-6B7EF352F17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8" r="23913" b="4469"/>
          <a:stretch/>
        </p:blipFill>
        <p:spPr bwMode="auto">
          <a:xfrm>
            <a:off x="6096000" y="1431926"/>
            <a:ext cx="3048000" cy="373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780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</p:spPr>
      </p:pic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6781800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ePlus. Where Technology Means More.®</a:t>
            </a:r>
          </a:p>
        </p:txBody>
      </p:sp>
    </p:spTree>
    <p:extLst>
      <p:ext uri="{BB962C8B-B14F-4D97-AF65-F5344CB8AC3E}">
        <p14:creationId xmlns:p14="http://schemas.microsoft.com/office/powerpoint/2010/main" val="222345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59127B-7270-4454-B11C-C8EDB393BE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sp>
        <p:nvSpPr>
          <p:cNvPr id="11" name="Rectangle 14"/>
          <p:cNvSpPr/>
          <p:nvPr userDrawn="1"/>
        </p:nvSpPr>
        <p:spPr>
          <a:xfrm>
            <a:off x="5791200" y="0"/>
            <a:ext cx="3352802" cy="1866899"/>
          </a:xfrm>
          <a:custGeom>
            <a:avLst/>
            <a:gdLst/>
            <a:ahLst/>
            <a:cxnLst/>
            <a:rect l="l" t="t" r="r" b="b"/>
            <a:pathLst>
              <a:path w="4925677" h="1866899">
                <a:moveTo>
                  <a:pt x="466724" y="0"/>
                </a:moveTo>
                <a:lnTo>
                  <a:pt x="4925677" y="0"/>
                </a:lnTo>
                <a:lnTo>
                  <a:pt x="4925677" y="1866899"/>
                </a:lnTo>
                <a:lnTo>
                  <a:pt x="0" y="1866899"/>
                </a:lnTo>
                <a:close/>
              </a:path>
            </a:pathLst>
          </a:custGeom>
          <a:gradFill flip="none" rotWithShape="1">
            <a:gsLst>
              <a:gs pos="8000">
                <a:srgbClr val="00182E">
                  <a:alpha val="79000"/>
                </a:srgbClr>
              </a:gs>
              <a:gs pos="27000">
                <a:srgbClr val="002C54">
                  <a:alpha val="77000"/>
                </a:srgbClr>
              </a:gs>
              <a:gs pos="49000">
                <a:srgbClr val="00315D">
                  <a:alpha val="0"/>
                </a:srgbClr>
              </a:gs>
              <a:gs pos="38000">
                <a:srgbClr val="003361">
                  <a:alpha val="10000"/>
                </a:srgb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-4360" y="2724150"/>
            <a:ext cx="9148360" cy="568412"/>
          </a:xfrm>
          <a:prstGeom prst="rect">
            <a:avLst/>
          </a:prstGeom>
          <a:gradFill flip="none" rotWithShape="1">
            <a:gsLst>
              <a:gs pos="56000">
                <a:srgbClr val="161B1F">
                  <a:alpha val="90000"/>
                </a:srgbClr>
              </a:gs>
              <a:gs pos="88000">
                <a:srgbClr val="273038">
                  <a:lumMod val="62000"/>
                </a:srgbClr>
              </a:gs>
              <a:gs pos="76000">
                <a:srgbClr val="273038">
                  <a:alpha val="71000"/>
                </a:srgb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13" tIns="137153" rIns="0" bIns="45718" rtlCol="0" anchor="t" anchorCtr="0"/>
          <a:lstStyle/>
          <a:p>
            <a:pPr defTabSz="914355"/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" y="3292562"/>
            <a:ext cx="9143999" cy="1850938"/>
          </a:xfrm>
          <a:prstGeom prst="rect">
            <a:avLst/>
          </a:prstGeom>
          <a:gradFill flip="none" rotWithShape="1">
            <a:gsLst>
              <a:gs pos="54000">
                <a:srgbClr val="004F95">
                  <a:alpha val="97000"/>
                </a:srgbClr>
              </a:gs>
              <a:gs pos="0">
                <a:srgbClr val="004F95"/>
              </a:gs>
              <a:gs pos="100000">
                <a:srgbClr val="004F95">
                  <a:alpha val="97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ue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893538"/>
            <a:ext cx="3708399" cy="3241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-1"/>
            <a:ext cx="4114800" cy="35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68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2610998"/>
            <a:ext cx="5029200" cy="2532502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4680223" y="0"/>
            <a:ext cx="4457700" cy="5158497"/>
          </a:xfrm>
          <a:prstGeom prst="rect">
            <a:avLst/>
          </a:prstGeom>
          <a:solidFill>
            <a:srgbClr val="00529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274320" rIns="274320" bIns="2743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182880">
              <a:spcAft>
                <a:spcPts val="600"/>
              </a:spcAft>
              <a:buClr>
                <a:srgbClr val="92D050"/>
              </a:buClr>
            </a:pPr>
            <a:endParaRPr lang="en-US" sz="1100">
              <a:solidFill>
                <a:schemeClr val="bg1"/>
              </a:solidFill>
              <a:ea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71F30A2-9270-45C4-B5D1-F5B83C32247E}"/>
              </a:ext>
            </a:extLst>
          </p:cNvPr>
          <p:cNvSpPr txBox="1">
            <a:spLocks/>
          </p:cNvSpPr>
          <p:nvPr userDrawn="1"/>
        </p:nvSpPr>
        <p:spPr>
          <a:xfrm>
            <a:off x="457200" y="4743450"/>
            <a:ext cx="2956218" cy="27384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© 2020 ePlus inc. Confidential and Proprietary. </a:t>
            </a:r>
          </a:p>
        </p:txBody>
      </p:sp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6781800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alpha val="42000"/>
                  </a:schemeClr>
                </a:solidFill>
              </a:rPr>
              <a:t>ePlus. Where Technology Means More.®</a:t>
            </a:r>
          </a:p>
        </p:txBody>
      </p:sp>
      <p:sp>
        <p:nvSpPr>
          <p:cNvPr id="22" name="Rectangle 21"/>
          <p:cNvSpPr/>
          <p:nvPr userDrawn="1"/>
        </p:nvSpPr>
        <p:spPr>
          <a:xfrm rot="5400000">
            <a:off x="-365760" y="712470"/>
            <a:ext cx="822960" cy="9144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4669004" y="0"/>
            <a:ext cx="1143000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800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7D25090-D415-45CE-8FC3-7BB4A1E3A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1832"/>
            <a:ext cx="3505200" cy="9144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lnSpc>
                <a:spcPts val="2700"/>
              </a:lnSpc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159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</p:spPr>
      </p:pic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7200" y="301832"/>
            <a:ext cx="3505200" cy="9144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lnSpc>
                <a:spcPts val="2700"/>
              </a:lnSpc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71F30A2-9270-45C4-B5D1-F5B83C32247E}"/>
              </a:ext>
            </a:extLst>
          </p:cNvPr>
          <p:cNvSpPr txBox="1">
            <a:spLocks/>
          </p:cNvSpPr>
          <p:nvPr userDrawn="1"/>
        </p:nvSpPr>
        <p:spPr>
          <a:xfrm>
            <a:off x="457200" y="4743450"/>
            <a:ext cx="2956218" cy="27384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© 2018 ePlus inc. Confidential and Proprietary. </a:t>
            </a:r>
          </a:p>
        </p:txBody>
      </p:sp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6781800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alpha val="42000"/>
                  </a:schemeClr>
                </a:solidFill>
              </a:rPr>
              <a:t>ePlus. Where Technology Means More.®</a:t>
            </a:r>
          </a:p>
        </p:txBody>
      </p:sp>
      <p:sp>
        <p:nvSpPr>
          <p:cNvPr id="22" name="Rectangle 21"/>
          <p:cNvSpPr/>
          <p:nvPr userDrawn="1"/>
        </p:nvSpPr>
        <p:spPr>
          <a:xfrm rot="5400000">
            <a:off x="-365760" y="712470"/>
            <a:ext cx="822960" cy="9144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6" r="-150"/>
          <a:stretch/>
        </p:blipFill>
        <p:spPr>
          <a:xfrm>
            <a:off x="0" y="1628556"/>
            <a:ext cx="5257800" cy="3514943"/>
          </a:xfrm>
          <a:prstGeom prst="rect">
            <a:avLst/>
          </a:prstGeom>
          <a:effectLst>
            <a:innerShdw blurRad="1054100" dist="1701800" dir="16200000">
              <a:schemeClr val="bg1"/>
            </a:inn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FF0933-2AD7-41A4-8B38-AABCCA61CFAE}"/>
              </a:ext>
            </a:extLst>
          </p:cNvPr>
          <p:cNvSpPr/>
          <p:nvPr userDrawn="1"/>
        </p:nvSpPr>
        <p:spPr>
          <a:xfrm>
            <a:off x="4680223" y="0"/>
            <a:ext cx="4457700" cy="5158497"/>
          </a:xfrm>
          <a:prstGeom prst="rect">
            <a:avLst/>
          </a:prstGeom>
          <a:solidFill>
            <a:srgbClr val="00529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274320" rIns="274320" bIns="2743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182880">
              <a:spcAft>
                <a:spcPts val="600"/>
              </a:spcAft>
              <a:buClr>
                <a:srgbClr val="92D050"/>
              </a:buClr>
            </a:pPr>
            <a:endParaRPr lang="en-US" sz="1100">
              <a:solidFill>
                <a:schemeClr val="bg1"/>
              </a:solidFill>
              <a:ea typeface="Times New Roman"/>
              <a:cs typeface="Times New Roma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5E6F2B-CE04-49C2-8628-A15A96D4C506}"/>
              </a:ext>
            </a:extLst>
          </p:cNvPr>
          <p:cNvSpPr/>
          <p:nvPr userDrawn="1"/>
        </p:nvSpPr>
        <p:spPr>
          <a:xfrm>
            <a:off x="4669004" y="0"/>
            <a:ext cx="1143000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800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64E68F2-4F99-49C3-ACEC-9E66005BB3FF}"/>
              </a:ext>
            </a:extLst>
          </p:cNvPr>
          <p:cNvSpPr txBox="1">
            <a:spLocks/>
          </p:cNvSpPr>
          <p:nvPr userDrawn="1"/>
        </p:nvSpPr>
        <p:spPr>
          <a:xfrm>
            <a:off x="434482" y="4743450"/>
            <a:ext cx="2956218" cy="27384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© 2020 ePlus inc. Confidential and Proprietary. 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BB48A263-1A26-415E-9AB2-76CC31B6D95D}"/>
              </a:ext>
            </a:extLst>
          </p:cNvPr>
          <p:cNvSpPr txBox="1">
            <a:spLocks/>
          </p:cNvSpPr>
          <p:nvPr userDrawn="1"/>
        </p:nvSpPr>
        <p:spPr>
          <a:xfrm>
            <a:off x="6759082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ePlus. Where Technology Means More.®</a:t>
            </a:r>
          </a:p>
        </p:txBody>
      </p:sp>
    </p:spTree>
    <p:extLst>
      <p:ext uri="{BB962C8B-B14F-4D97-AF65-F5344CB8AC3E}">
        <p14:creationId xmlns:p14="http://schemas.microsoft.com/office/powerpoint/2010/main" val="256546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 rot="10800000" flipH="1">
            <a:off x="-26694" y="-5"/>
            <a:ext cx="9170694" cy="5168092"/>
            <a:chOff x="-26694" y="-2"/>
            <a:chExt cx="9170694" cy="5168092"/>
          </a:xfrm>
        </p:grpSpPr>
        <p:grpSp>
          <p:nvGrpSpPr>
            <p:cNvPr id="11" name="Group 10"/>
            <p:cNvGrpSpPr/>
            <p:nvPr/>
          </p:nvGrpSpPr>
          <p:grpSpPr>
            <a:xfrm>
              <a:off x="-26694" y="-2"/>
              <a:ext cx="9170694" cy="5162565"/>
              <a:chOff x="-26694" y="-2"/>
              <a:chExt cx="9212296" cy="5162565"/>
            </a:xfrm>
          </p:grpSpPr>
          <p:pic>
            <p:nvPicPr>
              <p:cNvPr id="14" name="Picture 4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105062" y="-1131758"/>
                <a:ext cx="5162551" cy="7426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4"/>
              <p:cNvPicPr>
                <a:picLocks noChangeAspect="1" noChangeArrowheads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6200000">
                <a:off x="5689926" y="1666888"/>
                <a:ext cx="5162551" cy="182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Rectangle 11"/>
            <p:cNvSpPr/>
            <p:nvPr/>
          </p:nvSpPr>
          <p:spPr>
            <a:xfrm rot="10800000">
              <a:off x="-26694" y="0"/>
              <a:ext cx="9144000" cy="5162548"/>
            </a:xfrm>
            <a:prstGeom prst="rect">
              <a:avLst/>
            </a:prstGeom>
            <a:gradFill flip="none" rotWithShape="1">
              <a:gsLst>
                <a:gs pos="60000">
                  <a:srgbClr val="0B559A">
                    <a:alpha val="60000"/>
                  </a:srgbClr>
                </a:gs>
                <a:gs pos="0">
                  <a:srgbClr val="095198">
                    <a:alpha val="0"/>
                  </a:srgbClr>
                </a:gs>
                <a:gs pos="100000">
                  <a:srgbClr val="399CCD">
                    <a:alpha val="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lvl="0" algn="ctr" defTabSz="914355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26694" y="996136"/>
              <a:ext cx="9156406" cy="41719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762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 rot="5400000">
            <a:off x="-306705" y="621030"/>
            <a:ext cx="640080" cy="9144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7315200" cy="48768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71F30A2-9270-45C4-B5D1-F5B83C32247E}"/>
              </a:ext>
            </a:extLst>
          </p:cNvPr>
          <p:cNvSpPr txBox="1">
            <a:spLocks/>
          </p:cNvSpPr>
          <p:nvPr userDrawn="1"/>
        </p:nvSpPr>
        <p:spPr>
          <a:xfrm>
            <a:off x="434482" y="4743450"/>
            <a:ext cx="2956218" cy="27384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© 2020 ePlus inc. Confidential and Proprietary. </a:t>
            </a:r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51D62A68-3A34-4065-B46B-C49CDD0A0CDD}"/>
              </a:ext>
            </a:extLst>
          </p:cNvPr>
          <p:cNvSpPr/>
          <p:nvPr userDrawn="1"/>
        </p:nvSpPr>
        <p:spPr>
          <a:xfrm>
            <a:off x="4800600" y="0"/>
            <a:ext cx="5226353" cy="5185070"/>
          </a:xfrm>
          <a:prstGeom prst="parallelogram">
            <a:avLst>
              <a:gd name="adj" fmla="val 50073"/>
            </a:avLst>
          </a:prstGeom>
          <a:blipFill dpi="0" rotWithShape="0">
            <a:blip r:embed="rId5"/>
            <a:srcRect/>
            <a:stretch>
              <a:fillRect l="-20859" t="-8197" r="-69847" b="-1143"/>
            </a:stretch>
          </a:blipFill>
          <a:ln>
            <a:noFill/>
          </a:ln>
          <a:effectLst>
            <a:innerShdw blurRad="254000">
              <a:srgbClr val="0018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6759082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ePlus. Where Technology Means More.®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E0BAC6-0783-4BD7-AE9F-5A629A5222C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311493"/>
            <a:ext cx="5029200" cy="1905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215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 rot="10800000" flipH="1">
            <a:off x="-26694" y="-5"/>
            <a:ext cx="9170694" cy="5168092"/>
            <a:chOff x="-26694" y="-2"/>
            <a:chExt cx="9170694" cy="5168092"/>
          </a:xfrm>
        </p:grpSpPr>
        <p:grpSp>
          <p:nvGrpSpPr>
            <p:cNvPr id="11" name="Group 10"/>
            <p:cNvGrpSpPr/>
            <p:nvPr/>
          </p:nvGrpSpPr>
          <p:grpSpPr>
            <a:xfrm>
              <a:off x="-26694" y="-2"/>
              <a:ext cx="9170694" cy="5162565"/>
              <a:chOff x="-26694" y="-2"/>
              <a:chExt cx="9212296" cy="5162565"/>
            </a:xfrm>
          </p:grpSpPr>
          <p:pic>
            <p:nvPicPr>
              <p:cNvPr id="14" name="Picture 4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105062" y="-1131758"/>
                <a:ext cx="5162551" cy="7426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4"/>
              <p:cNvPicPr>
                <a:picLocks noChangeAspect="1" noChangeArrowheads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6200000">
                <a:off x="5689926" y="1666888"/>
                <a:ext cx="5162551" cy="182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Rectangle 11"/>
            <p:cNvSpPr/>
            <p:nvPr/>
          </p:nvSpPr>
          <p:spPr>
            <a:xfrm rot="10800000">
              <a:off x="-26694" y="0"/>
              <a:ext cx="9144000" cy="5162548"/>
            </a:xfrm>
            <a:prstGeom prst="rect">
              <a:avLst/>
            </a:prstGeom>
            <a:gradFill flip="none" rotWithShape="1">
              <a:gsLst>
                <a:gs pos="60000">
                  <a:srgbClr val="0B559A">
                    <a:alpha val="60000"/>
                  </a:srgbClr>
                </a:gs>
                <a:gs pos="0">
                  <a:srgbClr val="095198">
                    <a:alpha val="0"/>
                  </a:srgbClr>
                </a:gs>
                <a:gs pos="100000">
                  <a:srgbClr val="399CCD">
                    <a:alpha val="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lvl="0" algn="ctr" defTabSz="914355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26694" y="996136"/>
              <a:ext cx="9156406" cy="41719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762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 rot="5400000">
            <a:off x="-306705" y="621030"/>
            <a:ext cx="640080" cy="9144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7315200" cy="48768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71F30A2-9270-45C4-B5D1-F5B83C32247E}"/>
              </a:ext>
            </a:extLst>
          </p:cNvPr>
          <p:cNvSpPr txBox="1">
            <a:spLocks/>
          </p:cNvSpPr>
          <p:nvPr userDrawn="1"/>
        </p:nvSpPr>
        <p:spPr>
          <a:xfrm>
            <a:off x="457200" y="4743450"/>
            <a:ext cx="2956218" cy="27384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© 2020 ePlus inc. Confidential and Proprietary. </a:t>
            </a:r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4AC5F0E7-958D-44BF-AD35-E2EB291A1666}"/>
              </a:ext>
            </a:extLst>
          </p:cNvPr>
          <p:cNvSpPr/>
          <p:nvPr userDrawn="1"/>
        </p:nvSpPr>
        <p:spPr>
          <a:xfrm flipH="1">
            <a:off x="4682280" y="0"/>
            <a:ext cx="5226353" cy="5185070"/>
          </a:xfrm>
          <a:prstGeom prst="parallelogram">
            <a:avLst>
              <a:gd name="adj" fmla="val 50073"/>
            </a:avLst>
          </a:prstGeom>
          <a:blipFill dpi="0" rotWithShape="0">
            <a:blip r:embed="rId5"/>
            <a:srcRect/>
            <a:stretch>
              <a:fillRect l="-20859" t="-8197" r="-69847" b="-1143"/>
            </a:stretch>
          </a:blipFill>
          <a:ln>
            <a:noFill/>
          </a:ln>
          <a:effectLst>
            <a:innerShdw blurRad="254000">
              <a:srgbClr val="0018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6781800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ePlus. Where Technology Means More.®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B3F6778-FB39-4DD3-B815-D9EA424E442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311493"/>
            <a:ext cx="5029200" cy="1905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565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 rot="10800000" flipH="1">
            <a:off x="-26694" y="-5"/>
            <a:ext cx="9170694" cy="5168092"/>
            <a:chOff x="-26694" y="-2"/>
            <a:chExt cx="9170694" cy="5168092"/>
          </a:xfrm>
        </p:grpSpPr>
        <p:grpSp>
          <p:nvGrpSpPr>
            <p:cNvPr id="11" name="Group 10"/>
            <p:cNvGrpSpPr/>
            <p:nvPr/>
          </p:nvGrpSpPr>
          <p:grpSpPr>
            <a:xfrm>
              <a:off x="-26694" y="-2"/>
              <a:ext cx="9170694" cy="5162565"/>
              <a:chOff x="-26694" y="-2"/>
              <a:chExt cx="9212296" cy="5162565"/>
            </a:xfrm>
          </p:grpSpPr>
          <p:pic>
            <p:nvPicPr>
              <p:cNvPr id="14" name="Picture 4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105062" y="-1131758"/>
                <a:ext cx="5162551" cy="7426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4"/>
              <p:cNvPicPr>
                <a:picLocks noChangeAspect="1" noChangeArrowheads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6200000">
                <a:off x="5689926" y="1666888"/>
                <a:ext cx="5162551" cy="182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Rectangle 11"/>
            <p:cNvSpPr/>
            <p:nvPr/>
          </p:nvSpPr>
          <p:spPr>
            <a:xfrm rot="10800000">
              <a:off x="-26694" y="0"/>
              <a:ext cx="9144000" cy="5162548"/>
            </a:xfrm>
            <a:prstGeom prst="rect">
              <a:avLst/>
            </a:prstGeom>
            <a:gradFill flip="none" rotWithShape="1">
              <a:gsLst>
                <a:gs pos="60000">
                  <a:srgbClr val="0B559A">
                    <a:alpha val="60000"/>
                  </a:srgbClr>
                </a:gs>
                <a:gs pos="0">
                  <a:srgbClr val="095198">
                    <a:alpha val="0"/>
                  </a:srgbClr>
                </a:gs>
                <a:gs pos="100000">
                  <a:srgbClr val="399CCD">
                    <a:alpha val="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lvl="0" algn="ctr" defTabSz="914355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26694" y="996136"/>
              <a:ext cx="9156406" cy="41719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762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 rot="5400000">
            <a:off x="-306705" y="621030"/>
            <a:ext cx="640080" cy="9144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7315200" cy="48768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71F30A2-9270-45C4-B5D1-F5B83C32247E}"/>
              </a:ext>
            </a:extLst>
          </p:cNvPr>
          <p:cNvSpPr txBox="1">
            <a:spLocks/>
          </p:cNvSpPr>
          <p:nvPr userDrawn="1"/>
        </p:nvSpPr>
        <p:spPr>
          <a:xfrm>
            <a:off x="434482" y="4743450"/>
            <a:ext cx="2956218" cy="27384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© 2020 ePlus inc. Confidential and Proprietary. 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9F9AD242-BAD1-472A-89F7-14906F183EF1}"/>
              </a:ext>
            </a:extLst>
          </p:cNvPr>
          <p:cNvSpPr/>
          <p:nvPr userDrawn="1"/>
        </p:nvSpPr>
        <p:spPr>
          <a:xfrm>
            <a:off x="4495800" y="0"/>
            <a:ext cx="5226353" cy="5185070"/>
          </a:xfrm>
          <a:prstGeom prst="parallelogram">
            <a:avLst>
              <a:gd name="adj" fmla="val 50073"/>
            </a:avLst>
          </a:prstGeom>
          <a:blipFill>
            <a:blip r:embed="rId5" cstate="print"/>
            <a:srcRect/>
            <a:stretch>
              <a:fillRect l="-42583" t="-667" r="-39083" b="-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6759082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ePlus. Where Technology Means More.®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7696285-4136-4B38-98D3-3B2DCAFFD2A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311493"/>
            <a:ext cx="5029200" cy="1905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656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 rot="10800000" flipH="1">
            <a:off x="-26694" y="-5"/>
            <a:ext cx="9170694" cy="5168092"/>
            <a:chOff x="-26694" y="-2"/>
            <a:chExt cx="9170694" cy="5168092"/>
          </a:xfrm>
        </p:grpSpPr>
        <p:grpSp>
          <p:nvGrpSpPr>
            <p:cNvPr id="11" name="Group 10"/>
            <p:cNvGrpSpPr/>
            <p:nvPr/>
          </p:nvGrpSpPr>
          <p:grpSpPr>
            <a:xfrm>
              <a:off x="-26694" y="-2"/>
              <a:ext cx="9170694" cy="5162565"/>
              <a:chOff x="-26694" y="-2"/>
              <a:chExt cx="9212296" cy="5162565"/>
            </a:xfrm>
          </p:grpSpPr>
          <p:pic>
            <p:nvPicPr>
              <p:cNvPr id="14" name="Picture 4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105062" y="-1131758"/>
                <a:ext cx="5162551" cy="7426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4"/>
              <p:cNvPicPr>
                <a:picLocks noChangeAspect="1" noChangeArrowheads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6200000">
                <a:off x="5689926" y="1666888"/>
                <a:ext cx="5162551" cy="182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Rectangle 11"/>
            <p:cNvSpPr/>
            <p:nvPr/>
          </p:nvSpPr>
          <p:spPr>
            <a:xfrm rot="10800000">
              <a:off x="-26694" y="0"/>
              <a:ext cx="9144000" cy="5162548"/>
            </a:xfrm>
            <a:prstGeom prst="rect">
              <a:avLst/>
            </a:prstGeom>
            <a:gradFill flip="none" rotWithShape="1">
              <a:gsLst>
                <a:gs pos="60000">
                  <a:srgbClr val="0B559A">
                    <a:alpha val="60000"/>
                  </a:srgbClr>
                </a:gs>
                <a:gs pos="0">
                  <a:srgbClr val="095198">
                    <a:alpha val="0"/>
                  </a:srgbClr>
                </a:gs>
                <a:gs pos="100000">
                  <a:srgbClr val="399CCD">
                    <a:alpha val="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lvl="0" algn="ctr" defTabSz="914355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26694" y="996136"/>
              <a:ext cx="9156406" cy="41719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762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0"/>
            <a:ext cx="1047750" cy="104775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 rot="5400000">
            <a:off x="-306705" y="621030"/>
            <a:ext cx="640080" cy="9144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7315200" cy="48768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71F30A2-9270-45C4-B5D1-F5B83C32247E}"/>
              </a:ext>
            </a:extLst>
          </p:cNvPr>
          <p:cNvSpPr txBox="1">
            <a:spLocks/>
          </p:cNvSpPr>
          <p:nvPr userDrawn="1"/>
        </p:nvSpPr>
        <p:spPr>
          <a:xfrm>
            <a:off x="457200" y="4743450"/>
            <a:ext cx="2956218" cy="27384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© 2020 ePlus inc. Confidential and Proprietary. 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F664507-3CE5-485D-BB97-8554C2674F30}"/>
              </a:ext>
            </a:extLst>
          </p:cNvPr>
          <p:cNvSpPr/>
          <p:nvPr userDrawn="1"/>
        </p:nvSpPr>
        <p:spPr>
          <a:xfrm flipH="1">
            <a:off x="4679647" y="0"/>
            <a:ext cx="5226353" cy="5185070"/>
          </a:xfrm>
          <a:prstGeom prst="parallelogram">
            <a:avLst>
              <a:gd name="adj" fmla="val 50073"/>
            </a:avLst>
          </a:prstGeom>
          <a:blipFill dpi="0" rotWithShape="0">
            <a:blip r:embed="rId5" cstate="print"/>
            <a:srcRect/>
            <a:stretch>
              <a:fillRect l="-42583" t="-667" r="-39083" b="-667"/>
            </a:stretch>
          </a:blipFill>
          <a:ln>
            <a:noFill/>
          </a:ln>
          <a:effectLst>
            <a:innerShdw blurRad="368300">
              <a:srgbClr val="003E7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6781800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ePlus. Where Technology Means More.®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C091A55-1CA1-4BF9-8B70-8211ED4C883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311493"/>
            <a:ext cx="5029200" cy="1905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542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7150"/>
            <a:ext cx="7315200" cy="74295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5433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71F30A2-9270-45C4-B5D1-F5B83C32247E}"/>
              </a:ext>
            </a:extLst>
          </p:cNvPr>
          <p:cNvSpPr txBox="1">
            <a:spLocks/>
          </p:cNvSpPr>
          <p:nvPr userDrawn="1"/>
        </p:nvSpPr>
        <p:spPr>
          <a:xfrm>
            <a:off x="457200" y="4743450"/>
            <a:ext cx="2956218" cy="27384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2021 ePlus inc. Confidential and Proprietary. </a:t>
            </a: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781800" y="4891809"/>
            <a:ext cx="19050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ePlus. Where Technology Means More.®</a:t>
            </a:r>
          </a:p>
        </p:txBody>
      </p:sp>
    </p:spTree>
    <p:extLst>
      <p:ext uri="{BB962C8B-B14F-4D97-AF65-F5344CB8AC3E}">
        <p14:creationId xmlns:p14="http://schemas.microsoft.com/office/powerpoint/2010/main" val="4095506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75" r:id="rId2"/>
    <p:sldLayoutId id="2147483782" r:id="rId3"/>
    <p:sldLayoutId id="2147483779" r:id="rId4"/>
    <p:sldLayoutId id="2147483780" r:id="rId5"/>
    <p:sldLayoutId id="2147483776" r:id="rId6"/>
    <p:sldLayoutId id="2147483777" r:id="rId7"/>
    <p:sldLayoutId id="2147483800" r:id="rId8"/>
    <p:sldLayoutId id="2147483801" r:id="rId9"/>
    <p:sldLayoutId id="2147483778" r:id="rId10"/>
    <p:sldLayoutId id="2147483802" r:id="rId11"/>
    <p:sldLayoutId id="2147483787" r:id="rId12"/>
    <p:sldLayoutId id="2147483788" r:id="rId13"/>
    <p:sldLayoutId id="2147483783" r:id="rId14"/>
    <p:sldLayoutId id="2147483784" r:id="rId15"/>
    <p:sldLayoutId id="2147483785" r:id="rId16"/>
    <p:sldLayoutId id="2147483786" r:id="rId17"/>
    <p:sldLayoutId id="2147483789" r:id="rId18"/>
    <p:sldLayoutId id="2147483790" r:id="rId19"/>
    <p:sldLayoutId id="2147483791" r:id="rId20"/>
    <p:sldLayoutId id="2147483792" r:id="rId21"/>
    <p:sldLayoutId id="2147483793" r:id="rId22"/>
    <p:sldLayoutId id="2147483794" r:id="rId23"/>
    <p:sldLayoutId id="2147483796" r:id="rId24"/>
    <p:sldLayoutId id="2147483797" r:id="rId25"/>
    <p:sldLayoutId id="2147483798" r:id="rId26"/>
    <p:sldLayoutId id="2147483799" r:id="rId27"/>
    <p:sldLayoutId id="2147483650" r:id="rId28"/>
    <p:sldLayoutId id="2147483652" r:id="rId29"/>
    <p:sldLayoutId id="2147483736" r:id="rId30"/>
    <p:sldLayoutId id="2147483693" r:id="rId31"/>
    <p:sldLayoutId id="2147483707" r:id="rId32"/>
    <p:sldLayoutId id="2147483714" r:id="rId33"/>
    <p:sldLayoutId id="2147483708" r:id="rId34"/>
    <p:sldLayoutId id="2147483803" r:id="rId3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spcAft>
          <a:spcPts val="600"/>
        </a:spcAft>
        <a:buFontTx/>
        <a:buNone/>
        <a:defRPr sz="2000" kern="1200">
          <a:solidFill>
            <a:srgbClr val="273038"/>
          </a:solidFill>
          <a:latin typeface="+mn-lt"/>
          <a:ea typeface="+mn-ea"/>
          <a:cs typeface="+mn-cs"/>
        </a:defRPr>
      </a:lvl1pPr>
      <a:lvl2pPr marL="285750" indent="-28575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+"/>
        <a:defRPr sz="2000" kern="1200">
          <a:solidFill>
            <a:srgbClr val="273038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ct val="20000"/>
        </a:spcBef>
        <a:buClr>
          <a:schemeClr val="tx2"/>
        </a:buClr>
        <a:buSzPct val="85000"/>
        <a:buFont typeface="Lucida Grande"/>
        <a:buChar char="+"/>
        <a:defRPr sz="1800" kern="1200">
          <a:solidFill>
            <a:srgbClr val="273038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tx2"/>
        </a:buClr>
        <a:buSzPct val="80000"/>
        <a:buFont typeface="Lucida Grande"/>
        <a:buChar char="+"/>
        <a:defRPr sz="1600" kern="1200">
          <a:solidFill>
            <a:srgbClr val="273038"/>
          </a:solidFill>
          <a:latin typeface="+mn-lt"/>
          <a:ea typeface="+mn-ea"/>
          <a:cs typeface="+mn-cs"/>
        </a:defRPr>
      </a:lvl4pPr>
      <a:lvl5pPr marL="1490663" indent="-228600" algn="l" defTabSz="914400" rtl="0" eaLnBrk="1" latinLnBrk="0" hangingPunct="1">
        <a:spcBef>
          <a:spcPct val="20000"/>
        </a:spcBef>
        <a:buSzPct val="80000"/>
        <a:buFont typeface="Lucida Grande"/>
        <a:buChar char="+"/>
        <a:defRPr sz="1600" kern="1200">
          <a:solidFill>
            <a:srgbClr val="27303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7150"/>
            <a:ext cx="7315200" cy="74295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5433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879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</p:sldLayoutIdLst>
  <p:hf hdr="0"/>
  <p:txStyles>
    <p:titleStyle>
      <a:lvl1pPr algn="l" defTabSz="914355" rtl="0" eaLnBrk="1" latinLnBrk="0" hangingPunct="1">
        <a:spcBef>
          <a:spcPct val="0"/>
        </a:spcBef>
        <a:buNone/>
        <a:defRPr sz="3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355" rtl="0" eaLnBrk="1" latinLnBrk="0" hangingPunct="1">
        <a:spcBef>
          <a:spcPts val="600"/>
        </a:spcBef>
        <a:spcAft>
          <a:spcPts val="600"/>
        </a:spcAft>
        <a:buFontTx/>
        <a:buNone/>
        <a:defRPr sz="2000" kern="1200">
          <a:solidFill>
            <a:srgbClr val="273038"/>
          </a:solidFill>
          <a:latin typeface="+mn-lt"/>
          <a:ea typeface="+mn-ea"/>
          <a:cs typeface="+mn-cs"/>
        </a:defRPr>
      </a:lvl1pPr>
      <a:lvl2pPr marL="285736" indent="-285736" algn="l" defTabSz="914355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+"/>
        <a:defRPr sz="2000" kern="1200">
          <a:solidFill>
            <a:srgbClr val="273038"/>
          </a:solidFill>
          <a:latin typeface="+mn-lt"/>
          <a:ea typeface="+mn-ea"/>
          <a:cs typeface="+mn-cs"/>
        </a:defRPr>
      </a:lvl2pPr>
      <a:lvl3pPr marL="685766" indent="-228588" algn="l" defTabSz="914355" rtl="0" eaLnBrk="1" latinLnBrk="0" hangingPunct="1">
        <a:spcBef>
          <a:spcPct val="20000"/>
        </a:spcBef>
        <a:buClr>
          <a:schemeClr val="tx2"/>
        </a:buClr>
        <a:buSzPct val="85000"/>
        <a:buFont typeface="Lucida Grande"/>
        <a:buChar char="+"/>
        <a:defRPr sz="1800" kern="1200">
          <a:solidFill>
            <a:srgbClr val="273038"/>
          </a:solidFill>
          <a:latin typeface="+mn-lt"/>
          <a:ea typeface="+mn-ea"/>
          <a:cs typeface="+mn-cs"/>
        </a:defRPr>
      </a:lvl3pPr>
      <a:lvl4pPr marL="1142944" indent="-228588" algn="l" defTabSz="914355" rtl="0" eaLnBrk="1" latinLnBrk="0" hangingPunct="1">
        <a:spcBef>
          <a:spcPct val="20000"/>
        </a:spcBef>
        <a:buClr>
          <a:schemeClr val="tx2"/>
        </a:buClr>
        <a:buSzPct val="80000"/>
        <a:buFont typeface="Lucida Grande"/>
        <a:buChar char="+"/>
        <a:defRPr sz="1600" kern="1200">
          <a:solidFill>
            <a:srgbClr val="273038"/>
          </a:solidFill>
          <a:latin typeface="+mn-lt"/>
          <a:ea typeface="+mn-ea"/>
          <a:cs typeface="+mn-cs"/>
        </a:defRPr>
      </a:lvl4pPr>
      <a:lvl5pPr marL="1490589" indent="-228588" algn="l" defTabSz="914355" rtl="0" eaLnBrk="1" latinLnBrk="0" hangingPunct="1">
        <a:spcBef>
          <a:spcPct val="20000"/>
        </a:spcBef>
        <a:buSzPct val="80000"/>
        <a:buFont typeface="Lucida Grande"/>
        <a:buChar char="+"/>
        <a:defRPr sz="1600" kern="1200">
          <a:solidFill>
            <a:srgbClr val="273038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9"/>
          <a:stretch/>
        </p:blipFill>
        <p:spPr>
          <a:xfrm>
            <a:off x="2" y="0"/>
            <a:ext cx="9144000" cy="517550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2523003"/>
          </a:xfrm>
          <a:prstGeom prst="rect">
            <a:avLst/>
          </a:prstGeom>
          <a:gradFill flip="none" rotWithShape="1">
            <a:gsLst>
              <a:gs pos="85000">
                <a:srgbClr val="82BED1">
                  <a:alpha val="14000"/>
                </a:srgbClr>
              </a:gs>
              <a:gs pos="56000">
                <a:srgbClr val="BCD1B9">
                  <a:lumMod val="14000"/>
                  <a:lumOff val="86000"/>
                  <a:alpha val="0"/>
                </a:srgbClr>
              </a:gs>
              <a:gs pos="70000">
                <a:srgbClr val="A6C3D6">
                  <a:alpha val="42000"/>
                </a:srgbClr>
              </a:gs>
              <a:gs pos="75000">
                <a:schemeClr val="accent6">
                  <a:lumMod val="89000"/>
                  <a:lumOff val="11000"/>
                  <a:alpha val="25000"/>
                </a:schemeClr>
              </a:gs>
              <a:gs pos="91000">
                <a:srgbClr val="005EB4">
                  <a:lumMod val="92000"/>
                  <a:lumOff val="8000"/>
                  <a:alpha val="0"/>
                </a:srgb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10"/>
          <p:cNvSpPr/>
          <p:nvPr/>
        </p:nvSpPr>
        <p:spPr>
          <a:xfrm>
            <a:off x="0" y="1866900"/>
            <a:ext cx="7772400" cy="2537883"/>
          </a:xfrm>
          <a:custGeom>
            <a:avLst/>
            <a:gdLst>
              <a:gd name="connsiteX0" fmla="*/ 0 w 7772400"/>
              <a:gd name="connsiteY0" fmla="*/ 0 h 2533650"/>
              <a:gd name="connsiteX1" fmla="*/ 7772400 w 7772400"/>
              <a:gd name="connsiteY1" fmla="*/ 0 h 2533650"/>
              <a:gd name="connsiteX2" fmla="*/ 7772400 w 7772400"/>
              <a:gd name="connsiteY2" fmla="*/ 2533650 h 2533650"/>
              <a:gd name="connsiteX3" fmla="*/ 0 w 7772400"/>
              <a:gd name="connsiteY3" fmla="*/ 2533650 h 2533650"/>
              <a:gd name="connsiteX4" fmla="*/ 0 w 7772400"/>
              <a:gd name="connsiteY4" fmla="*/ 0 h 2533650"/>
              <a:gd name="connsiteX0" fmla="*/ 0 w 7772400"/>
              <a:gd name="connsiteY0" fmla="*/ 0 h 2533650"/>
              <a:gd name="connsiteX1" fmla="*/ 7772400 w 7772400"/>
              <a:gd name="connsiteY1" fmla="*/ 0 h 2533650"/>
              <a:gd name="connsiteX2" fmla="*/ 7730067 w 7772400"/>
              <a:gd name="connsiteY2" fmla="*/ 2533650 h 2533650"/>
              <a:gd name="connsiteX3" fmla="*/ 0 w 7772400"/>
              <a:gd name="connsiteY3" fmla="*/ 2533650 h 2533650"/>
              <a:gd name="connsiteX4" fmla="*/ 0 w 7772400"/>
              <a:gd name="connsiteY4" fmla="*/ 0 h 2533650"/>
              <a:gd name="connsiteX0" fmla="*/ 0 w 7772400"/>
              <a:gd name="connsiteY0" fmla="*/ 0 h 2533650"/>
              <a:gd name="connsiteX1" fmla="*/ 7772400 w 7772400"/>
              <a:gd name="connsiteY1" fmla="*/ 0 h 2533650"/>
              <a:gd name="connsiteX2" fmla="*/ 6934200 w 7772400"/>
              <a:gd name="connsiteY2" fmla="*/ 2525183 h 2533650"/>
              <a:gd name="connsiteX3" fmla="*/ 0 w 7772400"/>
              <a:gd name="connsiteY3" fmla="*/ 2533650 h 2533650"/>
              <a:gd name="connsiteX4" fmla="*/ 0 w 7772400"/>
              <a:gd name="connsiteY4" fmla="*/ 0 h 2533650"/>
              <a:gd name="connsiteX0" fmla="*/ 0 w 7772400"/>
              <a:gd name="connsiteY0" fmla="*/ 0 h 2537883"/>
              <a:gd name="connsiteX1" fmla="*/ 7772400 w 7772400"/>
              <a:gd name="connsiteY1" fmla="*/ 0 h 2537883"/>
              <a:gd name="connsiteX2" fmla="*/ 7251700 w 7772400"/>
              <a:gd name="connsiteY2" fmla="*/ 2537883 h 2537883"/>
              <a:gd name="connsiteX3" fmla="*/ 0 w 7772400"/>
              <a:gd name="connsiteY3" fmla="*/ 2533650 h 2537883"/>
              <a:gd name="connsiteX4" fmla="*/ 0 w 7772400"/>
              <a:gd name="connsiteY4" fmla="*/ 0 h 2537883"/>
              <a:gd name="connsiteX0" fmla="*/ 0 w 7772400"/>
              <a:gd name="connsiteY0" fmla="*/ 0 h 2537883"/>
              <a:gd name="connsiteX1" fmla="*/ 7772400 w 7772400"/>
              <a:gd name="connsiteY1" fmla="*/ 0 h 2537883"/>
              <a:gd name="connsiteX2" fmla="*/ 7175500 w 7772400"/>
              <a:gd name="connsiteY2" fmla="*/ 2537883 h 2537883"/>
              <a:gd name="connsiteX3" fmla="*/ 0 w 7772400"/>
              <a:gd name="connsiteY3" fmla="*/ 2533650 h 2537883"/>
              <a:gd name="connsiteX4" fmla="*/ 0 w 7772400"/>
              <a:gd name="connsiteY4" fmla="*/ 0 h 2537883"/>
              <a:gd name="connsiteX0" fmla="*/ 0 w 7772400"/>
              <a:gd name="connsiteY0" fmla="*/ 0 h 2537883"/>
              <a:gd name="connsiteX1" fmla="*/ 7772400 w 7772400"/>
              <a:gd name="connsiteY1" fmla="*/ 0 h 2537883"/>
              <a:gd name="connsiteX2" fmla="*/ 7124700 w 7772400"/>
              <a:gd name="connsiteY2" fmla="*/ 2537883 h 2537883"/>
              <a:gd name="connsiteX3" fmla="*/ 0 w 7772400"/>
              <a:gd name="connsiteY3" fmla="*/ 2533650 h 2537883"/>
              <a:gd name="connsiteX4" fmla="*/ 0 w 7772400"/>
              <a:gd name="connsiteY4" fmla="*/ 0 h 2537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537883">
                <a:moveTo>
                  <a:pt x="0" y="0"/>
                </a:moveTo>
                <a:lnTo>
                  <a:pt x="7772400" y="0"/>
                </a:lnTo>
                <a:lnTo>
                  <a:pt x="7124700" y="2537883"/>
                </a:lnTo>
                <a:lnTo>
                  <a:pt x="0" y="253365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ooter Placeholder 4"/>
          <p:cNvSpPr txBox="1">
            <a:spLocks/>
          </p:cNvSpPr>
          <p:nvPr/>
        </p:nvSpPr>
        <p:spPr>
          <a:xfrm>
            <a:off x="381000" y="4117287"/>
            <a:ext cx="2956218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58000"/>
                  </a:srgbClr>
                </a:solidFill>
                <a:effectLst/>
                <a:uLnTx/>
                <a:uFillTx/>
                <a:latin typeface="Calibri Regular" charset="0"/>
                <a:ea typeface="+mn-ea"/>
                <a:cs typeface="Calibri Regular" charset="0"/>
              </a:rPr>
              <a:t>© 2021 ePlus inc. Confidential and Proprietary. 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381000" y="2114550"/>
            <a:ext cx="7239000" cy="13238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355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Three Worlds of Application &amp; Cloud Security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Wait.. </a:t>
            </a:r>
            <a:r>
              <a:rPr lang="en-US" sz="2400" b="1" i="1" dirty="0">
                <a:solidFill>
                  <a:srgbClr val="FFFFFF"/>
                </a:solidFill>
                <a:latin typeface="Calibri Light" charset="0"/>
                <a:cs typeface="Calibri Light" charset="0"/>
              </a:rPr>
              <a:t>Is 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his stuff all connected?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7600" y="3562350"/>
            <a:ext cx="3352800" cy="838200"/>
          </a:xfrm>
          <a:prstGeom prst="rect">
            <a:avLst/>
          </a:prstGeom>
          <a:noFill/>
        </p:spPr>
        <p:txBody>
          <a:bodyPr wrap="square" lIns="0" tIns="45718" rIns="0" bIns="45718" rtlCol="0">
            <a:normAutofit/>
          </a:bodyPr>
          <a:lstStyle/>
          <a:p>
            <a:pPr marL="914355" marR="0" lvl="2" indent="0" algn="r" defTabSz="914355" rtl="0" eaLnBrk="1" fontAlgn="auto" latinLnBrk="0" hangingPunct="1">
              <a:lnSpc>
                <a:spcPts val="18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Richard Thayer</a:t>
            </a:r>
          </a:p>
          <a:p>
            <a:pPr marL="914355" marR="0" lvl="2" indent="0" algn="r" defTabSz="914355" rtl="0" eaLnBrk="1" fontAlgn="auto" latinLnBrk="0" hangingPunct="1">
              <a:lnSpc>
                <a:spcPts val="18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Saturday, October 30, 2021</a:t>
            </a:r>
          </a:p>
        </p:txBody>
      </p:sp>
      <p:sp>
        <p:nvSpPr>
          <p:cNvPr id="28" name="Parallelogram 16"/>
          <p:cNvSpPr/>
          <p:nvPr/>
        </p:nvSpPr>
        <p:spPr>
          <a:xfrm>
            <a:off x="2" y="4400549"/>
            <a:ext cx="5867398" cy="187757"/>
          </a:xfrm>
          <a:custGeom>
            <a:avLst/>
            <a:gdLst/>
            <a:ahLst/>
            <a:cxnLst/>
            <a:rect l="l" t="t" r="r" b="b"/>
            <a:pathLst>
              <a:path w="5715000" h="182880">
                <a:moveTo>
                  <a:pt x="0" y="0"/>
                </a:moveTo>
                <a:lnTo>
                  <a:pt x="5715000" y="0"/>
                </a:lnTo>
                <a:lnTo>
                  <a:pt x="5669280" y="182880"/>
                </a:lnTo>
                <a:lnTo>
                  <a:pt x="0" y="182880"/>
                </a:lnTo>
                <a:close/>
              </a:path>
            </a:pathLst>
          </a:custGeom>
          <a:solidFill>
            <a:srgbClr val="75BDFF">
              <a:alpha val="92941"/>
            </a:srgbClr>
          </a:solidFill>
          <a:ln>
            <a:noFill/>
          </a:ln>
          <a:effectLst>
            <a:innerShdw blurRad="63500" dist="50800" dir="16200000">
              <a:prstClr val="black">
                <a:alpha val="4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arallelogram 12"/>
          <p:cNvSpPr/>
          <p:nvPr/>
        </p:nvSpPr>
        <p:spPr>
          <a:xfrm>
            <a:off x="8489347" y="1866900"/>
            <a:ext cx="654653" cy="2537883"/>
          </a:xfrm>
          <a:custGeom>
            <a:avLst/>
            <a:gdLst/>
            <a:ahLst/>
            <a:cxnLst/>
            <a:rect l="l" t="t" r="r" b="b"/>
            <a:pathLst>
              <a:path w="654653" h="2537883">
                <a:moveTo>
                  <a:pt x="637285" y="0"/>
                </a:moveTo>
                <a:lnTo>
                  <a:pt x="654653" y="0"/>
                </a:lnTo>
                <a:lnTo>
                  <a:pt x="654653" y="2537883"/>
                </a:lnTo>
                <a:lnTo>
                  <a:pt x="0" y="2537883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Parallelogram 16"/>
          <p:cNvSpPr/>
          <p:nvPr/>
        </p:nvSpPr>
        <p:spPr>
          <a:xfrm rot="10800000">
            <a:off x="8763000" y="4403366"/>
            <a:ext cx="381000" cy="187757"/>
          </a:xfrm>
          <a:custGeom>
            <a:avLst/>
            <a:gdLst/>
            <a:ahLst/>
            <a:cxnLst/>
            <a:rect l="l" t="t" r="r" b="b"/>
            <a:pathLst>
              <a:path w="381000" h="187757">
                <a:moveTo>
                  <a:pt x="334060" y="187757"/>
                </a:moveTo>
                <a:lnTo>
                  <a:pt x="0" y="187757"/>
                </a:lnTo>
                <a:lnTo>
                  <a:pt x="0" y="0"/>
                </a:lnTo>
                <a:lnTo>
                  <a:pt x="381000" y="0"/>
                </a:lnTo>
                <a:close/>
              </a:path>
            </a:pathLst>
          </a:custGeom>
          <a:solidFill>
            <a:srgbClr val="75BDFF">
              <a:alpha val="92941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700" y="252183"/>
            <a:ext cx="3035300" cy="643168"/>
          </a:xfrm>
          <a:prstGeom prst="rect">
            <a:avLst/>
          </a:prstGeom>
          <a:effectLst>
            <a:outerShdw blurRad="76200" dist="38100" dir="2700000" algn="tl" rotWithShape="0">
              <a:prstClr val="black">
                <a:alpha val="22000"/>
              </a:prstClr>
            </a:outerShdw>
            <a:softEdge rad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700" y="252183"/>
            <a:ext cx="3035300" cy="643168"/>
          </a:xfrm>
          <a:prstGeom prst="rect">
            <a:avLst/>
          </a:prstGeom>
          <a:effectLst>
            <a:glow rad="1435100">
              <a:srgbClr val="02BCD0">
                <a:alpha val="784"/>
              </a:srgbClr>
            </a:glow>
            <a:softEdge rad="0"/>
          </a:effectLst>
        </p:spPr>
      </p:pic>
      <p:sp>
        <p:nvSpPr>
          <p:cNvPr id="18" name="Rectangle 17"/>
          <p:cNvSpPr/>
          <p:nvPr/>
        </p:nvSpPr>
        <p:spPr>
          <a:xfrm>
            <a:off x="0" y="1"/>
            <a:ext cx="9144000" cy="1866900"/>
          </a:xfrm>
          <a:prstGeom prst="rect">
            <a:avLst/>
          </a:prstGeom>
          <a:gradFill flip="none" rotWithShape="1">
            <a:gsLst>
              <a:gs pos="31000">
                <a:srgbClr val="004C8F">
                  <a:lumMod val="90000"/>
                  <a:lumOff val="10000"/>
                  <a:alpha val="33000"/>
                </a:srgbClr>
              </a:gs>
              <a:gs pos="0">
                <a:srgbClr val="004F95">
                  <a:lumMod val="96000"/>
                  <a:lumOff val="4000"/>
                  <a:alpha val="22000"/>
                </a:srgbClr>
              </a:gs>
              <a:gs pos="13000">
                <a:srgbClr val="004F95">
                  <a:lumMod val="96000"/>
                  <a:lumOff val="4000"/>
                  <a:alpha val="35000"/>
                </a:srgbClr>
              </a:gs>
              <a:gs pos="46000">
                <a:srgbClr val="00417A">
                  <a:alpha val="7000"/>
                </a:srgbClr>
              </a:gs>
              <a:gs pos="51000">
                <a:srgbClr val="003361">
                  <a:alpha val="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700" y="252183"/>
            <a:ext cx="3035300" cy="643168"/>
          </a:xfrm>
          <a:prstGeom prst="rect">
            <a:avLst/>
          </a:prstGeom>
          <a:effectLst>
            <a:outerShdw blurRad="76200" dist="38100" dir="2700000" algn="tl" rotWithShape="0">
              <a:prstClr val="black">
                <a:alpha val="22000"/>
              </a:prstClr>
            </a:outerShdw>
            <a:softEdge rad="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700" y="252183"/>
            <a:ext cx="3035300" cy="643168"/>
          </a:xfrm>
          <a:prstGeom prst="rect">
            <a:avLst/>
          </a:prstGeom>
          <a:effectLst>
            <a:glow rad="1435100">
              <a:srgbClr val="02BCD0">
                <a:alpha val="784"/>
              </a:srgbClr>
            </a:glow>
            <a:softEdge rad="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700" y="252183"/>
            <a:ext cx="3035300" cy="643168"/>
          </a:xfrm>
          <a:prstGeom prst="rect">
            <a:avLst/>
          </a:prstGeom>
          <a:effectLst>
            <a:glow rad="1905000">
              <a:schemeClr val="tx2">
                <a:lumMod val="75000"/>
                <a:alpha val="11000"/>
              </a:schemeClr>
            </a:glow>
            <a:outerShdw blurRad="50800" dist="38100" dir="2700000" algn="tl" rotWithShape="0">
              <a:prstClr val="black">
                <a:alpha val="15000"/>
              </a:prstClr>
            </a:outerShdw>
            <a:softEdge rad="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700" y="252183"/>
            <a:ext cx="3035300" cy="643168"/>
          </a:xfrm>
          <a:prstGeom prst="rect">
            <a:avLst/>
          </a:prstGeom>
          <a:effectLst>
            <a:glow rad="1905000">
              <a:schemeClr val="tx2">
                <a:lumMod val="75000"/>
                <a:alpha val="11000"/>
              </a:schemeClr>
            </a:glow>
            <a:outerShdw blurRad="50800" dist="38100" dir="2700000" algn="tl" rotWithShape="0">
              <a:prstClr val="black">
                <a:alpha val="15000"/>
              </a:prst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08751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69E0BE9-D6E3-42A0-90FB-2EB54F33B80C}"/>
              </a:ext>
            </a:extLst>
          </p:cNvPr>
          <p:cNvSpPr/>
          <p:nvPr/>
        </p:nvSpPr>
        <p:spPr>
          <a:xfrm>
            <a:off x="5638800" y="1733550"/>
            <a:ext cx="2895606" cy="289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CD51C2-05CD-4A58-BFB4-BC541E317FE1}"/>
              </a:ext>
            </a:extLst>
          </p:cNvPr>
          <p:cNvGrpSpPr/>
          <p:nvPr/>
        </p:nvGrpSpPr>
        <p:grpSpPr>
          <a:xfrm>
            <a:off x="6400800" y="3355112"/>
            <a:ext cx="1234702" cy="1044962"/>
            <a:chOff x="3863296" y="2242606"/>
            <a:chExt cx="563574" cy="476968"/>
          </a:xfrm>
        </p:grpSpPr>
        <p:grpSp>
          <p:nvGrpSpPr>
            <p:cNvPr id="20" name="Group 8">
              <a:extLst>
                <a:ext uri="{FF2B5EF4-FFF2-40B4-BE49-F238E27FC236}">
                  <a16:creationId xmlns:a16="http://schemas.microsoft.com/office/drawing/2014/main" id="{E08514FF-E043-4E76-9FB0-EC0F21A76CF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863296" y="2242606"/>
              <a:ext cx="563574" cy="476968"/>
              <a:chOff x="1407" y="1948"/>
              <a:chExt cx="449" cy="380"/>
            </a:xfrm>
          </p:grpSpPr>
          <p:sp>
            <p:nvSpPr>
              <p:cNvPr id="28" name="AutoShape 7">
                <a:extLst>
                  <a:ext uri="{FF2B5EF4-FFF2-40B4-BE49-F238E27FC236}">
                    <a16:creationId xmlns:a16="http://schemas.microsoft.com/office/drawing/2014/main" id="{FC8F0AFC-613B-4736-ACBF-16E0528A054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407" y="1950"/>
                <a:ext cx="447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FE3C795B-350D-43D9-9817-4DCC538AFF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7" y="1948"/>
                <a:ext cx="449" cy="303"/>
              </a:xfrm>
              <a:custGeom>
                <a:avLst/>
                <a:gdLst>
                  <a:gd name="T0" fmla="*/ 209 w 232"/>
                  <a:gd name="T1" fmla="*/ 75 h 156"/>
                  <a:gd name="T2" fmla="*/ 116 w 232"/>
                  <a:gd name="T3" fmla="*/ 0 h 156"/>
                  <a:gd name="T4" fmla="*/ 62 w 232"/>
                  <a:gd name="T5" fmla="*/ 29 h 156"/>
                  <a:gd name="T6" fmla="*/ 62 w 232"/>
                  <a:gd name="T7" fmla="*/ 152 h 156"/>
                  <a:gd name="T8" fmla="*/ 75 w 232"/>
                  <a:gd name="T9" fmla="*/ 140 h 156"/>
                  <a:gd name="T10" fmla="*/ 11 w 232"/>
                  <a:gd name="T11" fmla="*/ 91 h 156"/>
                  <a:gd name="T12" fmla="*/ 74 w 232"/>
                  <a:gd name="T13" fmla="*/ 41 h 156"/>
                  <a:gd name="T14" fmla="*/ 159 w 232"/>
                  <a:gd name="T15" fmla="*/ 43 h 156"/>
                  <a:gd name="T16" fmla="*/ 198 w 232"/>
                  <a:gd name="T17" fmla="*/ 75 h 156"/>
                  <a:gd name="T18" fmla="*/ 198 w 232"/>
                  <a:gd name="T19" fmla="*/ 86 h 156"/>
                  <a:gd name="T20" fmla="*/ 198 w 232"/>
                  <a:gd name="T21" fmla="*/ 134 h 156"/>
                  <a:gd name="T22" fmla="*/ 160 w 232"/>
                  <a:gd name="T23" fmla="*/ 146 h 156"/>
                  <a:gd name="T24" fmla="*/ 183 w 232"/>
                  <a:gd name="T25" fmla="*/ 141 h 156"/>
                  <a:gd name="T26" fmla="*/ 232 w 232"/>
                  <a:gd name="T27" fmla="*/ 110 h 156"/>
                  <a:gd name="T28" fmla="*/ 78 w 232"/>
                  <a:gd name="T29" fmla="*/ 86 h 156"/>
                  <a:gd name="T30" fmla="*/ 76 w 232"/>
                  <a:gd name="T31" fmla="*/ 78 h 156"/>
                  <a:gd name="T32" fmla="*/ 62 w 232"/>
                  <a:gd name="T33" fmla="*/ 63 h 156"/>
                  <a:gd name="T34" fmla="*/ 51 w 232"/>
                  <a:gd name="T35" fmla="*/ 67 h 156"/>
                  <a:gd name="T36" fmla="*/ 47 w 232"/>
                  <a:gd name="T37" fmla="*/ 86 h 156"/>
                  <a:gd name="T38" fmla="*/ 40 w 232"/>
                  <a:gd name="T39" fmla="*/ 91 h 156"/>
                  <a:gd name="T40" fmla="*/ 45 w 232"/>
                  <a:gd name="T41" fmla="*/ 112 h 156"/>
                  <a:gd name="T42" fmla="*/ 83 w 232"/>
                  <a:gd name="T43" fmla="*/ 107 h 156"/>
                  <a:gd name="T44" fmla="*/ 78 w 232"/>
                  <a:gd name="T45" fmla="*/ 86 h 156"/>
                  <a:gd name="T46" fmla="*/ 64 w 232"/>
                  <a:gd name="T47" fmla="*/ 100 h 156"/>
                  <a:gd name="T48" fmla="*/ 62 w 232"/>
                  <a:gd name="T49" fmla="*/ 106 h 156"/>
                  <a:gd name="T50" fmla="*/ 59 w 232"/>
                  <a:gd name="T51" fmla="*/ 100 h 156"/>
                  <a:gd name="T52" fmla="*/ 58 w 232"/>
                  <a:gd name="T53" fmla="*/ 96 h 156"/>
                  <a:gd name="T54" fmla="*/ 65 w 232"/>
                  <a:gd name="T55" fmla="*/ 96 h 156"/>
                  <a:gd name="T56" fmla="*/ 72 w 232"/>
                  <a:gd name="T57" fmla="*/ 86 h 156"/>
                  <a:gd name="T58" fmla="*/ 51 w 232"/>
                  <a:gd name="T59" fmla="*/ 78 h 156"/>
                  <a:gd name="T60" fmla="*/ 61 w 232"/>
                  <a:gd name="T61" fmla="*/ 67 h 156"/>
                  <a:gd name="T62" fmla="*/ 62 w 232"/>
                  <a:gd name="T63" fmla="*/ 67 h 156"/>
                  <a:gd name="T64" fmla="*/ 72 w 232"/>
                  <a:gd name="T65" fmla="*/ 78 h 156"/>
                  <a:gd name="T66" fmla="*/ 62 w 232"/>
                  <a:gd name="T67" fmla="*/ 50 h 156"/>
                  <a:gd name="T68" fmla="*/ 62 w 232"/>
                  <a:gd name="T69" fmla="*/ 131 h 156"/>
                  <a:gd name="T70" fmla="*/ 62 w 232"/>
                  <a:gd name="T71" fmla="*/ 50 h 156"/>
                  <a:gd name="T72" fmla="*/ 27 w 232"/>
                  <a:gd name="T73" fmla="*/ 90 h 156"/>
                  <a:gd name="T74" fmla="*/ 96 w 232"/>
                  <a:gd name="T75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32" h="156">
                    <a:moveTo>
                      <a:pt x="209" y="77"/>
                    </a:moveTo>
                    <a:cubicBezTo>
                      <a:pt x="209" y="76"/>
                      <a:pt x="209" y="76"/>
                      <a:pt x="209" y="75"/>
                    </a:cubicBezTo>
                    <a:cubicBezTo>
                      <a:pt x="209" y="51"/>
                      <a:pt x="189" y="32"/>
                      <a:pt x="166" y="32"/>
                    </a:cubicBezTo>
                    <a:cubicBezTo>
                      <a:pt x="157" y="13"/>
                      <a:pt x="138" y="0"/>
                      <a:pt x="116" y="0"/>
                    </a:cubicBezTo>
                    <a:cubicBezTo>
                      <a:pt x="96" y="0"/>
                      <a:pt x="77" y="11"/>
                      <a:pt x="68" y="30"/>
                    </a:cubicBezTo>
                    <a:cubicBezTo>
                      <a:pt x="66" y="29"/>
                      <a:pt x="64" y="29"/>
                      <a:pt x="62" y="29"/>
                    </a:cubicBezTo>
                    <a:cubicBezTo>
                      <a:pt x="28" y="29"/>
                      <a:pt x="0" y="57"/>
                      <a:pt x="0" y="91"/>
                    </a:cubicBezTo>
                    <a:cubicBezTo>
                      <a:pt x="0" y="124"/>
                      <a:pt x="28" y="152"/>
                      <a:pt x="62" y="152"/>
                    </a:cubicBezTo>
                    <a:cubicBezTo>
                      <a:pt x="65" y="152"/>
                      <a:pt x="68" y="151"/>
                      <a:pt x="72" y="151"/>
                    </a:cubicBezTo>
                    <a:cubicBezTo>
                      <a:pt x="72" y="147"/>
                      <a:pt x="74" y="143"/>
                      <a:pt x="75" y="140"/>
                    </a:cubicBezTo>
                    <a:cubicBezTo>
                      <a:pt x="71" y="141"/>
                      <a:pt x="66" y="141"/>
                      <a:pt x="62" y="141"/>
                    </a:cubicBezTo>
                    <a:cubicBezTo>
                      <a:pt x="33" y="141"/>
                      <a:pt x="11" y="119"/>
                      <a:pt x="11" y="91"/>
                    </a:cubicBezTo>
                    <a:cubicBezTo>
                      <a:pt x="11" y="62"/>
                      <a:pt x="33" y="40"/>
                      <a:pt x="62" y="40"/>
                    </a:cubicBezTo>
                    <a:cubicBezTo>
                      <a:pt x="66" y="40"/>
                      <a:pt x="70" y="40"/>
                      <a:pt x="74" y="41"/>
                    </a:cubicBezTo>
                    <a:cubicBezTo>
                      <a:pt x="80" y="23"/>
                      <a:pt x="97" y="10"/>
                      <a:pt x="116" y="10"/>
                    </a:cubicBezTo>
                    <a:cubicBezTo>
                      <a:pt x="137" y="10"/>
                      <a:pt x="154" y="24"/>
                      <a:pt x="159" y="43"/>
                    </a:cubicBezTo>
                    <a:cubicBezTo>
                      <a:pt x="161" y="42"/>
                      <a:pt x="163" y="42"/>
                      <a:pt x="166" y="42"/>
                    </a:cubicBezTo>
                    <a:cubicBezTo>
                      <a:pt x="184" y="42"/>
                      <a:pt x="198" y="57"/>
                      <a:pt x="198" y="75"/>
                    </a:cubicBezTo>
                    <a:cubicBezTo>
                      <a:pt x="198" y="79"/>
                      <a:pt x="198" y="82"/>
                      <a:pt x="196" y="86"/>
                    </a:cubicBezTo>
                    <a:cubicBezTo>
                      <a:pt x="197" y="86"/>
                      <a:pt x="197" y="86"/>
                      <a:pt x="198" y="86"/>
                    </a:cubicBezTo>
                    <a:cubicBezTo>
                      <a:pt x="211" y="86"/>
                      <a:pt x="222" y="97"/>
                      <a:pt x="222" y="110"/>
                    </a:cubicBezTo>
                    <a:cubicBezTo>
                      <a:pt x="222" y="124"/>
                      <a:pt x="211" y="134"/>
                      <a:pt x="198" y="134"/>
                    </a:cubicBezTo>
                    <a:cubicBezTo>
                      <a:pt x="191" y="134"/>
                      <a:pt x="185" y="132"/>
                      <a:pt x="180" y="127"/>
                    </a:cubicBezTo>
                    <a:cubicBezTo>
                      <a:pt x="177" y="136"/>
                      <a:pt x="169" y="143"/>
                      <a:pt x="160" y="146"/>
                    </a:cubicBezTo>
                    <a:cubicBezTo>
                      <a:pt x="161" y="149"/>
                      <a:pt x="161" y="152"/>
                      <a:pt x="162" y="156"/>
                    </a:cubicBezTo>
                    <a:cubicBezTo>
                      <a:pt x="170" y="153"/>
                      <a:pt x="178" y="148"/>
                      <a:pt x="183" y="141"/>
                    </a:cubicBezTo>
                    <a:cubicBezTo>
                      <a:pt x="188" y="144"/>
                      <a:pt x="193" y="145"/>
                      <a:pt x="198" y="145"/>
                    </a:cubicBezTo>
                    <a:cubicBezTo>
                      <a:pt x="217" y="145"/>
                      <a:pt x="232" y="129"/>
                      <a:pt x="232" y="110"/>
                    </a:cubicBezTo>
                    <a:cubicBezTo>
                      <a:pt x="232" y="95"/>
                      <a:pt x="222" y="82"/>
                      <a:pt x="209" y="77"/>
                    </a:cubicBezTo>
                    <a:close/>
                    <a:moveTo>
                      <a:pt x="78" y="86"/>
                    </a:moveTo>
                    <a:cubicBezTo>
                      <a:pt x="76" y="86"/>
                      <a:pt x="76" y="86"/>
                      <a:pt x="76" y="86"/>
                    </a:cubicBezTo>
                    <a:cubicBezTo>
                      <a:pt x="76" y="78"/>
                      <a:pt x="76" y="78"/>
                      <a:pt x="76" y="78"/>
                    </a:cubicBezTo>
                    <a:cubicBezTo>
                      <a:pt x="76" y="74"/>
                      <a:pt x="75" y="70"/>
                      <a:pt x="72" y="67"/>
                    </a:cubicBezTo>
                    <a:cubicBezTo>
                      <a:pt x="69" y="64"/>
                      <a:pt x="66" y="63"/>
                      <a:pt x="62" y="63"/>
                    </a:cubicBezTo>
                    <a:cubicBezTo>
                      <a:pt x="62" y="63"/>
                      <a:pt x="62" y="63"/>
                      <a:pt x="62" y="63"/>
                    </a:cubicBezTo>
                    <a:cubicBezTo>
                      <a:pt x="58" y="63"/>
                      <a:pt x="54" y="64"/>
                      <a:pt x="51" y="67"/>
                    </a:cubicBezTo>
                    <a:cubicBezTo>
                      <a:pt x="48" y="70"/>
                      <a:pt x="47" y="74"/>
                      <a:pt x="47" y="78"/>
                    </a:cubicBezTo>
                    <a:cubicBezTo>
                      <a:pt x="47" y="86"/>
                      <a:pt x="47" y="86"/>
                      <a:pt x="47" y="86"/>
                    </a:cubicBezTo>
                    <a:cubicBezTo>
                      <a:pt x="45" y="86"/>
                      <a:pt x="45" y="86"/>
                      <a:pt x="45" y="86"/>
                    </a:cubicBezTo>
                    <a:cubicBezTo>
                      <a:pt x="42" y="86"/>
                      <a:pt x="40" y="88"/>
                      <a:pt x="40" y="91"/>
                    </a:cubicBezTo>
                    <a:cubicBezTo>
                      <a:pt x="40" y="107"/>
                      <a:pt x="40" y="107"/>
                      <a:pt x="40" y="107"/>
                    </a:cubicBezTo>
                    <a:cubicBezTo>
                      <a:pt x="40" y="110"/>
                      <a:pt x="42" y="112"/>
                      <a:pt x="45" y="112"/>
                    </a:cubicBezTo>
                    <a:cubicBezTo>
                      <a:pt x="78" y="112"/>
                      <a:pt x="78" y="112"/>
                      <a:pt x="78" y="112"/>
                    </a:cubicBezTo>
                    <a:cubicBezTo>
                      <a:pt x="81" y="112"/>
                      <a:pt x="83" y="110"/>
                      <a:pt x="83" y="107"/>
                    </a:cubicBezTo>
                    <a:cubicBezTo>
                      <a:pt x="83" y="91"/>
                      <a:pt x="83" y="91"/>
                      <a:pt x="83" y="91"/>
                    </a:cubicBezTo>
                    <a:cubicBezTo>
                      <a:pt x="83" y="88"/>
                      <a:pt x="81" y="86"/>
                      <a:pt x="78" y="86"/>
                    </a:cubicBezTo>
                    <a:close/>
                    <a:moveTo>
                      <a:pt x="65" y="97"/>
                    </a:moveTo>
                    <a:cubicBezTo>
                      <a:pt x="65" y="99"/>
                      <a:pt x="65" y="100"/>
                      <a:pt x="64" y="100"/>
                    </a:cubicBezTo>
                    <a:cubicBezTo>
                      <a:pt x="64" y="104"/>
                      <a:pt x="64" y="104"/>
                      <a:pt x="64" y="104"/>
                    </a:cubicBezTo>
                    <a:cubicBezTo>
                      <a:pt x="64" y="105"/>
                      <a:pt x="63" y="106"/>
                      <a:pt x="62" y="106"/>
                    </a:cubicBezTo>
                    <a:cubicBezTo>
                      <a:pt x="60" y="106"/>
                      <a:pt x="59" y="105"/>
                      <a:pt x="59" y="104"/>
                    </a:cubicBezTo>
                    <a:cubicBezTo>
                      <a:pt x="59" y="100"/>
                      <a:pt x="59" y="100"/>
                      <a:pt x="59" y="100"/>
                    </a:cubicBezTo>
                    <a:cubicBezTo>
                      <a:pt x="59" y="100"/>
                      <a:pt x="58" y="99"/>
                      <a:pt x="58" y="97"/>
                    </a:cubicBezTo>
                    <a:cubicBezTo>
                      <a:pt x="58" y="96"/>
                      <a:pt x="58" y="96"/>
                      <a:pt x="58" y="96"/>
                    </a:cubicBezTo>
                    <a:cubicBezTo>
                      <a:pt x="58" y="94"/>
                      <a:pt x="60" y="92"/>
                      <a:pt x="62" y="92"/>
                    </a:cubicBezTo>
                    <a:cubicBezTo>
                      <a:pt x="64" y="92"/>
                      <a:pt x="65" y="94"/>
                      <a:pt x="65" y="96"/>
                    </a:cubicBezTo>
                    <a:lnTo>
                      <a:pt x="65" y="97"/>
                    </a:lnTo>
                    <a:close/>
                    <a:moveTo>
                      <a:pt x="72" y="86"/>
                    </a:moveTo>
                    <a:cubicBezTo>
                      <a:pt x="51" y="86"/>
                      <a:pt x="51" y="86"/>
                      <a:pt x="51" y="86"/>
                    </a:cubicBezTo>
                    <a:cubicBezTo>
                      <a:pt x="51" y="78"/>
                      <a:pt x="51" y="78"/>
                      <a:pt x="51" y="78"/>
                    </a:cubicBezTo>
                    <a:cubicBezTo>
                      <a:pt x="51" y="75"/>
                      <a:pt x="52" y="72"/>
                      <a:pt x="54" y="70"/>
                    </a:cubicBezTo>
                    <a:cubicBezTo>
                      <a:pt x="56" y="68"/>
                      <a:pt x="59" y="67"/>
                      <a:pt x="61" y="67"/>
                    </a:cubicBezTo>
                    <a:cubicBezTo>
                      <a:pt x="61" y="67"/>
                      <a:pt x="61" y="67"/>
                      <a:pt x="61" y="67"/>
                    </a:cubicBezTo>
                    <a:cubicBezTo>
                      <a:pt x="61" y="67"/>
                      <a:pt x="62" y="67"/>
                      <a:pt x="62" y="67"/>
                    </a:cubicBezTo>
                    <a:cubicBezTo>
                      <a:pt x="64" y="67"/>
                      <a:pt x="67" y="68"/>
                      <a:pt x="69" y="70"/>
                    </a:cubicBezTo>
                    <a:cubicBezTo>
                      <a:pt x="71" y="72"/>
                      <a:pt x="72" y="75"/>
                      <a:pt x="72" y="78"/>
                    </a:cubicBezTo>
                    <a:lnTo>
                      <a:pt x="72" y="86"/>
                    </a:lnTo>
                    <a:close/>
                    <a:moveTo>
                      <a:pt x="62" y="50"/>
                    </a:moveTo>
                    <a:cubicBezTo>
                      <a:pt x="39" y="50"/>
                      <a:pt x="21" y="68"/>
                      <a:pt x="21" y="90"/>
                    </a:cubicBezTo>
                    <a:cubicBezTo>
                      <a:pt x="21" y="113"/>
                      <a:pt x="39" y="131"/>
                      <a:pt x="62" y="131"/>
                    </a:cubicBezTo>
                    <a:cubicBezTo>
                      <a:pt x="84" y="131"/>
                      <a:pt x="102" y="113"/>
                      <a:pt x="102" y="90"/>
                    </a:cubicBezTo>
                    <a:cubicBezTo>
                      <a:pt x="102" y="68"/>
                      <a:pt x="84" y="50"/>
                      <a:pt x="62" y="50"/>
                    </a:cubicBezTo>
                    <a:close/>
                    <a:moveTo>
                      <a:pt x="62" y="125"/>
                    </a:moveTo>
                    <a:cubicBezTo>
                      <a:pt x="43" y="125"/>
                      <a:pt x="27" y="109"/>
                      <a:pt x="27" y="90"/>
                    </a:cubicBezTo>
                    <a:cubicBezTo>
                      <a:pt x="27" y="72"/>
                      <a:pt x="43" y="56"/>
                      <a:pt x="62" y="56"/>
                    </a:cubicBezTo>
                    <a:cubicBezTo>
                      <a:pt x="80" y="56"/>
                      <a:pt x="96" y="72"/>
                      <a:pt x="96" y="90"/>
                    </a:cubicBezTo>
                    <a:cubicBezTo>
                      <a:pt x="96" y="109"/>
                      <a:pt x="80" y="125"/>
                      <a:pt x="62" y="125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7708B81-B9EE-455E-AF18-C2B60C81FB43}"/>
                </a:ext>
              </a:extLst>
            </p:cNvPr>
            <p:cNvGrpSpPr/>
            <p:nvPr/>
          </p:nvGrpSpPr>
          <p:grpSpPr>
            <a:xfrm>
              <a:off x="3922532" y="2366098"/>
              <a:ext cx="312555" cy="336170"/>
              <a:chOff x="3922532" y="2366098"/>
              <a:chExt cx="312555" cy="33617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F6510D9-FFDC-4B43-BECD-27506C212D83}"/>
                  </a:ext>
                </a:extLst>
              </p:cNvPr>
              <p:cNvGrpSpPr/>
              <p:nvPr/>
            </p:nvGrpSpPr>
            <p:grpSpPr>
              <a:xfrm rot="9786532">
                <a:off x="4053818" y="2516653"/>
                <a:ext cx="181269" cy="185615"/>
                <a:chOff x="769494" y="2776829"/>
                <a:chExt cx="159898" cy="163732"/>
              </a:xfrm>
              <a:solidFill>
                <a:srgbClr val="92D050"/>
              </a:solidFill>
            </p:grpSpPr>
            <p:sp>
              <p:nvSpPr>
                <p:cNvPr id="26" name="Circular Arrow 42">
                  <a:extLst>
                    <a:ext uri="{FF2B5EF4-FFF2-40B4-BE49-F238E27FC236}">
                      <a16:creationId xmlns:a16="http://schemas.microsoft.com/office/drawing/2014/main" id="{AF03F561-9670-4463-8946-F439465E65F8}"/>
                    </a:ext>
                  </a:extLst>
                </p:cNvPr>
                <p:cNvSpPr/>
                <p:nvPr/>
              </p:nvSpPr>
              <p:spPr>
                <a:xfrm>
                  <a:off x="769496" y="2776829"/>
                  <a:ext cx="159896" cy="159896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1807513"/>
                    <a:gd name="adj5" fmla="val 125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" name="Circular Arrow 43">
                  <a:extLst>
                    <a:ext uri="{FF2B5EF4-FFF2-40B4-BE49-F238E27FC236}">
                      <a16:creationId xmlns:a16="http://schemas.microsoft.com/office/drawing/2014/main" id="{6F1EF59B-4B15-4549-86CF-358863E9A8D7}"/>
                    </a:ext>
                  </a:extLst>
                </p:cNvPr>
                <p:cNvSpPr/>
                <p:nvPr/>
              </p:nvSpPr>
              <p:spPr>
                <a:xfrm rot="10800000">
                  <a:off x="769494" y="2780665"/>
                  <a:ext cx="159896" cy="159896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2374785"/>
                    <a:gd name="adj5" fmla="val 125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E177FB7-9EF4-45B4-8714-3BC7C9CF2D46}"/>
                  </a:ext>
                </a:extLst>
              </p:cNvPr>
              <p:cNvGrpSpPr/>
              <p:nvPr/>
            </p:nvGrpSpPr>
            <p:grpSpPr>
              <a:xfrm>
                <a:off x="3922532" y="2366098"/>
                <a:ext cx="186776" cy="186777"/>
                <a:chOff x="3922532" y="2366098"/>
                <a:chExt cx="186776" cy="186777"/>
              </a:xfrm>
              <a:solidFill>
                <a:srgbClr val="92D050"/>
              </a:solidFill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718A9DA4-7FD9-4954-A872-D599C9C026EB}"/>
                    </a:ext>
                  </a:extLst>
                </p:cNvPr>
                <p:cNvSpPr/>
                <p:nvPr/>
              </p:nvSpPr>
              <p:spPr>
                <a:xfrm>
                  <a:off x="3922532" y="2366098"/>
                  <a:ext cx="186776" cy="186777"/>
                </a:xfrm>
                <a:prstGeom prst="ellipse">
                  <a:avLst/>
                </a:prstGeom>
                <a:grpFill/>
                <a:ln w="1905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Freeform 3175">
                  <a:extLst>
                    <a:ext uri="{FF2B5EF4-FFF2-40B4-BE49-F238E27FC236}">
                      <a16:creationId xmlns:a16="http://schemas.microsoft.com/office/drawing/2014/main" id="{C3E68C3F-4503-40E4-A141-4A80EF100B11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 rot="9900000">
                  <a:off x="3934846" y="2378944"/>
                  <a:ext cx="162148" cy="161084"/>
                </a:xfrm>
                <a:custGeom>
                  <a:avLst/>
                  <a:gdLst>
                    <a:gd name="T0" fmla="*/ 181 w 193"/>
                    <a:gd name="T1" fmla="*/ 114 h 192"/>
                    <a:gd name="T2" fmla="*/ 167 w 193"/>
                    <a:gd name="T3" fmla="*/ 114 h 192"/>
                    <a:gd name="T4" fmla="*/ 160 w 193"/>
                    <a:gd name="T5" fmla="*/ 134 h 192"/>
                    <a:gd name="T6" fmla="*/ 161 w 193"/>
                    <a:gd name="T7" fmla="*/ 135 h 192"/>
                    <a:gd name="T8" fmla="*/ 169 w 193"/>
                    <a:gd name="T9" fmla="*/ 160 h 192"/>
                    <a:gd name="T10" fmla="*/ 140 w 193"/>
                    <a:gd name="T11" fmla="*/ 166 h 192"/>
                    <a:gd name="T12" fmla="*/ 133 w 193"/>
                    <a:gd name="T13" fmla="*/ 158 h 192"/>
                    <a:gd name="T14" fmla="*/ 126 w 193"/>
                    <a:gd name="T15" fmla="*/ 156 h 192"/>
                    <a:gd name="T16" fmla="*/ 123 w 193"/>
                    <a:gd name="T17" fmla="*/ 157 h 192"/>
                    <a:gd name="T18" fmla="*/ 121 w 193"/>
                    <a:gd name="T19" fmla="*/ 158 h 192"/>
                    <a:gd name="T20" fmla="*/ 120 w 193"/>
                    <a:gd name="T21" fmla="*/ 158 h 192"/>
                    <a:gd name="T22" fmla="*/ 117 w 193"/>
                    <a:gd name="T23" fmla="*/ 161 h 192"/>
                    <a:gd name="T24" fmla="*/ 114 w 193"/>
                    <a:gd name="T25" fmla="*/ 167 h 192"/>
                    <a:gd name="T26" fmla="*/ 114 w 193"/>
                    <a:gd name="T27" fmla="*/ 176 h 192"/>
                    <a:gd name="T28" fmla="*/ 91 w 193"/>
                    <a:gd name="T29" fmla="*/ 192 h 192"/>
                    <a:gd name="T30" fmla="*/ 78 w 193"/>
                    <a:gd name="T31" fmla="*/ 170 h 192"/>
                    <a:gd name="T32" fmla="*/ 78 w 193"/>
                    <a:gd name="T33" fmla="*/ 167 h 192"/>
                    <a:gd name="T34" fmla="*/ 65 w 193"/>
                    <a:gd name="T35" fmla="*/ 157 h 192"/>
                    <a:gd name="T36" fmla="*/ 64 w 193"/>
                    <a:gd name="T37" fmla="*/ 157 h 192"/>
                    <a:gd name="T38" fmla="*/ 63 w 193"/>
                    <a:gd name="T39" fmla="*/ 157 h 192"/>
                    <a:gd name="T40" fmla="*/ 61 w 193"/>
                    <a:gd name="T41" fmla="*/ 158 h 192"/>
                    <a:gd name="T42" fmla="*/ 60 w 193"/>
                    <a:gd name="T43" fmla="*/ 158 h 192"/>
                    <a:gd name="T44" fmla="*/ 59 w 193"/>
                    <a:gd name="T45" fmla="*/ 159 h 192"/>
                    <a:gd name="T46" fmla="*/ 32 w 193"/>
                    <a:gd name="T47" fmla="*/ 168 h 192"/>
                    <a:gd name="T48" fmla="*/ 27 w 193"/>
                    <a:gd name="T49" fmla="*/ 140 h 192"/>
                    <a:gd name="T50" fmla="*/ 33 w 193"/>
                    <a:gd name="T51" fmla="*/ 133 h 192"/>
                    <a:gd name="T52" fmla="*/ 36 w 193"/>
                    <a:gd name="T53" fmla="*/ 126 h 192"/>
                    <a:gd name="T54" fmla="*/ 26 w 193"/>
                    <a:gd name="T55" fmla="*/ 114 h 192"/>
                    <a:gd name="T56" fmla="*/ 12 w 193"/>
                    <a:gd name="T57" fmla="*/ 114 h 192"/>
                    <a:gd name="T58" fmla="*/ 12 w 193"/>
                    <a:gd name="T59" fmla="*/ 78 h 192"/>
                    <a:gd name="T60" fmla="*/ 25 w 193"/>
                    <a:gd name="T61" fmla="*/ 78 h 192"/>
                    <a:gd name="T62" fmla="*/ 32 w 193"/>
                    <a:gd name="T63" fmla="*/ 74 h 192"/>
                    <a:gd name="T64" fmla="*/ 36 w 193"/>
                    <a:gd name="T65" fmla="*/ 64 h 192"/>
                    <a:gd name="T66" fmla="*/ 35 w 193"/>
                    <a:gd name="T67" fmla="*/ 62 h 192"/>
                    <a:gd name="T68" fmla="*/ 35 w 193"/>
                    <a:gd name="T69" fmla="*/ 61 h 192"/>
                    <a:gd name="T70" fmla="*/ 34 w 193"/>
                    <a:gd name="T71" fmla="*/ 59 h 192"/>
                    <a:gd name="T72" fmla="*/ 33 w 193"/>
                    <a:gd name="T73" fmla="*/ 58 h 192"/>
                    <a:gd name="T74" fmla="*/ 27 w 193"/>
                    <a:gd name="T75" fmla="*/ 52 h 192"/>
                    <a:gd name="T76" fmla="*/ 32 w 193"/>
                    <a:gd name="T77" fmla="*/ 24 h 192"/>
                    <a:gd name="T78" fmla="*/ 57 w 193"/>
                    <a:gd name="T79" fmla="*/ 31 h 192"/>
                    <a:gd name="T80" fmla="*/ 74 w 193"/>
                    <a:gd name="T81" fmla="*/ 33 h 192"/>
                    <a:gd name="T82" fmla="*/ 78 w 193"/>
                    <a:gd name="T83" fmla="*/ 28 h 192"/>
                    <a:gd name="T84" fmla="*/ 78 w 193"/>
                    <a:gd name="T85" fmla="*/ 27 h 192"/>
                    <a:gd name="T86" fmla="*/ 78 w 193"/>
                    <a:gd name="T87" fmla="*/ 25 h 192"/>
                    <a:gd name="T88" fmla="*/ 78 w 193"/>
                    <a:gd name="T89" fmla="*/ 25 h 192"/>
                    <a:gd name="T90" fmla="*/ 78 w 193"/>
                    <a:gd name="T91" fmla="*/ 12 h 192"/>
                    <a:gd name="T92" fmla="*/ 114 w 193"/>
                    <a:gd name="T93" fmla="*/ 12 h 192"/>
                    <a:gd name="T94" fmla="*/ 114 w 193"/>
                    <a:gd name="T95" fmla="*/ 25 h 192"/>
                    <a:gd name="T96" fmla="*/ 134 w 193"/>
                    <a:gd name="T97" fmla="*/ 33 h 192"/>
                    <a:gd name="T98" fmla="*/ 140 w 193"/>
                    <a:gd name="T99" fmla="*/ 26 h 192"/>
                    <a:gd name="T100" fmla="*/ 169 w 193"/>
                    <a:gd name="T101" fmla="*/ 32 h 192"/>
                    <a:gd name="T102" fmla="*/ 161 w 193"/>
                    <a:gd name="T103" fmla="*/ 56 h 192"/>
                    <a:gd name="T104" fmla="*/ 157 w 193"/>
                    <a:gd name="T105" fmla="*/ 66 h 192"/>
                    <a:gd name="T106" fmla="*/ 168 w 193"/>
                    <a:gd name="T107" fmla="*/ 78 h 192"/>
                    <a:gd name="T108" fmla="*/ 177 w 193"/>
                    <a:gd name="T109" fmla="*/ 78 h 192"/>
                    <a:gd name="T110" fmla="*/ 96 w 193"/>
                    <a:gd name="T111" fmla="*/ 66 h 192"/>
                    <a:gd name="T112" fmla="*/ 127 w 193"/>
                    <a:gd name="T113" fmla="*/ 96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93" h="192">
                      <a:moveTo>
                        <a:pt x="193" y="90"/>
                      </a:moveTo>
                      <a:cubicBezTo>
                        <a:pt x="193" y="102"/>
                        <a:pt x="193" y="102"/>
                        <a:pt x="193" y="102"/>
                      </a:cubicBezTo>
                      <a:cubicBezTo>
                        <a:pt x="192" y="108"/>
                        <a:pt x="187" y="113"/>
                        <a:pt x="181" y="114"/>
                      </a:cubicBezTo>
                      <a:cubicBezTo>
                        <a:pt x="177" y="114"/>
                        <a:pt x="177" y="114"/>
                        <a:pt x="177" y="114"/>
                      </a:cubicBezTo>
                      <a:cubicBezTo>
                        <a:pt x="170" y="114"/>
                        <a:pt x="170" y="114"/>
                        <a:pt x="170" y="114"/>
                      </a:cubicBezTo>
                      <a:cubicBezTo>
                        <a:pt x="167" y="114"/>
                        <a:pt x="167" y="114"/>
                        <a:pt x="167" y="114"/>
                      </a:cubicBezTo>
                      <a:cubicBezTo>
                        <a:pt x="166" y="114"/>
                        <a:pt x="165" y="115"/>
                        <a:pt x="164" y="115"/>
                      </a:cubicBezTo>
                      <a:cubicBezTo>
                        <a:pt x="163" y="116"/>
                        <a:pt x="162" y="116"/>
                        <a:pt x="160" y="118"/>
                      </a:cubicBezTo>
                      <a:cubicBezTo>
                        <a:pt x="156" y="122"/>
                        <a:pt x="156" y="129"/>
                        <a:pt x="160" y="134"/>
                      </a:cubicBezTo>
                      <a:cubicBezTo>
                        <a:pt x="160" y="134"/>
                        <a:pt x="160" y="134"/>
                        <a:pt x="160" y="134"/>
                      </a:cubicBezTo>
                      <a:cubicBezTo>
                        <a:pt x="160" y="134"/>
                        <a:pt x="160" y="134"/>
                        <a:pt x="160" y="134"/>
                      </a:cubicBezTo>
                      <a:cubicBezTo>
                        <a:pt x="161" y="135"/>
                        <a:pt x="161" y="135"/>
                        <a:pt x="161" y="135"/>
                      </a:cubicBezTo>
                      <a:cubicBezTo>
                        <a:pt x="166" y="140"/>
                        <a:pt x="166" y="140"/>
                        <a:pt x="166" y="140"/>
                      </a:cubicBezTo>
                      <a:cubicBezTo>
                        <a:pt x="169" y="143"/>
                        <a:pt x="169" y="143"/>
                        <a:pt x="169" y="143"/>
                      </a:cubicBezTo>
                      <a:cubicBezTo>
                        <a:pt x="173" y="148"/>
                        <a:pt x="173" y="155"/>
                        <a:pt x="169" y="160"/>
                      </a:cubicBezTo>
                      <a:cubicBezTo>
                        <a:pt x="161" y="168"/>
                        <a:pt x="161" y="168"/>
                        <a:pt x="161" y="168"/>
                      </a:cubicBezTo>
                      <a:cubicBezTo>
                        <a:pt x="155" y="172"/>
                        <a:pt x="148" y="172"/>
                        <a:pt x="143" y="168"/>
                      </a:cubicBezTo>
                      <a:cubicBezTo>
                        <a:pt x="140" y="166"/>
                        <a:pt x="140" y="166"/>
                        <a:pt x="140" y="166"/>
                      </a:cubicBezTo>
                      <a:cubicBezTo>
                        <a:pt x="136" y="161"/>
                        <a:pt x="136" y="161"/>
                        <a:pt x="136" y="161"/>
                      </a:cubicBezTo>
                      <a:cubicBezTo>
                        <a:pt x="134" y="159"/>
                        <a:pt x="134" y="159"/>
                        <a:pt x="134" y="159"/>
                      </a:cubicBezTo>
                      <a:cubicBezTo>
                        <a:pt x="133" y="159"/>
                        <a:pt x="133" y="158"/>
                        <a:pt x="133" y="158"/>
                      </a:cubicBezTo>
                      <a:cubicBezTo>
                        <a:pt x="131" y="157"/>
                        <a:pt x="129" y="157"/>
                        <a:pt x="127" y="156"/>
                      </a:cubicBezTo>
                      <a:cubicBezTo>
                        <a:pt x="127" y="156"/>
                        <a:pt x="127" y="156"/>
                        <a:pt x="127" y="156"/>
                      </a:cubicBezTo>
                      <a:cubicBezTo>
                        <a:pt x="127" y="156"/>
                        <a:pt x="127" y="156"/>
                        <a:pt x="126" y="156"/>
                      </a:cubicBezTo>
                      <a:cubicBezTo>
                        <a:pt x="126" y="156"/>
                        <a:pt x="126" y="156"/>
                        <a:pt x="126" y="156"/>
                      </a:cubicBezTo>
                      <a:cubicBezTo>
                        <a:pt x="126" y="156"/>
                        <a:pt x="126" y="156"/>
                        <a:pt x="126" y="156"/>
                      </a:cubicBezTo>
                      <a:cubicBezTo>
                        <a:pt x="125" y="156"/>
                        <a:pt x="124" y="157"/>
                        <a:pt x="123" y="157"/>
                      </a:cubicBezTo>
                      <a:cubicBezTo>
                        <a:pt x="123" y="157"/>
                        <a:pt x="123" y="157"/>
                        <a:pt x="123" y="157"/>
                      </a:cubicBezTo>
                      <a:cubicBezTo>
                        <a:pt x="122" y="157"/>
                        <a:pt x="122" y="157"/>
                        <a:pt x="121" y="158"/>
                      </a:cubicBezTo>
                      <a:cubicBezTo>
                        <a:pt x="121" y="158"/>
                        <a:pt x="121" y="158"/>
                        <a:pt x="121" y="158"/>
                      </a:cubicBezTo>
                      <a:cubicBezTo>
                        <a:pt x="121" y="158"/>
                        <a:pt x="121" y="158"/>
                        <a:pt x="121" y="158"/>
                      </a:cubicBezTo>
                      <a:cubicBezTo>
                        <a:pt x="121" y="158"/>
                        <a:pt x="121" y="158"/>
                        <a:pt x="121" y="158"/>
                      </a:cubicBezTo>
                      <a:cubicBezTo>
                        <a:pt x="121" y="158"/>
                        <a:pt x="120" y="158"/>
                        <a:pt x="120" y="158"/>
                      </a:cubicBezTo>
                      <a:cubicBezTo>
                        <a:pt x="120" y="158"/>
                        <a:pt x="120" y="158"/>
                        <a:pt x="120" y="158"/>
                      </a:cubicBezTo>
                      <a:cubicBezTo>
                        <a:pt x="119" y="159"/>
                        <a:pt x="118" y="160"/>
                        <a:pt x="118" y="160"/>
                      </a:cubicBezTo>
                      <a:cubicBezTo>
                        <a:pt x="117" y="160"/>
                        <a:pt x="117" y="161"/>
                        <a:pt x="117" y="161"/>
                      </a:cubicBezTo>
                      <a:cubicBezTo>
                        <a:pt x="117" y="161"/>
                        <a:pt x="117" y="161"/>
                        <a:pt x="117" y="161"/>
                      </a:cubicBezTo>
                      <a:cubicBezTo>
                        <a:pt x="116" y="163"/>
                        <a:pt x="115" y="165"/>
                        <a:pt x="114" y="167"/>
                      </a:cubicBezTo>
                      <a:cubicBezTo>
                        <a:pt x="114" y="167"/>
                        <a:pt x="114" y="167"/>
                        <a:pt x="114" y="167"/>
                      </a:cubicBezTo>
                      <a:cubicBezTo>
                        <a:pt x="114" y="167"/>
                        <a:pt x="114" y="167"/>
                        <a:pt x="114" y="167"/>
                      </a:cubicBezTo>
                      <a:cubicBezTo>
                        <a:pt x="114" y="170"/>
                        <a:pt x="114" y="170"/>
                        <a:pt x="114" y="170"/>
                      </a:cubicBezTo>
                      <a:cubicBezTo>
                        <a:pt x="114" y="176"/>
                        <a:pt x="114" y="176"/>
                        <a:pt x="114" y="176"/>
                      </a:cubicBezTo>
                      <a:cubicBezTo>
                        <a:pt x="114" y="180"/>
                        <a:pt x="114" y="180"/>
                        <a:pt x="114" y="180"/>
                      </a:cubicBezTo>
                      <a:cubicBezTo>
                        <a:pt x="114" y="187"/>
                        <a:pt x="108" y="192"/>
                        <a:pt x="102" y="192"/>
                      </a:cubicBezTo>
                      <a:cubicBezTo>
                        <a:pt x="91" y="192"/>
                        <a:pt x="91" y="192"/>
                        <a:pt x="91" y="192"/>
                      </a:cubicBezTo>
                      <a:cubicBezTo>
                        <a:pt x="84" y="192"/>
                        <a:pt x="79" y="187"/>
                        <a:pt x="78" y="180"/>
                      </a:cubicBezTo>
                      <a:cubicBezTo>
                        <a:pt x="78" y="176"/>
                        <a:pt x="78" y="176"/>
                        <a:pt x="78" y="176"/>
                      </a:cubicBezTo>
                      <a:cubicBezTo>
                        <a:pt x="78" y="170"/>
                        <a:pt x="78" y="170"/>
                        <a:pt x="78" y="170"/>
                      </a:cubicBezTo>
                      <a:cubicBezTo>
                        <a:pt x="78" y="170"/>
                        <a:pt x="78" y="170"/>
                        <a:pt x="78" y="170"/>
                      </a:cubicBezTo>
                      <a:cubicBezTo>
                        <a:pt x="78" y="167"/>
                        <a:pt x="78" y="167"/>
                        <a:pt x="78" y="167"/>
                      </a:cubicBezTo>
                      <a:cubicBezTo>
                        <a:pt x="78" y="167"/>
                        <a:pt x="78" y="167"/>
                        <a:pt x="78" y="167"/>
                      </a:cubicBezTo>
                      <a:cubicBezTo>
                        <a:pt x="78" y="164"/>
                        <a:pt x="77" y="162"/>
                        <a:pt x="75" y="160"/>
                      </a:cubicBezTo>
                      <a:cubicBezTo>
                        <a:pt x="72" y="157"/>
                        <a:pt x="69" y="156"/>
                        <a:pt x="66" y="156"/>
                      </a:cubicBezTo>
                      <a:cubicBezTo>
                        <a:pt x="65" y="157"/>
                        <a:pt x="65" y="157"/>
                        <a:pt x="65" y="157"/>
                      </a:cubicBezTo>
                      <a:cubicBezTo>
                        <a:pt x="65" y="157"/>
                        <a:pt x="65" y="157"/>
                        <a:pt x="65" y="157"/>
                      </a:cubicBezTo>
                      <a:cubicBezTo>
                        <a:pt x="64" y="157"/>
                        <a:pt x="64" y="157"/>
                        <a:pt x="64" y="157"/>
                      </a:cubicBezTo>
                      <a:cubicBezTo>
                        <a:pt x="64" y="157"/>
                        <a:pt x="64" y="157"/>
                        <a:pt x="64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2" y="157"/>
                        <a:pt x="62" y="157"/>
                        <a:pt x="62" y="157"/>
                      </a:cubicBezTo>
                      <a:cubicBezTo>
                        <a:pt x="62" y="157"/>
                        <a:pt x="61" y="158"/>
                        <a:pt x="61" y="158"/>
                      </a:cubicBezTo>
                      <a:cubicBezTo>
                        <a:pt x="61" y="158"/>
                        <a:pt x="61" y="158"/>
                        <a:pt x="61" y="158"/>
                      </a:cubicBezTo>
                      <a:cubicBezTo>
                        <a:pt x="61" y="158"/>
                        <a:pt x="60" y="158"/>
                        <a:pt x="60" y="158"/>
                      </a:cubicBezTo>
                      <a:cubicBezTo>
                        <a:pt x="60" y="158"/>
                        <a:pt x="60" y="158"/>
                        <a:pt x="60" y="158"/>
                      </a:cubicBezTo>
                      <a:cubicBezTo>
                        <a:pt x="59" y="159"/>
                        <a:pt x="59" y="159"/>
                        <a:pt x="59" y="159"/>
                      </a:cubicBezTo>
                      <a:cubicBezTo>
                        <a:pt x="59" y="159"/>
                        <a:pt x="59" y="159"/>
                        <a:pt x="59" y="159"/>
                      </a:cubicBezTo>
                      <a:cubicBezTo>
                        <a:pt x="59" y="159"/>
                        <a:pt x="59" y="159"/>
                        <a:pt x="59" y="159"/>
                      </a:cubicBezTo>
                      <a:cubicBezTo>
                        <a:pt x="52" y="166"/>
                        <a:pt x="52" y="166"/>
                        <a:pt x="52" y="166"/>
                      </a:cubicBezTo>
                      <a:cubicBezTo>
                        <a:pt x="50" y="168"/>
                        <a:pt x="50" y="168"/>
                        <a:pt x="50" y="168"/>
                      </a:cubicBezTo>
                      <a:cubicBezTo>
                        <a:pt x="44" y="172"/>
                        <a:pt x="37" y="172"/>
                        <a:pt x="32" y="168"/>
                      </a:cubicBezTo>
                      <a:cubicBezTo>
                        <a:pt x="24" y="160"/>
                        <a:pt x="24" y="160"/>
                        <a:pt x="24" y="160"/>
                      </a:cubicBezTo>
                      <a:cubicBezTo>
                        <a:pt x="20" y="155"/>
                        <a:pt x="20" y="148"/>
                        <a:pt x="24" y="143"/>
                      </a:cubicBezTo>
                      <a:cubicBezTo>
                        <a:pt x="27" y="140"/>
                        <a:pt x="27" y="140"/>
                        <a:pt x="27" y="140"/>
                      </a:cubicBezTo>
                      <a:cubicBezTo>
                        <a:pt x="31" y="135"/>
                        <a:pt x="31" y="135"/>
                        <a:pt x="31" y="135"/>
                      </a:cubicBezTo>
                      <a:cubicBezTo>
                        <a:pt x="31" y="135"/>
                        <a:pt x="31" y="135"/>
                        <a:pt x="31" y="135"/>
                      </a:cubicBezTo>
                      <a:cubicBezTo>
                        <a:pt x="33" y="133"/>
                        <a:pt x="33" y="133"/>
                        <a:pt x="33" y="133"/>
                      </a:cubicBezTo>
                      <a:cubicBezTo>
                        <a:pt x="33" y="133"/>
                        <a:pt x="33" y="133"/>
                        <a:pt x="33" y="133"/>
                      </a:cubicBezTo>
                      <a:cubicBezTo>
                        <a:pt x="35" y="131"/>
                        <a:pt x="36" y="129"/>
                        <a:pt x="36" y="126"/>
                      </a:cubicBezTo>
                      <a:cubicBezTo>
                        <a:pt x="36" y="126"/>
                        <a:pt x="36" y="126"/>
                        <a:pt x="36" y="126"/>
                      </a:cubicBezTo>
                      <a:cubicBezTo>
                        <a:pt x="36" y="121"/>
                        <a:pt x="32" y="116"/>
                        <a:pt x="27" y="115"/>
                      </a:cubicBezTo>
                      <a:cubicBezTo>
                        <a:pt x="27" y="114"/>
                        <a:pt x="27" y="114"/>
                        <a:pt x="27" y="114"/>
                      </a:cubicBezTo>
                      <a:cubicBezTo>
                        <a:pt x="27" y="114"/>
                        <a:pt x="26" y="114"/>
                        <a:pt x="26" y="114"/>
                      </a:cubicBezTo>
                      <a:cubicBezTo>
                        <a:pt x="26" y="114"/>
                        <a:pt x="26" y="114"/>
                        <a:pt x="25" y="114"/>
                      </a:cubicBezTo>
                      <a:cubicBezTo>
                        <a:pt x="16" y="114"/>
                        <a:pt x="16" y="114"/>
                        <a:pt x="16" y="114"/>
                      </a:cubicBezTo>
                      <a:cubicBezTo>
                        <a:pt x="12" y="114"/>
                        <a:pt x="12" y="114"/>
                        <a:pt x="12" y="114"/>
                      </a:cubicBezTo>
                      <a:cubicBezTo>
                        <a:pt x="6" y="113"/>
                        <a:pt x="1" y="108"/>
                        <a:pt x="0" y="102"/>
                      </a:cubicBezTo>
                      <a:cubicBezTo>
                        <a:pt x="0" y="90"/>
                        <a:pt x="0" y="90"/>
                        <a:pt x="0" y="90"/>
                      </a:cubicBezTo>
                      <a:cubicBezTo>
                        <a:pt x="1" y="84"/>
                        <a:pt x="6" y="79"/>
                        <a:pt x="12" y="78"/>
                      </a:cubicBezTo>
                      <a:cubicBezTo>
                        <a:pt x="16" y="78"/>
                        <a:pt x="16" y="78"/>
                        <a:pt x="16" y="78"/>
                      </a:cubicBezTo>
                      <a:cubicBezTo>
                        <a:pt x="22" y="78"/>
                        <a:pt x="22" y="78"/>
                        <a:pt x="22" y="78"/>
                      </a:cubicBezTo>
                      <a:cubicBezTo>
                        <a:pt x="25" y="78"/>
                        <a:pt x="25" y="78"/>
                        <a:pt x="25" y="78"/>
                      </a:cubicBezTo>
                      <a:cubicBezTo>
                        <a:pt x="28" y="78"/>
                        <a:pt x="30" y="77"/>
                        <a:pt x="32" y="74"/>
                      </a:cubicBezTo>
                      <a:cubicBezTo>
                        <a:pt x="32" y="74"/>
                        <a:pt x="32" y="74"/>
                        <a:pt x="32" y="74"/>
                      </a:cubicBezTo>
                      <a:cubicBezTo>
                        <a:pt x="32" y="74"/>
                        <a:pt x="32" y="74"/>
                        <a:pt x="32" y="74"/>
                      </a:cubicBezTo>
                      <a:cubicBezTo>
                        <a:pt x="32" y="74"/>
                        <a:pt x="32" y="74"/>
                        <a:pt x="32" y="74"/>
                      </a:cubicBezTo>
                      <a:cubicBezTo>
                        <a:pt x="35" y="72"/>
                        <a:pt x="36" y="68"/>
                        <a:pt x="36" y="64"/>
                      </a:cubicBezTo>
                      <a:cubicBezTo>
                        <a:pt x="36" y="64"/>
                        <a:pt x="36" y="64"/>
                        <a:pt x="36" y="64"/>
                      </a:cubicBezTo>
                      <a:cubicBezTo>
                        <a:pt x="36" y="64"/>
                        <a:pt x="36" y="64"/>
                        <a:pt x="36" y="63"/>
                      </a:cubicBezTo>
                      <a:cubicBezTo>
                        <a:pt x="36" y="63"/>
                        <a:pt x="36" y="63"/>
                        <a:pt x="36" y="63"/>
                      </a:cubicBezTo>
                      <a:cubicBezTo>
                        <a:pt x="36" y="63"/>
                        <a:pt x="35" y="63"/>
                        <a:pt x="35" y="62"/>
                      </a:cubicBezTo>
                      <a:cubicBezTo>
                        <a:pt x="35" y="62"/>
                        <a:pt x="35" y="62"/>
                        <a:pt x="35" y="62"/>
                      </a:cubicBezTo>
                      <a:cubicBezTo>
                        <a:pt x="35" y="62"/>
                        <a:pt x="35" y="62"/>
                        <a:pt x="35" y="61"/>
                      </a:cubicBezTo>
                      <a:cubicBezTo>
                        <a:pt x="35" y="61"/>
                        <a:pt x="35" y="61"/>
                        <a:pt x="35" y="61"/>
                      </a:cubicBezTo>
                      <a:cubicBezTo>
                        <a:pt x="35" y="61"/>
                        <a:pt x="35" y="61"/>
                        <a:pt x="35" y="60"/>
                      </a:cubicBezTo>
                      <a:cubicBezTo>
                        <a:pt x="34" y="60"/>
                        <a:pt x="34" y="60"/>
                        <a:pt x="34" y="60"/>
                      </a:cubicBezTo>
                      <a:cubicBezTo>
                        <a:pt x="34" y="60"/>
                        <a:pt x="34" y="60"/>
                        <a:pt x="34" y="59"/>
                      </a:cubicBezTo>
                      <a:cubicBezTo>
                        <a:pt x="34" y="59"/>
                        <a:pt x="34" y="59"/>
                        <a:pt x="34" y="59"/>
                      </a:cubicBezTo>
                      <a:cubicBezTo>
                        <a:pt x="34" y="59"/>
                        <a:pt x="33" y="59"/>
                        <a:pt x="33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27" y="52"/>
                        <a:pt x="27" y="52"/>
                        <a:pt x="27" y="52"/>
                      </a:cubicBezTo>
                      <a:cubicBezTo>
                        <a:pt x="24" y="49"/>
                        <a:pt x="24" y="49"/>
                        <a:pt x="24" y="49"/>
                      </a:cubicBezTo>
                      <a:cubicBezTo>
                        <a:pt x="20" y="44"/>
                        <a:pt x="20" y="37"/>
                        <a:pt x="24" y="32"/>
                      </a:cubicBezTo>
                      <a:cubicBezTo>
                        <a:pt x="32" y="24"/>
                        <a:pt x="32" y="24"/>
                        <a:pt x="32" y="24"/>
                      </a:cubicBezTo>
                      <a:cubicBezTo>
                        <a:pt x="37" y="20"/>
                        <a:pt x="44" y="20"/>
                        <a:pt x="50" y="24"/>
                      </a:cubicBezTo>
                      <a:cubicBezTo>
                        <a:pt x="52" y="26"/>
                        <a:pt x="52" y="26"/>
                        <a:pt x="52" y="26"/>
                      </a:cubicBezTo>
                      <a:cubicBezTo>
                        <a:pt x="57" y="31"/>
                        <a:pt x="57" y="31"/>
                        <a:pt x="57" y="31"/>
                      </a:cubicBezTo>
                      <a:cubicBezTo>
                        <a:pt x="59" y="33"/>
                        <a:pt x="59" y="33"/>
                        <a:pt x="59" y="33"/>
                      </a:cubicBezTo>
                      <a:cubicBezTo>
                        <a:pt x="61" y="35"/>
                        <a:pt x="64" y="36"/>
                        <a:pt x="66" y="36"/>
                      </a:cubicBezTo>
                      <a:cubicBezTo>
                        <a:pt x="69" y="36"/>
                        <a:pt x="72" y="34"/>
                        <a:pt x="74" y="33"/>
                      </a:cubicBezTo>
                      <a:cubicBezTo>
                        <a:pt x="75" y="32"/>
                        <a:pt x="76" y="30"/>
                        <a:pt x="77" y="29"/>
                      </a:cubicBezTo>
                      <a:cubicBezTo>
                        <a:pt x="77" y="29"/>
                        <a:pt x="77" y="29"/>
                        <a:pt x="77" y="29"/>
                      </a:cubicBezTo>
                      <a:cubicBezTo>
                        <a:pt x="77" y="29"/>
                        <a:pt x="77" y="28"/>
                        <a:pt x="78" y="28"/>
                      </a:cubicBezTo>
                      <a:cubicBezTo>
                        <a:pt x="78" y="28"/>
                        <a:pt x="78" y="28"/>
                        <a:pt x="78" y="28"/>
                      </a:cubicBezTo>
                      <a:cubicBezTo>
                        <a:pt x="78" y="28"/>
                        <a:pt x="78" y="27"/>
                        <a:pt x="78" y="27"/>
                      </a:cubicBezTo>
                      <a:cubicBezTo>
                        <a:pt x="78" y="27"/>
                        <a:pt x="78" y="27"/>
                        <a:pt x="78" y="27"/>
                      </a:cubicBezTo>
                      <a:cubicBezTo>
                        <a:pt x="78" y="27"/>
                        <a:pt x="78" y="26"/>
                        <a:pt x="78" y="26"/>
                      </a:cubicBezTo>
                      <a:cubicBezTo>
                        <a:pt x="78" y="26"/>
                        <a:pt x="78" y="26"/>
                        <a:pt x="78" y="26"/>
                      </a:cubicBezTo>
                      <a:cubicBezTo>
                        <a:pt x="78" y="26"/>
                        <a:pt x="78" y="25"/>
                        <a:pt x="78" y="25"/>
                      </a:cubicBezTo>
                      <a:cubicBezTo>
                        <a:pt x="78" y="25"/>
                        <a:pt x="78" y="25"/>
                        <a:pt x="78" y="25"/>
                      </a:cubicBezTo>
                      <a:cubicBezTo>
                        <a:pt x="78" y="25"/>
                        <a:pt x="78" y="25"/>
                        <a:pt x="78" y="25"/>
                      </a:cubicBezTo>
                      <a:cubicBezTo>
                        <a:pt x="78" y="25"/>
                        <a:pt x="78" y="25"/>
                        <a:pt x="78" y="25"/>
                      </a:cubicBezTo>
                      <a:cubicBezTo>
                        <a:pt x="78" y="22"/>
                        <a:pt x="78" y="22"/>
                        <a:pt x="78" y="22"/>
                      </a:cubicBezTo>
                      <a:cubicBezTo>
                        <a:pt x="78" y="16"/>
                        <a:pt x="78" y="16"/>
                        <a:pt x="78" y="16"/>
                      </a:cubicBezTo>
                      <a:cubicBezTo>
                        <a:pt x="78" y="12"/>
                        <a:pt x="78" y="12"/>
                        <a:pt x="78" y="12"/>
                      </a:cubicBezTo>
                      <a:cubicBezTo>
                        <a:pt x="79" y="5"/>
                        <a:pt x="84" y="0"/>
                        <a:pt x="91" y="0"/>
                      </a:cubicBez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108" y="0"/>
                        <a:pt x="114" y="5"/>
                        <a:pt x="114" y="12"/>
                      </a:cubicBezTo>
                      <a:cubicBezTo>
                        <a:pt x="114" y="16"/>
                        <a:pt x="114" y="16"/>
                        <a:pt x="114" y="16"/>
                      </a:cubicBezTo>
                      <a:cubicBezTo>
                        <a:pt x="114" y="22"/>
                        <a:pt x="114" y="22"/>
                        <a:pt x="114" y="22"/>
                      </a:cubicBezTo>
                      <a:cubicBezTo>
                        <a:pt x="114" y="25"/>
                        <a:pt x="114" y="25"/>
                        <a:pt x="114" y="25"/>
                      </a:cubicBezTo>
                      <a:cubicBezTo>
                        <a:pt x="115" y="28"/>
                        <a:pt x="116" y="30"/>
                        <a:pt x="118" y="32"/>
                      </a:cubicBezTo>
                      <a:cubicBezTo>
                        <a:pt x="119" y="33"/>
                        <a:pt x="120" y="34"/>
                        <a:pt x="122" y="35"/>
                      </a:cubicBezTo>
                      <a:cubicBezTo>
                        <a:pt x="126" y="36"/>
                        <a:pt x="130" y="36"/>
                        <a:pt x="134" y="33"/>
                      </a:cubicBezTo>
                      <a:cubicBezTo>
                        <a:pt x="134" y="33"/>
                        <a:pt x="134" y="33"/>
                        <a:pt x="134" y="33"/>
                      </a:cubicBezTo>
                      <a:cubicBezTo>
                        <a:pt x="134" y="33"/>
                        <a:pt x="134" y="33"/>
                        <a:pt x="134" y="33"/>
                      </a:cubicBezTo>
                      <a:cubicBezTo>
                        <a:pt x="140" y="26"/>
                        <a:pt x="140" y="26"/>
                        <a:pt x="140" y="26"/>
                      </a:cubicBezTo>
                      <a:cubicBezTo>
                        <a:pt x="143" y="24"/>
                        <a:pt x="143" y="24"/>
                        <a:pt x="143" y="24"/>
                      </a:cubicBezTo>
                      <a:cubicBezTo>
                        <a:pt x="148" y="20"/>
                        <a:pt x="155" y="20"/>
                        <a:pt x="161" y="24"/>
                      </a:cubicBezTo>
                      <a:cubicBezTo>
                        <a:pt x="169" y="32"/>
                        <a:pt x="169" y="32"/>
                        <a:pt x="169" y="32"/>
                      </a:cubicBezTo>
                      <a:cubicBezTo>
                        <a:pt x="173" y="37"/>
                        <a:pt x="173" y="44"/>
                        <a:pt x="169" y="49"/>
                      </a:cubicBezTo>
                      <a:cubicBezTo>
                        <a:pt x="166" y="52"/>
                        <a:pt x="166" y="52"/>
                        <a:pt x="166" y="52"/>
                      </a:cubicBezTo>
                      <a:cubicBezTo>
                        <a:pt x="161" y="56"/>
                        <a:pt x="161" y="56"/>
                        <a:pt x="161" y="56"/>
                      </a:cubicBezTo>
                      <a:cubicBezTo>
                        <a:pt x="159" y="59"/>
                        <a:pt x="159" y="59"/>
                        <a:pt x="159" y="59"/>
                      </a:cubicBezTo>
                      <a:cubicBezTo>
                        <a:pt x="159" y="60"/>
                        <a:pt x="158" y="61"/>
                        <a:pt x="157" y="62"/>
                      </a:cubicBezTo>
                      <a:cubicBezTo>
                        <a:pt x="157" y="63"/>
                        <a:pt x="157" y="65"/>
                        <a:pt x="157" y="66"/>
                      </a:cubicBezTo>
                      <a:cubicBezTo>
                        <a:pt x="157" y="70"/>
                        <a:pt x="159" y="74"/>
                        <a:pt x="162" y="76"/>
                      </a:cubicBezTo>
                      <a:cubicBezTo>
                        <a:pt x="162" y="76"/>
                        <a:pt x="162" y="76"/>
                        <a:pt x="162" y="76"/>
                      </a:cubicBezTo>
                      <a:cubicBezTo>
                        <a:pt x="164" y="77"/>
                        <a:pt x="166" y="78"/>
                        <a:pt x="168" y="78"/>
                      </a:cubicBezTo>
                      <a:cubicBezTo>
                        <a:pt x="168" y="78"/>
                        <a:pt x="168" y="78"/>
                        <a:pt x="168" y="78"/>
                      </a:cubicBezTo>
                      <a:cubicBezTo>
                        <a:pt x="168" y="78"/>
                        <a:pt x="168" y="78"/>
                        <a:pt x="168" y="78"/>
                      </a:cubicBezTo>
                      <a:cubicBezTo>
                        <a:pt x="177" y="78"/>
                        <a:pt x="177" y="78"/>
                        <a:pt x="177" y="78"/>
                      </a:cubicBezTo>
                      <a:cubicBezTo>
                        <a:pt x="181" y="78"/>
                        <a:pt x="181" y="78"/>
                        <a:pt x="181" y="78"/>
                      </a:cubicBezTo>
                      <a:cubicBezTo>
                        <a:pt x="187" y="79"/>
                        <a:pt x="192" y="84"/>
                        <a:pt x="193" y="90"/>
                      </a:cubicBezTo>
                      <a:close/>
                      <a:moveTo>
                        <a:pt x="96" y="66"/>
                      </a:moveTo>
                      <a:cubicBezTo>
                        <a:pt x="80" y="66"/>
                        <a:pt x="66" y="79"/>
                        <a:pt x="66" y="96"/>
                      </a:cubicBezTo>
                      <a:cubicBezTo>
                        <a:pt x="66" y="113"/>
                        <a:pt x="80" y="126"/>
                        <a:pt x="96" y="126"/>
                      </a:cubicBezTo>
                      <a:cubicBezTo>
                        <a:pt x="113" y="126"/>
                        <a:pt x="127" y="113"/>
                        <a:pt x="127" y="96"/>
                      </a:cubicBezTo>
                      <a:cubicBezTo>
                        <a:pt x="127" y="79"/>
                        <a:pt x="113" y="66"/>
                        <a:pt x="96" y="6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4962554-FA59-A246-A19C-40B3EC4E92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0808"/>
            <a:ext cx="8991600" cy="39358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29BBAD-5A71-CA45-A4A5-75004B43E6E3}"/>
              </a:ext>
            </a:extLst>
          </p:cNvPr>
          <p:cNvSpPr txBox="1"/>
          <p:nvPr/>
        </p:nvSpPr>
        <p:spPr>
          <a:xfrm>
            <a:off x="304800" y="348374"/>
            <a:ext cx="412356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Lions &amp; Tigers &amp; Bears, Oh My!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03A124-407E-AC49-80A1-76A657E5F5CC}"/>
              </a:ext>
            </a:extLst>
          </p:cNvPr>
          <p:cNvSpPr txBox="1"/>
          <p:nvPr/>
        </p:nvSpPr>
        <p:spPr>
          <a:xfrm>
            <a:off x="2895600" y="1854493"/>
            <a:ext cx="585519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Hackers &amp; Employees &amp; Consultants, Oh My!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FB1AAB-566B-6C4A-8052-FAEA13AFD311}"/>
              </a:ext>
            </a:extLst>
          </p:cNvPr>
          <p:cNvSpPr txBox="1"/>
          <p:nvPr/>
        </p:nvSpPr>
        <p:spPr>
          <a:xfrm>
            <a:off x="762284" y="3241361"/>
            <a:ext cx="629973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Malicious &amp; Accidental &amp; Side Stepping, Oh My!</a:t>
            </a:r>
          </a:p>
        </p:txBody>
      </p:sp>
    </p:spTree>
    <p:extLst>
      <p:ext uri="{BB962C8B-B14F-4D97-AF65-F5344CB8AC3E}">
        <p14:creationId xmlns:p14="http://schemas.microsoft.com/office/powerpoint/2010/main" val="392074773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69E0BE9-D6E3-42A0-90FB-2EB54F33B80C}"/>
              </a:ext>
            </a:extLst>
          </p:cNvPr>
          <p:cNvSpPr/>
          <p:nvPr/>
        </p:nvSpPr>
        <p:spPr>
          <a:xfrm>
            <a:off x="5638800" y="1733550"/>
            <a:ext cx="2895606" cy="289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CD51C2-05CD-4A58-BFB4-BC541E317FE1}"/>
              </a:ext>
            </a:extLst>
          </p:cNvPr>
          <p:cNvGrpSpPr/>
          <p:nvPr/>
        </p:nvGrpSpPr>
        <p:grpSpPr>
          <a:xfrm>
            <a:off x="6400800" y="3355112"/>
            <a:ext cx="1234702" cy="1044962"/>
            <a:chOff x="3863296" y="2242606"/>
            <a:chExt cx="563574" cy="476968"/>
          </a:xfrm>
        </p:grpSpPr>
        <p:grpSp>
          <p:nvGrpSpPr>
            <p:cNvPr id="20" name="Group 8">
              <a:extLst>
                <a:ext uri="{FF2B5EF4-FFF2-40B4-BE49-F238E27FC236}">
                  <a16:creationId xmlns:a16="http://schemas.microsoft.com/office/drawing/2014/main" id="{E08514FF-E043-4E76-9FB0-EC0F21A76CF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863296" y="2242606"/>
              <a:ext cx="563574" cy="476968"/>
              <a:chOff x="1407" y="1948"/>
              <a:chExt cx="449" cy="380"/>
            </a:xfrm>
          </p:grpSpPr>
          <p:sp>
            <p:nvSpPr>
              <p:cNvPr id="28" name="AutoShape 7">
                <a:extLst>
                  <a:ext uri="{FF2B5EF4-FFF2-40B4-BE49-F238E27FC236}">
                    <a16:creationId xmlns:a16="http://schemas.microsoft.com/office/drawing/2014/main" id="{FC8F0AFC-613B-4736-ACBF-16E0528A054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407" y="1950"/>
                <a:ext cx="447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FE3C795B-350D-43D9-9817-4DCC538AFF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7" y="1948"/>
                <a:ext cx="449" cy="303"/>
              </a:xfrm>
              <a:custGeom>
                <a:avLst/>
                <a:gdLst>
                  <a:gd name="T0" fmla="*/ 209 w 232"/>
                  <a:gd name="T1" fmla="*/ 75 h 156"/>
                  <a:gd name="T2" fmla="*/ 116 w 232"/>
                  <a:gd name="T3" fmla="*/ 0 h 156"/>
                  <a:gd name="T4" fmla="*/ 62 w 232"/>
                  <a:gd name="T5" fmla="*/ 29 h 156"/>
                  <a:gd name="T6" fmla="*/ 62 w 232"/>
                  <a:gd name="T7" fmla="*/ 152 h 156"/>
                  <a:gd name="T8" fmla="*/ 75 w 232"/>
                  <a:gd name="T9" fmla="*/ 140 h 156"/>
                  <a:gd name="T10" fmla="*/ 11 w 232"/>
                  <a:gd name="T11" fmla="*/ 91 h 156"/>
                  <a:gd name="T12" fmla="*/ 74 w 232"/>
                  <a:gd name="T13" fmla="*/ 41 h 156"/>
                  <a:gd name="T14" fmla="*/ 159 w 232"/>
                  <a:gd name="T15" fmla="*/ 43 h 156"/>
                  <a:gd name="T16" fmla="*/ 198 w 232"/>
                  <a:gd name="T17" fmla="*/ 75 h 156"/>
                  <a:gd name="T18" fmla="*/ 198 w 232"/>
                  <a:gd name="T19" fmla="*/ 86 h 156"/>
                  <a:gd name="T20" fmla="*/ 198 w 232"/>
                  <a:gd name="T21" fmla="*/ 134 h 156"/>
                  <a:gd name="T22" fmla="*/ 160 w 232"/>
                  <a:gd name="T23" fmla="*/ 146 h 156"/>
                  <a:gd name="T24" fmla="*/ 183 w 232"/>
                  <a:gd name="T25" fmla="*/ 141 h 156"/>
                  <a:gd name="T26" fmla="*/ 232 w 232"/>
                  <a:gd name="T27" fmla="*/ 110 h 156"/>
                  <a:gd name="T28" fmla="*/ 78 w 232"/>
                  <a:gd name="T29" fmla="*/ 86 h 156"/>
                  <a:gd name="T30" fmla="*/ 76 w 232"/>
                  <a:gd name="T31" fmla="*/ 78 h 156"/>
                  <a:gd name="T32" fmla="*/ 62 w 232"/>
                  <a:gd name="T33" fmla="*/ 63 h 156"/>
                  <a:gd name="T34" fmla="*/ 51 w 232"/>
                  <a:gd name="T35" fmla="*/ 67 h 156"/>
                  <a:gd name="T36" fmla="*/ 47 w 232"/>
                  <a:gd name="T37" fmla="*/ 86 h 156"/>
                  <a:gd name="T38" fmla="*/ 40 w 232"/>
                  <a:gd name="T39" fmla="*/ 91 h 156"/>
                  <a:gd name="T40" fmla="*/ 45 w 232"/>
                  <a:gd name="T41" fmla="*/ 112 h 156"/>
                  <a:gd name="T42" fmla="*/ 83 w 232"/>
                  <a:gd name="T43" fmla="*/ 107 h 156"/>
                  <a:gd name="T44" fmla="*/ 78 w 232"/>
                  <a:gd name="T45" fmla="*/ 86 h 156"/>
                  <a:gd name="T46" fmla="*/ 64 w 232"/>
                  <a:gd name="T47" fmla="*/ 100 h 156"/>
                  <a:gd name="T48" fmla="*/ 62 w 232"/>
                  <a:gd name="T49" fmla="*/ 106 h 156"/>
                  <a:gd name="T50" fmla="*/ 59 w 232"/>
                  <a:gd name="T51" fmla="*/ 100 h 156"/>
                  <a:gd name="T52" fmla="*/ 58 w 232"/>
                  <a:gd name="T53" fmla="*/ 96 h 156"/>
                  <a:gd name="T54" fmla="*/ 65 w 232"/>
                  <a:gd name="T55" fmla="*/ 96 h 156"/>
                  <a:gd name="T56" fmla="*/ 72 w 232"/>
                  <a:gd name="T57" fmla="*/ 86 h 156"/>
                  <a:gd name="T58" fmla="*/ 51 w 232"/>
                  <a:gd name="T59" fmla="*/ 78 h 156"/>
                  <a:gd name="T60" fmla="*/ 61 w 232"/>
                  <a:gd name="T61" fmla="*/ 67 h 156"/>
                  <a:gd name="T62" fmla="*/ 62 w 232"/>
                  <a:gd name="T63" fmla="*/ 67 h 156"/>
                  <a:gd name="T64" fmla="*/ 72 w 232"/>
                  <a:gd name="T65" fmla="*/ 78 h 156"/>
                  <a:gd name="T66" fmla="*/ 62 w 232"/>
                  <a:gd name="T67" fmla="*/ 50 h 156"/>
                  <a:gd name="T68" fmla="*/ 62 w 232"/>
                  <a:gd name="T69" fmla="*/ 131 h 156"/>
                  <a:gd name="T70" fmla="*/ 62 w 232"/>
                  <a:gd name="T71" fmla="*/ 50 h 156"/>
                  <a:gd name="T72" fmla="*/ 27 w 232"/>
                  <a:gd name="T73" fmla="*/ 90 h 156"/>
                  <a:gd name="T74" fmla="*/ 96 w 232"/>
                  <a:gd name="T75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32" h="156">
                    <a:moveTo>
                      <a:pt x="209" y="77"/>
                    </a:moveTo>
                    <a:cubicBezTo>
                      <a:pt x="209" y="76"/>
                      <a:pt x="209" y="76"/>
                      <a:pt x="209" y="75"/>
                    </a:cubicBezTo>
                    <a:cubicBezTo>
                      <a:pt x="209" y="51"/>
                      <a:pt x="189" y="32"/>
                      <a:pt x="166" y="32"/>
                    </a:cubicBezTo>
                    <a:cubicBezTo>
                      <a:pt x="157" y="13"/>
                      <a:pt x="138" y="0"/>
                      <a:pt x="116" y="0"/>
                    </a:cubicBezTo>
                    <a:cubicBezTo>
                      <a:pt x="96" y="0"/>
                      <a:pt x="77" y="11"/>
                      <a:pt x="68" y="30"/>
                    </a:cubicBezTo>
                    <a:cubicBezTo>
                      <a:pt x="66" y="29"/>
                      <a:pt x="64" y="29"/>
                      <a:pt x="62" y="29"/>
                    </a:cubicBezTo>
                    <a:cubicBezTo>
                      <a:pt x="28" y="29"/>
                      <a:pt x="0" y="57"/>
                      <a:pt x="0" y="91"/>
                    </a:cubicBezTo>
                    <a:cubicBezTo>
                      <a:pt x="0" y="124"/>
                      <a:pt x="28" y="152"/>
                      <a:pt x="62" y="152"/>
                    </a:cubicBezTo>
                    <a:cubicBezTo>
                      <a:pt x="65" y="152"/>
                      <a:pt x="68" y="151"/>
                      <a:pt x="72" y="151"/>
                    </a:cubicBezTo>
                    <a:cubicBezTo>
                      <a:pt x="72" y="147"/>
                      <a:pt x="74" y="143"/>
                      <a:pt x="75" y="140"/>
                    </a:cubicBezTo>
                    <a:cubicBezTo>
                      <a:pt x="71" y="141"/>
                      <a:pt x="66" y="141"/>
                      <a:pt x="62" y="141"/>
                    </a:cubicBezTo>
                    <a:cubicBezTo>
                      <a:pt x="33" y="141"/>
                      <a:pt x="11" y="119"/>
                      <a:pt x="11" y="91"/>
                    </a:cubicBezTo>
                    <a:cubicBezTo>
                      <a:pt x="11" y="62"/>
                      <a:pt x="33" y="40"/>
                      <a:pt x="62" y="40"/>
                    </a:cubicBezTo>
                    <a:cubicBezTo>
                      <a:pt x="66" y="40"/>
                      <a:pt x="70" y="40"/>
                      <a:pt x="74" y="41"/>
                    </a:cubicBezTo>
                    <a:cubicBezTo>
                      <a:pt x="80" y="23"/>
                      <a:pt x="97" y="10"/>
                      <a:pt x="116" y="10"/>
                    </a:cubicBezTo>
                    <a:cubicBezTo>
                      <a:pt x="137" y="10"/>
                      <a:pt x="154" y="24"/>
                      <a:pt x="159" y="43"/>
                    </a:cubicBezTo>
                    <a:cubicBezTo>
                      <a:pt x="161" y="42"/>
                      <a:pt x="163" y="42"/>
                      <a:pt x="166" y="42"/>
                    </a:cubicBezTo>
                    <a:cubicBezTo>
                      <a:pt x="184" y="42"/>
                      <a:pt x="198" y="57"/>
                      <a:pt x="198" y="75"/>
                    </a:cubicBezTo>
                    <a:cubicBezTo>
                      <a:pt x="198" y="79"/>
                      <a:pt x="198" y="82"/>
                      <a:pt x="196" y="86"/>
                    </a:cubicBezTo>
                    <a:cubicBezTo>
                      <a:pt x="197" y="86"/>
                      <a:pt x="197" y="86"/>
                      <a:pt x="198" y="86"/>
                    </a:cubicBezTo>
                    <a:cubicBezTo>
                      <a:pt x="211" y="86"/>
                      <a:pt x="222" y="97"/>
                      <a:pt x="222" y="110"/>
                    </a:cubicBezTo>
                    <a:cubicBezTo>
                      <a:pt x="222" y="124"/>
                      <a:pt x="211" y="134"/>
                      <a:pt x="198" y="134"/>
                    </a:cubicBezTo>
                    <a:cubicBezTo>
                      <a:pt x="191" y="134"/>
                      <a:pt x="185" y="132"/>
                      <a:pt x="180" y="127"/>
                    </a:cubicBezTo>
                    <a:cubicBezTo>
                      <a:pt x="177" y="136"/>
                      <a:pt x="169" y="143"/>
                      <a:pt x="160" y="146"/>
                    </a:cubicBezTo>
                    <a:cubicBezTo>
                      <a:pt x="161" y="149"/>
                      <a:pt x="161" y="152"/>
                      <a:pt x="162" y="156"/>
                    </a:cubicBezTo>
                    <a:cubicBezTo>
                      <a:pt x="170" y="153"/>
                      <a:pt x="178" y="148"/>
                      <a:pt x="183" y="141"/>
                    </a:cubicBezTo>
                    <a:cubicBezTo>
                      <a:pt x="188" y="144"/>
                      <a:pt x="193" y="145"/>
                      <a:pt x="198" y="145"/>
                    </a:cubicBezTo>
                    <a:cubicBezTo>
                      <a:pt x="217" y="145"/>
                      <a:pt x="232" y="129"/>
                      <a:pt x="232" y="110"/>
                    </a:cubicBezTo>
                    <a:cubicBezTo>
                      <a:pt x="232" y="95"/>
                      <a:pt x="222" y="82"/>
                      <a:pt x="209" y="77"/>
                    </a:cubicBezTo>
                    <a:close/>
                    <a:moveTo>
                      <a:pt x="78" y="86"/>
                    </a:moveTo>
                    <a:cubicBezTo>
                      <a:pt x="76" y="86"/>
                      <a:pt x="76" y="86"/>
                      <a:pt x="76" y="86"/>
                    </a:cubicBezTo>
                    <a:cubicBezTo>
                      <a:pt x="76" y="78"/>
                      <a:pt x="76" y="78"/>
                      <a:pt x="76" y="78"/>
                    </a:cubicBezTo>
                    <a:cubicBezTo>
                      <a:pt x="76" y="74"/>
                      <a:pt x="75" y="70"/>
                      <a:pt x="72" y="67"/>
                    </a:cubicBezTo>
                    <a:cubicBezTo>
                      <a:pt x="69" y="64"/>
                      <a:pt x="66" y="63"/>
                      <a:pt x="62" y="63"/>
                    </a:cubicBezTo>
                    <a:cubicBezTo>
                      <a:pt x="62" y="63"/>
                      <a:pt x="62" y="63"/>
                      <a:pt x="62" y="63"/>
                    </a:cubicBezTo>
                    <a:cubicBezTo>
                      <a:pt x="58" y="63"/>
                      <a:pt x="54" y="64"/>
                      <a:pt x="51" y="67"/>
                    </a:cubicBezTo>
                    <a:cubicBezTo>
                      <a:pt x="48" y="70"/>
                      <a:pt x="47" y="74"/>
                      <a:pt x="47" y="78"/>
                    </a:cubicBezTo>
                    <a:cubicBezTo>
                      <a:pt x="47" y="86"/>
                      <a:pt x="47" y="86"/>
                      <a:pt x="47" y="86"/>
                    </a:cubicBezTo>
                    <a:cubicBezTo>
                      <a:pt x="45" y="86"/>
                      <a:pt x="45" y="86"/>
                      <a:pt x="45" y="86"/>
                    </a:cubicBezTo>
                    <a:cubicBezTo>
                      <a:pt x="42" y="86"/>
                      <a:pt x="40" y="88"/>
                      <a:pt x="40" y="91"/>
                    </a:cubicBezTo>
                    <a:cubicBezTo>
                      <a:pt x="40" y="107"/>
                      <a:pt x="40" y="107"/>
                      <a:pt x="40" y="107"/>
                    </a:cubicBezTo>
                    <a:cubicBezTo>
                      <a:pt x="40" y="110"/>
                      <a:pt x="42" y="112"/>
                      <a:pt x="45" y="112"/>
                    </a:cubicBezTo>
                    <a:cubicBezTo>
                      <a:pt x="78" y="112"/>
                      <a:pt x="78" y="112"/>
                      <a:pt x="78" y="112"/>
                    </a:cubicBezTo>
                    <a:cubicBezTo>
                      <a:pt x="81" y="112"/>
                      <a:pt x="83" y="110"/>
                      <a:pt x="83" y="107"/>
                    </a:cubicBezTo>
                    <a:cubicBezTo>
                      <a:pt x="83" y="91"/>
                      <a:pt x="83" y="91"/>
                      <a:pt x="83" y="91"/>
                    </a:cubicBezTo>
                    <a:cubicBezTo>
                      <a:pt x="83" y="88"/>
                      <a:pt x="81" y="86"/>
                      <a:pt x="78" y="86"/>
                    </a:cubicBezTo>
                    <a:close/>
                    <a:moveTo>
                      <a:pt x="65" y="97"/>
                    </a:moveTo>
                    <a:cubicBezTo>
                      <a:pt x="65" y="99"/>
                      <a:pt x="65" y="100"/>
                      <a:pt x="64" y="100"/>
                    </a:cubicBezTo>
                    <a:cubicBezTo>
                      <a:pt x="64" y="104"/>
                      <a:pt x="64" y="104"/>
                      <a:pt x="64" y="104"/>
                    </a:cubicBezTo>
                    <a:cubicBezTo>
                      <a:pt x="64" y="105"/>
                      <a:pt x="63" y="106"/>
                      <a:pt x="62" y="106"/>
                    </a:cubicBezTo>
                    <a:cubicBezTo>
                      <a:pt x="60" y="106"/>
                      <a:pt x="59" y="105"/>
                      <a:pt x="59" y="104"/>
                    </a:cubicBezTo>
                    <a:cubicBezTo>
                      <a:pt x="59" y="100"/>
                      <a:pt x="59" y="100"/>
                      <a:pt x="59" y="100"/>
                    </a:cubicBezTo>
                    <a:cubicBezTo>
                      <a:pt x="59" y="100"/>
                      <a:pt x="58" y="99"/>
                      <a:pt x="58" y="97"/>
                    </a:cubicBezTo>
                    <a:cubicBezTo>
                      <a:pt x="58" y="96"/>
                      <a:pt x="58" y="96"/>
                      <a:pt x="58" y="96"/>
                    </a:cubicBezTo>
                    <a:cubicBezTo>
                      <a:pt x="58" y="94"/>
                      <a:pt x="60" y="92"/>
                      <a:pt x="62" y="92"/>
                    </a:cubicBezTo>
                    <a:cubicBezTo>
                      <a:pt x="64" y="92"/>
                      <a:pt x="65" y="94"/>
                      <a:pt x="65" y="96"/>
                    </a:cubicBezTo>
                    <a:lnTo>
                      <a:pt x="65" y="97"/>
                    </a:lnTo>
                    <a:close/>
                    <a:moveTo>
                      <a:pt x="72" y="86"/>
                    </a:moveTo>
                    <a:cubicBezTo>
                      <a:pt x="51" y="86"/>
                      <a:pt x="51" y="86"/>
                      <a:pt x="51" y="86"/>
                    </a:cubicBezTo>
                    <a:cubicBezTo>
                      <a:pt x="51" y="78"/>
                      <a:pt x="51" y="78"/>
                      <a:pt x="51" y="78"/>
                    </a:cubicBezTo>
                    <a:cubicBezTo>
                      <a:pt x="51" y="75"/>
                      <a:pt x="52" y="72"/>
                      <a:pt x="54" y="70"/>
                    </a:cubicBezTo>
                    <a:cubicBezTo>
                      <a:pt x="56" y="68"/>
                      <a:pt x="59" y="67"/>
                      <a:pt x="61" y="67"/>
                    </a:cubicBezTo>
                    <a:cubicBezTo>
                      <a:pt x="61" y="67"/>
                      <a:pt x="61" y="67"/>
                      <a:pt x="61" y="67"/>
                    </a:cubicBezTo>
                    <a:cubicBezTo>
                      <a:pt x="61" y="67"/>
                      <a:pt x="62" y="67"/>
                      <a:pt x="62" y="67"/>
                    </a:cubicBezTo>
                    <a:cubicBezTo>
                      <a:pt x="64" y="67"/>
                      <a:pt x="67" y="68"/>
                      <a:pt x="69" y="70"/>
                    </a:cubicBezTo>
                    <a:cubicBezTo>
                      <a:pt x="71" y="72"/>
                      <a:pt x="72" y="75"/>
                      <a:pt x="72" y="78"/>
                    </a:cubicBezTo>
                    <a:lnTo>
                      <a:pt x="72" y="86"/>
                    </a:lnTo>
                    <a:close/>
                    <a:moveTo>
                      <a:pt x="62" y="50"/>
                    </a:moveTo>
                    <a:cubicBezTo>
                      <a:pt x="39" y="50"/>
                      <a:pt x="21" y="68"/>
                      <a:pt x="21" y="90"/>
                    </a:cubicBezTo>
                    <a:cubicBezTo>
                      <a:pt x="21" y="113"/>
                      <a:pt x="39" y="131"/>
                      <a:pt x="62" y="131"/>
                    </a:cubicBezTo>
                    <a:cubicBezTo>
                      <a:pt x="84" y="131"/>
                      <a:pt x="102" y="113"/>
                      <a:pt x="102" y="90"/>
                    </a:cubicBezTo>
                    <a:cubicBezTo>
                      <a:pt x="102" y="68"/>
                      <a:pt x="84" y="50"/>
                      <a:pt x="62" y="50"/>
                    </a:cubicBezTo>
                    <a:close/>
                    <a:moveTo>
                      <a:pt x="62" y="125"/>
                    </a:moveTo>
                    <a:cubicBezTo>
                      <a:pt x="43" y="125"/>
                      <a:pt x="27" y="109"/>
                      <a:pt x="27" y="90"/>
                    </a:cubicBezTo>
                    <a:cubicBezTo>
                      <a:pt x="27" y="72"/>
                      <a:pt x="43" y="56"/>
                      <a:pt x="62" y="56"/>
                    </a:cubicBezTo>
                    <a:cubicBezTo>
                      <a:pt x="80" y="56"/>
                      <a:pt x="96" y="72"/>
                      <a:pt x="96" y="90"/>
                    </a:cubicBezTo>
                    <a:cubicBezTo>
                      <a:pt x="96" y="109"/>
                      <a:pt x="80" y="125"/>
                      <a:pt x="62" y="125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7708B81-B9EE-455E-AF18-C2B60C81FB43}"/>
                </a:ext>
              </a:extLst>
            </p:cNvPr>
            <p:cNvGrpSpPr/>
            <p:nvPr/>
          </p:nvGrpSpPr>
          <p:grpSpPr>
            <a:xfrm>
              <a:off x="3922532" y="2366098"/>
              <a:ext cx="312555" cy="336170"/>
              <a:chOff x="3922532" y="2366098"/>
              <a:chExt cx="312555" cy="33617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F6510D9-FFDC-4B43-BECD-27506C212D83}"/>
                  </a:ext>
                </a:extLst>
              </p:cNvPr>
              <p:cNvGrpSpPr/>
              <p:nvPr/>
            </p:nvGrpSpPr>
            <p:grpSpPr>
              <a:xfrm rot="9786532">
                <a:off x="4053818" y="2516653"/>
                <a:ext cx="181269" cy="185615"/>
                <a:chOff x="769494" y="2776829"/>
                <a:chExt cx="159898" cy="163732"/>
              </a:xfrm>
              <a:solidFill>
                <a:srgbClr val="92D050"/>
              </a:solidFill>
            </p:grpSpPr>
            <p:sp>
              <p:nvSpPr>
                <p:cNvPr id="26" name="Circular Arrow 42">
                  <a:extLst>
                    <a:ext uri="{FF2B5EF4-FFF2-40B4-BE49-F238E27FC236}">
                      <a16:creationId xmlns:a16="http://schemas.microsoft.com/office/drawing/2014/main" id="{AF03F561-9670-4463-8946-F439465E65F8}"/>
                    </a:ext>
                  </a:extLst>
                </p:cNvPr>
                <p:cNvSpPr/>
                <p:nvPr/>
              </p:nvSpPr>
              <p:spPr>
                <a:xfrm>
                  <a:off x="769496" y="2776829"/>
                  <a:ext cx="159896" cy="159896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1807513"/>
                    <a:gd name="adj5" fmla="val 125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" name="Circular Arrow 43">
                  <a:extLst>
                    <a:ext uri="{FF2B5EF4-FFF2-40B4-BE49-F238E27FC236}">
                      <a16:creationId xmlns:a16="http://schemas.microsoft.com/office/drawing/2014/main" id="{6F1EF59B-4B15-4549-86CF-358863E9A8D7}"/>
                    </a:ext>
                  </a:extLst>
                </p:cNvPr>
                <p:cNvSpPr/>
                <p:nvPr/>
              </p:nvSpPr>
              <p:spPr>
                <a:xfrm rot="10800000">
                  <a:off x="769494" y="2780665"/>
                  <a:ext cx="159896" cy="159896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2374785"/>
                    <a:gd name="adj5" fmla="val 125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E177FB7-9EF4-45B4-8714-3BC7C9CF2D46}"/>
                  </a:ext>
                </a:extLst>
              </p:cNvPr>
              <p:cNvGrpSpPr/>
              <p:nvPr/>
            </p:nvGrpSpPr>
            <p:grpSpPr>
              <a:xfrm>
                <a:off x="3922532" y="2366098"/>
                <a:ext cx="186776" cy="186777"/>
                <a:chOff x="3922532" y="2366098"/>
                <a:chExt cx="186776" cy="186777"/>
              </a:xfrm>
              <a:solidFill>
                <a:srgbClr val="92D050"/>
              </a:solidFill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718A9DA4-7FD9-4954-A872-D599C9C026EB}"/>
                    </a:ext>
                  </a:extLst>
                </p:cNvPr>
                <p:cNvSpPr/>
                <p:nvPr/>
              </p:nvSpPr>
              <p:spPr>
                <a:xfrm>
                  <a:off x="3922532" y="2366098"/>
                  <a:ext cx="186776" cy="186777"/>
                </a:xfrm>
                <a:prstGeom prst="ellipse">
                  <a:avLst/>
                </a:prstGeom>
                <a:grpFill/>
                <a:ln w="1905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Freeform 3175">
                  <a:extLst>
                    <a:ext uri="{FF2B5EF4-FFF2-40B4-BE49-F238E27FC236}">
                      <a16:creationId xmlns:a16="http://schemas.microsoft.com/office/drawing/2014/main" id="{C3E68C3F-4503-40E4-A141-4A80EF100B11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 rot="9900000">
                  <a:off x="3934846" y="2378944"/>
                  <a:ext cx="162148" cy="161084"/>
                </a:xfrm>
                <a:custGeom>
                  <a:avLst/>
                  <a:gdLst>
                    <a:gd name="T0" fmla="*/ 181 w 193"/>
                    <a:gd name="T1" fmla="*/ 114 h 192"/>
                    <a:gd name="T2" fmla="*/ 167 w 193"/>
                    <a:gd name="T3" fmla="*/ 114 h 192"/>
                    <a:gd name="T4" fmla="*/ 160 w 193"/>
                    <a:gd name="T5" fmla="*/ 134 h 192"/>
                    <a:gd name="T6" fmla="*/ 161 w 193"/>
                    <a:gd name="T7" fmla="*/ 135 h 192"/>
                    <a:gd name="T8" fmla="*/ 169 w 193"/>
                    <a:gd name="T9" fmla="*/ 160 h 192"/>
                    <a:gd name="T10" fmla="*/ 140 w 193"/>
                    <a:gd name="T11" fmla="*/ 166 h 192"/>
                    <a:gd name="T12" fmla="*/ 133 w 193"/>
                    <a:gd name="T13" fmla="*/ 158 h 192"/>
                    <a:gd name="T14" fmla="*/ 126 w 193"/>
                    <a:gd name="T15" fmla="*/ 156 h 192"/>
                    <a:gd name="T16" fmla="*/ 123 w 193"/>
                    <a:gd name="T17" fmla="*/ 157 h 192"/>
                    <a:gd name="T18" fmla="*/ 121 w 193"/>
                    <a:gd name="T19" fmla="*/ 158 h 192"/>
                    <a:gd name="T20" fmla="*/ 120 w 193"/>
                    <a:gd name="T21" fmla="*/ 158 h 192"/>
                    <a:gd name="T22" fmla="*/ 117 w 193"/>
                    <a:gd name="T23" fmla="*/ 161 h 192"/>
                    <a:gd name="T24" fmla="*/ 114 w 193"/>
                    <a:gd name="T25" fmla="*/ 167 h 192"/>
                    <a:gd name="T26" fmla="*/ 114 w 193"/>
                    <a:gd name="T27" fmla="*/ 176 h 192"/>
                    <a:gd name="T28" fmla="*/ 91 w 193"/>
                    <a:gd name="T29" fmla="*/ 192 h 192"/>
                    <a:gd name="T30" fmla="*/ 78 w 193"/>
                    <a:gd name="T31" fmla="*/ 170 h 192"/>
                    <a:gd name="T32" fmla="*/ 78 w 193"/>
                    <a:gd name="T33" fmla="*/ 167 h 192"/>
                    <a:gd name="T34" fmla="*/ 65 w 193"/>
                    <a:gd name="T35" fmla="*/ 157 h 192"/>
                    <a:gd name="T36" fmla="*/ 64 w 193"/>
                    <a:gd name="T37" fmla="*/ 157 h 192"/>
                    <a:gd name="T38" fmla="*/ 63 w 193"/>
                    <a:gd name="T39" fmla="*/ 157 h 192"/>
                    <a:gd name="T40" fmla="*/ 61 w 193"/>
                    <a:gd name="T41" fmla="*/ 158 h 192"/>
                    <a:gd name="T42" fmla="*/ 60 w 193"/>
                    <a:gd name="T43" fmla="*/ 158 h 192"/>
                    <a:gd name="T44" fmla="*/ 59 w 193"/>
                    <a:gd name="T45" fmla="*/ 159 h 192"/>
                    <a:gd name="T46" fmla="*/ 32 w 193"/>
                    <a:gd name="T47" fmla="*/ 168 h 192"/>
                    <a:gd name="T48" fmla="*/ 27 w 193"/>
                    <a:gd name="T49" fmla="*/ 140 h 192"/>
                    <a:gd name="T50" fmla="*/ 33 w 193"/>
                    <a:gd name="T51" fmla="*/ 133 h 192"/>
                    <a:gd name="T52" fmla="*/ 36 w 193"/>
                    <a:gd name="T53" fmla="*/ 126 h 192"/>
                    <a:gd name="T54" fmla="*/ 26 w 193"/>
                    <a:gd name="T55" fmla="*/ 114 h 192"/>
                    <a:gd name="T56" fmla="*/ 12 w 193"/>
                    <a:gd name="T57" fmla="*/ 114 h 192"/>
                    <a:gd name="T58" fmla="*/ 12 w 193"/>
                    <a:gd name="T59" fmla="*/ 78 h 192"/>
                    <a:gd name="T60" fmla="*/ 25 w 193"/>
                    <a:gd name="T61" fmla="*/ 78 h 192"/>
                    <a:gd name="T62" fmla="*/ 32 w 193"/>
                    <a:gd name="T63" fmla="*/ 74 h 192"/>
                    <a:gd name="T64" fmla="*/ 36 w 193"/>
                    <a:gd name="T65" fmla="*/ 64 h 192"/>
                    <a:gd name="T66" fmla="*/ 35 w 193"/>
                    <a:gd name="T67" fmla="*/ 62 h 192"/>
                    <a:gd name="T68" fmla="*/ 35 w 193"/>
                    <a:gd name="T69" fmla="*/ 61 h 192"/>
                    <a:gd name="T70" fmla="*/ 34 w 193"/>
                    <a:gd name="T71" fmla="*/ 59 h 192"/>
                    <a:gd name="T72" fmla="*/ 33 w 193"/>
                    <a:gd name="T73" fmla="*/ 58 h 192"/>
                    <a:gd name="T74" fmla="*/ 27 w 193"/>
                    <a:gd name="T75" fmla="*/ 52 h 192"/>
                    <a:gd name="T76" fmla="*/ 32 w 193"/>
                    <a:gd name="T77" fmla="*/ 24 h 192"/>
                    <a:gd name="T78" fmla="*/ 57 w 193"/>
                    <a:gd name="T79" fmla="*/ 31 h 192"/>
                    <a:gd name="T80" fmla="*/ 74 w 193"/>
                    <a:gd name="T81" fmla="*/ 33 h 192"/>
                    <a:gd name="T82" fmla="*/ 78 w 193"/>
                    <a:gd name="T83" fmla="*/ 28 h 192"/>
                    <a:gd name="T84" fmla="*/ 78 w 193"/>
                    <a:gd name="T85" fmla="*/ 27 h 192"/>
                    <a:gd name="T86" fmla="*/ 78 w 193"/>
                    <a:gd name="T87" fmla="*/ 25 h 192"/>
                    <a:gd name="T88" fmla="*/ 78 w 193"/>
                    <a:gd name="T89" fmla="*/ 25 h 192"/>
                    <a:gd name="T90" fmla="*/ 78 w 193"/>
                    <a:gd name="T91" fmla="*/ 12 h 192"/>
                    <a:gd name="T92" fmla="*/ 114 w 193"/>
                    <a:gd name="T93" fmla="*/ 12 h 192"/>
                    <a:gd name="T94" fmla="*/ 114 w 193"/>
                    <a:gd name="T95" fmla="*/ 25 h 192"/>
                    <a:gd name="T96" fmla="*/ 134 w 193"/>
                    <a:gd name="T97" fmla="*/ 33 h 192"/>
                    <a:gd name="T98" fmla="*/ 140 w 193"/>
                    <a:gd name="T99" fmla="*/ 26 h 192"/>
                    <a:gd name="T100" fmla="*/ 169 w 193"/>
                    <a:gd name="T101" fmla="*/ 32 h 192"/>
                    <a:gd name="T102" fmla="*/ 161 w 193"/>
                    <a:gd name="T103" fmla="*/ 56 h 192"/>
                    <a:gd name="T104" fmla="*/ 157 w 193"/>
                    <a:gd name="T105" fmla="*/ 66 h 192"/>
                    <a:gd name="T106" fmla="*/ 168 w 193"/>
                    <a:gd name="T107" fmla="*/ 78 h 192"/>
                    <a:gd name="T108" fmla="*/ 177 w 193"/>
                    <a:gd name="T109" fmla="*/ 78 h 192"/>
                    <a:gd name="T110" fmla="*/ 96 w 193"/>
                    <a:gd name="T111" fmla="*/ 66 h 192"/>
                    <a:gd name="T112" fmla="*/ 127 w 193"/>
                    <a:gd name="T113" fmla="*/ 96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93" h="192">
                      <a:moveTo>
                        <a:pt x="193" y="90"/>
                      </a:moveTo>
                      <a:cubicBezTo>
                        <a:pt x="193" y="102"/>
                        <a:pt x="193" y="102"/>
                        <a:pt x="193" y="102"/>
                      </a:cubicBezTo>
                      <a:cubicBezTo>
                        <a:pt x="192" y="108"/>
                        <a:pt x="187" y="113"/>
                        <a:pt x="181" y="114"/>
                      </a:cubicBezTo>
                      <a:cubicBezTo>
                        <a:pt x="177" y="114"/>
                        <a:pt x="177" y="114"/>
                        <a:pt x="177" y="114"/>
                      </a:cubicBezTo>
                      <a:cubicBezTo>
                        <a:pt x="170" y="114"/>
                        <a:pt x="170" y="114"/>
                        <a:pt x="170" y="114"/>
                      </a:cubicBezTo>
                      <a:cubicBezTo>
                        <a:pt x="167" y="114"/>
                        <a:pt x="167" y="114"/>
                        <a:pt x="167" y="114"/>
                      </a:cubicBezTo>
                      <a:cubicBezTo>
                        <a:pt x="166" y="114"/>
                        <a:pt x="165" y="115"/>
                        <a:pt x="164" y="115"/>
                      </a:cubicBezTo>
                      <a:cubicBezTo>
                        <a:pt x="163" y="116"/>
                        <a:pt x="162" y="116"/>
                        <a:pt x="160" y="118"/>
                      </a:cubicBezTo>
                      <a:cubicBezTo>
                        <a:pt x="156" y="122"/>
                        <a:pt x="156" y="129"/>
                        <a:pt x="160" y="134"/>
                      </a:cubicBezTo>
                      <a:cubicBezTo>
                        <a:pt x="160" y="134"/>
                        <a:pt x="160" y="134"/>
                        <a:pt x="160" y="134"/>
                      </a:cubicBezTo>
                      <a:cubicBezTo>
                        <a:pt x="160" y="134"/>
                        <a:pt x="160" y="134"/>
                        <a:pt x="160" y="134"/>
                      </a:cubicBezTo>
                      <a:cubicBezTo>
                        <a:pt x="161" y="135"/>
                        <a:pt x="161" y="135"/>
                        <a:pt x="161" y="135"/>
                      </a:cubicBezTo>
                      <a:cubicBezTo>
                        <a:pt x="166" y="140"/>
                        <a:pt x="166" y="140"/>
                        <a:pt x="166" y="140"/>
                      </a:cubicBezTo>
                      <a:cubicBezTo>
                        <a:pt x="169" y="143"/>
                        <a:pt x="169" y="143"/>
                        <a:pt x="169" y="143"/>
                      </a:cubicBezTo>
                      <a:cubicBezTo>
                        <a:pt x="173" y="148"/>
                        <a:pt x="173" y="155"/>
                        <a:pt x="169" y="160"/>
                      </a:cubicBezTo>
                      <a:cubicBezTo>
                        <a:pt x="161" y="168"/>
                        <a:pt x="161" y="168"/>
                        <a:pt x="161" y="168"/>
                      </a:cubicBezTo>
                      <a:cubicBezTo>
                        <a:pt x="155" y="172"/>
                        <a:pt x="148" y="172"/>
                        <a:pt x="143" y="168"/>
                      </a:cubicBezTo>
                      <a:cubicBezTo>
                        <a:pt x="140" y="166"/>
                        <a:pt x="140" y="166"/>
                        <a:pt x="140" y="166"/>
                      </a:cubicBezTo>
                      <a:cubicBezTo>
                        <a:pt x="136" y="161"/>
                        <a:pt x="136" y="161"/>
                        <a:pt x="136" y="161"/>
                      </a:cubicBezTo>
                      <a:cubicBezTo>
                        <a:pt x="134" y="159"/>
                        <a:pt x="134" y="159"/>
                        <a:pt x="134" y="159"/>
                      </a:cubicBezTo>
                      <a:cubicBezTo>
                        <a:pt x="133" y="159"/>
                        <a:pt x="133" y="158"/>
                        <a:pt x="133" y="158"/>
                      </a:cubicBezTo>
                      <a:cubicBezTo>
                        <a:pt x="131" y="157"/>
                        <a:pt x="129" y="157"/>
                        <a:pt x="127" y="156"/>
                      </a:cubicBezTo>
                      <a:cubicBezTo>
                        <a:pt x="127" y="156"/>
                        <a:pt x="127" y="156"/>
                        <a:pt x="127" y="156"/>
                      </a:cubicBezTo>
                      <a:cubicBezTo>
                        <a:pt x="127" y="156"/>
                        <a:pt x="127" y="156"/>
                        <a:pt x="126" y="156"/>
                      </a:cubicBezTo>
                      <a:cubicBezTo>
                        <a:pt x="126" y="156"/>
                        <a:pt x="126" y="156"/>
                        <a:pt x="126" y="156"/>
                      </a:cubicBezTo>
                      <a:cubicBezTo>
                        <a:pt x="126" y="156"/>
                        <a:pt x="126" y="156"/>
                        <a:pt x="126" y="156"/>
                      </a:cubicBezTo>
                      <a:cubicBezTo>
                        <a:pt x="125" y="156"/>
                        <a:pt x="124" y="157"/>
                        <a:pt x="123" y="157"/>
                      </a:cubicBezTo>
                      <a:cubicBezTo>
                        <a:pt x="123" y="157"/>
                        <a:pt x="123" y="157"/>
                        <a:pt x="123" y="157"/>
                      </a:cubicBezTo>
                      <a:cubicBezTo>
                        <a:pt x="122" y="157"/>
                        <a:pt x="122" y="157"/>
                        <a:pt x="121" y="158"/>
                      </a:cubicBezTo>
                      <a:cubicBezTo>
                        <a:pt x="121" y="158"/>
                        <a:pt x="121" y="158"/>
                        <a:pt x="121" y="158"/>
                      </a:cubicBezTo>
                      <a:cubicBezTo>
                        <a:pt x="121" y="158"/>
                        <a:pt x="121" y="158"/>
                        <a:pt x="121" y="158"/>
                      </a:cubicBezTo>
                      <a:cubicBezTo>
                        <a:pt x="121" y="158"/>
                        <a:pt x="121" y="158"/>
                        <a:pt x="121" y="158"/>
                      </a:cubicBezTo>
                      <a:cubicBezTo>
                        <a:pt x="121" y="158"/>
                        <a:pt x="120" y="158"/>
                        <a:pt x="120" y="158"/>
                      </a:cubicBezTo>
                      <a:cubicBezTo>
                        <a:pt x="120" y="158"/>
                        <a:pt x="120" y="158"/>
                        <a:pt x="120" y="158"/>
                      </a:cubicBezTo>
                      <a:cubicBezTo>
                        <a:pt x="119" y="159"/>
                        <a:pt x="118" y="160"/>
                        <a:pt x="118" y="160"/>
                      </a:cubicBezTo>
                      <a:cubicBezTo>
                        <a:pt x="117" y="160"/>
                        <a:pt x="117" y="161"/>
                        <a:pt x="117" y="161"/>
                      </a:cubicBezTo>
                      <a:cubicBezTo>
                        <a:pt x="117" y="161"/>
                        <a:pt x="117" y="161"/>
                        <a:pt x="117" y="161"/>
                      </a:cubicBezTo>
                      <a:cubicBezTo>
                        <a:pt x="116" y="163"/>
                        <a:pt x="115" y="165"/>
                        <a:pt x="114" y="167"/>
                      </a:cubicBezTo>
                      <a:cubicBezTo>
                        <a:pt x="114" y="167"/>
                        <a:pt x="114" y="167"/>
                        <a:pt x="114" y="167"/>
                      </a:cubicBezTo>
                      <a:cubicBezTo>
                        <a:pt x="114" y="167"/>
                        <a:pt x="114" y="167"/>
                        <a:pt x="114" y="167"/>
                      </a:cubicBezTo>
                      <a:cubicBezTo>
                        <a:pt x="114" y="170"/>
                        <a:pt x="114" y="170"/>
                        <a:pt x="114" y="170"/>
                      </a:cubicBezTo>
                      <a:cubicBezTo>
                        <a:pt x="114" y="176"/>
                        <a:pt x="114" y="176"/>
                        <a:pt x="114" y="176"/>
                      </a:cubicBezTo>
                      <a:cubicBezTo>
                        <a:pt x="114" y="180"/>
                        <a:pt x="114" y="180"/>
                        <a:pt x="114" y="180"/>
                      </a:cubicBezTo>
                      <a:cubicBezTo>
                        <a:pt x="114" y="187"/>
                        <a:pt x="108" y="192"/>
                        <a:pt x="102" y="192"/>
                      </a:cubicBezTo>
                      <a:cubicBezTo>
                        <a:pt x="91" y="192"/>
                        <a:pt x="91" y="192"/>
                        <a:pt x="91" y="192"/>
                      </a:cubicBezTo>
                      <a:cubicBezTo>
                        <a:pt x="84" y="192"/>
                        <a:pt x="79" y="187"/>
                        <a:pt x="78" y="180"/>
                      </a:cubicBezTo>
                      <a:cubicBezTo>
                        <a:pt x="78" y="176"/>
                        <a:pt x="78" y="176"/>
                        <a:pt x="78" y="176"/>
                      </a:cubicBezTo>
                      <a:cubicBezTo>
                        <a:pt x="78" y="170"/>
                        <a:pt x="78" y="170"/>
                        <a:pt x="78" y="170"/>
                      </a:cubicBezTo>
                      <a:cubicBezTo>
                        <a:pt x="78" y="170"/>
                        <a:pt x="78" y="170"/>
                        <a:pt x="78" y="170"/>
                      </a:cubicBezTo>
                      <a:cubicBezTo>
                        <a:pt x="78" y="167"/>
                        <a:pt x="78" y="167"/>
                        <a:pt x="78" y="167"/>
                      </a:cubicBezTo>
                      <a:cubicBezTo>
                        <a:pt x="78" y="167"/>
                        <a:pt x="78" y="167"/>
                        <a:pt x="78" y="167"/>
                      </a:cubicBezTo>
                      <a:cubicBezTo>
                        <a:pt x="78" y="164"/>
                        <a:pt x="77" y="162"/>
                        <a:pt x="75" y="160"/>
                      </a:cubicBezTo>
                      <a:cubicBezTo>
                        <a:pt x="72" y="157"/>
                        <a:pt x="69" y="156"/>
                        <a:pt x="66" y="156"/>
                      </a:cubicBezTo>
                      <a:cubicBezTo>
                        <a:pt x="65" y="157"/>
                        <a:pt x="65" y="157"/>
                        <a:pt x="65" y="157"/>
                      </a:cubicBezTo>
                      <a:cubicBezTo>
                        <a:pt x="65" y="157"/>
                        <a:pt x="65" y="157"/>
                        <a:pt x="65" y="157"/>
                      </a:cubicBezTo>
                      <a:cubicBezTo>
                        <a:pt x="64" y="157"/>
                        <a:pt x="64" y="157"/>
                        <a:pt x="64" y="157"/>
                      </a:cubicBezTo>
                      <a:cubicBezTo>
                        <a:pt x="64" y="157"/>
                        <a:pt x="64" y="157"/>
                        <a:pt x="64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2" y="157"/>
                        <a:pt x="62" y="157"/>
                        <a:pt x="62" y="157"/>
                      </a:cubicBezTo>
                      <a:cubicBezTo>
                        <a:pt x="62" y="157"/>
                        <a:pt x="61" y="158"/>
                        <a:pt x="61" y="158"/>
                      </a:cubicBezTo>
                      <a:cubicBezTo>
                        <a:pt x="61" y="158"/>
                        <a:pt x="61" y="158"/>
                        <a:pt x="61" y="158"/>
                      </a:cubicBezTo>
                      <a:cubicBezTo>
                        <a:pt x="61" y="158"/>
                        <a:pt x="60" y="158"/>
                        <a:pt x="60" y="158"/>
                      </a:cubicBezTo>
                      <a:cubicBezTo>
                        <a:pt x="60" y="158"/>
                        <a:pt x="60" y="158"/>
                        <a:pt x="60" y="158"/>
                      </a:cubicBezTo>
                      <a:cubicBezTo>
                        <a:pt x="59" y="159"/>
                        <a:pt x="59" y="159"/>
                        <a:pt x="59" y="159"/>
                      </a:cubicBezTo>
                      <a:cubicBezTo>
                        <a:pt x="59" y="159"/>
                        <a:pt x="59" y="159"/>
                        <a:pt x="59" y="159"/>
                      </a:cubicBezTo>
                      <a:cubicBezTo>
                        <a:pt x="59" y="159"/>
                        <a:pt x="59" y="159"/>
                        <a:pt x="59" y="159"/>
                      </a:cubicBezTo>
                      <a:cubicBezTo>
                        <a:pt x="52" y="166"/>
                        <a:pt x="52" y="166"/>
                        <a:pt x="52" y="166"/>
                      </a:cubicBezTo>
                      <a:cubicBezTo>
                        <a:pt x="50" y="168"/>
                        <a:pt x="50" y="168"/>
                        <a:pt x="50" y="168"/>
                      </a:cubicBezTo>
                      <a:cubicBezTo>
                        <a:pt x="44" y="172"/>
                        <a:pt x="37" y="172"/>
                        <a:pt x="32" y="168"/>
                      </a:cubicBezTo>
                      <a:cubicBezTo>
                        <a:pt x="24" y="160"/>
                        <a:pt x="24" y="160"/>
                        <a:pt x="24" y="160"/>
                      </a:cubicBezTo>
                      <a:cubicBezTo>
                        <a:pt x="20" y="155"/>
                        <a:pt x="20" y="148"/>
                        <a:pt x="24" y="143"/>
                      </a:cubicBezTo>
                      <a:cubicBezTo>
                        <a:pt x="27" y="140"/>
                        <a:pt x="27" y="140"/>
                        <a:pt x="27" y="140"/>
                      </a:cubicBezTo>
                      <a:cubicBezTo>
                        <a:pt x="31" y="135"/>
                        <a:pt x="31" y="135"/>
                        <a:pt x="31" y="135"/>
                      </a:cubicBezTo>
                      <a:cubicBezTo>
                        <a:pt x="31" y="135"/>
                        <a:pt x="31" y="135"/>
                        <a:pt x="31" y="135"/>
                      </a:cubicBezTo>
                      <a:cubicBezTo>
                        <a:pt x="33" y="133"/>
                        <a:pt x="33" y="133"/>
                        <a:pt x="33" y="133"/>
                      </a:cubicBezTo>
                      <a:cubicBezTo>
                        <a:pt x="33" y="133"/>
                        <a:pt x="33" y="133"/>
                        <a:pt x="33" y="133"/>
                      </a:cubicBezTo>
                      <a:cubicBezTo>
                        <a:pt x="35" y="131"/>
                        <a:pt x="36" y="129"/>
                        <a:pt x="36" y="126"/>
                      </a:cubicBezTo>
                      <a:cubicBezTo>
                        <a:pt x="36" y="126"/>
                        <a:pt x="36" y="126"/>
                        <a:pt x="36" y="126"/>
                      </a:cubicBezTo>
                      <a:cubicBezTo>
                        <a:pt x="36" y="121"/>
                        <a:pt x="32" y="116"/>
                        <a:pt x="27" y="115"/>
                      </a:cubicBezTo>
                      <a:cubicBezTo>
                        <a:pt x="27" y="114"/>
                        <a:pt x="27" y="114"/>
                        <a:pt x="27" y="114"/>
                      </a:cubicBezTo>
                      <a:cubicBezTo>
                        <a:pt x="27" y="114"/>
                        <a:pt x="26" y="114"/>
                        <a:pt x="26" y="114"/>
                      </a:cubicBezTo>
                      <a:cubicBezTo>
                        <a:pt x="26" y="114"/>
                        <a:pt x="26" y="114"/>
                        <a:pt x="25" y="114"/>
                      </a:cubicBezTo>
                      <a:cubicBezTo>
                        <a:pt x="16" y="114"/>
                        <a:pt x="16" y="114"/>
                        <a:pt x="16" y="114"/>
                      </a:cubicBezTo>
                      <a:cubicBezTo>
                        <a:pt x="12" y="114"/>
                        <a:pt x="12" y="114"/>
                        <a:pt x="12" y="114"/>
                      </a:cubicBezTo>
                      <a:cubicBezTo>
                        <a:pt x="6" y="113"/>
                        <a:pt x="1" y="108"/>
                        <a:pt x="0" y="102"/>
                      </a:cubicBezTo>
                      <a:cubicBezTo>
                        <a:pt x="0" y="90"/>
                        <a:pt x="0" y="90"/>
                        <a:pt x="0" y="90"/>
                      </a:cubicBezTo>
                      <a:cubicBezTo>
                        <a:pt x="1" y="84"/>
                        <a:pt x="6" y="79"/>
                        <a:pt x="12" y="78"/>
                      </a:cubicBezTo>
                      <a:cubicBezTo>
                        <a:pt x="16" y="78"/>
                        <a:pt x="16" y="78"/>
                        <a:pt x="16" y="78"/>
                      </a:cubicBezTo>
                      <a:cubicBezTo>
                        <a:pt x="22" y="78"/>
                        <a:pt x="22" y="78"/>
                        <a:pt x="22" y="78"/>
                      </a:cubicBezTo>
                      <a:cubicBezTo>
                        <a:pt x="25" y="78"/>
                        <a:pt x="25" y="78"/>
                        <a:pt x="25" y="78"/>
                      </a:cubicBezTo>
                      <a:cubicBezTo>
                        <a:pt x="28" y="78"/>
                        <a:pt x="30" y="77"/>
                        <a:pt x="32" y="74"/>
                      </a:cubicBezTo>
                      <a:cubicBezTo>
                        <a:pt x="32" y="74"/>
                        <a:pt x="32" y="74"/>
                        <a:pt x="32" y="74"/>
                      </a:cubicBezTo>
                      <a:cubicBezTo>
                        <a:pt x="32" y="74"/>
                        <a:pt x="32" y="74"/>
                        <a:pt x="32" y="74"/>
                      </a:cubicBezTo>
                      <a:cubicBezTo>
                        <a:pt x="32" y="74"/>
                        <a:pt x="32" y="74"/>
                        <a:pt x="32" y="74"/>
                      </a:cubicBezTo>
                      <a:cubicBezTo>
                        <a:pt x="35" y="72"/>
                        <a:pt x="36" y="68"/>
                        <a:pt x="36" y="64"/>
                      </a:cubicBezTo>
                      <a:cubicBezTo>
                        <a:pt x="36" y="64"/>
                        <a:pt x="36" y="64"/>
                        <a:pt x="36" y="64"/>
                      </a:cubicBezTo>
                      <a:cubicBezTo>
                        <a:pt x="36" y="64"/>
                        <a:pt x="36" y="64"/>
                        <a:pt x="36" y="63"/>
                      </a:cubicBezTo>
                      <a:cubicBezTo>
                        <a:pt x="36" y="63"/>
                        <a:pt x="36" y="63"/>
                        <a:pt x="36" y="63"/>
                      </a:cubicBezTo>
                      <a:cubicBezTo>
                        <a:pt x="36" y="63"/>
                        <a:pt x="35" y="63"/>
                        <a:pt x="35" y="62"/>
                      </a:cubicBezTo>
                      <a:cubicBezTo>
                        <a:pt x="35" y="62"/>
                        <a:pt x="35" y="62"/>
                        <a:pt x="35" y="62"/>
                      </a:cubicBezTo>
                      <a:cubicBezTo>
                        <a:pt x="35" y="62"/>
                        <a:pt x="35" y="62"/>
                        <a:pt x="35" y="61"/>
                      </a:cubicBezTo>
                      <a:cubicBezTo>
                        <a:pt x="35" y="61"/>
                        <a:pt x="35" y="61"/>
                        <a:pt x="35" y="61"/>
                      </a:cubicBezTo>
                      <a:cubicBezTo>
                        <a:pt x="35" y="61"/>
                        <a:pt x="35" y="61"/>
                        <a:pt x="35" y="60"/>
                      </a:cubicBezTo>
                      <a:cubicBezTo>
                        <a:pt x="34" y="60"/>
                        <a:pt x="34" y="60"/>
                        <a:pt x="34" y="60"/>
                      </a:cubicBezTo>
                      <a:cubicBezTo>
                        <a:pt x="34" y="60"/>
                        <a:pt x="34" y="60"/>
                        <a:pt x="34" y="59"/>
                      </a:cubicBezTo>
                      <a:cubicBezTo>
                        <a:pt x="34" y="59"/>
                        <a:pt x="34" y="59"/>
                        <a:pt x="34" y="59"/>
                      </a:cubicBezTo>
                      <a:cubicBezTo>
                        <a:pt x="34" y="59"/>
                        <a:pt x="33" y="59"/>
                        <a:pt x="33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27" y="52"/>
                        <a:pt x="27" y="52"/>
                        <a:pt x="27" y="52"/>
                      </a:cubicBezTo>
                      <a:cubicBezTo>
                        <a:pt x="24" y="49"/>
                        <a:pt x="24" y="49"/>
                        <a:pt x="24" y="49"/>
                      </a:cubicBezTo>
                      <a:cubicBezTo>
                        <a:pt x="20" y="44"/>
                        <a:pt x="20" y="37"/>
                        <a:pt x="24" y="32"/>
                      </a:cubicBezTo>
                      <a:cubicBezTo>
                        <a:pt x="32" y="24"/>
                        <a:pt x="32" y="24"/>
                        <a:pt x="32" y="24"/>
                      </a:cubicBezTo>
                      <a:cubicBezTo>
                        <a:pt x="37" y="20"/>
                        <a:pt x="44" y="20"/>
                        <a:pt x="50" y="24"/>
                      </a:cubicBezTo>
                      <a:cubicBezTo>
                        <a:pt x="52" y="26"/>
                        <a:pt x="52" y="26"/>
                        <a:pt x="52" y="26"/>
                      </a:cubicBezTo>
                      <a:cubicBezTo>
                        <a:pt x="57" y="31"/>
                        <a:pt x="57" y="31"/>
                        <a:pt x="57" y="31"/>
                      </a:cubicBezTo>
                      <a:cubicBezTo>
                        <a:pt x="59" y="33"/>
                        <a:pt x="59" y="33"/>
                        <a:pt x="59" y="33"/>
                      </a:cubicBezTo>
                      <a:cubicBezTo>
                        <a:pt x="61" y="35"/>
                        <a:pt x="64" y="36"/>
                        <a:pt x="66" y="36"/>
                      </a:cubicBezTo>
                      <a:cubicBezTo>
                        <a:pt x="69" y="36"/>
                        <a:pt x="72" y="34"/>
                        <a:pt x="74" y="33"/>
                      </a:cubicBezTo>
                      <a:cubicBezTo>
                        <a:pt x="75" y="32"/>
                        <a:pt x="76" y="30"/>
                        <a:pt x="77" y="29"/>
                      </a:cubicBezTo>
                      <a:cubicBezTo>
                        <a:pt x="77" y="29"/>
                        <a:pt x="77" y="29"/>
                        <a:pt x="77" y="29"/>
                      </a:cubicBezTo>
                      <a:cubicBezTo>
                        <a:pt x="77" y="29"/>
                        <a:pt x="77" y="28"/>
                        <a:pt x="78" y="28"/>
                      </a:cubicBezTo>
                      <a:cubicBezTo>
                        <a:pt x="78" y="28"/>
                        <a:pt x="78" y="28"/>
                        <a:pt x="78" y="28"/>
                      </a:cubicBezTo>
                      <a:cubicBezTo>
                        <a:pt x="78" y="28"/>
                        <a:pt x="78" y="27"/>
                        <a:pt x="78" y="27"/>
                      </a:cubicBezTo>
                      <a:cubicBezTo>
                        <a:pt x="78" y="27"/>
                        <a:pt x="78" y="27"/>
                        <a:pt x="78" y="27"/>
                      </a:cubicBezTo>
                      <a:cubicBezTo>
                        <a:pt x="78" y="27"/>
                        <a:pt x="78" y="26"/>
                        <a:pt x="78" y="26"/>
                      </a:cubicBezTo>
                      <a:cubicBezTo>
                        <a:pt x="78" y="26"/>
                        <a:pt x="78" y="26"/>
                        <a:pt x="78" y="26"/>
                      </a:cubicBezTo>
                      <a:cubicBezTo>
                        <a:pt x="78" y="26"/>
                        <a:pt x="78" y="25"/>
                        <a:pt x="78" y="25"/>
                      </a:cubicBezTo>
                      <a:cubicBezTo>
                        <a:pt x="78" y="25"/>
                        <a:pt x="78" y="25"/>
                        <a:pt x="78" y="25"/>
                      </a:cubicBezTo>
                      <a:cubicBezTo>
                        <a:pt x="78" y="25"/>
                        <a:pt x="78" y="25"/>
                        <a:pt x="78" y="25"/>
                      </a:cubicBezTo>
                      <a:cubicBezTo>
                        <a:pt x="78" y="25"/>
                        <a:pt x="78" y="25"/>
                        <a:pt x="78" y="25"/>
                      </a:cubicBezTo>
                      <a:cubicBezTo>
                        <a:pt x="78" y="22"/>
                        <a:pt x="78" y="22"/>
                        <a:pt x="78" y="22"/>
                      </a:cubicBezTo>
                      <a:cubicBezTo>
                        <a:pt x="78" y="16"/>
                        <a:pt x="78" y="16"/>
                        <a:pt x="78" y="16"/>
                      </a:cubicBezTo>
                      <a:cubicBezTo>
                        <a:pt x="78" y="12"/>
                        <a:pt x="78" y="12"/>
                        <a:pt x="78" y="12"/>
                      </a:cubicBezTo>
                      <a:cubicBezTo>
                        <a:pt x="79" y="5"/>
                        <a:pt x="84" y="0"/>
                        <a:pt x="91" y="0"/>
                      </a:cubicBez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108" y="0"/>
                        <a:pt x="114" y="5"/>
                        <a:pt x="114" y="12"/>
                      </a:cubicBezTo>
                      <a:cubicBezTo>
                        <a:pt x="114" y="16"/>
                        <a:pt x="114" y="16"/>
                        <a:pt x="114" y="16"/>
                      </a:cubicBezTo>
                      <a:cubicBezTo>
                        <a:pt x="114" y="22"/>
                        <a:pt x="114" y="22"/>
                        <a:pt x="114" y="22"/>
                      </a:cubicBezTo>
                      <a:cubicBezTo>
                        <a:pt x="114" y="25"/>
                        <a:pt x="114" y="25"/>
                        <a:pt x="114" y="25"/>
                      </a:cubicBezTo>
                      <a:cubicBezTo>
                        <a:pt x="115" y="28"/>
                        <a:pt x="116" y="30"/>
                        <a:pt x="118" y="32"/>
                      </a:cubicBezTo>
                      <a:cubicBezTo>
                        <a:pt x="119" y="33"/>
                        <a:pt x="120" y="34"/>
                        <a:pt x="122" y="35"/>
                      </a:cubicBezTo>
                      <a:cubicBezTo>
                        <a:pt x="126" y="36"/>
                        <a:pt x="130" y="36"/>
                        <a:pt x="134" y="33"/>
                      </a:cubicBezTo>
                      <a:cubicBezTo>
                        <a:pt x="134" y="33"/>
                        <a:pt x="134" y="33"/>
                        <a:pt x="134" y="33"/>
                      </a:cubicBezTo>
                      <a:cubicBezTo>
                        <a:pt x="134" y="33"/>
                        <a:pt x="134" y="33"/>
                        <a:pt x="134" y="33"/>
                      </a:cubicBezTo>
                      <a:cubicBezTo>
                        <a:pt x="140" y="26"/>
                        <a:pt x="140" y="26"/>
                        <a:pt x="140" y="26"/>
                      </a:cubicBezTo>
                      <a:cubicBezTo>
                        <a:pt x="143" y="24"/>
                        <a:pt x="143" y="24"/>
                        <a:pt x="143" y="24"/>
                      </a:cubicBezTo>
                      <a:cubicBezTo>
                        <a:pt x="148" y="20"/>
                        <a:pt x="155" y="20"/>
                        <a:pt x="161" y="24"/>
                      </a:cubicBezTo>
                      <a:cubicBezTo>
                        <a:pt x="169" y="32"/>
                        <a:pt x="169" y="32"/>
                        <a:pt x="169" y="32"/>
                      </a:cubicBezTo>
                      <a:cubicBezTo>
                        <a:pt x="173" y="37"/>
                        <a:pt x="173" y="44"/>
                        <a:pt x="169" y="49"/>
                      </a:cubicBezTo>
                      <a:cubicBezTo>
                        <a:pt x="166" y="52"/>
                        <a:pt x="166" y="52"/>
                        <a:pt x="166" y="52"/>
                      </a:cubicBezTo>
                      <a:cubicBezTo>
                        <a:pt x="161" y="56"/>
                        <a:pt x="161" y="56"/>
                        <a:pt x="161" y="56"/>
                      </a:cubicBezTo>
                      <a:cubicBezTo>
                        <a:pt x="159" y="59"/>
                        <a:pt x="159" y="59"/>
                        <a:pt x="159" y="59"/>
                      </a:cubicBezTo>
                      <a:cubicBezTo>
                        <a:pt x="159" y="60"/>
                        <a:pt x="158" y="61"/>
                        <a:pt x="157" y="62"/>
                      </a:cubicBezTo>
                      <a:cubicBezTo>
                        <a:pt x="157" y="63"/>
                        <a:pt x="157" y="65"/>
                        <a:pt x="157" y="66"/>
                      </a:cubicBezTo>
                      <a:cubicBezTo>
                        <a:pt x="157" y="70"/>
                        <a:pt x="159" y="74"/>
                        <a:pt x="162" y="76"/>
                      </a:cubicBezTo>
                      <a:cubicBezTo>
                        <a:pt x="162" y="76"/>
                        <a:pt x="162" y="76"/>
                        <a:pt x="162" y="76"/>
                      </a:cubicBezTo>
                      <a:cubicBezTo>
                        <a:pt x="164" y="77"/>
                        <a:pt x="166" y="78"/>
                        <a:pt x="168" y="78"/>
                      </a:cubicBezTo>
                      <a:cubicBezTo>
                        <a:pt x="168" y="78"/>
                        <a:pt x="168" y="78"/>
                        <a:pt x="168" y="78"/>
                      </a:cubicBezTo>
                      <a:cubicBezTo>
                        <a:pt x="168" y="78"/>
                        <a:pt x="168" y="78"/>
                        <a:pt x="168" y="78"/>
                      </a:cubicBezTo>
                      <a:cubicBezTo>
                        <a:pt x="177" y="78"/>
                        <a:pt x="177" y="78"/>
                        <a:pt x="177" y="78"/>
                      </a:cubicBezTo>
                      <a:cubicBezTo>
                        <a:pt x="181" y="78"/>
                        <a:pt x="181" y="78"/>
                        <a:pt x="181" y="78"/>
                      </a:cubicBezTo>
                      <a:cubicBezTo>
                        <a:pt x="187" y="79"/>
                        <a:pt x="192" y="84"/>
                        <a:pt x="193" y="90"/>
                      </a:cubicBezTo>
                      <a:close/>
                      <a:moveTo>
                        <a:pt x="96" y="66"/>
                      </a:moveTo>
                      <a:cubicBezTo>
                        <a:pt x="80" y="66"/>
                        <a:pt x="66" y="79"/>
                        <a:pt x="66" y="96"/>
                      </a:cubicBezTo>
                      <a:cubicBezTo>
                        <a:pt x="66" y="113"/>
                        <a:pt x="80" y="126"/>
                        <a:pt x="96" y="126"/>
                      </a:cubicBezTo>
                      <a:cubicBezTo>
                        <a:pt x="113" y="126"/>
                        <a:pt x="127" y="113"/>
                        <a:pt x="127" y="96"/>
                      </a:cubicBezTo>
                      <a:cubicBezTo>
                        <a:pt x="127" y="79"/>
                        <a:pt x="113" y="66"/>
                        <a:pt x="96" y="6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4962554-FA59-A246-A19C-40B3EC4E92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0808"/>
            <a:ext cx="8991600" cy="39358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A46717-E9C4-0849-97B2-C2E800B7A4AF}"/>
              </a:ext>
            </a:extLst>
          </p:cNvPr>
          <p:cNvSpPr txBox="1"/>
          <p:nvPr/>
        </p:nvSpPr>
        <p:spPr>
          <a:xfrm>
            <a:off x="2798611" y="209550"/>
            <a:ext cx="24261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Security Gate Keeper -&gt;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9E660F-B8AD-DE49-9B83-EF839E559A56}"/>
              </a:ext>
            </a:extLst>
          </p:cNvPr>
          <p:cNvSpPr txBox="1"/>
          <p:nvPr/>
        </p:nvSpPr>
        <p:spPr>
          <a:xfrm rot="18921843">
            <a:off x="6382757" y="2445822"/>
            <a:ext cx="140769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Un-Educated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04783E-4003-FF44-B153-2903CC16F1F2}"/>
              </a:ext>
            </a:extLst>
          </p:cNvPr>
          <p:cNvSpPr txBox="1"/>
          <p:nvPr/>
        </p:nvSpPr>
        <p:spPr>
          <a:xfrm>
            <a:off x="843371" y="3587056"/>
            <a:ext cx="137771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&lt;- Malware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5B5387-7DE4-E942-B889-2A3D1BAEDCC9}"/>
              </a:ext>
            </a:extLst>
          </p:cNvPr>
          <p:cNvSpPr txBox="1"/>
          <p:nvPr/>
        </p:nvSpPr>
        <p:spPr>
          <a:xfrm rot="19095558">
            <a:off x="4377793" y="2387084"/>
            <a:ext cx="169399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Good Employee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300D2F-D399-C04C-AA04-00702154CEBC}"/>
              </a:ext>
            </a:extLst>
          </p:cNvPr>
          <p:cNvSpPr txBox="1"/>
          <p:nvPr/>
        </p:nvSpPr>
        <p:spPr>
          <a:xfrm rot="18945901">
            <a:off x="2644434" y="2403201"/>
            <a:ext cx="143659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Side Stepper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F29AF-5282-0749-82BE-D2593AD8E713}"/>
              </a:ext>
            </a:extLst>
          </p:cNvPr>
          <p:cNvSpPr txBox="1"/>
          <p:nvPr/>
        </p:nvSpPr>
        <p:spPr>
          <a:xfrm rot="19008076">
            <a:off x="637659" y="2352790"/>
            <a:ext cx="143068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Doesn’t Care</a:t>
            </a:r>
          </a:p>
        </p:txBody>
      </p:sp>
    </p:spTree>
    <p:extLst>
      <p:ext uri="{BB962C8B-B14F-4D97-AF65-F5344CB8AC3E}">
        <p14:creationId xmlns:p14="http://schemas.microsoft.com/office/powerpoint/2010/main" val="275800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-510540" y="813931"/>
            <a:ext cx="1097280" cy="7620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10EF6F30-A6F3-854B-8953-3247CFF6F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59" y="57150"/>
            <a:ext cx="5011882" cy="48644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FE91EF-DEE6-844E-BF8C-AE15D380F2D1}"/>
              </a:ext>
            </a:extLst>
          </p:cNvPr>
          <p:cNvSpPr txBox="1"/>
          <p:nvPr/>
        </p:nvSpPr>
        <p:spPr>
          <a:xfrm>
            <a:off x="6400800" y="4324350"/>
            <a:ext cx="2449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Grievously </a:t>
            </a:r>
            <a:r>
              <a:rPr lang="en-US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Horked</a:t>
            </a: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from the Internet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4A55C4-920D-2847-89EE-5A005837820A}"/>
              </a:ext>
            </a:extLst>
          </p:cNvPr>
          <p:cNvSpPr txBox="1"/>
          <p:nvPr/>
        </p:nvSpPr>
        <p:spPr>
          <a:xfrm>
            <a:off x="7680825" y="4525149"/>
            <a:ext cx="1187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a.k.a</a:t>
            </a: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Plagiarized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E80C7E-17B6-5648-9333-DC44819B8F5A}"/>
              </a:ext>
            </a:extLst>
          </p:cNvPr>
          <p:cNvSpPr txBox="1"/>
          <p:nvPr/>
        </p:nvSpPr>
        <p:spPr>
          <a:xfrm>
            <a:off x="7958831" y="4123551"/>
            <a:ext cx="880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Disclaimer:</a:t>
            </a:r>
          </a:p>
        </p:txBody>
      </p:sp>
    </p:spTree>
    <p:extLst>
      <p:ext uri="{BB962C8B-B14F-4D97-AF65-F5344CB8AC3E}">
        <p14:creationId xmlns:p14="http://schemas.microsoft.com/office/powerpoint/2010/main" val="1824086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00FD9FE5-6D18-48C9-81C1-2B2ED47C1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Three – INSTRUCTION MANUAL!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69E0BE9-D6E3-42A0-90FB-2EB54F33B80C}"/>
              </a:ext>
            </a:extLst>
          </p:cNvPr>
          <p:cNvSpPr/>
          <p:nvPr/>
        </p:nvSpPr>
        <p:spPr>
          <a:xfrm>
            <a:off x="5638800" y="1733550"/>
            <a:ext cx="2895606" cy="289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85C221-78BE-4525-B579-EF25CC4D9C6B}"/>
              </a:ext>
            </a:extLst>
          </p:cNvPr>
          <p:cNvSpPr/>
          <p:nvPr/>
        </p:nvSpPr>
        <p:spPr>
          <a:xfrm>
            <a:off x="457201" y="1352550"/>
            <a:ext cx="6400800" cy="1736629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365760" lvl="1" indent="-365760" defTabSz="121917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529B"/>
              </a:buClr>
              <a:buSzPct val="90000"/>
              <a:buFont typeface="Arial" charset="0"/>
              <a:buChar char="+"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Security Policies</a:t>
            </a:r>
          </a:p>
          <a:p>
            <a:pPr marL="365760" lvl="1" indent="-365760" defTabSz="121917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529B"/>
              </a:buClr>
              <a:buSzPct val="90000"/>
              <a:buFont typeface="Arial" charset="0"/>
              <a:buChar char="+"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Security Frameworks</a:t>
            </a:r>
          </a:p>
          <a:p>
            <a:pPr marL="365760" lvl="1" indent="-365760" defTabSz="121917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529B"/>
              </a:buClr>
              <a:buSzPct val="90000"/>
              <a:buFont typeface="Arial" charset="0"/>
              <a:buChar char="+"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Policies and Procedures</a:t>
            </a:r>
          </a:p>
          <a:p>
            <a:pPr marL="365760" lvl="1" indent="-365760" defTabSz="121917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529B"/>
              </a:buClr>
              <a:buSzPct val="90000"/>
              <a:buFont typeface="Arial" charset="0"/>
              <a:buChar char="+"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Governance, Risk &amp; Compliance (GRC)</a:t>
            </a:r>
          </a:p>
          <a:p>
            <a:pPr marL="365760" lvl="1" indent="-365760" defTabSz="121917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529B"/>
              </a:buClr>
              <a:buSzPct val="90000"/>
              <a:buFont typeface="Arial" charset="0"/>
              <a:buChar char="+"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CD51C2-05CD-4A58-BFB4-BC541E317FE1}"/>
              </a:ext>
            </a:extLst>
          </p:cNvPr>
          <p:cNvGrpSpPr/>
          <p:nvPr/>
        </p:nvGrpSpPr>
        <p:grpSpPr>
          <a:xfrm>
            <a:off x="6400800" y="3355112"/>
            <a:ext cx="1234702" cy="1044962"/>
            <a:chOff x="3863296" y="2242606"/>
            <a:chExt cx="563574" cy="476968"/>
          </a:xfrm>
        </p:grpSpPr>
        <p:grpSp>
          <p:nvGrpSpPr>
            <p:cNvPr id="20" name="Group 8">
              <a:extLst>
                <a:ext uri="{FF2B5EF4-FFF2-40B4-BE49-F238E27FC236}">
                  <a16:creationId xmlns:a16="http://schemas.microsoft.com/office/drawing/2014/main" id="{E08514FF-E043-4E76-9FB0-EC0F21A76CF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863296" y="2242606"/>
              <a:ext cx="563574" cy="476968"/>
              <a:chOff x="1407" y="1948"/>
              <a:chExt cx="449" cy="380"/>
            </a:xfrm>
          </p:grpSpPr>
          <p:sp>
            <p:nvSpPr>
              <p:cNvPr id="28" name="AutoShape 7">
                <a:extLst>
                  <a:ext uri="{FF2B5EF4-FFF2-40B4-BE49-F238E27FC236}">
                    <a16:creationId xmlns:a16="http://schemas.microsoft.com/office/drawing/2014/main" id="{FC8F0AFC-613B-4736-ACBF-16E0528A054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407" y="1950"/>
                <a:ext cx="447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FE3C795B-350D-43D9-9817-4DCC538AFF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7" y="1948"/>
                <a:ext cx="449" cy="303"/>
              </a:xfrm>
              <a:custGeom>
                <a:avLst/>
                <a:gdLst>
                  <a:gd name="T0" fmla="*/ 209 w 232"/>
                  <a:gd name="T1" fmla="*/ 75 h 156"/>
                  <a:gd name="T2" fmla="*/ 116 w 232"/>
                  <a:gd name="T3" fmla="*/ 0 h 156"/>
                  <a:gd name="T4" fmla="*/ 62 w 232"/>
                  <a:gd name="T5" fmla="*/ 29 h 156"/>
                  <a:gd name="T6" fmla="*/ 62 w 232"/>
                  <a:gd name="T7" fmla="*/ 152 h 156"/>
                  <a:gd name="T8" fmla="*/ 75 w 232"/>
                  <a:gd name="T9" fmla="*/ 140 h 156"/>
                  <a:gd name="T10" fmla="*/ 11 w 232"/>
                  <a:gd name="T11" fmla="*/ 91 h 156"/>
                  <a:gd name="T12" fmla="*/ 74 w 232"/>
                  <a:gd name="T13" fmla="*/ 41 h 156"/>
                  <a:gd name="T14" fmla="*/ 159 w 232"/>
                  <a:gd name="T15" fmla="*/ 43 h 156"/>
                  <a:gd name="T16" fmla="*/ 198 w 232"/>
                  <a:gd name="T17" fmla="*/ 75 h 156"/>
                  <a:gd name="T18" fmla="*/ 198 w 232"/>
                  <a:gd name="T19" fmla="*/ 86 h 156"/>
                  <a:gd name="T20" fmla="*/ 198 w 232"/>
                  <a:gd name="T21" fmla="*/ 134 h 156"/>
                  <a:gd name="T22" fmla="*/ 160 w 232"/>
                  <a:gd name="T23" fmla="*/ 146 h 156"/>
                  <a:gd name="T24" fmla="*/ 183 w 232"/>
                  <a:gd name="T25" fmla="*/ 141 h 156"/>
                  <a:gd name="T26" fmla="*/ 232 w 232"/>
                  <a:gd name="T27" fmla="*/ 110 h 156"/>
                  <a:gd name="T28" fmla="*/ 78 w 232"/>
                  <a:gd name="T29" fmla="*/ 86 h 156"/>
                  <a:gd name="T30" fmla="*/ 76 w 232"/>
                  <a:gd name="T31" fmla="*/ 78 h 156"/>
                  <a:gd name="T32" fmla="*/ 62 w 232"/>
                  <a:gd name="T33" fmla="*/ 63 h 156"/>
                  <a:gd name="T34" fmla="*/ 51 w 232"/>
                  <a:gd name="T35" fmla="*/ 67 h 156"/>
                  <a:gd name="T36" fmla="*/ 47 w 232"/>
                  <a:gd name="T37" fmla="*/ 86 h 156"/>
                  <a:gd name="T38" fmla="*/ 40 w 232"/>
                  <a:gd name="T39" fmla="*/ 91 h 156"/>
                  <a:gd name="T40" fmla="*/ 45 w 232"/>
                  <a:gd name="T41" fmla="*/ 112 h 156"/>
                  <a:gd name="T42" fmla="*/ 83 w 232"/>
                  <a:gd name="T43" fmla="*/ 107 h 156"/>
                  <a:gd name="T44" fmla="*/ 78 w 232"/>
                  <a:gd name="T45" fmla="*/ 86 h 156"/>
                  <a:gd name="T46" fmla="*/ 64 w 232"/>
                  <a:gd name="T47" fmla="*/ 100 h 156"/>
                  <a:gd name="T48" fmla="*/ 62 w 232"/>
                  <a:gd name="T49" fmla="*/ 106 h 156"/>
                  <a:gd name="T50" fmla="*/ 59 w 232"/>
                  <a:gd name="T51" fmla="*/ 100 h 156"/>
                  <a:gd name="T52" fmla="*/ 58 w 232"/>
                  <a:gd name="T53" fmla="*/ 96 h 156"/>
                  <a:gd name="T54" fmla="*/ 65 w 232"/>
                  <a:gd name="T55" fmla="*/ 96 h 156"/>
                  <a:gd name="T56" fmla="*/ 72 w 232"/>
                  <a:gd name="T57" fmla="*/ 86 h 156"/>
                  <a:gd name="T58" fmla="*/ 51 w 232"/>
                  <a:gd name="T59" fmla="*/ 78 h 156"/>
                  <a:gd name="T60" fmla="*/ 61 w 232"/>
                  <a:gd name="T61" fmla="*/ 67 h 156"/>
                  <a:gd name="T62" fmla="*/ 62 w 232"/>
                  <a:gd name="T63" fmla="*/ 67 h 156"/>
                  <a:gd name="T64" fmla="*/ 72 w 232"/>
                  <a:gd name="T65" fmla="*/ 78 h 156"/>
                  <a:gd name="T66" fmla="*/ 62 w 232"/>
                  <a:gd name="T67" fmla="*/ 50 h 156"/>
                  <a:gd name="T68" fmla="*/ 62 w 232"/>
                  <a:gd name="T69" fmla="*/ 131 h 156"/>
                  <a:gd name="T70" fmla="*/ 62 w 232"/>
                  <a:gd name="T71" fmla="*/ 50 h 156"/>
                  <a:gd name="T72" fmla="*/ 27 w 232"/>
                  <a:gd name="T73" fmla="*/ 90 h 156"/>
                  <a:gd name="T74" fmla="*/ 96 w 232"/>
                  <a:gd name="T75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32" h="156">
                    <a:moveTo>
                      <a:pt x="209" y="77"/>
                    </a:moveTo>
                    <a:cubicBezTo>
                      <a:pt x="209" y="76"/>
                      <a:pt x="209" y="76"/>
                      <a:pt x="209" y="75"/>
                    </a:cubicBezTo>
                    <a:cubicBezTo>
                      <a:pt x="209" y="51"/>
                      <a:pt x="189" y="32"/>
                      <a:pt x="166" y="32"/>
                    </a:cubicBezTo>
                    <a:cubicBezTo>
                      <a:pt x="157" y="13"/>
                      <a:pt x="138" y="0"/>
                      <a:pt x="116" y="0"/>
                    </a:cubicBezTo>
                    <a:cubicBezTo>
                      <a:pt x="96" y="0"/>
                      <a:pt x="77" y="11"/>
                      <a:pt x="68" y="30"/>
                    </a:cubicBezTo>
                    <a:cubicBezTo>
                      <a:pt x="66" y="29"/>
                      <a:pt x="64" y="29"/>
                      <a:pt x="62" y="29"/>
                    </a:cubicBezTo>
                    <a:cubicBezTo>
                      <a:pt x="28" y="29"/>
                      <a:pt x="0" y="57"/>
                      <a:pt x="0" y="91"/>
                    </a:cubicBezTo>
                    <a:cubicBezTo>
                      <a:pt x="0" y="124"/>
                      <a:pt x="28" y="152"/>
                      <a:pt x="62" y="152"/>
                    </a:cubicBezTo>
                    <a:cubicBezTo>
                      <a:pt x="65" y="152"/>
                      <a:pt x="68" y="151"/>
                      <a:pt x="72" y="151"/>
                    </a:cubicBezTo>
                    <a:cubicBezTo>
                      <a:pt x="72" y="147"/>
                      <a:pt x="74" y="143"/>
                      <a:pt x="75" y="140"/>
                    </a:cubicBezTo>
                    <a:cubicBezTo>
                      <a:pt x="71" y="141"/>
                      <a:pt x="66" y="141"/>
                      <a:pt x="62" y="141"/>
                    </a:cubicBezTo>
                    <a:cubicBezTo>
                      <a:pt x="33" y="141"/>
                      <a:pt x="11" y="119"/>
                      <a:pt x="11" y="91"/>
                    </a:cubicBezTo>
                    <a:cubicBezTo>
                      <a:pt x="11" y="62"/>
                      <a:pt x="33" y="40"/>
                      <a:pt x="62" y="40"/>
                    </a:cubicBezTo>
                    <a:cubicBezTo>
                      <a:pt x="66" y="40"/>
                      <a:pt x="70" y="40"/>
                      <a:pt x="74" y="41"/>
                    </a:cubicBezTo>
                    <a:cubicBezTo>
                      <a:pt x="80" y="23"/>
                      <a:pt x="97" y="10"/>
                      <a:pt x="116" y="10"/>
                    </a:cubicBezTo>
                    <a:cubicBezTo>
                      <a:pt x="137" y="10"/>
                      <a:pt x="154" y="24"/>
                      <a:pt x="159" y="43"/>
                    </a:cubicBezTo>
                    <a:cubicBezTo>
                      <a:pt x="161" y="42"/>
                      <a:pt x="163" y="42"/>
                      <a:pt x="166" y="42"/>
                    </a:cubicBezTo>
                    <a:cubicBezTo>
                      <a:pt x="184" y="42"/>
                      <a:pt x="198" y="57"/>
                      <a:pt x="198" y="75"/>
                    </a:cubicBezTo>
                    <a:cubicBezTo>
                      <a:pt x="198" y="79"/>
                      <a:pt x="198" y="82"/>
                      <a:pt x="196" y="86"/>
                    </a:cubicBezTo>
                    <a:cubicBezTo>
                      <a:pt x="197" y="86"/>
                      <a:pt x="197" y="86"/>
                      <a:pt x="198" y="86"/>
                    </a:cubicBezTo>
                    <a:cubicBezTo>
                      <a:pt x="211" y="86"/>
                      <a:pt x="222" y="97"/>
                      <a:pt x="222" y="110"/>
                    </a:cubicBezTo>
                    <a:cubicBezTo>
                      <a:pt x="222" y="124"/>
                      <a:pt x="211" y="134"/>
                      <a:pt x="198" y="134"/>
                    </a:cubicBezTo>
                    <a:cubicBezTo>
                      <a:pt x="191" y="134"/>
                      <a:pt x="185" y="132"/>
                      <a:pt x="180" y="127"/>
                    </a:cubicBezTo>
                    <a:cubicBezTo>
                      <a:pt x="177" y="136"/>
                      <a:pt x="169" y="143"/>
                      <a:pt x="160" y="146"/>
                    </a:cubicBezTo>
                    <a:cubicBezTo>
                      <a:pt x="161" y="149"/>
                      <a:pt x="161" y="152"/>
                      <a:pt x="162" y="156"/>
                    </a:cubicBezTo>
                    <a:cubicBezTo>
                      <a:pt x="170" y="153"/>
                      <a:pt x="178" y="148"/>
                      <a:pt x="183" y="141"/>
                    </a:cubicBezTo>
                    <a:cubicBezTo>
                      <a:pt x="188" y="144"/>
                      <a:pt x="193" y="145"/>
                      <a:pt x="198" y="145"/>
                    </a:cubicBezTo>
                    <a:cubicBezTo>
                      <a:pt x="217" y="145"/>
                      <a:pt x="232" y="129"/>
                      <a:pt x="232" y="110"/>
                    </a:cubicBezTo>
                    <a:cubicBezTo>
                      <a:pt x="232" y="95"/>
                      <a:pt x="222" y="82"/>
                      <a:pt x="209" y="77"/>
                    </a:cubicBezTo>
                    <a:close/>
                    <a:moveTo>
                      <a:pt x="78" y="86"/>
                    </a:moveTo>
                    <a:cubicBezTo>
                      <a:pt x="76" y="86"/>
                      <a:pt x="76" y="86"/>
                      <a:pt x="76" y="86"/>
                    </a:cubicBezTo>
                    <a:cubicBezTo>
                      <a:pt x="76" y="78"/>
                      <a:pt x="76" y="78"/>
                      <a:pt x="76" y="78"/>
                    </a:cubicBezTo>
                    <a:cubicBezTo>
                      <a:pt x="76" y="74"/>
                      <a:pt x="75" y="70"/>
                      <a:pt x="72" y="67"/>
                    </a:cubicBezTo>
                    <a:cubicBezTo>
                      <a:pt x="69" y="64"/>
                      <a:pt x="66" y="63"/>
                      <a:pt x="62" y="63"/>
                    </a:cubicBezTo>
                    <a:cubicBezTo>
                      <a:pt x="62" y="63"/>
                      <a:pt x="62" y="63"/>
                      <a:pt x="62" y="63"/>
                    </a:cubicBezTo>
                    <a:cubicBezTo>
                      <a:pt x="58" y="63"/>
                      <a:pt x="54" y="64"/>
                      <a:pt x="51" y="67"/>
                    </a:cubicBezTo>
                    <a:cubicBezTo>
                      <a:pt x="48" y="70"/>
                      <a:pt x="47" y="74"/>
                      <a:pt x="47" y="78"/>
                    </a:cubicBezTo>
                    <a:cubicBezTo>
                      <a:pt x="47" y="86"/>
                      <a:pt x="47" y="86"/>
                      <a:pt x="47" y="86"/>
                    </a:cubicBezTo>
                    <a:cubicBezTo>
                      <a:pt x="45" y="86"/>
                      <a:pt x="45" y="86"/>
                      <a:pt x="45" y="86"/>
                    </a:cubicBezTo>
                    <a:cubicBezTo>
                      <a:pt x="42" y="86"/>
                      <a:pt x="40" y="88"/>
                      <a:pt x="40" y="91"/>
                    </a:cubicBezTo>
                    <a:cubicBezTo>
                      <a:pt x="40" y="107"/>
                      <a:pt x="40" y="107"/>
                      <a:pt x="40" y="107"/>
                    </a:cubicBezTo>
                    <a:cubicBezTo>
                      <a:pt x="40" y="110"/>
                      <a:pt x="42" y="112"/>
                      <a:pt x="45" y="112"/>
                    </a:cubicBezTo>
                    <a:cubicBezTo>
                      <a:pt x="78" y="112"/>
                      <a:pt x="78" y="112"/>
                      <a:pt x="78" y="112"/>
                    </a:cubicBezTo>
                    <a:cubicBezTo>
                      <a:pt x="81" y="112"/>
                      <a:pt x="83" y="110"/>
                      <a:pt x="83" y="107"/>
                    </a:cubicBezTo>
                    <a:cubicBezTo>
                      <a:pt x="83" y="91"/>
                      <a:pt x="83" y="91"/>
                      <a:pt x="83" y="91"/>
                    </a:cubicBezTo>
                    <a:cubicBezTo>
                      <a:pt x="83" y="88"/>
                      <a:pt x="81" y="86"/>
                      <a:pt x="78" y="86"/>
                    </a:cubicBezTo>
                    <a:close/>
                    <a:moveTo>
                      <a:pt x="65" y="97"/>
                    </a:moveTo>
                    <a:cubicBezTo>
                      <a:pt x="65" y="99"/>
                      <a:pt x="65" y="100"/>
                      <a:pt x="64" y="100"/>
                    </a:cubicBezTo>
                    <a:cubicBezTo>
                      <a:pt x="64" y="104"/>
                      <a:pt x="64" y="104"/>
                      <a:pt x="64" y="104"/>
                    </a:cubicBezTo>
                    <a:cubicBezTo>
                      <a:pt x="64" y="105"/>
                      <a:pt x="63" y="106"/>
                      <a:pt x="62" y="106"/>
                    </a:cubicBezTo>
                    <a:cubicBezTo>
                      <a:pt x="60" y="106"/>
                      <a:pt x="59" y="105"/>
                      <a:pt x="59" y="104"/>
                    </a:cubicBezTo>
                    <a:cubicBezTo>
                      <a:pt x="59" y="100"/>
                      <a:pt x="59" y="100"/>
                      <a:pt x="59" y="100"/>
                    </a:cubicBezTo>
                    <a:cubicBezTo>
                      <a:pt x="59" y="100"/>
                      <a:pt x="58" y="99"/>
                      <a:pt x="58" y="97"/>
                    </a:cubicBezTo>
                    <a:cubicBezTo>
                      <a:pt x="58" y="96"/>
                      <a:pt x="58" y="96"/>
                      <a:pt x="58" y="96"/>
                    </a:cubicBezTo>
                    <a:cubicBezTo>
                      <a:pt x="58" y="94"/>
                      <a:pt x="60" y="92"/>
                      <a:pt x="62" y="92"/>
                    </a:cubicBezTo>
                    <a:cubicBezTo>
                      <a:pt x="64" y="92"/>
                      <a:pt x="65" y="94"/>
                      <a:pt x="65" y="96"/>
                    </a:cubicBezTo>
                    <a:lnTo>
                      <a:pt x="65" y="97"/>
                    </a:lnTo>
                    <a:close/>
                    <a:moveTo>
                      <a:pt x="72" y="86"/>
                    </a:moveTo>
                    <a:cubicBezTo>
                      <a:pt x="51" y="86"/>
                      <a:pt x="51" y="86"/>
                      <a:pt x="51" y="86"/>
                    </a:cubicBezTo>
                    <a:cubicBezTo>
                      <a:pt x="51" y="78"/>
                      <a:pt x="51" y="78"/>
                      <a:pt x="51" y="78"/>
                    </a:cubicBezTo>
                    <a:cubicBezTo>
                      <a:pt x="51" y="75"/>
                      <a:pt x="52" y="72"/>
                      <a:pt x="54" y="70"/>
                    </a:cubicBezTo>
                    <a:cubicBezTo>
                      <a:pt x="56" y="68"/>
                      <a:pt x="59" y="67"/>
                      <a:pt x="61" y="67"/>
                    </a:cubicBezTo>
                    <a:cubicBezTo>
                      <a:pt x="61" y="67"/>
                      <a:pt x="61" y="67"/>
                      <a:pt x="61" y="67"/>
                    </a:cubicBezTo>
                    <a:cubicBezTo>
                      <a:pt x="61" y="67"/>
                      <a:pt x="62" y="67"/>
                      <a:pt x="62" y="67"/>
                    </a:cubicBezTo>
                    <a:cubicBezTo>
                      <a:pt x="64" y="67"/>
                      <a:pt x="67" y="68"/>
                      <a:pt x="69" y="70"/>
                    </a:cubicBezTo>
                    <a:cubicBezTo>
                      <a:pt x="71" y="72"/>
                      <a:pt x="72" y="75"/>
                      <a:pt x="72" y="78"/>
                    </a:cubicBezTo>
                    <a:lnTo>
                      <a:pt x="72" y="86"/>
                    </a:lnTo>
                    <a:close/>
                    <a:moveTo>
                      <a:pt x="62" y="50"/>
                    </a:moveTo>
                    <a:cubicBezTo>
                      <a:pt x="39" y="50"/>
                      <a:pt x="21" y="68"/>
                      <a:pt x="21" y="90"/>
                    </a:cubicBezTo>
                    <a:cubicBezTo>
                      <a:pt x="21" y="113"/>
                      <a:pt x="39" y="131"/>
                      <a:pt x="62" y="131"/>
                    </a:cubicBezTo>
                    <a:cubicBezTo>
                      <a:pt x="84" y="131"/>
                      <a:pt x="102" y="113"/>
                      <a:pt x="102" y="90"/>
                    </a:cubicBezTo>
                    <a:cubicBezTo>
                      <a:pt x="102" y="68"/>
                      <a:pt x="84" y="50"/>
                      <a:pt x="62" y="50"/>
                    </a:cubicBezTo>
                    <a:close/>
                    <a:moveTo>
                      <a:pt x="62" y="125"/>
                    </a:moveTo>
                    <a:cubicBezTo>
                      <a:pt x="43" y="125"/>
                      <a:pt x="27" y="109"/>
                      <a:pt x="27" y="90"/>
                    </a:cubicBezTo>
                    <a:cubicBezTo>
                      <a:pt x="27" y="72"/>
                      <a:pt x="43" y="56"/>
                      <a:pt x="62" y="56"/>
                    </a:cubicBezTo>
                    <a:cubicBezTo>
                      <a:pt x="80" y="56"/>
                      <a:pt x="96" y="72"/>
                      <a:pt x="96" y="90"/>
                    </a:cubicBezTo>
                    <a:cubicBezTo>
                      <a:pt x="96" y="109"/>
                      <a:pt x="80" y="125"/>
                      <a:pt x="62" y="125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7708B81-B9EE-455E-AF18-C2B60C81FB43}"/>
                </a:ext>
              </a:extLst>
            </p:cNvPr>
            <p:cNvGrpSpPr/>
            <p:nvPr/>
          </p:nvGrpSpPr>
          <p:grpSpPr>
            <a:xfrm>
              <a:off x="3922532" y="2366098"/>
              <a:ext cx="312555" cy="336170"/>
              <a:chOff x="3922532" y="2366098"/>
              <a:chExt cx="312555" cy="33617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F6510D9-FFDC-4B43-BECD-27506C212D83}"/>
                  </a:ext>
                </a:extLst>
              </p:cNvPr>
              <p:cNvGrpSpPr/>
              <p:nvPr/>
            </p:nvGrpSpPr>
            <p:grpSpPr>
              <a:xfrm rot="9786532">
                <a:off x="4053818" y="2516653"/>
                <a:ext cx="181269" cy="185615"/>
                <a:chOff x="769494" y="2776829"/>
                <a:chExt cx="159898" cy="163732"/>
              </a:xfrm>
              <a:solidFill>
                <a:srgbClr val="92D050"/>
              </a:solidFill>
            </p:grpSpPr>
            <p:sp>
              <p:nvSpPr>
                <p:cNvPr id="26" name="Circular Arrow 42">
                  <a:extLst>
                    <a:ext uri="{FF2B5EF4-FFF2-40B4-BE49-F238E27FC236}">
                      <a16:creationId xmlns:a16="http://schemas.microsoft.com/office/drawing/2014/main" id="{AF03F561-9670-4463-8946-F439465E65F8}"/>
                    </a:ext>
                  </a:extLst>
                </p:cNvPr>
                <p:cNvSpPr/>
                <p:nvPr/>
              </p:nvSpPr>
              <p:spPr>
                <a:xfrm>
                  <a:off x="769496" y="2776829"/>
                  <a:ext cx="159896" cy="159896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1807513"/>
                    <a:gd name="adj5" fmla="val 125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" name="Circular Arrow 43">
                  <a:extLst>
                    <a:ext uri="{FF2B5EF4-FFF2-40B4-BE49-F238E27FC236}">
                      <a16:creationId xmlns:a16="http://schemas.microsoft.com/office/drawing/2014/main" id="{6F1EF59B-4B15-4549-86CF-358863E9A8D7}"/>
                    </a:ext>
                  </a:extLst>
                </p:cNvPr>
                <p:cNvSpPr/>
                <p:nvPr/>
              </p:nvSpPr>
              <p:spPr>
                <a:xfrm rot="10800000">
                  <a:off x="769494" y="2780665"/>
                  <a:ext cx="159896" cy="159896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2374785"/>
                    <a:gd name="adj5" fmla="val 125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E177FB7-9EF4-45B4-8714-3BC7C9CF2D46}"/>
                  </a:ext>
                </a:extLst>
              </p:cNvPr>
              <p:cNvGrpSpPr/>
              <p:nvPr/>
            </p:nvGrpSpPr>
            <p:grpSpPr>
              <a:xfrm>
                <a:off x="3922532" y="2366098"/>
                <a:ext cx="186776" cy="186777"/>
                <a:chOff x="3922532" y="2366098"/>
                <a:chExt cx="186776" cy="186777"/>
              </a:xfrm>
              <a:solidFill>
                <a:srgbClr val="92D050"/>
              </a:solidFill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718A9DA4-7FD9-4954-A872-D599C9C026EB}"/>
                    </a:ext>
                  </a:extLst>
                </p:cNvPr>
                <p:cNvSpPr/>
                <p:nvPr/>
              </p:nvSpPr>
              <p:spPr>
                <a:xfrm>
                  <a:off x="3922532" y="2366098"/>
                  <a:ext cx="186776" cy="186777"/>
                </a:xfrm>
                <a:prstGeom prst="ellipse">
                  <a:avLst/>
                </a:prstGeom>
                <a:grpFill/>
                <a:ln w="1905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Freeform 3175">
                  <a:extLst>
                    <a:ext uri="{FF2B5EF4-FFF2-40B4-BE49-F238E27FC236}">
                      <a16:creationId xmlns:a16="http://schemas.microsoft.com/office/drawing/2014/main" id="{C3E68C3F-4503-40E4-A141-4A80EF100B11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 rot="9900000">
                  <a:off x="3934846" y="2378944"/>
                  <a:ext cx="162148" cy="161084"/>
                </a:xfrm>
                <a:custGeom>
                  <a:avLst/>
                  <a:gdLst>
                    <a:gd name="T0" fmla="*/ 181 w 193"/>
                    <a:gd name="T1" fmla="*/ 114 h 192"/>
                    <a:gd name="T2" fmla="*/ 167 w 193"/>
                    <a:gd name="T3" fmla="*/ 114 h 192"/>
                    <a:gd name="T4" fmla="*/ 160 w 193"/>
                    <a:gd name="T5" fmla="*/ 134 h 192"/>
                    <a:gd name="T6" fmla="*/ 161 w 193"/>
                    <a:gd name="T7" fmla="*/ 135 h 192"/>
                    <a:gd name="T8" fmla="*/ 169 w 193"/>
                    <a:gd name="T9" fmla="*/ 160 h 192"/>
                    <a:gd name="T10" fmla="*/ 140 w 193"/>
                    <a:gd name="T11" fmla="*/ 166 h 192"/>
                    <a:gd name="T12" fmla="*/ 133 w 193"/>
                    <a:gd name="T13" fmla="*/ 158 h 192"/>
                    <a:gd name="T14" fmla="*/ 126 w 193"/>
                    <a:gd name="T15" fmla="*/ 156 h 192"/>
                    <a:gd name="T16" fmla="*/ 123 w 193"/>
                    <a:gd name="T17" fmla="*/ 157 h 192"/>
                    <a:gd name="T18" fmla="*/ 121 w 193"/>
                    <a:gd name="T19" fmla="*/ 158 h 192"/>
                    <a:gd name="T20" fmla="*/ 120 w 193"/>
                    <a:gd name="T21" fmla="*/ 158 h 192"/>
                    <a:gd name="T22" fmla="*/ 117 w 193"/>
                    <a:gd name="T23" fmla="*/ 161 h 192"/>
                    <a:gd name="T24" fmla="*/ 114 w 193"/>
                    <a:gd name="T25" fmla="*/ 167 h 192"/>
                    <a:gd name="T26" fmla="*/ 114 w 193"/>
                    <a:gd name="T27" fmla="*/ 176 h 192"/>
                    <a:gd name="T28" fmla="*/ 91 w 193"/>
                    <a:gd name="T29" fmla="*/ 192 h 192"/>
                    <a:gd name="T30" fmla="*/ 78 w 193"/>
                    <a:gd name="T31" fmla="*/ 170 h 192"/>
                    <a:gd name="T32" fmla="*/ 78 w 193"/>
                    <a:gd name="T33" fmla="*/ 167 h 192"/>
                    <a:gd name="T34" fmla="*/ 65 w 193"/>
                    <a:gd name="T35" fmla="*/ 157 h 192"/>
                    <a:gd name="T36" fmla="*/ 64 w 193"/>
                    <a:gd name="T37" fmla="*/ 157 h 192"/>
                    <a:gd name="T38" fmla="*/ 63 w 193"/>
                    <a:gd name="T39" fmla="*/ 157 h 192"/>
                    <a:gd name="T40" fmla="*/ 61 w 193"/>
                    <a:gd name="T41" fmla="*/ 158 h 192"/>
                    <a:gd name="T42" fmla="*/ 60 w 193"/>
                    <a:gd name="T43" fmla="*/ 158 h 192"/>
                    <a:gd name="T44" fmla="*/ 59 w 193"/>
                    <a:gd name="T45" fmla="*/ 159 h 192"/>
                    <a:gd name="T46" fmla="*/ 32 w 193"/>
                    <a:gd name="T47" fmla="*/ 168 h 192"/>
                    <a:gd name="T48" fmla="*/ 27 w 193"/>
                    <a:gd name="T49" fmla="*/ 140 h 192"/>
                    <a:gd name="T50" fmla="*/ 33 w 193"/>
                    <a:gd name="T51" fmla="*/ 133 h 192"/>
                    <a:gd name="T52" fmla="*/ 36 w 193"/>
                    <a:gd name="T53" fmla="*/ 126 h 192"/>
                    <a:gd name="T54" fmla="*/ 26 w 193"/>
                    <a:gd name="T55" fmla="*/ 114 h 192"/>
                    <a:gd name="T56" fmla="*/ 12 w 193"/>
                    <a:gd name="T57" fmla="*/ 114 h 192"/>
                    <a:gd name="T58" fmla="*/ 12 w 193"/>
                    <a:gd name="T59" fmla="*/ 78 h 192"/>
                    <a:gd name="T60" fmla="*/ 25 w 193"/>
                    <a:gd name="T61" fmla="*/ 78 h 192"/>
                    <a:gd name="T62" fmla="*/ 32 w 193"/>
                    <a:gd name="T63" fmla="*/ 74 h 192"/>
                    <a:gd name="T64" fmla="*/ 36 w 193"/>
                    <a:gd name="T65" fmla="*/ 64 h 192"/>
                    <a:gd name="T66" fmla="*/ 35 w 193"/>
                    <a:gd name="T67" fmla="*/ 62 h 192"/>
                    <a:gd name="T68" fmla="*/ 35 w 193"/>
                    <a:gd name="T69" fmla="*/ 61 h 192"/>
                    <a:gd name="T70" fmla="*/ 34 w 193"/>
                    <a:gd name="T71" fmla="*/ 59 h 192"/>
                    <a:gd name="T72" fmla="*/ 33 w 193"/>
                    <a:gd name="T73" fmla="*/ 58 h 192"/>
                    <a:gd name="T74" fmla="*/ 27 w 193"/>
                    <a:gd name="T75" fmla="*/ 52 h 192"/>
                    <a:gd name="T76" fmla="*/ 32 w 193"/>
                    <a:gd name="T77" fmla="*/ 24 h 192"/>
                    <a:gd name="T78" fmla="*/ 57 w 193"/>
                    <a:gd name="T79" fmla="*/ 31 h 192"/>
                    <a:gd name="T80" fmla="*/ 74 w 193"/>
                    <a:gd name="T81" fmla="*/ 33 h 192"/>
                    <a:gd name="T82" fmla="*/ 78 w 193"/>
                    <a:gd name="T83" fmla="*/ 28 h 192"/>
                    <a:gd name="T84" fmla="*/ 78 w 193"/>
                    <a:gd name="T85" fmla="*/ 27 h 192"/>
                    <a:gd name="T86" fmla="*/ 78 w 193"/>
                    <a:gd name="T87" fmla="*/ 25 h 192"/>
                    <a:gd name="T88" fmla="*/ 78 w 193"/>
                    <a:gd name="T89" fmla="*/ 25 h 192"/>
                    <a:gd name="T90" fmla="*/ 78 w 193"/>
                    <a:gd name="T91" fmla="*/ 12 h 192"/>
                    <a:gd name="T92" fmla="*/ 114 w 193"/>
                    <a:gd name="T93" fmla="*/ 12 h 192"/>
                    <a:gd name="T94" fmla="*/ 114 w 193"/>
                    <a:gd name="T95" fmla="*/ 25 h 192"/>
                    <a:gd name="T96" fmla="*/ 134 w 193"/>
                    <a:gd name="T97" fmla="*/ 33 h 192"/>
                    <a:gd name="T98" fmla="*/ 140 w 193"/>
                    <a:gd name="T99" fmla="*/ 26 h 192"/>
                    <a:gd name="T100" fmla="*/ 169 w 193"/>
                    <a:gd name="T101" fmla="*/ 32 h 192"/>
                    <a:gd name="T102" fmla="*/ 161 w 193"/>
                    <a:gd name="T103" fmla="*/ 56 h 192"/>
                    <a:gd name="T104" fmla="*/ 157 w 193"/>
                    <a:gd name="T105" fmla="*/ 66 h 192"/>
                    <a:gd name="T106" fmla="*/ 168 w 193"/>
                    <a:gd name="T107" fmla="*/ 78 h 192"/>
                    <a:gd name="T108" fmla="*/ 177 w 193"/>
                    <a:gd name="T109" fmla="*/ 78 h 192"/>
                    <a:gd name="T110" fmla="*/ 96 w 193"/>
                    <a:gd name="T111" fmla="*/ 66 h 192"/>
                    <a:gd name="T112" fmla="*/ 127 w 193"/>
                    <a:gd name="T113" fmla="*/ 96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93" h="192">
                      <a:moveTo>
                        <a:pt x="193" y="90"/>
                      </a:moveTo>
                      <a:cubicBezTo>
                        <a:pt x="193" y="102"/>
                        <a:pt x="193" y="102"/>
                        <a:pt x="193" y="102"/>
                      </a:cubicBezTo>
                      <a:cubicBezTo>
                        <a:pt x="192" y="108"/>
                        <a:pt x="187" y="113"/>
                        <a:pt x="181" y="114"/>
                      </a:cubicBezTo>
                      <a:cubicBezTo>
                        <a:pt x="177" y="114"/>
                        <a:pt x="177" y="114"/>
                        <a:pt x="177" y="114"/>
                      </a:cubicBezTo>
                      <a:cubicBezTo>
                        <a:pt x="170" y="114"/>
                        <a:pt x="170" y="114"/>
                        <a:pt x="170" y="114"/>
                      </a:cubicBezTo>
                      <a:cubicBezTo>
                        <a:pt x="167" y="114"/>
                        <a:pt x="167" y="114"/>
                        <a:pt x="167" y="114"/>
                      </a:cubicBezTo>
                      <a:cubicBezTo>
                        <a:pt x="166" y="114"/>
                        <a:pt x="165" y="115"/>
                        <a:pt x="164" y="115"/>
                      </a:cubicBezTo>
                      <a:cubicBezTo>
                        <a:pt x="163" y="116"/>
                        <a:pt x="162" y="116"/>
                        <a:pt x="160" y="118"/>
                      </a:cubicBezTo>
                      <a:cubicBezTo>
                        <a:pt x="156" y="122"/>
                        <a:pt x="156" y="129"/>
                        <a:pt x="160" y="134"/>
                      </a:cubicBezTo>
                      <a:cubicBezTo>
                        <a:pt x="160" y="134"/>
                        <a:pt x="160" y="134"/>
                        <a:pt x="160" y="134"/>
                      </a:cubicBezTo>
                      <a:cubicBezTo>
                        <a:pt x="160" y="134"/>
                        <a:pt x="160" y="134"/>
                        <a:pt x="160" y="134"/>
                      </a:cubicBezTo>
                      <a:cubicBezTo>
                        <a:pt x="161" y="135"/>
                        <a:pt x="161" y="135"/>
                        <a:pt x="161" y="135"/>
                      </a:cubicBezTo>
                      <a:cubicBezTo>
                        <a:pt x="166" y="140"/>
                        <a:pt x="166" y="140"/>
                        <a:pt x="166" y="140"/>
                      </a:cubicBezTo>
                      <a:cubicBezTo>
                        <a:pt x="169" y="143"/>
                        <a:pt x="169" y="143"/>
                        <a:pt x="169" y="143"/>
                      </a:cubicBezTo>
                      <a:cubicBezTo>
                        <a:pt x="173" y="148"/>
                        <a:pt x="173" y="155"/>
                        <a:pt x="169" y="160"/>
                      </a:cubicBezTo>
                      <a:cubicBezTo>
                        <a:pt x="161" y="168"/>
                        <a:pt x="161" y="168"/>
                        <a:pt x="161" y="168"/>
                      </a:cubicBezTo>
                      <a:cubicBezTo>
                        <a:pt x="155" y="172"/>
                        <a:pt x="148" y="172"/>
                        <a:pt x="143" y="168"/>
                      </a:cubicBezTo>
                      <a:cubicBezTo>
                        <a:pt x="140" y="166"/>
                        <a:pt x="140" y="166"/>
                        <a:pt x="140" y="166"/>
                      </a:cubicBezTo>
                      <a:cubicBezTo>
                        <a:pt x="136" y="161"/>
                        <a:pt x="136" y="161"/>
                        <a:pt x="136" y="161"/>
                      </a:cubicBezTo>
                      <a:cubicBezTo>
                        <a:pt x="134" y="159"/>
                        <a:pt x="134" y="159"/>
                        <a:pt x="134" y="159"/>
                      </a:cubicBezTo>
                      <a:cubicBezTo>
                        <a:pt x="133" y="159"/>
                        <a:pt x="133" y="158"/>
                        <a:pt x="133" y="158"/>
                      </a:cubicBezTo>
                      <a:cubicBezTo>
                        <a:pt x="131" y="157"/>
                        <a:pt x="129" y="157"/>
                        <a:pt x="127" y="156"/>
                      </a:cubicBezTo>
                      <a:cubicBezTo>
                        <a:pt x="127" y="156"/>
                        <a:pt x="127" y="156"/>
                        <a:pt x="127" y="156"/>
                      </a:cubicBezTo>
                      <a:cubicBezTo>
                        <a:pt x="127" y="156"/>
                        <a:pt x="127" y="156"/>
                        <a:pt x="126" y="156"/>
                      </a:cubicBezTo>
                      <a:cubicBezTo>
                        <a:pt x="126" y="156"/>
                        <a:pt x="126" y="156"/>
                        <a:pt x="126" y="156"/>
                      </a:cubicBezTo>
                      <a:cubicBezTo>
                        <a:pt x="126" y="156"/>
                        <a:pt x="126" y="156"/>
                        <a:pt x="126" y="156"/>
                      </a:cubicBezTo>
                      <a:cubicBezTo>
                        <a:pt x="125" y="156"/>
                        <a:pt x="124" y="157"/>
                        <a:pt x="123" y="157"/>
                      </a:cubicBezTo>
                      <a:cubicBezTo>
                        <a:pt x="123" y="157"/>
                        <a:pt x="123" y="157"/>
                        <a:pt x="123" y="157"/>
                      </a:cubicBezTo>
                      <a:cubicBezTo>
                        <a:pt x="122" y="157"/>
                        <a:pt x="122" y="157"/>
                        <a:pt x="121" y="158"/>
                      </a:cubicBezTo>
                      <a:cubicBezTo>
                        <a:pt x="121" y="158"/>
                        <a:pt x="121" y="158"/>
                        <a:pt x="121" y="158"/>
                      </a:cubicBezTo>
                      <a:cubicBezTo>
                        <a:pt x="121" y="158"/>
                        <a:pt x="121" y="158"/>
                        <a:pt x="121" y="158"/>
                      </a:cubicBezTo>
                      <a:cubicBezTo>
                        <a:pt x="121" y="158"/>
                        <a:pt x="121" y="158"/>
                        <a:pt x="121" y="158"/>
                      </a:cubicBezTo>
                      <a:cubicBezTo>
                        <a:pt x="121" y="158"/>
                        <a:pt x="120" y="158"/>
                        <a:pt x="120" y="158"/>
                      </a:cubicBezTo>
                      <a:cubicBezTo>
                        <a:pt x="120" y="158"/>
                        <a:pt x="120" y="158"/>
                        <a:pt x="120" y="158"/>
                      </a:cubicBezTo>
                      <a:cubicBezTo>
                        <a:pt x="119" y="159"/>
                        <a:pt x="118" y="160"/>
                        <a:pt x="118" y="160"/>
                      </a:cubicBezTo>
                      <a:cubicBezTo>
                        <a:pt x="117" y="160"/>
                        <a:pt x="117" y="161"/>
                        <a:pt x="117" y="161"/>
                      </a:cubicBezTo>
                      <a:cubicBezTo>
                        <a:pt x="117" y="161"/>
                        <a:pt x="117" y="161"/>
                        <a:pt x="117" y="161"/>
                      </a:cubicBezTo>
                      <a:cubicBezTo>
                        <a:pt x="116" y="163"/>
                        <a:pt x="115" y="165"/>
                        <a:pt x="114" y="167"/>
                      </a:cubicBezTo>
                      <a:cubicBezTo>
                        <a:pt x="114" y="167"/>
                        <a:pt x="114" y="167"/>
                        <a:pt x="114" y="167"/>
                      </a:cubicBezTo>
                      <a:cubicBezTo>
                        <a:pt x="114" y="167"/>
                        <a:pt x="114" y="167"/>
                        <a:pt x="114" y="167"/>
                      </a:cubicBezTo>
                      <a:cubicBezTo>
                        <a:pt x="114" y="170"/>
                        <a:pt x="114" y="170"/>
                        <a:pt x="114" y="170"/>
                      </a:cubicBezTo>
                      <a:cubicBezTo>
                        <a:pt x="114" y="176"/>
                        <a:pt x="114" y="176"/>
                        <a:pt x="114" y="176"/>
                      </a:cubicBezTo>
                      <a:cubicBezTo>
                        <a:pt x="114" y="180"/>
                        <a:pt x="114" y="180"/>
                        <a:pt x="114" y="180"/>
                      </a:cubicBezTo>
                      <a:cubicBezTo>
                        <a:pt x="114" y="187"/>
                        <a:pt x="108" y="192"/>
                        <a:pt x="102" y="192"/>
                      </a:cubicBezTo>
                      <a:cubicBezTo>
                        <a:pt x="91" y="192"/>
                        <a:pt x="91" y="192"/>
                        <a:pt x="91" y="192"/>
                      </a:cubicBezTo>
                      <a:cubicBezTo>
                        <a:pt x="84" y="192"/>
                        <a:pt x="79" y="187"/>
                        <a:pt x="78" y="180"/>
                      </a:cubicBezTo>
                      <a:cubicBezTo>
                        <a:pt x="78" y="176"/>
                        <a:pt x="78" y="176"/>
                        <a:pt x="78" y="176"/>
                      </a:cubicBezTo>
                      <a:cubicBezTo>
                        <a:pt x="78" y="170"/>
                        <a:pt x="78" y="170"/>
                        <a:pt x="78" y="170"/>
                      </a:cubicBezTo>
                      <a:cubicBezTo>
                        <a:pt x="78" y="170"/>
                        <a:pt x="78" y="170"/>
                        <a:pt x="78" y="170"/>
                      </a:cubicBezTo>
                      <a:cubicBezTo>
                        <a:pt x="78" y="167"/>
                        <a:pt x="78" y="167"/>
                        <a:pt x="78" y="167"/>
                      </a:cubicBezTo>
                      <a:cubicBezTo>
                        <a:pt x="78" y="167"/>
                        <a:pt x="78" y="167"/>
                        <a:pt x="78" y="167"/>
                      </a:cubicBezTo>
                      <a:cubicBezTo>
                        <a:pt x="78" y="164"/>
                        <a:pt x="77" y="162"/>
                        <a:pt x="75" y="160"/>
                      </a:cubicBezTo>
                      <a:cubicBezTo>
                        <a:pt x="72" y="157"/>
                        <a:pt x="69" y="156"/>
                        <a:pt x="66" y="156"/>
                      </a:cubicBezTo>
                      <a:cubicBezTo>
                        <a:pt x="65" y="157"/>
                        <a:pt x="65" y="157"/>
                        <a:pt x="65" y="157"/>
                      </a:cubicBezTo>
                      <a:cubicBezTo>
                        <a:pt x="65" y="157"/>
                        <a:pt x="65" y="157"/>
                        <a:pt x="65" y="157"/>
                      </a:cubicBezTo>
                      <a:cubicBezTo>
                        <a:pt x="64" y="157"/>
                        <a:pt x="64" y="157"/>
                        <a:pt x="64" y="157"/>
                      </a:cubicBezTo>
                      <a:cubicBezTo>
                        <a:pt x="64" y="157"/>
                        <a:pt x="64" y="157"/>
                        <a:pt x="64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2" y="157"/>
                        <a:pt x="62" y="157"/>
                        <a:pt x="62" y="157"/>
                      </a:cubicBezTo>
                      <a:cubicBezTo>
                        <a:pt x="62" y="157"/>
                        <a:pt x="61" y="158"/>
                        <a:pt x="61" y="158"/>
                      </a:cubicBezTo>
                      <a:cubicBezTo>
                        <a:pt x="61" y="158"/>
                        <a:pt x="61" y="158"/>
                        <a:pt x="61" y="158"/>
                      </a:cubicBezTo>
                      <a:cubicBezTo>
                        <a:pt x="61" y="158"/>
                        <a:pt x="60" y="158"/>
                        <a:pt x="60" y="158"/>
                      </a:cubicBezTo>
                      <a:cubicBezTo>
                        <a:pt x="60" y="158"/>
                        <a:pt x="60" y="158"/>
                        <a:pt x="60" y="158"/>
                      </a:cubicBezTo>
                      <a:cubicBezTo>
                        <a:pt x="59" y="159"/>
                        <a:pt x="59" y="159"/>
                        <a:pt x="59" y="159"/>
                      </a:cubicBezTo>
                      <a:cubicBezTo>
                        <a:pt x="59" y="159"/>
                        <a:pt x="59" y="159"/>
                        <a:pt x="59" y="159"/>
                      </a:cubicBezTo>
                      <a:cubicBezTo>
                        <a:pt x="59" y="159"/>
                        <a:pt x="59" y="159"/>
                        <a:pt x="59" y="159"/>
                      </a:cubicBezTo>
                      <a:cubicBezTo>
                        <a:pt x="52" y="166"/>
                        <a:pt x="52" y="166"/>
                        <a:pt x="52" y="166"/>
                      </a:cubicBezTo>
                      <a:cubicBezTo>
                        <a:pt x="50" y="168"/>
                        <a:pt x="50" y="168"/>
                        <a:pt x="50" y="168"/>
                      </a:cubicBezTo>
                      <a:cubicBezTo>
                        <a:pt x="44" y="172"/>
                        <a:pt x="37" y="172"/>
                        <a:pt x="32" y="168"/>
                      </a:cubicBezTo>
                      <a:cubicBezTo>
                        <a:pt x="24" y="160"/>
                        <a:pt x="24" y="160"/>
                        <a:pt x="24" y="160"/>
                      </a:cubicBezTo>
                      <a:cubicBezTo>
                        <a:pt x="20" y="155"/>
                        <a:pt x="20" y="148"/>
                        <a:pt x="24" y="143"/>
                      </a:cubicBezTo>
                      <a:cubicBezTo>
                        <a:pt x="27" y="140"/>
                        <a:pt x="27" y="140"/>
                        <a:pt x="27" y="140"/>
                      </a:cubicBezTo>
                      <a:cubicBezTo>
                        <a:pt x="31" y="135"/>
                        <a:pt x="31" y="135"/>
                        <a:pt x="31" y="135"/>
                      </a:cubicBezTo>
                      <a:cubicBezTo>
                        <a:pt x="31" y="135"/>
                        <a:pt x="31" y="135"/>
                        <a:pt x="31" y="135"/>
                      </a:cubicBezTo>
                      <a:cubicBezTo>
                        <a:pt x="33" y="133"/>
                        <a:pt x="33" y="133"/>
                        <a:pt x="33" y="133"/>
                      </a:cubicBezTo>
                      <a:cubicBezTo>
                        <a:pt x="33" y="133"/>
                        <a:pt x="33" y="133"/>
                        <a:pt x="33" y="133"/>
                      </a:cubicBezTo>
                      <a:cubicBezTo>
                        <a:pt x="35" y="131"/>
                        <a:pt x="36" y="129"/>
                        <a:pt x="36" y="126"/>
                      </a:cubicBezTo>
                      <a:cubicBezTo>
                        <a:pt x="36" y="126"/>
                        <a:pt x="36" y="126"/>
                        <a:pt x="36" y="126"/>
                      </a:cubicBezTo>
                      <a:cubicBezTo>
                        <a:pt x="36" y="121"/>
                        <a:pt x="32" y="116"/>
                        <a:pt x="27" y="115"/>
                      </a:cubicBezTo>
                      <a:cubicBezTo>
                        <a:pt x="27" y="114"/>
                        <a:pt x="27" y="114"/>
                        <a:pt x="27" y="114"/>
                      </a:cubicBezTo>
                      <a:cubicBezTo>
                        <a:pt x="27" y="114"/>
                        <a:pt x="26" y="114"/>
                        <a:pt x="26" y="114"/>
                      </a:cubicBezTo>
                      <a:cubicBezTo>
                        <a:pt x="26" y="114"/>
                        <a:pt x="26" y="114"/>
                        <a:pt x="25" y="114"/>
                      </a:cubicBezTo>
                      <a:cubicBezTo>
                        <a:pt x="16" y="114"/>
                        <a:pt x="16" y="114"/>
                        <a:pt x="16" y="114"/>
                      </a:cubicBezTo>
                      <a:cubicBezTo>
                        <a:pt x="12" y="114"/>
                        <a:pt x="12" y="114"/>
                        <a:pt x="12" y="114"/>
                      </a:cubicBezTo>
                      <a:cubicBezTo>
                        <a:pt x="6" y="113"/>
                        <a:pt x="1" y="108"/>
                        <a:pt x="0" y="102"/>
                      </a:cubicBezTo>
                      <a:cubicBezTo>
                        <a:pt x="0" y="90"/>
                        <a:pt x="0" y="90"/>
                        <a:pt x="0" y="90"/>
                      </a:cubicBezTo>
                      <a:cubicBezTo>
                        <a:pt x="1" y="84"/>
                        <a:pt x="6" y="79"/>
                        <a:pt x="12" y="78"/>
                      </a:cubicBezTo>
                      <a:cubicBezTo>
                        <a:pt x="16" y="78"/>
                        <a:pt x="16" y="78"/>
                        <a:pt x="16" y="78"/>
                      </a:cubicBezTo>
                      <a:cubicBezTo>
                        <a:pt x="22" y="78"/>
                        <a:pt x="22" y="78"/>
                        <a:pt x="22" y="78"/>
                      </a:cubicBezTo>
                      <a:cubicBezTo>
                        <a:pt x="25" y="78"/>
                        <a:pt x="25" y="78"/>
                        <a:pt x="25" y="78"/>
                      </a:cubicBezTo>
                      <a:cubicBezTo>
                        <a:pt x="28" y="78"/>
                        <a:pt x="30" y="77"/>
                        <a:pt x="32" y="74"/>
                      </a:cubicBezTo>
                      <a:cubicBezTo>
                        <a:pt x="32" y="74"/>
                        <a:pt x="32" y="74"/>
                        <a:pt x="32" y="74"/>
                      </a:cubicBezTo>
                      <a:cubicBezTo>
                        <a:pt x="32" y="74"/>
                        <a:pt x="32" y="74"/>
                        <a:pt x="32" y="74"/>
                      </a:cubicBezTo>
                      <a:cubicBezTo>
                        <a:pt x="32" y="74"/>
                        <a:pt x="32" y="74"/>
                        <a:pt x="32" y="74"/>
                      </a:cubicBezTo>
                      <a:cubicBezTo>
                        <a:pt x="35" y="72"/>
                        <a:pt x="36" y="68"/>
                        <a:pt x="36" y="64"/>
                      </a:cubicBezTo>
                      <a:cubicBezTo>
                        <a:pt x="36" y="64"/>
                        <a:pt x="36" y="64"/>
                        <a:pt x="36" y="64"/>
                      </a:cubicBezTo>
                      <a:cubicBezTo>
                        <a:pt x="36" y="64"/>
                        <a:pt x="36" y="64"/>
                        <a:pt x="36" y="63"/>
                      </a:cubicBezTo>
                      <a:cubicBezTo>
                        <a:pt x="36" y="63"/>
                        <a:pt x="36" y="63"/>
                        <a:pt x="36" y="63"/>
                      </a:cubicBezTo>
                      <a:cubicBezTo>
                        <a:pt x="36" y="63"/>
                        <a:pt x="35" y="63"/>
                        <a:pt x="35" y="62"/>
                      </a:cubicBezTo>
                      <a:cubicBezTo>
                        <a:pt x="35" y="62"/>
                        <a:pt x="35" y="62"/>
                        <a:pt x="35" y="62"/>
                      </a:cubicBezTo>
                      <a:cubicBezTo>
                        <a:pt x="35" y="62"/>
                        <a:pt x="35" y="62"/>
                        <a:pt x="35" y="61"/>
                      </a:cubicBezTo>
                      <a:cubicBezTo>
                        <a:pt x="35" y="61"/>
                        <a:pt x="35" y="61"/>
                        <a:pt x="35" y="61"/>
                      </a:cubicBezTo>
                      <a:cubicBezTo>
                        <a:pt x="35" y="61"/>
                        <a:pt x="35" y="61"/>
                        <a:pt x="35" y="60"/>
                      </a:cubicBezTo>
                      <a:cubicBezTo>
                        <a:pt x="34" y="60"/>
                        <a:pt x="34" y="60"/>
                        <a:pt x="34" y="60"/>
                      </a:cubicBezTo>
                      <a:cubicBezTo>
                        <a:pt x="34" y="60"/>
                        <a:pt x="34" y="60"/>
                        <a:pt x="34" y="59"/>
                      </a:cubicBezTo>
                      <a:cubicBezTo>
                        <a:pt x="34" y="59"/>
                        <a:pt x="34" y="59"/>
                        <a:pt x="34" y="59"/>
                      </a:cubicBezTo>
                      <a:cubicBezTo>
                        <a:pt x="34" y="59"/>
                        <a:pt x="33" y="59"/>
                        <a:pt x="33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27" y="52"/>
                        <a:pt x="27" y="52"/>
                        <a:pt x="27" y="52"/>
                      </a:cubicBezTo>
                      <a:cubicBezTo>
                        <a:pt x="24" y="49"/>
                        <a:pt x="24" y="49"/>
                        <a:pt x="24" y="49"/>
                      </a:cubicBezTo>
                      <a:cubicBezTo>
                        <a:pt x="20" y="44"/>
                        <a:pt x="20" y="37"/>
                        <a:pt x="24" y="32"/>
                      </a:cubicBezTo>
                      <a:cubicBezTo>
                        <a:pt x="32" y="24"/>
                        <a:pt x="32" y="24"/>
                        <a:pt x="32" y="24"/>
                      </a:cubicBezTo>
                      <a:cubicBezTo>
                        <a:pt x="37" y="20"/>
                        <a:pt x="44" y="20"/>
                        <a:pt x="50" y="24"/>
                      </a:cubicBezTo>
                      <a:cubicBezTo>
                        <a:pt x="52" y="26"/>
                        <a:pt x="52" y="26"/>
                        <a:pt x="52" y="26"/>
                      </a:cubicBezTo>
                      <a:cubicBezTo>
                        <a:pt x="57" y="31"/>
                        <a:pt x="57" y="31"/>
                        <a:pt x="57" y="31"/>
                      </a:cubicBezTo>
                      <a:cubicBezTo>
                        <a:pt x="59" y="33"/>
                        <a:pt x="59" y="33"/>
                        <a:pt x="59" y="33"/>
                      </a:cubicBezTo>
                      <a:cubicBezTo>
                        <a:pt x="61" y="35"/>
                        <a:pt x="64" y="36"/>
                        <a:pt x="66" y="36"/>
                      </a:cubicBezTo>
                      <a:cubicBezTo>
                        <a:pt x="69" y="36"/>
                        <a:pt x="72" y="34"/>
                        <a:pt x="74" y="33"/>
                      </a:cubicBezTo>
                      <a:cubicBezTo>
                        <a:pt x="75" y="32"/>
                        <a:pt x="76" y="30"/>
                        <a:pt x="77" y="29"/>
                      </a:cubicBezTo>
                      <a:cubicBezTo>
                        <a:pt x="77" y="29"/>
                        <a:pt x="77" y="29"/>
                        <a:pt x="77" y="29"/>
                      </a:cubicBezTo>
                      <a:cubicBezTo>
                        <a:pt x="77" y="29"/>
                        <a:pt x="77" y="28"/>
                        <a:pt x="78" y="28"/>
                      </a:cubicBezTo>
                      <a:cubicBezTo>
                        <a:pt x="78" y="28"/>
                        <a:pt x="78" y="28"/>
                        <a:pt x="78" y="28"/>
                      </a:cubicBezTo>
                      <a:cubicBezTo>
                        <a:pt x="78" y="28"/>
                        <a:pt x="78" y="27"/>
                        <a:pt x="78" y="27"/>
                      </a:cubicBezTo>
                      <a:cubicBezTo>
                        <a:pt x="78" y="27"/>
                        <a:pt x="78" y="27"/>
                        <a:pt x="78" y="27"/>
                      </a:cubicBezTo>
                      <a:cubicBezTo>
                        <a:pt x="78" y="27"/>
                        <a:pt x="78" y="26"/>
                        <a:pt x="78" y="26"/>
                      </a:cubicBezTo>
                      <a:cubicBezTo>
                        <a:pt x="78" y="26"/>
                        <a:pt x="78" y="26"/>
                        <a:pt x="78" y="26"/>
                      </a:cubicBezTo>
                      <a:cubicBezTo>
                        <a:pt x="78" y="26"/>
                        <a:pt x="78" y="25"/>
                        <a:pt x="78" y="25"/>
                      </a:cubicBezTo>
                      <a:cubicBezTo>
                        <a:pt x="78" y="25"/>
                        <a:pt x="78" y="25"/>
                        <a:pt x="78" y="25"/>
                      </a:cubicBezTo>
                      <a:cubicBezTo>
                        <a:pt x="78" y="25"/>
                        <a:pt x="78" y="25"/>
                        <a:pt x="78" y="25"/>
                      </a:cubicBezTo>
                      <a:cubicBezTo>
                        <a:pt x="78" y="25"/>
                        <a:pt x="78" y="25"/>
                        <a:pt x="78" y="25"/>
                      </a:cubicBezTo>
                      <a:cubicBezTo>
                        <a:pt x="78" y="22"/>
                        <a:pt x="78" y="22"/>
                        <a:pt x="78" y="22"/>
                      </a:cubicBezTo>
                      <a:cubicBezTo>
                        <a:pt x="78" y="16"/>
                        <a:pt x="78" y="16"/>
                        <a:pt x="78" y="16"/>
                      </a:cubicBezTo>
                      <a:cubicBezTo>
                        <a:pt x="78" y="12"/>
                        <a:pt x="78" y="12"/>
                        <a:pt x="78" y="12"/>
                      </a:cubicBezTo>
                      <a:cubicBezTo>
                        <a:pt x="79" y="5"/>
                        <a:pt x="84" y="0"/>
                        <a:pt x="91" y="0"/>
                      </a:cubicBez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108" y="0"/>
                        <a:pt x="114" y="5"/>
                        <a:pt x="114" y="12"/>
                      </a:cubicBezTo>
                      <a:cubicBezTo>
                        <a:pt x="114" y="16"/>
                        <a:pt x="114" y="16"/>
                        <a:pt x="114" y="16"/>
                      </a:cubicBezTo>
                      <a:cubicBezTo>
                        <a:pt x="114" y="22"/>
                        <a:pt x="114" y="22"/>
                        <a:pt x="114" y="22"/>
                      </a:cubicBezTo>
                      <a:cubicBezTo>
                        <a:pt x="114" y="25"/>
                        <a:pt x="114" y="25"/>
                        <a:pt x="114" y="25"/>
                      </a:cubicBezTo>
                      <a:cubicBezTo>
                        <a:pt x="115" y="28"/>
                        <a:pt x="116" y="30"/>
                        <a:pt x="118" y="32"/>
                      </a:cubicBezTo>
                      <a:cubicBezTo>
                        <a:pt x="119" y="33"/>
                        <a:pt x="120" y="34"/>
                        <a:pt x="122" y="35"/>
                      </a:cubicBezTo>
                      <a:cubicBezTo>
                        <a:pt x="126" y="36"/>
                        <a:pt x="130" y="36"/>
                        <a:pt x="134" y="33"/>
                      </a:cubicBezTo>
                      <a:cubicBezTo>
                        <a:pt x="134" y="33"/>
                        <a:pt x="134" y="33"/>
                        <a:pt x="134" y="33"/>
                      </a:cubicBezTo>
                      <a:cubicBezTo>
                        <a:pt x="134" y="33"/>
                        <a:pt x="134" y="33"/>
                        <a:pt x="134" y="33"/>
                      </a:cubicBezTo>
                      <a:cubicBezTo>
                        <a:pt x="140" y="26"/>
                        <a:pt x="140" y="26"/>
                        <a:pt x="140" y="26"/>
                      </a:cubicBezTo>
                      <a:cubicBezTo>
                        <a:pt x="143" y="24"/>
                        <a:pt x="143" y="24"/>
                        <a:pt x="143" y="24"/>
                      </a:cubicBezTo>
                      <a:cubicBezTo>
                        <a:pt x="148" y="20"/>
                        <a:pt x="155" y="20"/>
                        <a:pt x="161" y="24"/>
                      </a:cubicBezTo>
                      <a:cubicBezTo>
                        <a:pt x="169" y="32"/>
                        <a:pt x="169" y="32"/>
                        <a:pt x="169" y="32"/>
                      </a:cubicBezTo>
                      <a:cubicBezTo>
                        <a:pt x="173" y="37"/>
                        <a:pt x="173" y="44"/>
                        <a:pt x="169" y="49"/>
                      </a:cubicBezTo>
                      <a:cubicBezTo>
                        <a:pt x="166" y="52"/>
                        <a:pt x="166" y="52"/>
                        <a:pt x="166" y="52"/>
                      </a:cubicBezTo>
                      <a:cubicBezTo>
                        <a:pt x="161" y="56"/>
                        <a:pt x="161" y="56"/>
                        <a:pt x="161" y="56"/>
                      </a:cubicBezTo>
                      <a:cubicBezTo>
                        <a:pt x="159" y="59"/>
                        <a:pt x="159" y="59"/>
                        <a:pt x="159" y="59"/>
                      </a:cubicBezTo>
                      <a:cubicBezTo>
                        <a:pt x="159" y="60"/>
                        <a:pt x="158" y="61"/>
                        <a:pt x="157" y="62"/>
                      </a:cubicBezTo>
                      <a:cubicBezTo>
                        <a:pt x="157" y="63"/>
                        <a:pt x="157" y="65"/>
                        <a:pt x="157" y="66"/>
                      </a:cubicBezTo>
                      <a:cubicBezTo>
                        <a:pt x="157" y="70"/>
                        <a:pt x="159" y="74"/>
                        <a:pt x="162" y="76"/>
                      </a:cubicBezTo>
                      <a:cubicBezTo>
                        <a:pt x="162" y="76"/>
                        <a:pt x="162" y="76"/>
                        <a:pt x="162" y="76"/>
                      </a:cubicBezTo>
                      <a:cubicBezTo>
                        <a:pt x="164" y="77"/>
                        <a:pt x="166" y="78"/>
                        <a:pt x="168" y="78"/>
                      </a:cubicBezTo>
                      <a:cubicBezTo>
                        <a:pt x="168" y="78"/>
                        <a:pt x="168" y="78"/>
                        <a:pt x="168" y="78"/>
                      </a:cubicBezTo>
                      <a:cubicBezTo>
                        <a:pt x="168" y="78"/>
                        <a:pt x="168" y="78"/>
                        <a:pt x="168" y="78"/>
                      </a:cubicBezTo>
                      <a:cubicBezTo>
                        <a:pt x="177" y="78"/>
                        <a:pt x="177" y="78"/>
                        <a:pt x="177" y="78"/>
                      </a:cubicBezTo>
                      <a:cubicBezTo>
                        <a:pt x="181" y="78"/>
                        <a:pt x="181" y="78"/>
                        <a:pt x="181" y="78"/>
                      </a:cubicBezTo>
                      <a:cubicBezTo>
                        <a:pt x="187" y="79"/>
                        <a:pt x="192" y="84"/>
                        <a:pt x="193" y="90"/>
                      </a:cubicBezTo>
                      <a:close/>
                      <a:moveTo>
                        <a:pt x="96" y="66"/>
                      </a:moveTo>
                      <a:cubicBezTo>
                        <a:pt x="80" y="66"/>
                        <a:pt x="66" y="79"/>
                        <a:pt x="66" y="96"/>
                      </a:cubicBezTo>
                      <a:cubicBezTo>
                        <a:pt x="66" y="113"/>
                        <a:pt x="80" y="126"/>
                        <a:pt x="96" y="126"/>
                      </a:cubicBezTo>
                      <a:cubicBezTo>
                        <a:pt x="113" y="126"/>
                        <a:pt x="127" y="113"/>
                        <a:pt x="127" y="96"/>
                      </a:cubicBezTo>
                      <a:cubicBezTo>
                        <a:pt x="127" y="79"/>
                        <a:pt x="113" y="66"/>
                        <a:pt x="96" y="6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5720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-510540" y="813931"/>
            <a:ext cx="1097280" cy="7620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F4A7D0F-5885-204C-B885-13C781351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95" y="303391"/>
            <a:ext cx="7764023" cy="4401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D6CB31-2768-144D-A09D-598C717A6985}"/>
              </a:ext>
            </a:extLst>
          </p:cNvPr>
          <p:cNvSpPr txBox="1"/>
          <p:nvPr/>
        </p:nvSpPr>
        <p:spPr>
          <a:xfrm rot="16200000">
            <a:off x="7903379" y="2455028"/>
            <a:ext cx="20826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Grievously </a:t>
            </a:r>
            <a:r>
              <a:rPr lang="en-US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Horked</a:t>
            </a:r>
            <a:r>
              <a:rPr lang="en-US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from the Internet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3AE4F9-F162-E543-B0C6-CC4907562D8B}"/>
              </a:ext>
            </a:extLst>
          </p:cNvPr>
          <p:cNvSpPr txBox="1"/>
          <p:nvPr/>
        </p:nvSpPr>
        <p:spPr>
          <a:xfrm rot="16200000">
            <a:off x="8318397" y="2448638"/>
            <a:ext cx="7601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Disclaimer:</a:t>
            </a:r>
          </a:p>
        </p:txBody>
      </p:sp>
    </p:spTree>
    <p:extLst>
      <p:ext uri="{BB962C8B-B14F-4D97-AF65-F5344CB8AC3E}">
        <p14:creationId xmlns:p14="http://schemas.microsoft.com/office/powerpoint/2010/main" val="157152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-510540" y="813931"/>
            <a:ext cx="1097280" cy="7620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D6CB31-2768-144D-A09D-598C717A6985}"/>
              </a:ext>
            </a:extLst>
          </p:cNvPr>
          <p:cNvSpPr txBox="1"/>
          <p:nvPr/>
        </p:nvSpPr>
        <p:spPr>
          <a:xfrm rot="16200000">
            <a:off x="7903379" y="2455028"/>
            <a:ext cx="20826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Grievously </a:t>
            </a:r>
            <a:r>
              <a:rPr lang="en-US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Horked</a:t>
            </a:r>
            <a:r>
              <a:rPr lang="en-US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from the Internet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3AE4F9-F162-E543-B0C6-CC4907562D8B}"/>
              </a:ext>
            </a:extLst>
          </p:cNvPr>
          <p:cNvSpPr txBox="1"/>
          <p:nvPr/>
        </p:nvSpPr>
        <p:spPr>
          <a:xfrm rot="16200000">
            <a:off x="8318397" y="2448638"/>
            <a:ext cx="7601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Disclaimer:</a:t>
            </a:r>
          </a:p>
        </p:txBody>
      </p:sp>
      <p:pic>
        <p:nvPicPr>
          <p:cNvPr id="6" name="Picture 5" descr="A close-up of a hand&#10;&#10;Description automatically generated">
            <a:extLst>
              <a:ext uri="{FF2B5EF4-FFF2-40B4-BE49-F238E27FC236}">
                <a16:creationId xmlns:a16="http://schemas.microsoft.com/office/drawing/2014/main" id="{1288499E-54FA-2B4C-B89F-21EAF1FED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438150"/>
            <a:ext cx="5143500" cy="4343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B4514F-0F41-0C4B-877F-17651136A14B}"/>
              </a:ext>
            </a:extLst>
          </p:cNvPr>
          <p:cNvSpPr txBox="1"/>
          <p:nvPr/>
        </p:nvSpPr>
        <p:spPr>
          <a:xfrm>
            <a:off x="568642" y="443681"/>
            <a:ext cx="4000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Conclusion – Pointing Fingers!</a:t>
            </a:r>
          </a:p>
        </p:txBody>
      </p:sp>
    </p:spTree>
    <p:extLst>
      <p:ext uri="{BB962C8B-B14F-4D97-AF65-F5344CB8AC3E}">
        <p14:creationId xmlns:p14="http://schemas.microsoft.com/office/powerpoint/2010/main" val="577621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2924" y="282666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lt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626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37418-E42A-4886-9806-12CAF1761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Discuss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9891BF-355A-4195-BAB4-BC9D0D32B29D}"/>
              </a:ext>
            </a:extLst>
          </p:cNvPr>
          <p:cNvSpPr/>
          <p:nvPr/>
        </p:nvSpPr>
        <p:spPr>
          <a:xfrm>
            <a:off x="457200" y="895350"/>
            <a:ext cx="7010400" cy="317522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lvl="0">
              <a:spcAft>
                <a:spcPts val="1200"/>
              </a:spcAft>
              <a:buClr>
                <a:srgbClr val="92D050"/>
              </a:buClr>
            </a:pPr>
            <a:r>
              <a:rPr lang="en-US" sz="2000" b="1" dirty="0">
                <a:solidFill>
                  <a:srgbClr val="000000"/>
                </a:solidFill>
              </a:rPr>
              <a:t>World Views</a:t>
            </a:r>
          </a:p>
          <a:p>
            <a:pPr marL="182880" lvl="0" indent="-182880">
              <a:spcAft>
                <a:spcPts val="1000"/>
              </a:spcAft>
              <a:buClr>
                <a:srgbClr val="92D050"/>
              </a:buClr>
              <a:buFont typeface="Calibri Light" panose="020F0302020204030204" pitchFamily="34" charset="0"/>
              <a:buChar char="+"/>
            </a:pPr>
            <a:r>
              <a:rPr lang="en-US" sz="1400" b="1" dirty="0">
                <a:solidFill>
                  <a:srgbClr val="000000"/>
                </a:solidFill>
              </a:rPr>
              <a:t>World One (Go Left!)</a:t>
            </a:r>
          </a:p>
          <a:p>
            <a:pPr marL="640080" lvl="1" indent="-182880">
              <a:spcAft>
                <a:spcPts val="1000"/>
              </a:spcAft>
              <a:buClr>
                <a:srgbClr val="92D050"/>
              </a:buClr>
              <a:buFont typeface="Calibri Light" panose="020F0302020204030204" pitchFamily="34" charset="0"/>
              <a:buChar char="+"/>
            </a:pPr>
            <a:r>
              <a:rPr lang="en-US" sz="1400" dirty="0">
                <a:solidFill>
                  <a:srgbClr val="000000"/>
                </a:solidFill>
              </a:rPr>
              <a:t>Secure Coding, DevOps / CICD, DevSecOps</a:t>
            </a:r>
          </a:p>
          <a:p>
            <a:pPr marL="182880" indent="-182880">
              <a:spcAft>
                <a:spcPts val="1000"/>
              </a:spcAft>
              <a:buClr>
                <a:srgbClr val="92D050"/>
              </a:buClr>
              <a:buFont typeface="Calibri Light" panose="020F0302020204030204" pitchFamily="34" charset="0"/>
              <a:buChar char="+"/>
            </a:pPr>
            <a:r>
              <a:rPr lang="en-US" sz="1400" b="1" dirty="0">
                <a:solidFill>
                  <a:srgbClr val="000000"/>
                </a:solidFill>
              </a:rPr>
              <a:t>World Two (Go Native!)</a:t>
            </a:r>
          </a:p>
          <a:p>
            <a:pPr marL="640080" lvl="1" indent="-182880">
              <a:spcAft>
                <a:spcPts val="1000"/>
              </a:spcAft>
              <a:buClr>
                <a:srgbClr val="92D050"/>
              </a:buClr>
              <a:buFont typeface="Calibri Light" panose="020F0302020204030204" pitchFamily="34" charset="0"/>
              <a:buChar char="+"/>
            </a:pPr>
            <a:r>
              <a:rPr lang="en-US" sz="1400" dirty="0">
                <a:solidFill>
                  <a:srgbClr val="000000"/>
                </a:solidFill>
              </a:rPr>
              <a:t>FW, AG, NSG/ASG, LB, Key Vaults, K8s, Policy, IAM, WAF</a:t>
            </a:r>
          </a:p>
          <a:p>
            <a:pPr marL="640080" lvl="1" indent="-182880">
              <a:spcAft>
                <a:spcPts val="1000"/>
              </a:spcAft>
              <a:buClr>
                <a:srgbClr val="92D050"/>
              </a:buClr>
              <a:buFont typeface="Calibri Light" panose="020F0302020204030204" pitchFamily="34" charset="0"/>
              <a:buChar char="+"/>
            </a:pPr>
            <a:r>
              <a:rPr lang="en-US" sz="1400" dirty="0">
                <a:solidFill>
                  <a:srgbClr val="000000"/>
                </a:solidFill>
              </a:rPr>
              <a:t>Wizard of Oz! </a:t>
            </a:r>
          </a:p>
          <a:p>
            <a:pPr marL="182880" indent="-182880">
              <a:spcAft>
                <a:spcPts val="1000"/>
              </a:spcAft>
              <a:buClr>
                <a:srgbClr val="92D050"/>
              </a:buClr>
              <a:buFont typeface="Calibri Light" panose="020F0302020204030204" pitchFamily="34" charset="0"/>
              <a:buChar char="+"/>
            </a:pPr>
            <a:r>
              <a:rPr lang="en-US" sz="1400" b="1" dirty="0">
                <a:solidFill>
                  <a:srgbClr val="000000"/>
                </a:solidFill>
              </a:rPr>
              <a:t>World Three (Instruction manual!)</a:t>
            </a:r>
          </a:p>
          <a:p>
            <a:pPr marL="640080" lvl="1" indent="-182880">
              <a:spcAft>
                <a:spcPts val="1000"/>
              </a:spcAft>
              <a:buClr>
                <a:srgbClr val="92D050"/>
              </a:buClr>
              <a:buFont typeface="Calibri Light" panose="020F0302020204030204" pitchFamily="34" charset="0"/>
              <a:buChar char="+"/>
            </a:pPr>
            <a:r>
              <a:rPr lang="en-US" sz="1400" dirty="0">
                <a:solidFill>
                  <a:srgbClr val="000000"/>
                </a:solidFill>
              </a:rPr>
              <a:t>GRC, Security Policies, Security Frameworks, Process &amp; Procedures</a:t>
            </a:r>
          </a:p>
          <a:p>
            <a:pPr marL="182880" indent="-182880">
              <a:spcAft>
                <a:spcPts val="1000"/>
              </a:spcAft>
              <a:buClr>
                <a:srgbClr val="92D050"/>
              </a:buClr>
              <a:buFont typeface="Calibri Light" panose="020F0302020204030204" pitchFamily="34" charset="0"/>
              <a:buChar char="+"/>
            </a:pPr>
            <a:r>
              <a:rPr lang="en-US" sz="1400" b="1" dirty="0">
                <a:solidFill>
                  <a:srgbClr val="000000"/>
                </a:solidFill>
              </a:rPr>
              <a:t>Conclusion – Pointing Fingers</a:t>
            </a:r>
          </a:p>
        </p:txBody>
      </p:sp>
    </p:spTree>
    <p:extLst>
      <p:ext uri="{BB962C8B-B14F-4D97-AF65-F5344CB8AC3E}">
        <p14:creationId xmlns:p14="http://schemas.microsoft.com/office/powerpoint/2010/main" val="241757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FCFE-2397-4779-A2DB-A665293A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895350"/>
            <a:ext cx="6134100" cy="48768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NOTICE!!!      </a:t>
            </a:r>
            <a:r>
              <a:rPr lang="en-US" dirty="0"/>
              <a:t>**Disclaimer**     </a:t>
            </a:r>
            <a:r>
              <a:rPr lang="en-US" dirty="0">
                <a:solidFill>
                  <a:srgbClr val="C00000"/>
                </a:solidFill>
              </a:rPr>
              <a:t>NOTICE!!!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D6E1C9-54ED-804A-9799-2D7B5F672039}"/>
              </a:ext>
            </a:extLst>
          </p:cNvPr>
          <p:cNvSpPr txBox="1"/>
          <p:nvPr/>
        </p:nvSpPr>
        <p:spPr>
          <a:xfrm>
            <a:off x="285750" y="911593"/>
            <a:ext cx="82296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Application Security covers any program or automation that creates, consumes or manipulates data; and how the application itself is secured when used…</a:t>
            </a:r>
            <a:endParaRPr lang="en-US" sz="2000" b="1" dirty="0">
              <a:solidFill>
                <a:srgbClr val="C00000"/>
              </a:solidFill>
            </a:endParaRPr>
          </a:p>
          <a:p>
            <a:pPr algn="ctr"/>
            <a:endParaRPr lang="en-US" sz="2000" b="1" dirty="0">
              <a:solidFill>
                <a:srgbClr val="C00000"/>
              </a:solidFill>
            </a:endParaRP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Application Security does not cover the DATA itself, or the Infrastructure.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9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00FD9FE5-6D18-48C9-81C1-2B2ED47C1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One – GO LEFT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69E0BE9-D6E3-42A0-90FB-2EB54F33B80C}"/>
              </a:ext>
            </a:extLst>
          </p:cNvPr>
          <p:cNvSpPr/>
          <p:nvPr/>
        </p:nvSpPr>
        <p:spPr>
          <a:xfrm>
            <a:off x="5638800" y="1733550"/>
            <a:ext cx="2895606" cy="289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85C221-78BE-4525-B579-EF25CC4D9C6B}"/>
              </a:ext>
            </a:extLst>
          </p:cNvPr>
          <p:cNvSpPr/>
          <p:nvPr/>
        </p:nvSpPr>
        <p:spPr>
          <a:xfrm>
            <a:off x="457200" y="1142739"/>
            <a:ext cx="8381999" cy="281384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365760" lvl="1" indent="-365760" defTabSz="121917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529B"/>
              </a:buClr>
              <a:buSzPct val="90000"/>
              <a:buFont typeface="Arial" charset="0"/>
              <a:buChar char="+"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SSDLC – It means more than DEV / Test / QA / Staging / Production</a:t>
            </a:r>
          </a:p>
          <a:p>
            <a:pPr marL="365760" lvl="1" indent="-365760" defTabSz="121917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529B"/>
              </a:buClr>
              <a:buSzPct val="90000"/>
              <a:buFont typeface="Arial" charset="0"/>
              <a:buChar char="+"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lvl="1" defTabSz="121917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529B"/>
              </a:buClr>
              <a:buSzPct val="90000"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65760" lvl="1" indent="-365760" defTabSz="121917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529B"/>
              </a:buClr>
              <a:buSzPct val="90000"/>
              <a:buFont typeface="Arial" charset="0"/>
              <a:buChar char="+"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Secure Coding Practices - 5 Principles that start the software journey</a:t>
            </a:r>
          </a:p>
          <a:p>
            <a:pPr marL="365760" lvl="1" indent="-365760" defTabSz="121917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529B"/>
              </a:buClr>
              <a:buSzPct val="90000"/>
              <a:buFont typeface="Arial" charset="0"/>
              <a:buChar char="+"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Vulnerabilities – Low through Critical / What’s the Risk?</a:t>
            </a:r>
          </a:p>
          <a:p>
            <a:pPr marL="365760" lvl="1" indent="-365760" defTabSz="121917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529B"/>
              </a:buClr>
              <a:buSzPct val="90000"/>
              <a:buFont typeface="Arial" charset="0"/>
              <a:buChar char="+"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Security Testing – SCA / SAST / DAST / IAST / RASP / Regression / Smoke / Integration / QA / UA</a:t>
            </a:r>
          </a:p>
          <a:p>
            <a:pPr marL="365760" lvl="1" indent="-365760" defTabSz="121917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529B"/>
              </a:buClr>
              <a:buSzPct val="90000"/>
              <a:buFont typeface="Arial" charset="0"/>
              <a:buChar char="+"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DevSecOps – 5 Security Phases to enforce ”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DiD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” before Production</a:t>
            </a:r>
          </a:p>
          <a:p>
            <a:pPr marL="365760" lvl="1" indent="-365760" defTabSz="121917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529B"/>
              </a:buClr>
              <a:buSzPct val="90000"/>
              <a:buFont typeface="Arial" charset="0"/>
              <a:buChar char="+"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CD51C2-05CD-4A58-BFB4-BC541E317FE1}"/>
              </a:ext>
            </a:extLst>
          </p:cNvPr>
          <p:cNvGrpSpPr/>
          <p:nvPr/>
        </p:nvGrpSpPr>
        <p:grpSpPr>
          <a:xfrm>
            <a:off x="6400800" y="3355112"/>
            <a:ext cx="1234702" cy="1044962"/>
            <a:chOff x="3863296" y="2242606"/>
            <a:chExt cx="563574" cy="476968"/>
          </a:xfrm>
        </p:grpSpPr>
        <p:grpSp>
          <p:nvGrpSpPr>
            <p:cNvPr id="20" name="Group 8">
              <a:extLst>
                <a:ext uri="{FF2B5EF4-FFF2-40B4-BE49-F238E27FC236}">
                  <a16:creationId xmlns:a16="http://schemas.microsoft.com/office/drawing/2014/main" id="{E08514FF-E043-4E76-9FB0-EC0F21A76CF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863296" y="2242606"/>
              <a:ext cx="563574" cy="476968"/>
              <a:chOff x="1407" y="1948"/>
              <a:chExt cx="449" cy="380"/>
            </a:xfrm>
          </p:grpSpPr>
          <p:sp>
            <p:nvSpPr>
              <p:cNvPr id="28" name="AutoShape 7">
                <a:extLst>
                  <a:ext uri="{FF2B5EF4-FFF2-40B4-BE49-F238E27FC236}">
                    <a16:creationId xmlns:a16="http://schemas.microsoft.com/office/drawing/2014/main" id="{FC8F0AFC-613B-4736-ACBF-16E0528A054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407" y="1950"/>
                <a:ext cx="447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FE3C795B-350D-43D9-9817-4DCC538AFF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7" y="1948"/>
                <a:ext cx="449" cy="303"/>
              </a:xfrm>
              <a:custGeom>
                <a:avLst/>
                <a:gdLst>
                  <a:gd name="T0" fmla="*/ 209 w 232"/>
                  <a:gd name="T1" fmla="*/ 75 h 156"/>
                  <a:gd name="T2" fmla="*/ 116 w 232"/>
                  <a:gd name="T3" fmla="*/ 0 h 156"/>
                  <a:gd name="T4" fmla="*/ 62 w 232"/>
                  <a:gd name="T5" fmla="*/ 29 h 156"/>
                  <a:gd name="T6" fmla="*/ 62 w 232"/>
                  <a:gd name="T7" fmla="*/ 152 h 156"/>
                  <a:gd name="T8" fmla="*/ 75 w 232"/>
                  <a:gd name="T9" fmla="*/ 140 h 156"/>
                  <a:gd name="T10" fmla="*/ 11 w 232"/>
                  <a:gd name="T11" fmla="*/ 91 h 156"/>
                  <a:gd name="T12" fmla="*/ 74 w 232"/>
                  <a:gd name="T13" fmla="*/ 41 h 156"/>
                  <a:gd name="T14" fmla="*/ 159 w 232"/>
                  <a:gd name="T15" fmla="*/ 43 h 156"/>
                  <a:gd name="T16" fmla="*/ 198 w 232"/>
                  <a:gd name="T17" fmla="*/ 75 h 156"/>
                  <a:gd name="T18" fmla="*/ 198 w 232"/>
                  <a:gd name="T19" fmla="*/ 86 h 156"/>
                  <a:gd name="T20" fmla="*/ 198 w 232"/>
                  <a:gd name="T21" fmla="*/ 134 h 156"/>
                  <a:gd name="T22" fmla="*/ 160 w 232"/>
                  <a:gd name="T23" fmla="*/ 146 h 156"/>
                  <a:gd name="T24" fmla="*/ 183 w 232"/>
                  <a:gd name="T25" fmla="*/ 141 h 156"/>
                  <a:gd name="T26" fmla="*/ 232 w 232"/>
                  <a:gd name="T27" fmla="*/ 110 h 156"/>
                  <a:gd name="T28" fmla="*/ 78 w 232"/>
                  <a:gd name="T29" fmla="*/ 86 h 156"/>
                  <a:gd name="T30" fmla="*/ 76 w 232"/>
                  <a:gd name="T31" fmla="*/ 78 h 156"/>
                  <a:gd name="T32" fmla="*/ 62 w 232"/>
                  <a:gd name="T33" fmla="*/ 63 h 156"/>
                  <a:gd name="T34" fmla="*/ 51 w 232"/>
                  <a:gd name="T35" fmla="*/ 67 h 156"/>
                  <a:gd name="T36" fmla="*/ 47 w 232"/>
                  <a:gd name="T37" fmla="*/ 86 h 156"/>
                  <a:gd name="T38" fmla="*/ 40 w 232"/>
                  <a:gd name="T39" fmla="*/ 91 h 156"/>
                  <a:gd name="T40" fmla="*/ 45 w 232"/>
                  <a:gd name="T41" fmla="*/ 112 h 156"/>
                  <a:gd name="T42" fmla="*/ 83 w 232"/>
                  <a:gd name="T43" fmla="*/ 107 h 156"/>
                  <a:gd name="T44" fmla="*/ 78 w 232"/>
                  <a:gd name="T45" fmla="*/ 86 h 156"/>
                  <a:gd name="T46" fmla="*/ 64 w 232"/>
                  <a:gd name="T47" fmla="*/ 100 h 156"/>
                  <a:gd name="T48" fmla="*/ 62 w 232"/>
                  <a:gd name="T49" fmla="*/ 106 h 156"/>
                  <a:gd name="T50" fmla="*/ 59 w 232"/>
                  <a:gd name="T51" fmla="*/ 100 h 156"/>
                  <a:gd name="T52" fmla="*/ 58 w 232"/>
                  <a:gd name="T53" fmla="*/ 96 h 156"/>
                  <a:gd name="T54" fmla="*/ 65 w 232"/>
                  <a:gd name="T55" fmla="*/ 96 h 156"/>
                  <a:gd name="T56" fmla="*/ 72 w 232"/>
                  <a:gd name="T57" fmla="*/ 86 h 156"/>
                  <a:gd name="T58" fmla="*/ 51 w 232"/>
                  <a:gd name="T59" fmla="*/ 78 h 156"/>
                  <a:gd name="T60" fmla="*/ 61 w 232"/>
                  <a:gd name="T61" fmla="*/ 67 h 156"/>
                  <a:gd name="T62" fmla="*/ 62 w 232"/>
                  <a:gd name="T63" fmla="*/ 67 h 156"/>
                  <a:gd name="T64" fmla="*/ 72 w 232"/>
                  <a:gd name="T65" fmla="*/ 78 h 156"/>
                  <a:gd name="T66" fmla="*/ 62 w 232"/>
                  <a:gd name="T67" fmla="*/ 50 h 156"/>
                  <a:gd name="T68" fmla="*/ 62 w 232"/>
                  <a:gd name="T69" fmla="*/ 131 h 156"/>
                  <a:gd name="T70" fmla="*/ 62 w 232"/>
                  <a:gd name="T71" fmla="*/ 50 h 156"/>
                  <a:gd name="T72" fmla="*/ 27 w 232"/>
                  <a:gd name="T73" fmla="*/ 90 h 156"/>
                  <a:gd name="T74" fmla="*/ 96 w 232"/>
                  <a:gd name="T75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32" h="156">
                    <a:moveTo>
                      <a:pt x="209" y="77"/>
                    </a:moveTo>
                    <a:cubicBezTo>
                      <a:pt x="209" y="76"/>
                      <a:pt x="209" y="76"/>
                      <a:pt x="209" y="75"/>
                    </a:cubicBezTo>
                    <a:cubicBezTo>
                      <a:pt x="209" y="51"/>
                      <a:pt x="189" y="32"/>
                      <a:pt x="166" y="32"/>
                    </a:cubicBezTo>
                    <a:cubicBezTo>
                      <a:pt x="157" y="13"/>
                      <a:pt x="138" y="0"/>
                      <a:pt x="116" y="0"/>
                    </a:cubicBezTo>
                    <a:cubicBezTo>
                      <a:pt x="96" y="0"/>
                      <a:pt x="77" y="11"/>
                      <a:pt x="68" y="30"/>
                    </a:cubicBezTo>
                    <a:cubicBezTo>
                      <a:pt x="66" y="29"/>
                      <a:pt x="64" y="29"/>
                      <a:pt x="62" y="29"/>
                    </a:cubicBezTo>
                    <a:cubicBezTo>
                      <a:pt x="28" y="29"/>
                      <a:pt x="0" y="57"/>
                      <a:pt x="0" y="91"/>
                    </a:cubicBezTo>
                    <a:cubicBezTo>
                      <a:pt x="0" y="124"/>
                      <a:pt x="28" y="152"/>
                      <a:pt x="62" y="152"/>
                    </a:cubicBezTo>
                    <a:cubicBezTo>
                      <a:pt x="65" y="152"/>
                      <a:pt x="68" y="151"/>
                      <a:pt x="72" y="151"/>
                    </a:cubicBezTo>
                    <a:cubicBezTo>
                      <a:pt x="72" y="147"/>
                      <a:pt x="74" y="143"/>
                      <a:pt x="75" y="140"/>
                    </a:cubicBezTo>
                    <a:cubicBezTo>
                      <a:pt x="71" y="141"/>
                      <a:pt x="66" y="141"/>
                      <a:pt x="62" y="141"/>
                    </a:cubicBezTo>
                    <a:cubicBezTo>
                      <a:pt x="33" y="141"/>
                      <a:pt x="11" y="119"/>
                      <a:pt x="11" y="91"/>
                    </a:cubicBezTo>
                    <a:cubicBezTo>
                      <a:pt x="11" y="62"/>
                      <a:pt x="33" y="40"/>
                      <a:pt x="62" y="40"/>
                    </a:cubicBezTo>
                    <a:cubicBezTo>
                      <a:pt x="66" y="40"/>
                      <a:pt x="70" y="40"/>
                      <a:pt x="74" y="41"/>
                    </a:cubicBezTo>
                    <a:cubicBezTo>
                      <a:pt x="80" y="23"/>
                      <a:pt x="97" y="10"/>
                      <a:pt x="116" y="10"/>
                    </a:cubicBezTo>
                    <a:cubicBezTo>
                      <a:pt x="137" y="10"/>
                      <a:pt x="154" y="24"/>
                      <a:pt x="159" y="43"/>
                    </a:cubicBezTo>
                    <a:cubicBezTo>
                      <a:pt x="161" y="42"/>
                      <a:pt x="163" y="42"/>
                      <a:pt x="166" y="42"/>
                    </a:cubicBezTo>
                    <a:cubicBezTo>
                      <a:pt x="184" y="42"/>
                      <a:pt x="198" y="57"/>
                      <a:pt x="198" y="75"/>
                    </a:cubicBezTo>
                    <a:cubicBezTo>
                      <a:pt x="198" y="79"/>
                      <a:pt x="198" y="82"/>
                      <a:pt x="196" y="86"/>
                    </a:cubicBezTo>
                    <a:cubicBezTo>
                      <a:pt x="197" y="86"/>
                      <a:pt x="197" y="86"/>
                      <a:pt x="198" y="86"/>
                    </a:cubicBezTo>
                    <a:cubicBezTo>
                      <a:pt x="211" y="86"/>
                      <a:pt x="222" y="97"/>
                      <a:pt x="222" y="110"/>
                    </a:cubicBezTo>
                    <a:cubicBezTo>
                      <a:pt x="222" y="124"/>
                      <a:pt x="211" y="134"/>
                      <a:pt x="198" y="134"/>
                    </a:cubicBezTo>
                    <a:cubicBezTo>
                      <a:pt x="191" y="134"/>
                      <a:pt x="185" y="132"/>
                      <a:pt x="180" y="127"/>
                    </a:cubicBezTo>
                    <a:cubicBezTo>
                      <a:pt x="177" y="136"/>
                      <a:pt x="169" y="143"/>
                      <a:pt x="160" y="146"/>
                    </a:cubicBezTo>
                    <a:cubicBezTo>
                      <a:pt x="161" y="149"/>
                      <a:pt x="161" y="152"/>
                      <a:pt x="162" y="156"/>
                    </a:cubicBezTo>
                    <a:cubicBezTo>
                      <a:pt x="170" y="153"/>
                      <a:pt x="178" y="148"/>
                      <a:pt x="183" y="141"/>
                    </a:cubicBezTo>
                    <a:cubicBezTo>
                      <a:pt x="188" y="144"/>
                      <a:pt x="193" y="145"/>
                      <a:pt x="198" y="145"/>
                    </a:cubicBezTo>
                    <a:cubicBezTo>
                      <a:pt x="217" y="145"/>
                      <a:pt x="232" y="129"/>
                      <a:pt x="232" y="110"/>
                    </a:cubicBezTo>
                    <a:cubicBezTo>
                      <a:pt x="232" y="95"/>
                      <a:pt x="222" y="82"/>
                      <a:pt x="209" y="77"/>
                    </a:cubicBezTo>
                    <a:close/>
                    <a:moveTo>
                      <a:pt x="78" y="86"/>
                    </a:moveTo>
                    <a:cubicBezTo>
                      <a:pt x="76" y="86"/>
                      <a:pt x="76" y="86"/>
                      <a:pt x="76" y="86"/>
                    </a:cubicBezTo>
                    <a:cubicBezTo>
                      <a:pt x="76" y="78"/>
                      <a:pt x="76" y="78"/>
                      <a:pt x="76" y="78"/>
                    </a:cubicBezTo>
                    <a:cubicBezTo>
                      <a:pt x="76" y="74"/>
                      <a:pt x="75" y="70"/>
                      <a:pt x="72" y="67"/>
                    </a:cubicBezTo>
                    <a:cubicBezTo>
                      <a:pt x="69" y="64"/>
                      <a:pt x="66" y="63"/>
                      <a:pt x="62" y="63"/>
                    </a:cubicBezTo>
                    <a:cubicBezTo>
                      <a:pt x="62" y="63"/>
                      <a:pt x="62" y="63"/>
                      <a:pt x="62" y="63"/>
                    </a:cubicBezTo>
                    <a:cubicBezTo>
                      <a:pt x="58" y="63"/>
                      <a:pt x="54" y="64"/>
                      <a:pt x="51" y="67"/>
                    </a:cubicBezTo>
                    <a:cubicBezTo>
                      <a:pt x="48" y="70"/>
                      <a:pt x="47" y="74"/>
                      <a:pt x="47" y="78"/>
                    </a:cubicBezTo>
                    <a:cubicBezTo>
                      <a:pt x="47" y="86"/>
                      <a:pt x="47" y="86"/>
                      <a:pt x="47" y="86"/>
                    </a:cubicBezTo>
                    <a:cubicBezTo>
                      <a:pt x="45" y="86"/>
                      <a:pt x="45" y="86"/>
                      <a:pt x="45" y="86"/>
                    </a:cubicBezTo>
                    <a:cubicBezTo>
                      <a:pt x="42" y="86"/>
                      <a:pt x="40" y="88"/>
                      <a:pt x="40" y="91"/>
                    </a:cubicBezTo>
                    <a:cubicBezTo>
                      <a:pt x="40" y="107"/>
                      <a:pt x="40" y="107"/>
                      <a:pt x="40" y="107"/>
                    </a:cubicBezTo>
                    <a:cubicBezTo>
                      <a:pt x="40" y="110"/>
                      <a:pt x="42" y="112"/>
                      <a:pt x="45" y="112"/>
                    </a:cubicBezTo>
                    <a:cubicBezTo>
                      <a:pt x="78" y="112"/>
                      <a:pt x="78" y="112"/>
                      <a:pt x="78" y="112"/>
                    </a:cubicBezTo>
                    <a:cubicBezTo>
                      <a:pt x="81" y="112"/>
                      <a:pt x="83" y="110"/>
                      <a:pt x="83" y="107"/>
                    </a:cubicBezTo>
                    <a:cubicBezTo>
                      <a:pt x="83" y="91"/>
                      <a:pt x="83" y="91"/>
                      <a:pt x="83" y="91"/>
                    </a:cubicBezTo>
                    <a:cubicBezTo>
                      <a:pt x="83" y="88"/>
                      <a:pt x="81" y="86"/>
                      <a:pt x="78" y="86"/>
                    </a:cubicBezTo>
                    <a:close/>
                    <a:moveTo>
                      <a:pt x="65" y="97"/>
                    </a:moveTo>
                    <a:cubicBezTo>
                      <a:pt x="65" y="99"/>
                      <a:pt x="65" y="100"/>
                      <a:pt x="64" y="100"/>
                    </a:cubicBezTo>
                    <a:cubicBezTo>
                      <a:pt x="64" y="104"/>
                      <a:pt x="64" y="104"/>
                      <a:pt x="64" y="104"/>
                    </a:cubicBezTo>
                    <a:cubicBezTo>
                      <a:pt x="64" y="105"/>
                      <a:pt x="63" y="106"/>
                      <a:pt x="62" y="106"/>
                    </a:cubicBezTo>
                    <a:cubicBezTo>
                      <a:pt x="60" y="106"/>
                      <a:pt x="59" y="105"/>
                      <a:pt x="59" y="104"/>
                    </a:cubicBezTo>
                    <a:cubicBezTo>
                      <a:pt x="59" y="100"/>
                      <a:pt x="59" y="100"/>
                      <a:pt x="59" y="100"/>
                    </a:cubicBezTo>
                    <a:cubicBezTo>
                      <a:pt x="59" y="100"/>
                      <a:pt x="58" y="99"/>
                      <a:pt x="58" y="97"/>
                    </a:cubicBezTo>
                    <a:cubicBezTo>
                      <a:pt x="58" y="96"/>
                      <a:pt x="58" y="96"/>
                      <a:pt x="58" y="96"/>
                    </a:cubicBezTo>
                    <a:cubicBezTo>
                      <a:pt x="58" y="94"/>
                      <a:pt x="60" y="92"/>
                      <a:pt x="62" y="92"/>
                    </a:cubicBezTo>
                    <a:cubicBezTo>
                      <a:pt x="64" y="92"/>
                      <a:pt x="65" y="94"/>
                      <a:pt x="65" y="96"/>
                    </a:cubicBezTo>
                    <a:lnTo>
                      <a:pt x="65" y="97"/>
                    </a:lnTo>
                    <a:close/>
                    <a:moveTo>
                      <a:pt x="72" y="86"/>
                    </a:moveTo>
                    <a:cubicBezTo>
                      <a:pt x="51" y="86"/>
                      <a:pt x="51" y="86"/>
                      <a:pt x="51" y="86"/>
                    </a:cubicBezTo>
                    <a:cubicBezTo>
                      <a:pt x="51" y="78"/>
                      <a:pt x="51" y="78"/>
                      <a:pt x="51" y="78"/>
                    </a:cubicBezTo>
                    <a:cubicBezTo>
                      <a:pt x="51" y="75"/>
                      <a:pt x="52" y="72"/>
                      <a:pt x="54" y="70"/>
                    </a:cubicBezTo>
                    <a:cubicBezTo>
                      <a:pt x="56" y="68"/>
                      <a:pt x="59" y="67"/>
                      <a:pt x="61" y="67"/>
                    </a:cubicBezTo>
                    <a:cubicBezTo>
                      <a:pt x="61" y="67"/>
                      <a:pt x="61" y="67"/>
                      <a:pt x="61" y="67"/>
                    </a:cubicBezTo>
                    <a:cubicBezTo>
                      <a:pt x="61" y="67"/>
                      <a:pt x="62" y="67"/>
                      <a:pt x="62" y="67"/>
                    </a:cubicBezTo>
                    <a:cubicBezTo>
                      <a:pt x="64" y="67"/>
                      <a:pt x="67" y="68"/>
                      <a:pt x="69" y="70"/>
                    </a:cubicBezTo>
                    <a:cubicBezTo>
                      <a:pt x="71" y="72"/>
                      <a:pt x="72" y="75"/>
                      <a:pt x="72" y="78"/>
                    </a:cubicBezTo>
                    <a:lnTo>
                      <a:pt x="72" y="86"/>
                    </a:lnTo>
                    <a:close/>
                    <a:moveTo>
                      <a:pt x="62" y="50"/>
                    </a:moveTo>
                    <a:cubicBezTo>
                      <a:pt x="39" y="50"/>
                      <a:pt x="21" y="68"/>
                      <a:pt x="21" y="90"/>
                    </a:cubicBezTo>
                    <a:cubicBezTo>
                      <a:pt x="21" y="113"/>
                      <a:pt x="39" y="131"/>
                      <a:pt x="62" y="131"/>
                    </a:cubicBezTo>
                    <a:cubicBezTo>
                      <a:pt x="84" y="131"/>
                      <a:pt x="102" y="113"/>
                      <a:pt x="102" y="90"/>
                    </a:cubicBezTo>
                    <a:cubicBezTo>
                      <a:pt x="102" y="68"/>
                      <a:pt x="84" y="50"/>
                      <a:pt x="62" y="50"/>
                    </a:cubicBezTo>
                    <a:close/>
                    <a:moveTo>
                      <a:pt x="62" y="125"/>
                    </a:moveTo>
                    <a:cubicBezTo>
                      <a:pt x="43" y="125"/>
                      <a:pt x="27" y="109"/>
                      <a:pt x="27" y="90"/>
                    </a:cubicBezTo>
                    <a:cubicBezTo>
                      <a:pt x="27" y="72"/>
                      <a:pt x="43" y="56"/>
                      <a:pt x="62" y="56"/>
                    </a:cubicBezTo>
                    <a:cubicBezTo>
                      <a:pt x="80" y="56"/>
                      <a:pt x="96" y="72"/>
                      <a:pt x="96" y="90"/>
                    </a:cubicBezTo>
                    <a:cubicBezTo>
                      <a:pt x="96" y="109"/>
                      <a:pt x="80" y="125"/>
                      <a:pt x="62" y="125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7708B81-B9EE-455E-AF18-C2B60C81FB43}"/>
                </a:ext>
              </a:extLst>
            </p:cNvPr>
            <p:cNvGrpSpPr/>
            <p:nvPr/>
          </p:nvGrpSpPr>
          <p:grpSpPr>
            <a:xfrm>
              <a:off x="3922532" y="2366098"/>
              <a:ext cx="312555" cy="336170"/>
              <a:chOff x="3922532" y="2366098"/>
              <a:chExt cx="312555" cy="33617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F6510D9-FFDC-4B43-BECD-27506C212D83}"/>
                  </a:ext>
                </a:extLst>
              </p:cNvPr>
              <p:cNvGrpSpPr/>
              <p:nvPr/>
            </p:nvGrpSpPr>
            <p:grpSpPr>
              <a:xfrm rot="9786532">
                <a:off x="4053818" y="2516653"/>
                <a:ext cx="181269" cy="185615"/>
                <a:chOff x="769494" y="2776829"/>
                <a:chExt cx="159898" cy="163732"/>
              </a:xfrm>
              <a:solidFill>
                <a:srgbClr val="92D050"/>
              </a:solidFill>
            </p:grpSpPr>
            <p:sp>
              <p:nvSpPr>
                <p:cNvPr id="26" name="Circular Arrow 42">
                  <a:extLst>
                    <a:ext uri="{FF2B5EF4-FFF2-40B4-BE49-F238E27FC236}">
                      <a16:creationId xmlns:a16="http://schemas.microsoft.com/office/drawing/2014/main" id="{AF03F561-9670-4463-8946-F439465E65F8}"/>
                    </a:ext>
                  </a:extLst>
                </p:cNvPr>
                <p:cNvSpPr/>
                <p:nvPr/>
              </p:nvSpPr>
              <p:spPr>
                <a:xfrm>
                  <a:off x="769496" y="2776829"/>
                  <a:ext cx="159896" cy="159896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1807513"/>
                    <a:gd name="adj5" fmla="val 125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" name="Circular Arrow 43">
                  <a:extLst>
                    <a:ext uri="{FF2B5EF4-FFF2-40B4-BE49-F238E27FC236}">
                      <a16:creationId xmlns:a16="http://schemas.microsoft.com/office/drawing/2014/main" id="{6F1EF59B-4B15-4549-86CF-358863E9A8D7}"/>
                    </a:ext>
                  </a:extLst>
                </p:cNvPr>
                <p:cNvSpPr/>
                <p:nvPr/>
              </p:nvSpPr>
              <p:spPr>
                <a:xfrm rot="10800000">
                  <a:off x="769494" y="2780665"/>
                  <a:ext cx="159896" cy="159896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2374785"/>
                    <a:gd name="adj5" fmla="val 125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E177FB7-9EF4-45B4-8714-3BC7C9CF2D46}"/>
                  </a:ext>
                </a:extLst>
              </p:cNvPr>
              <p:cNvGrpSpPr/>
              <p:nvPr/>
            </p:nvGrpSpPr>
            <p:grpSpPr>
              <a:xfrm>
                <a:off x="3922532" y="2366098"/>
                <a:ext cx="186776" cy="186777"/>
                <a:chOff x="3922532" y="2366098"/>
                <a:chExt cx="186776" cy="186777"/>
              </a:xfrm>
              <a:solidFill>
                <a:srgbClr val="92D050"/>
              </a:solidFill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718A9DA4-7FD9-4954-A872-D599C9C026EB}"/>
                    </a:ext>
                  </a:extLst>
                </p:cNvPr>
                <p:cNvSpPr/>
                <p:nvPr/>
              </p:nvSpPr>
              <p:spPr>
                <a:xfrm>
                  <a:off x="3922532" y="2366098"/>
                  <a:ext cx="186776" cy="186777"/>
                </a:xfrm>
                <a:prstGeom prst="ellipse">
                  <a:avLst/>
                </a:prstGeom>
                <a:grpFill/>
                <a:ln w="1905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Freeform 3175">
                  <a:extLst>
                    <a:ext uri="{FF2B5EF4-FFF2-40B4-BE49-F238E27FC236}">
                      <a16:creationId xmlns:a16="http://schemas.microsoft.com/office/drawing/2014/main" id="{C3E68C3F-4503-40E4-A141-4A80EF100B11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 rot="9900000">
                  <a:off x="3934846" y="2378944"/>
                  <a:ext cx="162148" cy="161084"/>
                </a:xfrm>
                <a:custGeom>
                  <a:avLst/>
                  <a:gdLst>
                    <a:gd name="T0" fmla="*/ 181 w 193"/>
                    <a:gd name="T1" fmla="*/ 114 h 192"/>
                    <a:gd name="T2" fmla="*/ 167 w 193"/>
                    <a:gd name="T3" fmla="*/ 114 h 192"/>
                    <a:gd name="T4" fmla="*/ 160 w 193"/>
                    <a:gd name="T5" fmla="*/ 134 h 192"/>
                    <a:gd name="T6" fmla="*/ 161 w 193"/>
                    <a:gd name="T7" fmla="*/ 135 h 192"/>
                    <a:gd name="T8" fmla="*/ 169 w 193"/>
                    <a:gd name="T9" fmla="*/ 160 h 192"/>
                    <a:gd name="T10" fmla="*/ 140 w 193"/>
                    <a:gd name="T11" fmla="*/ 166 h 192"/>
                    <a:gd name="T12" fmla="*/ 133 w 193"/>
                    <a:gd name="T13" fmla="*/ 158 h 192"/>
                    <a:gd name="T14" fmla="*/ 126 w 193"/>
                    <a:gd name="T15" fmla="*/ 156 h 192"/>
                    <a:gd name="T16" fmla="*/ 123 w 193"/>
                    <a:gd name="T17" fmla="*/ 157 h 192"/>
                    <a:gd name="T18" fmla="*/ 121 w 193"/>
                    <a:gd name="T19" fmla="*/ 158 h 192"/>
                    <a:gd name="T20" fmla="*/ 120 w 193"/>
                    <a:gd name="T21" fmla="*/ 158 h 192"/>
                    <a:gd name="T22" fmla="*/ 117 w 193"/>
                    <a:gd name="T23" fmla="*/ 161 h 192"/>
                    <a:gd name="T24" fmla="*/ 114 w 193"/>
                    <a:gd name="T25" fmla="*/ 167 h 192"/>
                    <a:gd name="T26" fmla="*/ 114 w 193"/>
                    <a:gd name="T27" fmla="*/ 176 h 192"/>
                    <a:gd name="T28" fmla="*/ 91 w 193"/>
                    <a:gd name="T29" fmla="*/ 192 h 192"/>
                    <a:gd name="T30" fmla="*/ 78 w 193"/>
                    <a:gd name="T31" fmla="*/ 170 h 192"/>
                    <a:gd name="T32" fmla="*/ 78 w 193"/>
                    <a:gd name="T33" fmla="*/ 167 h 192"/>
                    <a:gd name="T34" fmla="*/ 65 w 193"/>
                    <a:gd name="T35" fmla="*/ 157 h 192"/>
                    <a:gd name="T36" fmla="*/ 64 w 193"/>
                    <a:gd name="T37" fmla="*/ 157 h 192"/>
                    <a:gd name="T38" fmla="*/ 63 w 193"/>
                    <a:gd name="T39" fmla="*/ 157 h 192"/>
                    <a:gd name="T40" fmla="*/ 61 w 193"/>
                    <a:gd name="T41" fmla="*/ 158 h 192"/>
                    <a:gd name="T42" fmla="*/ 60 w 193"/>
                    <a:gd name="T43" fmla="*/ 158 h 192"/>
                    <a:gd name="T44" fmla="*/ 59 w 193"/>
                    <a:gd name="T45" fmla="*/ 159 h 192"/>
                    <a:gd name="T46" fmla="*/ 32 w 193"/>
                    <a:gd name="T47" fmla="*/ 168 h 192"/>
                    <a:gd name="T48" fmla="*/ 27 w 193"/>
                    <a:gd name="T49" fmla="*/ 140 h 192"/>
                    <a:gd name="T50" fmla="*/ 33 w 193"/>
                    <a:gd name="T51" fmla="*/ 133 h 192"/>
                    <a:gd name="T52" fmla="*/ 36 w 193"/>
                    <a:gd name="T53" fmla="*/ 126 h 192"/>
                    <a:gd name="T54" fmla="*/ 26 w 193"/>
                    <a:gd name="T55" fmla="*/ 114 h 192"/>
                    <a:gd name="T56" fmla="*/ 12 w 193"/>
                    <a:gd name="T57" fmla="*/ 114 h 192"/>
                    <a:gd name="T58" fmla="*/ 12 w 193"/>
                    <a:gd name="T59" fmla="*/ 78 h 192"/>
                    <a:gd name="T60" fmla="*/ 25 w 193"/>
                    <a:gd name="T61" fmla="*/ 78 h 192"/>
                    <a:gd name="T62" fmla="*/ 32 w 193"/>
                    <a:gd name="T63" fmla="*/ 74 h 192"/>
                    <a:gd name="T64" fmla="*/ 36 w 193"/>
                    <a:gd name="T65" fmla="*/ 64 h 192"/>
                    <a:gd name="T66" fmla="*/ 35 w 193"/>
                    <a:gd name="T67" fmla="*/ 62 h 192"/>
                    <a:gd name="T68" fmla="*/ 35 w 193"/>
                    <a:gd name="T69" fmla="*/ 61 h 192"/>
                    <a:gd name="T70" fmla="*/ 34 w 193"/>
                    <a:gd name="T71" fmla="*/ 59 h 192"/>
                    <a:gd name="T72" fmla="*/ 33 w 193"/>
                    <a:gd name="T73" fmla="*/ 58 h 192"/>
                    <a:gd name="T74" fmla="*/ 27 w 193"/>
                    <a:gd name="T75" fmla="*/ 52 h 192"/>
                    <a:gd name="T76" fmla="*/ 32 w 193"/>
                    <a:gd name="T77" fmla="*/ 24 h 192"/>
                    <a:gd name="T78" fmla="*/ 57 w 193"/>
                    <a:gd name="T79" fmla="*/ 31 h 192"/>
                    <a:gd name="T80" fmla="*/ 74 w 193"/>
                    <a:gd name="T81" fmla="*/ 33 h 192"/>
                    <a:gd name="T82" fmla="*/ 78 w 193"/>
                    <a:gd name="T83" fmla="*/ 28 h 192"/>
                    <a:gd name="T84" fmla="*/ 78 w 193"/>
                    <a:gd name="T85" fmla="*/ 27 h 192"/>
                    <a:gd name="T86" fmla="*/ 78 w 193"/>
                    <a:gd name="T87" fmla="*/ 25 h 192"/>
                    <a:gd name="T88" fmla="*/ 78 w 193"/>
                    <a:gd name="T89" fmla="*/ 25 h 192"/>
                    <a:gd name="T90" fmla="*/ 78 w 193"/>
                    <a:gd name="T91" fmla="*/ 12 h 192"/>
                    <a:gd name="T92" fmla="*/ 114 w 193"/>
                    <a:gd name="T93" fmla="*/ 12 h 192"/>
                    <a:gd name="T94" fmla="*/ 114 w 193"/>
                    <a:gd name="T95" fmla="*/ 25 h 192"/>
                    <a:gd name="T96" fmla="*/ 134 w 193"/>
                    <a:gd name="T97" fmla="*/ 33 h 192"/>
                    <a:gd name="T98" fmla="*/ 140 w 193"/>
                    <a:gd name="T99" fmla="*/ 26 h 192"/>
                    <a:gd name="T100" fmla="*/ 169 w 193"/>
                    <a:gd name="T101" fmla="*/ 32 h 192"/>
                    <a:gd name="T102" fmla="*/ 161 w 193"/>
                    <a:gd name="T103" fmla="*/ 56 h 192"/>
                    <a:gd name="T104" fmla="*/ 157 w 193"/>
                    <a:gd name="T105" fmla="*/ 66 h 192"/>
                    <a:gd name="T106" fmla="*/ 168 w 193"/>
                    <a:gd name="T107" fmla="*/ 78 h 192"/>
                    <a:gd name="T108" fmla="*/ 177 w 193"/>
                    <a:gd name="T109" fmla="*/ 78 h 192"/>
                    <a:gd name="T110" fmla="*/ 96 w 193"/>
                    <a:gd name="T111" fmla="*/ 66 h 192"/>
                    <a:gd name="T112" fmla="*/ 127 w 193"/>
                    <a:gd name="T113" fmla="*/ 96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93" h="192">
                      <a:moveTo>
                        <a:pt x="193" y="90"/>
                      </a:moveTo>
                      <a:cubicBezTo>
                        <a:pt x="193" y="102"/>
                        <a:pt x="193" y="102"/>
                        <a:pt x="193" y="102"/>
                      </a:cubicBezTo>
                      <a:cubicBezTo>
                        <a:pt x="192" y="108"/>
                        <a:pt x="187" y="113"/>
                        <a:pt x="181" y="114"/>
                      </a:cubicBezTo>
                      <a:cubicBezTo>
                        <a:pt x="177" y="114"/>
                        <a:pt x="177" y="114"/>
                        <a:pt x="177" y="114"/>
                      </a:cubicBezTo>
                      <a:cubicBezTo>
                        <a:pt x="170" y="114"/>
                        <a:pt x="170" y="114"/>
                        <a:pt x="170" y="114"/>
                      </a:cubicBezTo>
                      <a:cubicBezTo>
                        <a:pt x="167" y="114"/>
                        <a:pt x="167" y="114"/>
                        <a:pt x="167" y="114"/>
                      </a:cubicBezTo>
                      <a:cubicBezTo>
                        <a:pt x="166" y="114"/>
                        <a:pt x="165" y="115"/>
                        <a:pt x="164" y="115"/>
                      </a:cubicBezTo>
                      <a:cubicBezTo>
                        <a:pt x="163" y="116"/>
                        <a:pt x="162" y="116"/>
                        <a:pt x="160" y="118"/>
                      </a:cubicBezTo>
                      <a:cubicBezTo>
                        <a:pt x="156" y="122"/>
                        <a:pt x="156" y="129"/>
                        <a:pt x="160" y="134"/>
                      </a:cubicBezTo>
                      <a:cubicBezTo>
                        <a:pt x="160" y="134"/>
                        <a:pt x="160" y="134"/>
                        <a:pt x="160" y="134"/>
                      </a:cubicBezTo>
                      <a:cubicBezTo>
                        <a:pt x="160" y="134"/>
                        <a:pt x="160" y="134"/>
                        <a:pt x="160" y="134"/>
                      </a:cubicBezTo>
                      <a:cubicBezTo>
                        <a:pt x="161" y="135"/>
                        <a:pt x="161" y="135"/>
                        <a:pt x="161" y="135"/>
                      </a:cubicBezTo>
                      <a:cubicBezTo>
                        <a:pt x="166" y="140"/>
                        <a:pt x="166" y="140"/>
                        <a:pt x="166" y="140"/>
                      </a:cubicBezTo>
                      <a:cubicBezTo>
                        <a:pt x="169" y="143"/>
                        <a:pt x="169" y="143"/>
                        <a:pt x="169" y="143"/>
                      </a:cubicBezTo>
                      <a:cubicBezTo>
                        <a:pt x="173" y="148"/>
                        <a:pt x="173" y="155"/>
                        <a:pt x="169" y="160"/>
                      </a:cubicBezTo>
                      <a:cubicBezTo>
                        <a:pt x="161" y="168"/>
                        <a:pt x="161" y="168"/>
                        <a:pt x="161" y="168"/>
                      </a:cubicBezTo>
                      <a:cubicBezTo>
                        <a:pt x="155" y="172"/>
                        <a:pt x="148" y="172"/>
                        <a:pt x="143" y="168"/>
                      </a:cubicBezTo>
                      <a:cubicBezTo>
                        <a:pt x="140" y="166"/>
                        <a:pt x="140" y="166"/>
                        <a:pt x="140" y="166"/>
                      </a:cubicBezTo>
                      <a:cubicBezTo>
                        <a:pt x="136" y="161"/>
                        <a:pt x="136" y="161"/>
                        <a:pt x="136" y="161"/>
                      </a:cubicBezTo>
                      <a:cubicBezTo>
                        <a:pt x="134" y="159"/>
                        <a:pt x="134" y="159"/>
                        <a:pt x="134" y="159"/>
                      </a:cubicBezTo>
                      <a:cubicBezTo>
                        <a:pt x="133" y="159"/>
                        <a:pt x="133" y="158"/>
                        <a:pt x="133" y="158"/>
                      </a:cubicBezTo>
                      <a:cubicBezTo>
                        <a:pt x="131" y="157"/>
                        <a:pt x="129" y="157"/>
                        <a:pt x="127" y="156"/>
                      </a:cubicBezTo>
                      <a:cubicBezTo>
                        <a:pt x="127" y="156"/>
                        <a:pt x="127" y="156"/>
                        <a:pt x="127" y="156"/>
                      </a:cubicBezTo>
                      <a:cubicBezTo>
                        <a:pt x="127" y="156"/>
                        <a:pt x="127" y="156"/>
                        <a:pt x="126" y="156"/>
                      </a:cubicBezTo>
                      <a:cubicBezTo>
                        <a:pt x="126" y="156"/>
                        <a:pt x="126" y="156"/>
                        <a:pt x="126" y="156"/>
                      </a:cubicBezTo>
                      <a:cubicBezTo>
                        <a:pt x="126" y="156"/>
                        <a:pt x="126" y="156"/>
                        <a:pt x="126" y="156"/>
                      </a:cubicBezTo>
                      <a:cubicBezTo>
                        <a:pt x="125" y="156"/>
                        <a:pt x="124" y="157"/>
                        <a:pt x="123" y="157"/>
                      </a:cubicBezTo>
                      <a:cubicBezTo>
                        <a:pt x="123" y="157"/>
                        <a:pt x="123" y="157"/>
                        <a:pt x="123" y="157"/>
                      </a:cubicBezTo>
                      <a:cubicBezTo>
                        <a:pt x="122" y="157"/>
                        <a:pt x="122" y="157"/>
                        <a:pt x="121" y="158"/>
                      </a:cubicBezTo>
                      <a:cubicBezTo>
                        <a:pt x="121" y="158"/>
                        <a:pt x="121" y="158"/>
                        <a:pt x="121" y="158"/>
                      </a:cubicBezTo>
                      <a:cubicBezTo>
                        <a:pt x="121" y="158"/>
                        <a:pt x="121" y="158"/>
                        <a:pt x="121" y="158"/>
                      </a:cubicBezTo>
                      <a:cubicBezTo>
                        <a:pt x="121" y="158"/>
                        <a:pt x="121" y="158"/>
                        <a:pt x="121" y="158"/>
                      </a:cubicBezTo>
                      <a:cubicBezTo>
                        <a:pt x="121" y="158"/>
                        <a:pt x="120" y="158"/>
                        <a:pt x="120" y="158"/>
                      </a:cubicBezTo>
                      <a:cubicBezTo>
                        <a:pt x="120" y="158"/>
                        <a:pt x="120" y="158"/>
                        <a:pt x="120" y="158"/>
                      </a:cubicBezTo>
                      <a:cubicBezTo>
                        <a:pt x="119" y="159"/>
                        <a:pt x="118" y="160"/>
                        <a:pt x="118" y="160"/>
                      </a:cubicBezTo>
                      <a:cubicBezTo>
                        <a:pt x="117" y="160"/>
                        <a:pt x="117" y="161"/>
                        <a:pt x="117" y="161"/>
                      </a:cubicBezTo>
                      <a:cubicBezTo>
                        <a:pt x="117" y="161"/>
                        <a:pt x="117" y="161"/>
                        <a:pt x="117" y="161"/>
                      </a:cubicBezTo>
                      <a:cubicBezTo>
                        <a:pt x="116" y="163"/>
                        <a:pt x="115" y="165"/>
                        <a:pt x="114" y="167"/>
                      </a:cubicBezTo>
                      <a:cubicBezTo>
                        <a:pt x="114" y="167"/>
                        <a:pt x="114" y="167"/>
                        <a:pt x="114" y="167"/>
                      </a:cubicBezTo>
                      <a:cubicBezTo>
                        <a:pt x="114" y="167"/>
                        <a:pt x="114" y="167"/>
                        <a:pt x="114" y="167"/>
                      </a:cubicBezTo>
                      <a:cubicBezTo>
                        <a:pt x="114" y="170"/>
                        <a:pt x="114" y="170"/>
                        <a:pt x="114" y="170"/>
                      </a:cubicBezTo>
                      <a:cubicBezTo>
                        <a:pt x="114" y="176"/>
                        <a:pt x="114" y="176"/>
                        <a:pt x="114" y="176"/>
                      </a:cubicBezTo>
                      <a:cubicBezTo>
                        <a:pt x="114" y="180"/>
                        <a:pt x="114" y="180"/>
                        <a:pt x="114" y="180"/>
                      </a:cubicBezTo>
                      <a:cubicBezTo>
                        <a:pt x="114" y="187"/>
                        <a:pt x="108" y="192"/>
                        <a:pt x="102" y="192"/>
                      </a:cubicBezTo>
                      <a:cubicBezTo>
                        <a:pt x="91" y="192"/>
                        <a:pt x="91" y="192"/>
                        <a:pt x="91" y="192"/>
                      </a:cubicBezTo>
                      <a:cubicBezTo>
                        <a:pt x="84" y="192"/>
                        <a:pt x="79" y="187"/>
                        <a:pt x="78" y="180"/>
                      </a:cubicBezTo>
                      <a:cubicBezTo>
                        <a:pt x="78" y="176"/>
                        <a:pt x="78" y="176"/>
                        <a:pt x="78" y="176"/>
                      </a:cubicBezTo>
                      <a:cubicBezTo>
                        <a:pt x="78" y="170"/>
                        <a:pt x="78" y="170"/>
                        <a:pt x="78" y="170"/>
                      </a:cubicBezTo>
                      <a:cubicBezTo>
                        <a:pt x="78" y="170"/>
                        <a:pt x="78" y="170"/>
                        <a:pt x="78" y="170"/>
                      </a:cubicBezTo>
                      <a:cubicBezTo>
                        <a:pt x="78" y="167"/>
                        <a:pt x="78" y="167"/>
                        <a:pt x="78" y="167"/>
                      </a:cubicBezTo>
                      <a:cubicBezTo>
                        <a:pt x="78" y="167"/>
                        <a:pt x="78" y="167"/>
                        <a:pt x="78" y="167"/>
                      </a:cubicBezTo>
                      <a:cubicBezTo>
                        <a:pt x="78" y="164"/>
                        <a:pt x="77" y="162"/>
                        <a:pt x="75" y="160"/>
                      </a:cubicBezTo>
                      <a:cubicBezTo>
                        <a:pt x="72" y="157"/>
                        <a:pt x="69" y="156"/>
                        <a:pt x="66" y="156"/>
                      </a:cubicBezTo>
                      <a:cubicBezTo>
                        <a:pt x="65" y="157"/>
                        <a:pt x="65" y="157"/>
                        <a:pt x="65" y="157"/>
                      </a:cubicBezTo>
                      <a:cubicBezTo>
                        <a:pt x="65" y="157"/>
                        <a:pt x="65" y="157"/>
                        <a:pt x="65" y="157"/>
                      </a:cubicBezTo>
                      <a:cubicBezTo>
                        <a:pt x="64" y="157"/>
                        <a:pt x="64" y="157"/>
                        <a:pt x="64" y="157"/>
                      </a:cubicBezTo>
                      <a:cubicBezTo>
                        <a:pt x="64" y="157"/>
                        <a:pt x="64" y="157"/>
                        <a:pt x="64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2" y="157"/>
                        <a:pt x="62" y="157"/>
                        <a:pt x="62" y="157"/>
                      </a:cubicBezTo>
                      <a:cubicBezTo>
                        <a:pt x="62" y="157"/>
                        <a:pt x="61" y="158"/>
                        <a:pt x="61" y="158"/>
                      </a:cubicBezTo>
                      <a:cubicBezTo>
                        <a:pt x="61" y="158"/>
                        <a:pt x="61" y="158"/>
                        <a:pt x="61" y="158"/>
                      </a:cubicBezTo>
                      <a:cubicBezTo>
                        <a:pt x="61" y="158"/>
                        <a:pt x="60" y="158"/>
                        <a:pt x="60" y="158"/>
                      </a:cubicBezTo>
                      <a:cubicBezTo>
                        <a:pt x="60" y="158"/>
                        <a:pt x="60" y="158"/>
                        <a:pt x="60" y="158"/>
                      </a:cubicBezTo>
                      <a:cubicBezTo>
                        <a:pt x="59" y="159"/>
                        <a:pt x="59" y="159"/>
                        <a:pt x="59" y="159"/>
                      </a:cubicBezTo>
                      <a:cubicBezTo>
                        <a:pt x="59" y="159"/>
                        <a:pt x="59" y="159"/>
                        <a:pt x="59" y="159"/>
                      </a:cubicBezTo>
                      <a:cubicBezTo>
                        <a:pt x="59" y="159"/>
                        <a:pt x="59" y="159"/>
                        <a:pt x="59" y="159"/>
                      </a:cubicBezTo>
                      <a:cubicBezTo>
                        <a:pt x="52" y="166"/>
                        <a:pt x="52" y="166"/>
                        <a:pt x="52" y="166"/>
                      </a:cubicBezTo>
                      <a:cubicBezTo>
                        <a:pt x="50" y="168"/>
                        <a:pt x="50" y="168"/>
                        <a:pt x="50" y="168"/>
                      </a:cubicBezTo>
                      <a:cubicBezTo>
                        <a:pt x="44" y="172"/>
                        <a:pt x="37" y="172"/>
                        <a:pt x="32" y="168"/>
                      </a:cubicBezTo>
                      <a:cubicBezTo>
                        <a:pt x="24" y="160"/>
                        <a:pt x="24" y="160"/>
                        <a:pt x="24" y="160"/>
                      </a:cubicBezTo>
                      <a:cubicBezTo>
                        <a:pt x="20" y="155"/>
                        <a:pt x="20" y="148"/>
                        <a:pt x="24" y="143"/>
                      </a:cubicBezTo>
                      <a:cubicBezTo>
                        <a:pt x="27" y="140"/>
                        <a:pt x="27" y="140"/>
                        <a:pt x="27" y="140"/>
                      </a:cubicBezTo>
                      <a:cubicBezTo>
                        <a:pt x="31" y="135"/>
                        <a:pt x="31" y="135"/>
                        <a:pt x="31" y="135"/>
                      </a:cubicBezTo>
                      <a:cubicBezTo>
                        <a:pt x="31" y="135"/>
                        <a:pt x="31" y="135"/>
                        <a:pt x="31" y="135"/>
                      </a:cubicBezTo>
                      <a:cubicBezTo>
                        <a:pt x="33" y="133"/>
                        <a:pt x="33" y="133"/>
                        <a:pt x="33" y="133"/>
                      </a:cubicBezTo>
                      <a:cubicBezTo>
                        <a:pt x="33" y="133"/>
                        <a:pt x="33" y="133"/>
                        <a:pt x="33" y="133"/>
                      </a:cubicBezTo>
                      <a:cubicBezTo>
                        <a:pt x="35" y="131"/>
                        <a:pt x="36" y="129"/>
                        <a:pt x="36" y="126"/>
                      </a:cubicBezTo>
                      <a:cubicBezTo>
                        <a:pt x="36" y="126"/>
                        <a:pt x="36" y="126"/>
                        <a:pt x="36" y="126"/>
                      </a:cubicBezTo>
                      <a:cubicBezTo>
                        <a:pt x="36" y="121"/>
                        <a:pt x="32" y="116"/>
                        <a:pt x="27" y="115"/>
                      </a:cubicBezTo>
                      <a:cubicBezTo>
                        <a:pt x="27" y="114"/>
                        <a:pt x="27" y="114"/>
                        <a:pt x="27" y="114"/>
                      </a:cubicBezTo>
                      <a:cubicBezTo>
                        <a:pt x="27" y="114"/>
                        <a:pt x="26" y="114"/>
                        <a:pt x="26" y="114"/>
                      </a:cubicBezTo>
                      <a:cubicBezTo>
                        <a:pt x="26" y="114"/>
                        <a:pt x="26" y="114"/>
                        <a:pt x="25" y="114"/>
                      </a:cubicBezTo>
                      <a:cubicBezTo>
                        <a:pt x="16" y="114"/>
                        <a:pt x="16" y="114"/>
                        <a:pt x="16" y="114"/>
                      </a:cubicBezTo>
                      <a:cubicBezTo>
                        <a:pt x="12" y="114"/>
                        <a:pt x="12" y="114"/>
                        <a:pt x="12" y="114"/>
                      </a:cubicBezTo>
                      <a:cubicBezTo>
                        <a:pt x="6" y="113"/>
                        <a:pt x="1" y="108"/>
                        <a:pt x="0" y="102"/>
                      </a:cubicBezTo>
                      <a:cubicBezTo>
                        <a:pt x="0" y="90"/>
                        <a:pt x="0" y="90"/>
                        <a:pt x="0" y="90"/>
                      </a:cubicBezTo>
                      <a:cubicBezTo>
                        <a:pt x="1" y="84"/>
                        <a:pt x="6" y="79"/>
                        <a:pt x="12" y="78"/>
                      </a:cubicBezTo>
                      <a:cubicBezTo>
                        <a:pt x="16" y="78"/>
                        <a:pt x="16" y="78"/>
                        <a:pt x="16" y="78"/>
                      </a:cubicBezTo>
                      <a:cubicBezTo>
                        <a:pt x="22" y="78"/>
                        <a:pt x="22" y="78"/>
                        <a:pt x="22" y="78"/>
                      </a:cubicBezTo>
                      <a:cubicBezTo>
                        <a:pt x="25" y="78"/>
                        <a:pt x="25" y="78"/>
                        <a:pt x="25" y="78"/>
                      </a:cubicBezTo>
                      <a:cubicBezTo>
                        <a:pt x="28" y="78"/>
                        <a:pt x="30" y="77"/>
                        <a:pt x="32" y="74"/>
                      </a:cubicBezTo>
                      <a:cubicBezTo>
                        <a:pt x="32" y="74"/>
                        <a:pt x="32" y="74"/>
                        <a:pt x="32" y="74"/>
                      </a:cubicBezTo>
                      <a:cubicBezTo>
                        <a:pt x="32" y="74"/>
                        <a:pt x="32" y="74"/>
                        <a:pt x="32" y="74"/>
                      </a:cubicBezTo>
                      <a:cubicBezTo>
                        <a:pt x="32" y="74"/>
                        <a:pt x="32" y="74"/>
                        <a:pt x="32" y="74"/>
                      </a:cubicBezTo>
                      <a:cubicBezTo>
                        <a:pt x="35" y="72"/>
                        <a:pt x="36" y="68"/>
                        <a:pt x="36" y="64"/>
                      </a:cubicBezTo>
                      <a:cubicBezTo>
                        <a:pt x="36" y="64"/>
                        <a:pt x="36" y="64"/>
                        <a:pt x="36" y="64"/>
                      </a:cubicBezTo>
                      <a:cubicBezTo>
                        <a:pt x="36" y="64"/>
                        <a:pt x="36" y="64"/>
                        <a:pt x="36" y="63"/>
                      </a:cubicBezTo>
                      <a:cubicBezTo>
                        <a:pt x="36" y="63"/>
                        <a:pt x="36" y="63"/>
                        <a:pt x="36" y="63"/>
                      </a:cubicBezTo>
                      <a:cubicBezTo>
                        <a:pt x="36" y="63"/>
                        <a:pt x="35" y="63"/>
                        <a:pt x="35" y="62"/>
                      </a:cubicBezTo>
                      <a:cubicBezTo>
                        <a:pt x="35" y="62"/>
                        <a:pt x="35" y="62"/>
                        <a:pt x="35" y="62"/>
                      </a:cubicBezTo>
                      <a:cubicBezTo>
                        <a:pt x="35" y="62"/>
                        <a:pt x="35" y="62"/>
                        <a:pt x="35" y="61"/>
                      </a:cubicBezTo>
                      <a:cubicBezTo>
                        <a:pt x="35" y="61"/>
                        <a:pt x="35" y="61"/>
                        <a:pt x="35" y="61"/>
                      </a:cubicBezTo>
                      <a:cubicBezTo>
                        <a:pt x="35" y="61"/>
                        <a:pt x="35" y="61"/>
                        <a:pt x="35" y="60"/>
                      </a:cubicBezTo>
                      <a:cubicBezTo>
                        <a:pt x="34" y="60"/>
                        <a:pt x="34" y="60"/>
                        <a:pt x="34" y="60"/>
                      </a:cubicBezTo>
                      <a:cubicBezTo>
                        <a:pt x="34" y="60"/>
                        <a:pt x="34" y="60"/>
                        <a:pt x="34" y="59"/>
                      </a:cubicBezTo>
                      <a:cubicBezTo>
                        <a:pt x="34" y="59"/>
                        <a:pt x="34" y="59"/>
                        <a:pt x="34" y="59"/>
                      </a:cubicBezTo>
                      <a:cubicBezTo>
                        <a:pt x="34" y="59"/>
                        <a:pt x="33" y="59"/>
                        <a:pt x="33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27" y="52"/>
                        <a:pt x="27" y="52"/>
                        <a:pt x="27" y="52"/>
                      </a:cubicBezTo>
                      <a:cubicBezTo>
                        <a:pt x="24" y="49"/>
                        <a:pt x="24" y="49"/>
                        <a:pt x="24" y="49"/>
                      </a:cubicBezTo>
                      <a:cubicBezTo>
                        <a:pt x="20" y="44"/>
                        <a:pt x="20" y="37"/>
                        <a:pt x="24" y="32"/>
                      </a:cubicBezTo>
                      <a:cubicBezTo>
                        <a:pt x="32" y="24"/>
                        <a:pt x="32" y="24"/>
                        <a:pt x="32" y="24"/>
                      </a:cubicBezTo>
                      <a:cubicBezTo>
                        <a:pt x="37" y="20"/>
                        <a:pt x="44" y="20"/>
                        <a:pt x="50" y="24"/>
                      </a:cubicBezTo>
                      <a:cubicBezTo>
                        <a:pt x="52" y="26"/>
                        <a:pt x="52" y="26"/>
                        <a:pt x="52" y="26"/>
                      </a:cubicBezTo>
                      <a:cubicBezTo>
                        <a:pt x="57" y="31"/>
                        <a:pt x="57" y="31"/>
                        <a:pt x="57" y="31"/>
                      </a:cubicBezTo>
                      <a:cubicBezTo>
                        <a:pt x="59" y="33"/>
                        <a:pt x="59" y="33"/>
                        <a:pt x="59" y="33"/>
                      </a:cubicBezTo>
                      <a:cubicBezTo>
                        <a:pt x="61" y="35"/>
                        <a:pt x="64" y="36"/>
                        <a:pt x="66" y="36"/>
                      </a:cubicBezTo>
                      <a:cubicBezTo>
                        <a:pt x="69" y="36"/>
                        <a:pt x="72" y="34"/>
                        <a:pt x="74" y="33"/>
                      </a:cubicBezTo>
                      <a:cubicBezTo>
                        <a:pt x="75" y="32"/>
                        <a:pt x="76" y="30"/>
                        <a:pt x="77" y="29"/>
                      </a:cubicBezTo>
                      <a:cubicBezTo>
                        <a:pt x="77" y="29"/>
                        <a:pt x="77" y="29"/>
                        <a:pt x="77" y="29"/>
                      </a:cubicBezTo>
                      <a:cubicBezTo>
                        <a:pt x="77" y="29"/>
                        <a:pt x="77" y="28"/>
                        <a:pt x="78" y="28"/>
                      </a:cubicBezTo>
                      <a:cubicBezTo>
                        <a:pt x="78" y="28"/>
                        <a:pt x="78" y="28"/>
                        <a:pt x="78" y="28"/>
                      </a:cubicBezTo>
                      <a:cubicBezTo>
                        <a:pt x="78" y="28"/>
                        <a:pt x="78" y="27"/>
                        <a:pt x="78" y="27"/>
                      </a:cubicBezTo>
                      <a:cubicBezTo>
                        <a:pt x="78" y="27"/>
                        <a:pt x="78" y="27"/>
                        <a:pt x="78" y="27"/>
                      </a:cubicBezTo>
                      <a:cubicBezTo>
                        <a:pt x="78" y="27"/>
                        <a:pt x="78" y="26"/>
                        <a:pt x="78" y="26"/>
                      </a:cubicBezTo>
                      <a:cubicBezTo>
                        <a:pt x="78" y="26"/>
                        <a:pt x="78" y="26"/>
                        <a:pt x="78" y="26"/>
                      </a:cubicBezTo>
                      <a:cubicBezTo>
                        <a:pt x="78" y="26"/>
                        <a:pt x="78" y="25"/>
                        <a:pt x="78" y="25"/>
                      </a:cubicBezTo>
                      <a:cubicBezTo>
                        <a:pt x="78" y="25"/>
                        <a:pt x="78" y="25"/>
                        <a:pt x="78" y="25"/>
                      </a:cubicBezTo>
                      <a:cubicBezTo>
                        <a:pt x="78" y="25"/>
                        <a:pt x="78" y="25"/>
                        <a:pt x="78" y="25"/>
                      </a:cubicBezTo>
                      <a:cubicBezTo>
                        <a:pt x="78" y="25"/>
                        <a:pt x="78" y="25"/>
                        <a:pt x="78" y="25"/>
                      </a:cubicBezTo>
                      <a:cubicBezTo>
                        <a:pt x="78" y="22"/>
                        <a:pt x="78" y="22"/>
                        <a:pt x="78" y="22"/>
                      </a:cubicBezTo>
                      <a:cubicBezTo>
                        <a:pt x="78" y="16"/>
                        <a:pt x="78" y="16"/>
                        <a:pt x="78" y="16"/>
                      </a:cubicBezTo>
                      <a:cubicBezTo>
                        <a:pt x="78" y="12"/>
                        <a:pt x="78" y="12"/>
                        <a:pt x="78" y="12"/>
                      </a:cubicBezTo>
                      <a:cubicBezTo>
                        <a:pt x="79" y="5"/>
                        <a:pt x="84" y="0"/>
                        <a:pt x="91" y="0"/>
                      </a:cubicBez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108" y="0"/>
                        <a:pt x="114" y="5"/>
                        <a:pt x="114" y="12"/>
                      </a:cubicBezTo>
                      <a:cubicBezTo>
                        <a:pt x="114" y="16"/>
                        <a:pt x="114" y="16"/>
                        <a:pt x="114" y="16"/>
                      </a:cubicBezTo>
                      <a:cubicBezTo>
                        <a:pt x="114" y="22"/>
                        <a:pt x="114" y="22"/>
                        <a:pt x="114" y="22"/>
                      </a:cubicBezTo>
                      <a:cubicBezTo>
                        <a:pt x="114" y="25"/>
                        <a:pt x="114" y="25"/>
                        <a:pt x="114" y="25"/>
                      </a:cubicBezTo>
                      <a:cubicBezTo>
                        <a:pt x="115" y="28"/>
                        <a:pt x="116" y="30"/>
                        <a:pt x="118" y="32"/>
                      </a:cubicBezTo>
                      <a:cubicBezTo>
                        <a:pt x="119" y="33"/>
                        <a:pt x="120" y="34"/>
                        <a:pt x="122" y="35"/>
                      </a:cubicBezTo>
                      <a:cubicBezTo>
                        <a:pt x="126" y="36"/>
                        <a:pt x="130" y="36"/>
                        <a:pt x="134" y="33"/>
                      </a:cubicBezTo>
                      <a:cubicBezTo>
                        <a:pt x="134" y="33"/>
                        <a:pt x="134" y="33"/>
                        <a:pt x="134" y="33"/>
                      </a:cubicBezTo>
                      <a:cubicBezTo>
                        <a:pt x="134" y="33"/>
                        <a:pt x="134" y="33"/>
                        <a:pt x="134" y="33"/>
                      </a:cubicBezTo>
                      <a:cubicBezTo>
                        <a:pt x="140" y="26"/>
                        <a:pt x="140" y="26"/>
                        <a:pt x="140" y="26"/>
                      </a:cubicBezTo>
                      <a:cubicBezTo>
                        <a:pt x="143" y="24"/>
                        <a:pt x="143" y="24"/>
                        <a:pt x="143" y="24"/>
                      </a:cubicBezTo>
                      <a:cubicBezTo>
                        <a:pt x="148" y="20"/>
                        <a:pt x="155" y="20"/>
                        <a:pt x="161" y="24"/>
                      </a:cubicBezTo>
                      <a:cubicBezTo>
                        <a:pt x="169" y="32"/>
                        <a:pt x="169" y="32"/>
                        <a:pt x="169" y="32"/>
                      </a:cubicBezTo>
                      <a:cubicBezTo>
                        <a:pt x="173" y="37"/>
                        <a:pt x="173" y="44"/>
                        <a:pt x="169" y="49"/>
                      </a:cubicBezTo>
                      <a:cubicBezTo>
                        <a:pt x="166" y="52"/>
                        <a:pt x="166" y="52"/>
                        <a:pt x="166" y="52"/>
                      </a:cubicBezTo>
                      <a:cubicBezTo>
                        <a:pt x="161" y="56"/>
                        <a:pt x="161" y="56"/>
                        <a:pt x="161" y="56"/>
                      </a:cubicBezTo>
                      <a:cubicBezTo>
                        <a:pt x="159" y="59"/>
                        <a:pt x="159" y="59"/>
                        <a:pt x="159" y="59"/>
                      </a:cubicBezTo>
                      <a:cubicBezTo>
                        <a:pt x="159" y="60"/>
                        <a:pt x="158" y="61"/>
                        <a:pt x="157" y="62"/>
                      </a:cubicBezTo>
                      <a:cubicBezTo>
                        <a:pt x="157" y="63"/>
                        <a:pt x="157" y="65"/>
                        <a:pt x="157" y="66"/>
                      </a:cubicBezTo>
                      <a:cubicBezTo>
                        <a:pt x="157" y="70"/>
                        <a:pt x="159" y="74"/>
                        <a:pt x="162" y="76"/>
                      </a:cubicBezTo>
                      <a:cubicBezTo>
                        <a:pt x="162" y="76"/>
                        <a:pt x="162" y="76"/>
                        <a:pt x="162" y="76"/>
                      </a:cubicBezTo>
                      <a:cubicBezTo>
                        <a:pt x="164" y="77"/>
                        <a:pt x="166" y="78"/>
                        <a:pt x="168" y="78"/>
                      </a:cubicBezTo>
                      <a:cubicBezTo>
                        <a:pt x="168" y="78"/>
                        <a:pt x="168" y="78"/>
                        <a:pt x="168" y="78"/>
                      </a:cubicBezTo>
                      <a:cubicBezTo>
                        <a:pt x="168" y="78"/>
                        <a:pt x="168" y="78"/>
                        <a:pt x="168" y="78"/>
                      </a:cubicBezTo>
                      <a:cubicBezTo>
                        <a:pt x="177" y="78"/>
                        <a:pt x="177" y="78"/>
                        <a:pt x="177" y="78"/>
                      </a:cubicBezTo>
                      <a:cubicBezTo>
                        <a:pt x="181" y="78"/>
                        <a:pt x="181" y="78"/>
                        <a:pt x="181" y="78"/>
                      </a:cubicBezTo>
                      <a:cubicBezTo>
                        <a:pt x="187" y="79"/>
                        <a:pt x="192" y="84"/>
                        <a:pt x="193" y="90"/>
                      </a:cubicBezTo>
                      <a:close/>
                      <a:moveTo>
                        <a:pt x="96" y="66"/>
                      </a:moveTo>
                      <a:cubicBezTo>
                        <a:pt x="80" y="66"/>
                        <a:pt x="66" y="79"/>
                        <a:pt x="66" y="96"/>
                      </a:cubicBezTo>
                      <a:cubicBezTo>
                        <a:pt x="66" y="113"/>
                        <a:pt x="80" y="126"/>
                        <a:pt x="96" y="126"/>
                      </a:cubicBezTo>
                      <a:cubicBezTo>
                        <a:pt x="113" y="126"/>
                        <a:pt x="127" y="113"/>
                        <a:pt x="127" y="96"/>
                      </a:cubicBezTo>
                      <a:cubicBezTo>
                        <a:pt x="127" y="79"/>
                        <a:pt x="113" y="66"/>
                        <a:pt x="96" y="6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C51339F-D3D3-0942-AE2E-1ACA19FB4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527618"/>
            <a:ext cx="6400800" cy="5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4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-510540" y="813931"/>
            <a:ext cx="1097280" cy="7620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11FA2AF5-6024-654D-B1FA-A9128AEC9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358" y="0"/>
            <a:ext cx="6761284" cy="4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19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00FD9FE5-6D18-48C9-81C1-2B2ED47C1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Two – GO NATIVE!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69E0BE9-D6E3-42A0-90FB-2EB54F33B80C}"/>
              </a:ext>
            </a:extLst>
          </p:cNvPr>
          <p:cNvSpPr/>
          <p:nvPr/>
        </p:nvSpPr>
        <p:spPr>
          <a:xfrm>
            <a:off x="5638800" y="1733550"/>
            <a:ext cx="2895606" cy="289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85C221-78BE-4525-B579-EF25CC4D9C6B}"/>
              </a:ext>
            </a:extLst>
          </p:cNvPr>
          <p:cNvSpPr/>
          <p:nvPr/>
        </p:nvSpPr>
        <p:spPr>
          <a:xfrm>
            <a:off x="457201" y="1352550"/>
            <a:ext cx="3276599" cy="209570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365760" lvl="1" indent="-365760" defTabSz="121917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529B"/>
              </a:buClr>
              <a:buSzPct val="90000"/>
              <a:buFont typeface="Arial" charset="0"/>
              <a:buChar char="+"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Firewalls</a:t>
            </a:r>
          </a:p>
          <a:p>
            <a:pPr marL="365760" lvl="1" indent="-365760" defTabSz="121917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529B"/>
              </a:buClr>
              <a:buSzPct val="90000"/>
              <a:buFont typeface="Arial" charset="0"/>
              <a:buChar char="+"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Application Gateways</a:t>
            </a:r>
          </a:p>
          <a:p>
            <a:pPr marL="365760" lvl="1" indent="-365760" defTabSz="121917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529B"/>
              </a:buClr>
              <a:buSzPct val="90000"/>
              <a:buFont typeface="Arial" charset="0"/>
              <a:buChar char="+"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Load Balancers</a:t>
            </a:r>
          </a:p>
          <a:p>
            <a:pPr marL="365760" lvl="1" indent="-365760" defTabSz="121917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529B"/>
              </a:buClr>
              <a:buSzPct val="90000"/>
              <a:buFont typeface="Arial" charset="0"/>
              <a:buChar char="+"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Web Application Firewalls (WAF)</a:t>
            </a:r>
          </a:p>
          <a:p>
            <a:pPr marL="365760" lvl="1" indent="-365760" defTabSz="121917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529B"/>
              </a:buClr>
              <a:buSzPct val="90000"/>
              <a:buFont typeface="Arial" charset="0"/>
              <a:buChar char="+"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NSGs / ASGs</a:t>
            </a:r>
          </a:p>
          <a:p>
            <a:pPr marL="365760" lvl="1" indent="-365760" defTabSz="121917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529B"/>
              </a:buClr>
              <a:buSzPct val="90000"/>
              <a:buFont typeface="Arial" charset="0"/>
              <a:buChar char="+"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CD51C2-05CD-4A58-BFB4-BC541E317FE1}"/>
              </a:ext>
            </a:extLst>
          </p:cNvPr>
          <p:cNvGrpSpPr/>
          <p:nvPr/>
        </p:nvGrpSpPr>
        <p:grpSpPr>
          <a:xfrm>
            <a:off x="6400800" y="3355112"/>
            <a:ext cx="1234702" cy="1044962"/>
            <a:chOff x="3863296" y="2242606"/>
            <a:chExt cx="563574" cy="476968"/>
          </a:xfrm>
        </p:grpSpPr>
        <p:grpSp>
          <p:nvGrpSpPr>
            <p:cNvPr id="20" name="Group 8">
              <a:extLst>
                <a:ext uri="{FF2B5EF4-FFF2-40B4-BE49-F238E27FC236}">
                  <a16:creationId xmlns:a16="http://schemas.microsoft.com/office/drawing/2014/main" id="{E08514FF-E043-4E76-9FB0-EC0F21A76CF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863296" y="2242606"/>
              <a:ext cx="563574" cy="476968"/>
              <a:chOff x="1407" y="1948"/>
              <a:chExt cx="449" cy="380"/>
            </a:xfrm>
          </p:grpSpPr>
          <p:sp>
            <p:nvSpPr>
              <p:cNvPr id="28" name="AutoShape 7">
                <a:extLst>
                  <a:ext uri="{FF2B5EF4-FFF2-40B4-BE49-F238E27FC236}">
                    <a16:creationId xmlns:a16="http://schemas.microsoft.com/office/drawing/2014/main" id="{FC8F0AFC-613B-4736-ACBF-16E0528A054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407" y="1950"/>
                <a:ext cx="447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FE3C795B-350D-43D9-9817-4DCC538AFF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7" y="1948"/>
                <a:ext cx="449" cy="303"/>
              </a:xfrm>
              <a:custGeom>
                <a:avLst/>
                <a:gdLst>
                  <a:gd name="T0" fmla="*/ 209 w 232"/>
                  <a:gd name="T1" fmla="*/ 75 h 156"/>
                  <a:gd name="T2" fmla="*/ 116 w 232"/>
                  <a:gd name="T3" fmla="*/ 0 h 156"/>
                  <a:gd name="T4" fmla="*/ 62 w 232"/>
                  <a:gd name="T5" fmla="*/ 29 h 156"/>
                  <a:gd name="T6" fmla="*/ 62 w 232"/>
                  <a:gd name="T7" fmla="*/ 152 h 156"/>
                  <a:gd name="T8" fmla="*/ 75 w 232"/>
                  <a:gd name="T9" fmla="*/ 140 h 156"/>
                  <a:gd name="T10" fmla="*/ 11 w 232"/>
                  <a:gd name="T11" fmla="*/ 91 h 156"/>
                  <a:gd name="T12" fmla="*/ 74 w 232"/>
                  <a:gd name="T13" fmla="*/ 41 h 156"/>
                  <a:gd name="T14" fmla="*/ 159 w 232"/>
                  <a:gd name="T15" fmla="*/ 43 h 156"/>
                  <a:gd name="T16" fmla="*/ 198 w 232"/>
                  <a:gd name="T17" fmla="*/ 75 h 156"/>
                  <a:gd name="T18" fmla="*/ 198 w 232"/>
                  <a:gd name="T19" fmla="*/ 86 h 156"/>
                  <a:gd name="T20" fmla="*/ 198 w 232"/>
                  <a:gd name="T21" fmla="*/ 134 h 156"/>
                  <a:gd name="T22" fmla="*/ 160 w 232"/>
                  <a:gd name="T23" fmla="*/ 146 h 156"/>
                  <a:gd name="T24" fmla="*/ 183 w 232"/>
                  <a:gd name="T25" fmla="*/ 141 h 156"/>
                  <a:gd name="T26" fmla="*/ 232 w 232"/>
                  <a:gd name="T27" fmla="*/ 110 h 156"/>
                  <a:gd name="T28" fmla="*/ 78 w 232"/>
                  <a:gd name="T29" fmla="*/ 86 h 156"/>
                  <a:gd name="T30" fmla="*/ 76 w 232"/>
                  <a:gd name="T31" fmla="*/ 78 h 156"/>
                  <a:gd name="T32" fmla="*/ 62 w 232"/>
                  <a:gd name="T33" fmla="*/ 63 h 156"/>
                  <a:gd name="T34" fmla="*/ 51 w 232"/>
                  <a:gd name="T35" fmla="*/ 67 h 156"/>
                  <a:gd name="T36" fmla="*/ 47 w 232"/>
                  <a:gd name="T37" fmla="*/ 86 h 156"/>
                  <a:gd name="T38" fmla="*/ 40 w 232"/>
                  <a:gd name="T39" fmla="*/ 91 h 156"/>
                  <a:gd name="T40" fmla="*/ 45 w 232"/>
                  <a:gd name="T41" fmla="*/ 112 h 156"/>
                  <a:gd name="T42" fmla="*/ 83 w 232"/>
                  <a:gd name="T43" fmla="*/ 107 h 156"/>
                  <a:gd name="T44" fmla="*/ 78 w 232"/>
                  <a:gd name="T45" fmla="*/ 86 h 156"/>
                  <a:gd name="T46" fmla="*/ 64 w 232"/>
                  <a:gd name="T47" fmla="*/ 100 h 156"/>
                  <a:gd name="T48" fmla="*/ 62 w 232"/>
                  <a:gd name="T49" fmla="*/ 106 h 156"/>
                  <a:gd name="T50" fmla="*/ 59 w 232"/>
                  <a:gd name="T51" fmla="*/ 100 h 156"/>
                  <a:gd name="T52" fmla="*/ 58 w 232"/>
                  <a:gd name="T53" fmla="*/ 96 h 156"/>
                  <a:gd name="T54" fmla="*/ 65 w 232"/>
                  <a:gd name="T55" fmla="*/ 96 h 156"/>
                  <a:gd name="T56" fmla="*/ 72 w 232"/>
                  <a:gd name="T57" fmla="*/ 86 h 156"/>
                  <a:gd name="T58" fmla="*/ 51 w 232"/>
                  <a:gd name="T59" fmla="*/ 78 h 156"/>
                  <a:gd name="T60" fmla="*/ 61 w 232"/>
                  <a:gd name="T61" fmla="*/ 67 h 156"/>
                  <a:gd name="T62" fmla="*/ 62 w 232"/>
                  <a:gd name="T63" fmla="*/ 67 h 156"/>
                  <a:gd name="T64" fmla="*/ 72 w 232"/>
                  <a:gd name="T65" fmla="*/ 78 h 156"/>
                  <a:gd name="T66" fmla="*/ 62 w 232"/>
                  <a:gd name="T67" fmla="*/ 50 h 156"/>
                  <a:gd name="T68" fmla="*/ 62 w 232"/>
                  <a:gd name="T69" fmla="*/ 131 h 156"/>
                  <a:gd name="T70" fmla="*/ 62 w 232"/>
                  <a:gd name="T71" fmla="*/ 50 h 156"/>
                  <a:gd name="T72" fmla="*/ 27 w 232"/>
                  <a:gd name="T73" fmla="*/ 90 h 156"/>
                  <a:gd name="T74" fmla="*/ 96 w 232"/>
                  <a:gd name="T75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32" h="156">
                    <a:moveTo>
                      <a:pt x="209" y="77"/>
                    </a:moveTo>
                    <a:cubicBezTo>
                      <a:pt x="209" y="76"/>
                      <a:pt x="209" y="76"/>
                      <a:pt x="209" y="75"/>
                    </a:cubicBezTo>
                    <a:cubicBezTo>
                      <a:pt x="209" y="51"/>
                      <a:pt x="189" y="32"/>
                      <a:pt x="166" y="32"/>
                    </a:cubicBezTo>
                    <a:cubicBezTo>
                      <a:pt x="157" y="13"/>
                      <a:pt x="138" y="0"/>
                      <a:pt x="116" y="0"/>
                    </a:cubicBezTo>
                    <a:cubicBezTo>
                      <a:pt x="96" y="0"/>
                      <a:pt x="77" y="11"/>
                      <a:pt x="68" y="30"/>
                    </a:cubicBezTo>
                    <a:cubicBezTo>
                      <a:pt x="66" y="29"/>
                      <a:pt x="64" y="29"/>
                      <a:pt x="62" y="29"/>
                    </a:cubicBezTo>
                    <a:cubicBezTo>
                      <a:pt x="28" y="29"/>
                      <a:pt x="0" y="57"/>
                      <a:pt x="0" y="91"/>
                    </a:cubicBezTo>
                    <a:cubicBezTo>
                      <a:pt x="0" y="124"/>
                      <a:pt x="28" y="152"/>
                      <a:pt x="62" y="152"/>
                    </a:cubicBezTo>
                    <a:cubicBezTo>
                      <a:pt x="65" y="152"/>
                      <a:pt x="68" y="151"/>
                      <a:pt x="72" y="151"/>
                    </a:cubicBezTo>
                    <a:cubicBezTo>
                      <a:pt x="72" y="147"/>
                      <a:pt x="74" y="143"/>
                      <a:pt x="75" y="140"/>
                    </a:cubicBezTo>
                    <a:cubicBezTo>
                      <a:pt x="71" y="141"/>
                      <a:pt x="66" y="141"/>
                      <a:pt x="62" y="141"/>
                    </a:cubicBezTo>
                    <a:cubicBezTo>
                      <a:pt x="33" y="141"/>
                      <a:pt x="11" y="119"/>
                      <a:pt x="11" y="91"/>
                    </a:cubicBezTo>
                    <a:cubicBezTo>
                      <a:pt x="11" y="62"/>
                      <a:pt x="33" y="40"/>
                      <a:pt x="62" y="40"/>
                    </a:cubicBezTo>
                    <a:cubicBezTo>
                      <a:pt x="66" y="40"/>
                      <a:pt x="70" y="40"/>
                      <a:pt x="74" y="41"/>
                    </a:cubicBezTo>
                    <a:cubicBezTo>
                      <a:pt x="80" y="23"/>
                      <a:pt x="97" y="10"/>
                      <a:pt x="116" y="10"/>
                    </a:cubicBezTo>
                    <a:cubicBezTo>
                      <a:pt x="137" y="10"/>
                      <a:pt x="154" y="24"/>
                      <a:pt x="159" y="43"/>
                    </a:cubicBezTo>
                    <a:cubicBezTo>
                      <a:pt x="161" y="42"/>
                      <a:pt x="163" y="42"/>
                      <a:pt x="166" y="42"/>
                    </a:cubicBezTo>
                    <a:cubicBezTo>
                      <a:pt x="184" y="42"/>
                      <a:pt x="198" y="57"/>
                      <a:pt x="198" y="75"/>
                    </a:cubicBezTo>
                    <a:cubicBezTo>
                      <a:pt x="198" y="79"/>
                      <a:pt x="198" y="82"/>
                      <a:pt x="196" y="86"/>
                    </a:cubicBezTo>
                    <a:cubicBezTo>
                      <a:pt x="197" y="86"/>
                      <a:pt x="197" y="86"/>
                      <a:pt x="198" y="86"/>
                    </a:cubicBezTo>
                    <a:cubicBezTo>
                      <a:pt x="211" y="86"/>
                      <a:pt x="222" y="97"/>
                      <a:pt x="222" y="110"/>
                    </a:cubicBezTo>
                    <a:cubicBezTo>
                      <a:pt x="222" y="124"/>
                      <a:pt x="211" y="134"/>
                      <a:pt x="198" y="134"/>
                    </a:cubicBezTo>
                    <a:cubicBezTo>
                      <a:pt x="191" y="134"/>
                      <a:pt x="185" y="132"/>
                      <a:pt x="180" y="127"/>
                    </a:cubicBezTo>
                    <a:cubicBezTo>
                      <a:pt x="177" y="136"/>
                      <a:pt x="169" y="143"/>
                      <a:pt x="160" y="146"/>
                    </a:cubicBezTo>
                    <a:cubicBezTo>
                      <a:pt x="161" y="149"/>
                      <a:pt x="161" y="152"/>
                      <a:pt x="162" y="156"/>
                    </a:cubicBezTo>
                    <a:cubicBezTo>
                      <a:pt x="170" y="153"/>
                      <a:pt x="178" y="148"/>
                      <a:pt x="183" y="141"/>
                    </a:cubicBezTo>
                    <a:cubicBezTo>
                      <a:pt x="188" y="144"/>
                      <a:pt x="193" y="145"/>
                      <a:pt x="198" y="145"/>
                    </a:cubicBezTo>
                    <a:cubicBezTo>
                      <a:pt x="217" y="145"/>
                      <a:pt x="232" y="129"/>
                      <a:pt x="232" y="110"/>
                    </a:cubicBezTo>
                    <a:cubicBezTo>
                      <a:pt x="232" y="95"/>
                      <a:pt x="222" y="82"/>
                      <a:pt x="209" y="77"/>
                    </a:cubicBezTo>
                    <a:close/>
                    <a:moveTo>
                      <a:pt x="78" y="86"/>
                    </a:moveTo>
                    <a:cubicBezTo>
                      <a:pt x="76" y="86"/>
                      <a:pt x="76" y="86"/>
                      <a:pt x="76" y="86"/>
                    </a:cubicBezTo>
                    <a:cubicBezTo>
                      <a:pt x="76" y="78"/>
                      <a:pt x="76" y="78"/>
                      <a:pt x="76" y="78"/>
                    </a:cubicBezTo>
                    <a:cubicBezTo>
                      <a:pt x="76" y="74"/>
                      <a:pt x="75" y="70"/>
                      <a:pt x="72" y="67"/>
                    </a:cubicBezTo>
                    <a:cubicBezTo>
                      <a:pt x="69" y="64"/>
                      <a:pt x="66" y="63"/>
                      <a:pt x="62" y="63"/>
                    </a:cubicBezTo>
                    <a:cubicBezTo>
                      <a:pt x="62" y="63"/>
                      <a:pt x="62" y="63"/>
                      <a:pt x="62" y="63"/>
                    </a:cubicBezTo>
                    <a:cubicBezTo>
                      <a:pt x="58" y="63"/>
                      <a:pt x="54" y="64"/>
                      <a:pt x="51" y="67"/>
                    </a:cubicBezTo>
                    <a:cubicBezTo>
                      <a:pt x="48" y="70"/>
                      <a:pt x="47" y="74"/>
                      <a:pt x="47" y="78"/>
                    </a:cubicBezTo>
                    <a:cubicBezTo>
                      <a:pt x="47" y="86"/>
                      <a:pt x="47" y="86"/>
                      <a:pt x="47" y="86"/>
                    </a:cubicBezTo>
                    <a:cubicBezTo>
                      <a:pt x="45" y="86"/>
                      <a:pt x="45" y="86"/>
                      <a:pt x="45" y="86"/>
                    </a:cubicBezTo>
                    <a:cubicBezTo>
                      <a:pt x="42" y="86"/>
                      <a:pt x="40" y="88"/>
                      <a:pt x="40" y="91"/>
                    </a:cubicBezTo>
                    <a:cubicBezTo>
                      <a:pt x="40" y="107"/>
                      <a:pt x="40" y="107"/>
                      <a:pt x="40" y="107"/>
                    </a:cubicBezTo>
                    <a:cubicBezTo>
                      <a:pt x="40" y="110"/>
                      <a:pt x="42" y="112"/>
                      <a:pt x="45" y="112"/>
                    </a:cubicBezTo>
                    <a:cubicBezTo>
                      <a:pt x="78" y="112"/>
                      <a:pt x="78" y="112"/>
                      <a:pt x="78" y="112"/>
                    </a:cubicBezTo>
                    <a:cubicBezTo>
                      <a:pt x="81" y="112"/>
                      <a:pt x="83" y="110"/>
                      <a:pt x="83" y="107"/>
                    </a:cubicBezTo>
                    <a:cubicBezTo>
                      <a:pt x="83" y="91"/>
                      <a:pt x="83" y="91"/>
                      <a:pt x="83" y="91"/>
                    </a:cubicBezTo>
                    <a:cubicBezTo>
                      <a:pt x="83" y="88"/>
                      <a:pt x="81" y="86"/>
                      <a:pt x="78" y="86"/>
                    </a:cubicBezTo>
                    <a:close/>
                    <a:moveTo>
                      <a:pt x="65" y="97"/>
                    </a:moveTo>
                    <a:cubicBezTo>
                      <a:pt x="65" y="99"/>
                      <a:pt x="65" y="100"/>
                      <a:pt x="64" y="100"/>
                    </a:cubicBezTo>
                    <a:cubicBezTo>
                      <a:pt x="64" y="104"/>
                      <a:pt x="64" y="104"/>
                      <a:pt x="64" y="104"/>
                    </a:cubicBezTo>
                    <a:cubicBezTo>
                      <a:pt x="64" y="105"/>
                      <a:pt x="63" y="106"/>
                      <a:pt x="62" y="106"/>
                    </a:cubicBezTo>
                    <a:cubicBezTo>
                      <a:pt x="60" y="106"/>
                      <a:pt x="59" y="105"/>
                      <a:pt x="59" y="104"/>
                    </a:cubicBezTo>
                    <a:cubicBezTo>
                      <a:pt x="59" y="100"/>
                      <a:pt x="59" y="100"/>
                      <a:pt x="59" y="100"/>
                    </a:cubicBezTo>
                    <a:cubicBezTo>
                      <a:pt x="59" y="100"/>
                      <a:pt x="58" y="99"/>
                      <a:pt x="58" y="97"/>
                    </a:cubicBezTo>
                    <a:cubicBezTo>
                      <a:pt x="58" y="96"/>
                      <a:pt x="58" y="96"/>
                      <a:pt x="58" y="96"/>
                    </a:cubicBezTo>
                    <a:cubicBezTo>
                      <a:pt x="58" y="94"/>
                      <a:pt x="60" y="92"/>
                      <a:pt x="62" y="92"/>
                    </a:cubicBezTo>
                    <a:cubicBezTo>
                      <a:pt x="64" y="92"/>
                      <a:pt x="65" y="94"/>
                      <a:pt x="65" y="96"/>
                    </a:cubicBezTo>
                    <a:lnTo>
                      <a:pt x="65" y="97"/>
                    </a:lnTo>
                    <a:close/>
                    <a:moveTo>
                      <a:pt x="72" y="86"/>
                    </a:moveTo>
                    <a:cubicBezTo>
                      <a:pt x="51" y="86"/>
                      <a:pt x="51" y="86"/>
                      <a:pt x="51" y="86"/>
                    </a:cubicBezTo>
                    <a:cubicBezTo>
                      <a:pt x="51" y="78"/>
                      <a:pt x="51" y="78"/>
                      <a:pt x="51" y="78"/>
                    </a:cubicBezTo>
                    <a:cubicBezTo>
                      <a:pt x="51" y="75"/>
                      <a:pt x="52" y="72"/>
                      <a:pt x="54" y="70"/>
                    </a:cubicBezTo>
                    <a:cubicBezTo>
                      <a:pt x="56" y="68"/>
                      <a:pt x="59" y="67"/>
                      <a:pt x="61" y="67"/>
                    </a:cubicBezTo>
                    <a:cubicBezTo>
                      <a:pt x="61" y="67"/>
                      <a:pt x="61" y="67"/>
                      <a:pt x="61" y="67"/>
                    </a:cubicBezTo>
                    <a:cubicBezTo>
                      <a:pt x="61" y="67"/>
                      <a:pt x="62" y="67"/>
                      <a:pt x="62" y="67"/>
                    </a:cubicBezTo>
                    <a:cubicBezTo>
                      <a:pt x="64" y="67"/>
                      <a:pt x="67" y="68"/>
                      <a:pt x="69" y="70"/>
                    </a:cubicBezTo>
                    <a:cubicBezTo>
                      <a:pt x="71" y="72"/>
                      <a:pt x="72" y="75"/>
                      <a:pt x="72" y="78"/>
                    </a:cubicBezTo>
                    <a:lnTo>
                      <a:pt x="72" y="86"/>
                    </a:lnTo>
                    <a:close/>
                    <a:moveTo>
                      <a:pt x="62" y="50"/>
                    </a:moveTo>
                    <a:cubicBezTo>
                      <a:pt x="39" y="50"/>
                      <a:pt x="21" y="68"/>
                      <a:pt x="21" y="90"/>
                    </a:cubicBezTo>
                    <a:cubicBezTo>
                      <a:pt x="21" y="113"/>
                      <a:pt x="39" y="131"/>
                      <a:pt x="62" y="131"/>
                    </a:cubicBezTo>
                    <a:cubicBezTo>
                      <a:pt x="84" y="131"/>
                      <a:pt x="102" y="113"/>
                      <a:pt x="102" y="90"/>
                    </a:cubicBezTo>
                    <a:cubicBezTo>
                      <a:pt x="102" y="68"/>
                      <a:pt x="84" y="50"/>
                      <a:pt x="62" y="50"/>
                    </a:cubicBezTo>
                    <a:close/>
                    <a:moveTo>
                      <a:pt x="62" y="125"/>
                    </a:moveTo>
                    <a:cubicBezTo>
                      <a:pt x="43" y="125"/>
                      <a:pt x="27" y="109"/>
                      <a:pt x="27" y="90"/>
                    </a:cubicBezTo>
                    <a:cubicBezTo>
                      <a:pt x="27" y="72"/>
                      <a:pt x="43" y="56"/>
                      <a:pt x="62" y="56"/>
                    </a:cubicBezTo>
                    <a:cubicBezTo>
                      <a:pt x="80" y="56"/>
                      <a:pt x="96" y="72"/>
                      <a:pt x="96" y="90"/>
                    </a:cubicBezTo>
                    <a:cubicBezTo>
                      <a:pt x="96" y="109"/>
                      <a:pt x="80" y="125"/>
                      <a:pt x="62" y="125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7708B81-B9EE-455E-AF18-C2B60C81FB43}"/>
                </a:ext>
              </a:extLst>
            </p:cNvPr>
            <p:cNvGrpSpPr/>
            <p:nvPr/>
          </p:nvGrpSpPr>
          <p:grpSpPr>
            <a:xfrm>
              <a:off x="3922532" y="2366098"/>
              <a:ext cx="312555" cy="336170"/>
              <a:chOff x="3922532" y="2366098"/>
              <a:chExt cx="312555" cy="33617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F6510D9-FFDC-4B43-BECD-27506C212D83}"/>
                  </a:ext>
                </a:extLst>
              </p:cNvPr>
              <p:cNvGrpSpPr/>
              <p:nvPr/>
            </p:nvGrpSpPr>
            <p:grpSpPr>
              <a:xfrm rot="9786532">
                <a:off x="4053818" y="2516653"/>
                <a:ext cx="181269" cy="185615"/>
                <a:chOff x="769494" y="2776829"/>
                <a:chExt cx="159898" cy="163732"/>
              </a:xfrm>
              <a:solidFill>
                <a:srgbClr val="92D050"/>
              </a:solidFill>
            </p:grpSpPr>
            <p:sp>
              <p:nvSpPr>
                <p:cNvPr id="26" name="Circular Arrow 42">
                  <a:extLst>
                    <a:ext uri="{FF2B5EF4-FFF2-40B4-BE49-F238E27FC236}">
                      <a16:creationId xmlns:a16="http://schemas.microsoft.com/office/drawing/2014/main" id="{AF03F561-9670-4463-8946-F439465E65F8}"/>
                    </a:ext>
                  </a:extLst>
                </p:cNvPr>
                <p:cNvSpPr/>
                <p:nvPr/>
              </p:nvSpPr>
              <p:spPr>
                <a:xfrm>
                  <a:off x="769496" y="2776829"/>
                  <a:ext cx="159896" cy="159896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1807513"/>
                    <a:gd name="adj5" fmla="val 125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" name="Circular Arrow 43">
                  <a:extLst>
                    <a:ext uri="{FF2B5EF4-FFF2-40B4-BE49-F238E27FC236}">
                      <a16:creationId xmlns:a16="http://schemas.microsoft.com/office/drawing/2014/main" id="{6F1EF59B-4B15-4549-86CF-358863E9A8D7}"/>
                    </a:ext>
                  </a:extLst>
                </p:cNvPr>
                <p:cNvSpPr/>
                <p:nvPr/>
              </p:nvSpPr>
              <p:spPr>
                <a:xfrm rot="10800000">
                  <a:off x="769494" y="2780665"/>
                  <a:ext cx="159896" cy="159896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2374785"/>
                    <a:gd name="adj5" fmla="val 125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E177FB7-9EF4-45B4-8714-3BC7C9CF2D46}"/>
                  </a:ext>
                </a:extLst>
              </p:cNvPr>
              <p:cNvGrpSpPr/>
              <p:nvPr/>
            </p:nvGrpSpPr>
            <p:grpSpPr>
              <a:xfrm>
                <a:off x="3922532" y="2366098"/>
                <a:ext cx="186776" cy="186777"/>
                <a:chOff x="3922532" y="2366098"/>
                <a:chExt cx="186776" cy="186777"/>
              </a:xfrm>
              <a:solidFill>
                <a:srgbClr val="92D050"/>
              </a:solidFill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718A9DA4-7FD9-4954-A872-D599C9C026EB}"/>
                    </a:ext>
                  </a:extLst>
                </p:cNvPr>
                <p:cNvSpPr/>
                <p:nvPr/>
              </p:nvSpPr>
              <p:spPr>
                <a:xfrm>
                  <a:off x="3922532" y="2366098"/>
                  <a:ext cx="186776" cy="186777"/>
                </a:xfrm>
                <a:prstGeom prst="ellipse">
                  <a:avLst/>
                </a:prstGeom>
                <a:grpFill/>
                <a:ln w="1905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Freeform 3175">
                  <a:extLst>
                    <a:ext uri="{FF2B5EF4-FFF2-40B4-BE49-F238E27FC236}">
                      <a16:creationId xmlns:a16="http://schemas.microsoft.com/office/drawing/2014/main" id="{C3E68C3F-4503-40E4-A141-4A80EF100B11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 rot="9900000">
                  <a:off x="3934846" y="2378944"/>
                  <a:ext cx="162148" cy="161084"/>
                </a:xfrm>
                <a:custGeom>
                  <a:avLst/>
                  <a:gdLst>
                    <a:gd name="T0" fmla="*/ 181 w 193"/>
                    <a:gd name="T1" fmla="*/ 114 h 192"/>
                    <a:gd name="T2" fmla="*/ 167 w 193"/>
                    <a:gd name="T3" fmla="*/ 114 h 192"/>
                    <a:gd name="T4" fmla="*/ 160 w 193"/>
                    <a:gd name="T5" fmla="*/ 134 h 192"/>
                    <a:gd name="T6" fmla="*/ 161 w 193"/>
                    <a:gd name="T7" fmla="*/ 135 h 192"/>
                    <a:gd name="T8" fmla="*/ 169 w 193"/>
                    <a:gd name="T9" fmla="*/ 160 h 192"/>
                    <a:gd name="T10" fmla="*/ 140 w 193"/>
                    <a:gd name="T11" fmla="*/ 166 h 192"/>
                    <a:gd name="T12" fmla="*/ 133 w 193"/>
                    <a:gd name="T13" fmla="*/ 158 h 192"/>
                    <a:gd name="T14" fmla="*/ 126 w 193"/>
                    <a:gd name="T15" fmla="*/ 156 h 192"/>
                    <a:gd name="T16" fmla="*/ 123 w 193"/>
                    <a:gd name="T17" fmla="*/ 157 h 192"/>
                    <a:gd name="T18" fmla="*/ 121 w 193"/>
                    <a:gd name="T19" fmla="*/ 158 h 192"/>
                    <a:gd name="T20" fmla="*/ 120 w 193"/>
                    <a:gd name="T21" fmla="*/ 158 h 192"/>
                    <a:gd name="T22" fmla="*/ 117 w 193"/>
                    <a:gd name="T23" fmla="*/ 161 h 192"/>
                    <a:gd name="T24" fmla="*/ 114 w 193"/>
                    <a:gd name="T25" fmla="*/ 167 h 192"/>
                    <a:gd name="T26" fmla="*/ 114 w 193"/>
                    <a:gd name="T27" fmla="*/ 176 h 192"/>
                    <a:gd name="T28" fmla="*/ 91 w 193"/>
                    <a:gd name="T29" fmla="*/ 192 h 192"/>
                    <a:gd name="T30" fmla="*/ 78 w 193"/>
                    <a:gd name="T31" fmla="*/ 170 h 192"/>
                    <a:gd name="T32" fmla="*/ 78 w 193"/>
                    <a:gd name="T33" fmla="*/ 167 h 192"/>
                    <a:gd name="T34" fmla="*/ 65 w 193"/>
                    <a:gd name="T35" fmla="*/ 157 h 192"/>
                    <a:gd name="T36" fmla="*/ 64 w 193"/>
                    <a:gd name="T37" fmla="*/ 157 h 192"/>
                    <a:gd name="T38" fmla="*/ 63 w 193"/>
                    <a:gd name="T39" fmla="*/ 157 h 192"/>
                    <a:gd name="T40" fmla="*/ 61 w 193"/>
                    <a:gd name="T41" fmla="*/ 158 h 192"/>
                    <a:gd name="T42" fmla="*/ 60 w 193"/>
                    <a:gd name="T43" fmla="*/ 158 h 192"/>
                    <a:gd name="T44" fmla="*/ 59 w 193"/>
                    <a:gd name="T45" fmla="*/ 159 h 192"/>
                    <a:gd name="T46" fmla="*/ 32 w 193"/>
                    <a:gd name="T47" fmla="*/ 168 h 192"/>
                    <a:gd name="T48" fmla="*/ 27 w 193"/>
                    <a:gd name="T49" fmla="*/ 140 h 192"/>
                    <a:gd name="T50" fmla="*/ 33 w 193"/>
                    <a:gd name="T51" fmla="*/ 133 h 192"/>
                    <a:gd name="T52" fmla="*/ 36 w 193"/>
                    <a:gd name="T53" fmla="*/ 126 h 192"/>
                    <a:gd name="T54" fmla="*/ 26 w 193"/>
                    <a:gd name="T55" fmla="*/ 114 h 192"/>
                    <a:gd name="T56" fmla="*/ 12 w 193"/>
                    <a:gd name="T57" fmla="*/ 114 h 192"/>
                    <a:gd name="T58" fmla="*/ 12 w 193"/>
                    <a:gd name="T59" fmla="*/ 78 h 192"/>
                    <a:gd name="T60" fmla="*/ 25 w 193"/>
                    <a:gd name="T61" fmla="*/ 78 h 192"/>
                    <a:gd name="T62" fmla="*/ 32 w 193"/>
                    <a:gd name="T63" fmla="*/ 74 h 192"/>
                    <a:gd name="T64" fmla="*/ 36 w 193"/>
                    <a:gd name="T65" fmla="*/ 64 h 192"/>
                    <a:gd name="T66" fmla="*/ 35 w 193"/>
                    <a:gd name="T67" fmla="*/ 62 h 192"/>
                    <a:gd name="T68" fmla="*/ 35 w 193"/>
                    <a:gd name="T69" fmla="*/ 61 h 192"/>
                    <a:gd name="T70" fmla="*/ 34 w 193"/>
                    <a:gd name="T71" fmla="*/ 59 h 192"/>
                    <a:gd name="T72" fmla="*/ 33 w 193"/>
                    <a:gd name="T73" fmla="*/ 58 h 192"/>
                    <a:gd name="T74" fmla="*/ 27 w 193"/>
                    <a:gd name="T75" fmla="*/ 52 h 192"/>
                    <a:gd name="T76" fmla="*/ 32 w 193"/>
                    <a:gd name="T77" fmla="*/ 24 h 192"/>
                    <a:gd name="T78" fmla="*/ 57 w 193"/>
                    <a:gd name="T79" fmla="*/ 31 h 192"/>
                    <a:gd name="T80" fmla="*/ 74 w 193"/>
                    <a:gd name="T81" fmla="*/ 33 h 192"/>
                    <a:gd name="T82" fmla="*/ 78 w 193"/>
                    <a:gd name="T83" fmla="*/ 28 h 192"/>
                    <a:gd name="T84" fmla="*/ 78 w 193"/>
                    <a:gd name="T85" fmla="*/ 27 h 192"/>
                    <a:gd name="T86" fmla="*/ 78 w 193"/>
                    <a:gd name="T87" fmla="*/ 25 h 192"/>
                    <a:gd name="T88" fmla="*/ 78 w 193"/>
                    <a:gd name="T89" fmla="*/ 25 h 192"/>
                    <a:gd name="T90" fmla="*/ 78 w 193"/>
                    <a:gd name="T91" fmla="*/ 12 h 192"/>
                    <a:gd name="T92" fmla="*/ 114 w 193"/>
                    <a:gd name="T93" fmla="*/ 12 h 192"/>
                    <a:gd name="T94" fmla="*/ 114 w 193"/>
                    <a:gd name="T95" fmla="*/ 25 h 192"/>
                    <a:gd name="T96" fmla="*/ 134 w 193"/>
                    <a:gd name="T97" fmla="*/ 33 h 192"/>
                    <a:gd name="T98" fmla="*/ 140 w 193"/>
                    <a:gd name="T99" fmla="*/ 26 h 192"/>
                    <a:gd name="T100" fmla="*/ 169 w 193"/>
                    <a:gd name="T101" fmla="*/ 32 h 192"/>
                    <a:gd name="T102" fmla="*/ 161 w 193"/>
                    <a:gd name="T103" fmla="*/ 56 h 192"/>
                    <a:gd name="T104" fmla="*/ 157 w 193"/>
                    <a:gd name="T105" fmla="*/ 66 h 192"/>
                    <a:gd name="T106" fmla="*/ 168 w 193"/>
                    <a:gd name="T107" fmla="*/ 78 h 192"/>
                    <a:gd name="T108" fmla="*/ 177 w 193"/>
                    <a:gd name="T109" fmla="*/ 78 h 192"/>
                    <a:gd name="T110" fmla="*/ 96 w 193"/>
                    <a:gd name="T111" fmla="*/ 66 h 192"/>
                    <a:gd name="T112" fmla="*/ 127 w 193"/>
                    <a:gd name="T113" fmla="*/ 96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93" h="192">
                      <a:moveTo>
                        <a:pt x="193" y="90"/>
                      </a:moveTo>
                      <a:cubicBezTo>
                        <a:pt x="193" y="102"/>
                        <a:pt x="193" y="102"/>
                        <a:pt x="193" y="102"/>
                      </a:cubicBezTo>
                      <a:cubicBezTo>
                        <a:pt x="192" y="108"/>
                        <a:pt x="187" y="113"/>
                        <a:pt x="181" y="114"/>
                      </a:cubicBezTo>
                      <a:cubicBezTo>
                        <a:pt x="177" y="114"/>
                        <a:pt x="177" y="114"/>
                        <a:pt x="177" y="114"/>
                      </a:cubicBezTo>
                      <a:cubicBezTo>
                        <a:pt x="170" y="114"/>
                        <a:pt x="170" y="114"/>
                        <a:pt x="170" y="114"/>
                      </a:cubicBezTo>
                      <a:cubicBezTo>
                        <a:pt x="167" y="114"/>
                        <a:pt x="167" y="114"/>
                        <a:pt x="167" y="114"/>
                      </a:cubicBezTo>
                      <a:cubicBezTo>
                        <a:pt x="166" y="114"/>
                        <a:pt x="165" y="115"/>
                        <a:pt x="164" y="115"/>
                      </a:cubicBezTo>
                      <a:cubicBezTo>
                        <a:pt x="163" y="116"/>
                        <a:pt x="162" y="116"/>
                        <a:pt x="160" y="118"/>
                      </a:cubicBezTo>
                      <a:cubicBezTo>
                        <a:pt x="156" y="122"/>
                        <a:pt x="156" y="129"/>
                        <a:pt x="160" y="134"/>
                      </a:cubicBezTo>
                      <a:cubicBezTo>
                        <a:pt x="160" y="134"/>
                        <a:pt x="160" y="134"/>
                        <a:pt x="160" y="134"/>
                      </a:cubicBezTo>
                      <a:cubicBezTo>
                        <a:pt x="160" y="134"/>
                        <a:pt x="160" y="134"/>
                        <a:pt x="160" y="134"/>
                      </a:cubicBezTo>
                      <a:cubicBezTo>
                        <a:pt x="161" y="135"/>
                        <a:pt x="161" y="135"/>
                        <a:pt x="161" y="135"/>
                      </a:cubicBezTo>
                      <a:cubicBezTo>
                        <a:pt x="166" y="140"/>
                        <a:pt x="166" y="140"/>
                        <a:pt x="166" y="140"/>
                      </a:cubicBezTo>
                      <a:cubicBezTo>
                        <a:pt x="169" y="143"/>
                        <a:pt x="169" y="143"/>
                        <a:pt x="169" y="143"/>
                      </a:cubicBezTo>
                      <a:cubicBezTo>
                        <a:pt x="173" y="148"/>
                        <a:pt x="173" y="155"/>
                        <a:pt x="169" y="160"/>
                      </a:cubicBezTo>
                      <a:cubicBezTo>
                        <a:pt x="161" y="168"/>
                        <a:pt x="161" y="168"/>
                        <a:pt x="161" y="168"/>
                      </a:cubicBezTo>
                      <a:cubicBezTo>
                        <a:pt x="155" y="172"/>
                        <a:pt x="148" y="172"/>
                        <a:pt x="143" y="168"/>
                      </a:cubicBezTo>
                      <a:cubicBezTo>
                        <a:pt x="140" y="166"/>
                        <a:pt x="140" y="166"/>
                        <a:pt x="140" y="166"/>
                      </a:cubicBezTo>
                      <a:cubicBezTo>
                        <a:pt x="136" y="161"/>
                        <a:pt x="136" y="161"/>
                        <a:pt x="136" y="161"/>
                      </a:cubicBezTo>
                      <a:cubicBezTo>
                        <a:pt x="134" y="159"/>
                        <a:pt x="134" y="159"/>
                        <a:pt x="134" y="159"/>
                      </a:cubicBezTo>
                      <a:cubicBezTo>
                        <a:pt x="133" y="159"/>
                        <a:pt x="133" y="158"/>
                        <a:pt x="133" y="158"/>
                      </a:cubicBezTo>
                      <a:cubicBezTo>
                        <a:pt x="131" y="157"/>
                        <a:pt x="129" y="157"/>
                        <a:pt x="127" y="156"/>
                      </a:cubicBezTo>
                      <a:cubicBezTo>
                        <a:pt x="127" y="156"/>
                        <a:pt x="127" y="156"/>
                        <a:pt x="127" y="156"/>
                      </a:cubicBezTo>
                      <a:cubicBezTo>
                        <a:pt x="127" y="156"/>
                        <a:pt x="127" y="156"/>
                        <a:pt x="126" y="156"/>
                      </a:cubicBezTo>
                      <a:cubicBezTo>
                        <a:pt x="126" y="156"/>
                        <a:pt x="126" y="156"/>
                        <a:pt x="126" y="156"/>
                      </a:cubicBezTo>
                      <a:cubicBezTo>
                        <a:pt x="126" y="156"/>
                        <a:pt x="126" y="156"/>
                        <a:pt x="126" y="156"/>
                      </a:cubicBezTo>
                      <a:cubicBezTo>
                        <a:pt x="125" y="156"/>
                        <a:pt x="124" y="157"/>
                        <a:pt x="123" y="157"/>
                      </a:cubicBezTo>
                      <a:cubicBezTo>
                        <a:pt x="123" y="157"/>
                        <a:pt x="123" y="157"/>
                        <a:pt x="123" y="157"/>
                      </a:cubicBezTo>
                      <a:cubicBezTo>
                        <a:pt x="122" y="157"/>
                        <a:pt x="122" y="157"/>
                        <a:pt x="121" y="158"/>
                      </a:cubicBezTo>
                      <a:cubicBezTo>
                        <a:pt x="121" y="158"/>
                        <a:pt x="121" y="158"/>
                        <a:pt x="121" y="158"/>
                      </a:cubicBezTo>
                      <a:cubicBezTo>
                        <a:pt x="121" y="158"/>
                        <a:pt x="121" y="158"/>
                        <a:pt x="121" y="158"/>
                      </a:cubicBezTo>
                      <a:cubicBezTo>
                        <a:pt x="121" y="158"/>
                        <a:pt x="121" y="158"/>
                        <a:pt x="121" y="158"/>
                      </a:cubicBezTo>
                      <a:cubicBezTo>
                        <a:pt x="121" y="158"/>
                        <a:pt x="120" y="158"/>
                        <a:pt x="120" y="158"/>
                      </a:cubicBezTo>
                      <a:cubicBezTo>
                        <a:pt x="120" y="158"/>
                        <a:pt x="120" y="158"/>
                        <a:pt x="120" y="158"/>
                      </a:cubicBezTo>
                      <a:cubicBezTo>
                        <a:pt x="119" y="159"/>
                        <a:pt x="118" y="160"/>
                        <a:pt x="118" y="160"/>
                      </a:cubicBezTo>
                      <a:cubicBezTo>
                        <a:pt x="117" y="160"/>
                        <a:pt x="117" y="161"/>
                        <a:pt x="117" y="161"/>
                      </a:cubicBezTo>
                      <a:cubicBezTo>
                        <a:pt x="117" y="161"/>
                        <a:pt x="117" y="161"/>
                        <a:pt x="117" y="161"/>
                      </a:cubicBezTo>
                      <a:cubicBezTo>
                        <a:pt x="116" y="163"/>
                        <a:pt x="115" y="165"/>
                        <a:pt x="114" y="167"/>
                      </a:cubicBezTo>
                      <a:cubicBezTo>
                        <a:pt x="114" y="167"/>
                        <a:pt x="114" y="167"/>
                        <a:pt x="114" y="167"/>
                      </a:cubicBezTo>
                      <a:cubicBezTo>
                        <a:pt x="114" y="167"/>
                        <a:pt x="114" y="167"/>
                        <a:pt x="114" y="167"/>
                      </a:cubicBezTo>
                      <a:cubicBezTo>
                        <a:pt x="114" y="170"/>
                        <a:pt x="114" y="170"/>
                        <a:pt x="114" y="170"/>
                      </a:cubicBezTo>
                      <a:cubicBezTo>
                        <a:pt x="114" y="176"/>
                        <a:pt x="114" y="176"/>
                        <a:pt x="114" y="176"/>
                      </a:cubicBezTo>
                      <a:cubicBezTo>
                        <a:pt x="114" y="180"/>
                        <a:pt x="114" y="180"/>
                        <a:pt x="114" y="180"/>
                      </a:cubicBezTo>
                      <a:cubicBezTo>
                        <a:pt x="114" y="187"/>
                        <a:pt x="108" y="192"/>
                        <a:pt x="102" y="192"/>
                      </a:cubicBezTo>
                      <a:cubicBezTo>
                        <a:pt x="91" y="192"/>
                        <a:pt x="91" y="192"/>
                        <a:pt x="91" y="192"/>
                      </a:cubicBezTo>
                      <a:cubicBezTo>
                        <a:pt x="84" y="192"/>
                        <a:pt x="79" y="187"/>
                        <a:pt x="78" y="180"/>
                      </a:cubicBezTo>
                      <a:cubicBezTo>
                        <a:pt x="78" y="176"/>
                        <a:pt x="78" y="176"/>
                        <a:pt x="78" y="176"/>
                      </a:cubicBezTo>
                      <a:cubicBezTo>
                        <a:pt x="78" y="170"/>
                        <a:pt x="78" y="170"/>
                        <a:pt x="78" y="170"/>
                      </a:cubicBezTo>
                      <a:cubicBezTo>
                        <a:pt x="78" y="170"/>
                        <a:pt x="78" y="170"/>
                        <a:pt x="78" y="170"/>
                      </a:cubicBezTo>
                      <a:cubicBezTo>
                        <a:pt x="78" y="167"/>
                        <a:pt x="78" y="167"/>
                        <a:pt x="78" y="167"/>
                      </a:cubicBezTo>
                      <a:cubicBezTo>
                        <a:pt x="78" y="167"/>
                        <a:pt x="78" y="167"/>
                        <a:pt x="78" y="167"/>
                      </a:cubicBezTo>
                      <a:cubicBezTo>
                        <a:pt x="78" y="164"/>
                        <a:pt x="77" y="162"/>
                        <a:pt x="75" y="160"/>
                      </a:cubicBezTo>
                      <a:cubicBezTo>
                        <a:pt x="72" y="157"/>
                        <a:pt x="69" y="156"/>
                        <a:pt x="66" y="156"/>
                      </a:cubicBezTo>
                      <a:cubicBezTo>
                        <a:pt x="65" y="157"/>
                        <a:pt x="65" y="157"/>
                        <a:pt x="65" y="157"/>
                      </a:cubicBezTo>
                      <a:cubicBezTo>
                        <a:pt x="65" y="157"/>
                        <a:pt x="65" y="157"/>
                        <a:pt x="65" y="157"/>
                      </a:cubicBezTo>
                      <a:cubicBezTo>
                        <a:pt x="64" y="157"/>
                        <a:pt x="64" y="157"/>
                        <a:pt x="64" y="157"/>
                      </a:cubicBezTo>
                      <a:cubicBezTo>
                        <a:pt x="64" y="157"/>
                        <a:pt x="64" y="157"/>
                        <a:pt x="64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2" y="157"/>
                        <a:pt x="62" y="157"/>
                        <a:pt x="62" y="157"/>
                      </a:cubicBezTo>
                      <a:cubicBezTo>
                        <a:pt x="62" y="157"/>
                        <a:pt x="61" y="158"/>
                        <a:pt x="61" y="158"/>
                      </a:cubicBezTo>
                      <a:cubicBezTo>
                        <a:pt x="61" y="158"/>
                        <a:pt x="61" y="158"/>
                        <a:pt x="61" y="158"/>
                      </a:cubicBezTo>
                      <a:cubicBezTo>
                        <a:pt x="61" y="158"/>
                        <a:pt x="60" y="158"/>
                        <a:pt x="60" y="158"/>
                      </a:cubicBezTo>
                      <a:cubicBezTo>
                        <a:pt x="60" y="158"/>
                        <a:pt x="60" y="158"/>
                        <a:pt x="60" y="158"/>
                      </a:cubicBezTo>
                      <a:cubicBezTo>
                        <a:pt x="59" y="159"/>
                        <a:pt x="59" y="159"/>
                        <a:pt x="59" y="159"/>
                      </a:cubicBezTo>
                      <a:cubicBezTo>
                        <a:pt x="59" y="159"/>
                        <a:pt x="59" y="159"/>
                        <a:pt x="59" y="159"/>
                      </a:cubicBezTo>
                      <a:cubicBezTo>
                        <a:pt x="59" y="159"/>
                        <a:pt x="59" y="159"/>
                        <a:pt x="59" y="159"/>
                      </a:cubicBezTo>
                      <a:cubicBezTo>
                        <a:pt x="52" y="166"/>
                        <a:pt x="52" y="166"/>
                        <a:pt x="52" y="166"/>
                      </a:cubicBezTo>
                      <a:cubicBezTo>
                        <a:pt x="50" y="168"/>
                        <a:pt x="50" y="168"/>
                        <a:pt x="50" y="168"/>
                      </a:cubicBezTo>
                      <a:cubicBezTo>
                        <a:pt x="44" y="172"/>
                        <a:pt x="37" y="172"/>
                        <a:pt x="32" y="168"/>
                      </a:cubicBezTo>
                      <a:cubicBezTo>
                        <a:pt x="24" y="160"/>
                        <a:pt x="24" y="160"/>
                        <a:pt x="24" y="160"/>
                      </a:cubicBezTo>
                      <a:cubicBezTo>
                        <a:pt x="20" y="155"/>
                        <a:pt x="20" y="148"/>
                        <a:pt x="24" y="143"/>
                      </a:cubicBezTo>
                      <a:cubicBezTo>
                        <a:pt x="27" y="140"/>
                        <a:pt x="27" y="140"/>
                        <a:pt x="27" y="140"/>
                      </a:cubicBezTo>
                      <a:cubicBezTo>
                        <a:pt x="31" y="135"/>
                        <a:pt x="31" y="135"/>
                        <a:pt x="31" y="135"/>
                      </a:cubicBezTo>
                      <a:cubicBezTo>
                        <a:pt x="31" y="135"/>
                        <a:pt x="31" y="135"/>
                        <a:pt x="31" y="135"/>
                      </a:cubicBezTo>
                      <a:cubicBezTo>
                        <a:pt x="33" y="133"/>
                        <a:pt x="33" y="133"/>
                        <a:pt x="33" y="133"/>
                      </a:cubicBezTo>
                      <a:cubicBezTo>
                        <a:pt x="33" y="133"/>
                        <a:pt x="33" y="133"/>
                        <a:pt x="33" y="133"/>
                      </a:cubicBezTo>
                      <a:cubicBezTo>
                        <a:pt x="35" y="131"/>
                        <a:pt x="36" y="129"/>
                        <a:pt x="36" y="126"/>
                      </a:cubicBezTo>
                      <a:cubicBezTo>
                        <a:pt x="36" y="126"/>
                        <a:pt x="36" y="126"/>
                        <a:pt x="36" y="126"/>
                      </a:cubicBezTo>
                      <a:cubicBezTo>
                        <a:pt x="36" y="121"/>
                        <a:pt x="32" y="116"/>
                        <a:pt x="27" y="115"/>
                      </a:cubicBezTo>
                      <a:cubicBezTo>
                        <a:pt x="27" y="114"/>
                        <a:pt x="27" y="114"/>
                        <a:pt x="27" y="114"/>
                      </a:cubicBezTo>
                      <a:cubicBezTo>
                        <a:pt x="27" y="114"/>
                        <a:pt x="26" y="114"/>
                        <a:pt x="26" y="114"/>
                      </a:cubicBezTo>
                      <a:cubicBezTo>
                        <a:pt x="26" y="114"/>
                        <a:pt x="26" y="114"/>
                        <a:pt x="25" y="114"/>
                      </a:cubicBezTo>
                      <a:cubicBezTo>
                        <a:pt x="16" y="114"/>
                        <a:pt x="16" y="114"/>
                        <a:pt x="16" y="114"/>
                      </a:cubicBezTo>
                      <a:cubicBezTo>
                        <a:pt x="12" y="114"/>
                        <a:pt x="12" y="114"/>
                        <a:pt x="12" y="114"/>
                      </a:cubicBezTo>
                      <a:cubicBezTo>
                        <a:pt x="6" y="113"/>
                        <a:pt x="1" y="108"/>
                        <a:pt x="0" y="102"/>
                      </a:cubicBezTo>
                      <a:cubicBezTo>
                        <a:pt x="0" y="90"/>
                        <a:pt x="0" y="90"/>
                        <a:pt x="0" y="90"/>
                      </a:cubicBezTo>
                      <a:cubicBezTo>
                        <a:pt x="1" y="84"/>
                        <a:pt x="6" y="79"/>
                        <a:pt x="12" y="78"/>
                      </a:cubicBezTo>
                      <a:cubicBezTo>
                        <a:pt x="16" y="78"/>
                        <a:pt x="16" y="78"/>
                        <a:pt x="16" y="78"/>
                      </a:cubicBezTo>
                      <a:cubicBezTo>
                        <a:pt x="22" y="78"/>
                        <a:pt x="22" y="78"/>
                        <a:pt x="22" y="78"/>
                      </a:cubicBezTo>
                      <a:cubicBezTo>
                        <a:pt x="25" y="78"/>
                        <a:pt x="25" y="78"/>
                        <a:pt x="25" y="78"/>
                      </a:cubicBezTo>
                      <a:cubicBezTo>
                        <a:pt x="28" y="78"/>
                        <a:pt x="30" y="77"/>
                        <a:pt x="32" y="74"/>
                      </a:cubicBezTo>
                      <a:cubicBezTo>
                        <a:pt x="32" y="74"/>
                        <a:pt x="32" y="74"/>
                        <a:pt x="32" y="74"/>
                      </a:cubicBezTo>
                      <a:cubicBezTo>
                        <a:pt x="32" y="74"/>
                        <a:pt x="32" y="74"/>
                        <a:pt x="32" y="74"/>
                      </a:cubicBezTo>
                      <a:cubicBezTo>
                        <a:pt x="32" y="74"/>
                        <a:pt x="32" y="74"/>
                        <a:pt x="32" y="74"/>
                      </a:cubicBezTo>
                      <a:cubicBezTo>
                        <a:pt x="35" y="72"/>
                        <a:pt x="36" y="68"/>
                        <a:pt x="36" y="64"/>
                      </a:cubicBezTo>
                      <a:cubicBezTo>
                        <a:pt x="36" y="64"/>
                        <a:pt x="36" y="64"/>
                        <a:pt x="36" y="64"/>
                      </a:cubicBezTo>
                      <a:cubicBezTo>
                        <a:pt x="36" y="64"/>
                        <a:pt x="36" y="64"/>
                        <a:pt x="36" y="63"/>
                      </a:cubicBezTo>
                      <a:cubicBezTo>
                        <a:pt x="36" y="63"/>
                        <a:pt x="36" y="63"/>
                        <a:pt x="36" y="63"/>
                      </a:cubicBezTo>
                      <a:cubicBezTo>
                        <a:pt x="36" y="63"/>
                        <a:pt x="35" y="63"/>
                        <a:pt x="35" y="62"/>
                      </a:cubicBezTo>
                      <a:cubicBezTo>
                        <a:pt x="35" y="62"/>
                        <a:pt x="35" y="62"/>
                        <a:pt x="35" y="62"/>
                      </a:cubicBezTo>
                      <a:cubicBezTo>
                        <a:pt x="35" y="62"/>
                        <a:pt x="35" y="62"/>
                        <a:pt x="35" y="61"/>
                      </a:cubicBezTo>
                      <a:cubicBezTo>
                        <a:pt x="35" y="61"/>
                        <a:pt x="35" y="61"/>
                        <a:pt x="35" y="61"/>
                      </a:cubicBezTo>
                      <a:cubicBezTo>
                        <a:pt x="35" y="61"/>
                        <a:pt x="35" y="61"/>
                        <a:pt x="35" y="60"/>
                      </a:cubicBezTo>
                      <a:cubicBezTo>
                        <a:pt x="34" y="60"/>
                        <a:pt x="34" y="60"/>
                        <a:pt x="34" y="60"/>
                      </a:cubicBezTo>
                      <a:cubicBezTo>
                        <a:pt x="34" y="60"/>
                        <a:pt x="34" y="60"/>
                        <a:pt x="34" y="59"/>
                      </a:cubicBezTo>
                      <a:cubicBezTo>
                        <a:pt x="34" y="59"/>
                        <a:pt x="34" y="59"/>
                        <a:pt x="34" y="59"/>
                      </a:cubicBezTo>
                      <a:cubicBezTo>
                        <a:pt x="34" y="59"/>
                        <a:pt x="33" y="59"/>
                        <a:pt x="33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27" y="52"/>
                        <a:pt x="27" y="52"/>
                        <a:pt x="27" y="52"/>
                      </a:cubicBezTo>
                      <a:cubicBezTo>
                        <a:pt x="24" y="49"/>
                        <a:pt x="24" y="49"/>
                        <a:pt x="24" y="49"/>
                      </a:cubicBezTo>
                      <a:cubicBezTo>
                        <a:pt x="20" y="44"/>
                        <a:pt x="20" y="37"/>
                        <a:pt x="24" y="32"/>
                      </a:cubicBezTo>
                      <a:cubicBezTo>
                        <a:pt x="32" y="24"/>
                        <a:pt x="32" y="24"/>
                        <a:pt x="32" y="24"/>
                      </a:cubicBezTo>
                      <a:cubicBezTo>
                        <a:pt x="37" y="20"/>
                        <a:pt x="44" y="20"/>
                        <a:pt x="50" y="24"/>
                      </a:cubicBezTo>
                      <a:cubicBezTo>
                        <a:pt x="52" y="26"/>
                        <a:pt x="52" y="26"/>
                        <a:pt x="52" y="26"/>
                      </a:cubicBezTo>
                      <a:cubicBezTo>
                        <a:pt x="57" y="31"/>
                        <a:pt x="57" y="31"/>
                        <a:pt x="57" y="31"/>
                      </a:cubicBezTo>
                      <a:cubicBezTo>
                        <a:pt x="59" y="33"/>
                        <a:pt x="59" y="33"/>
                        <a:pt x="59" y="33"/>
                      </a:cubicBezTo>
                      <a:cubicBezTo>
                        <a:pt x="61" y="35"/>
                        <a:pt x="64" y="36"/>
                        <a:pt x="66" y="36"/>
                      </a:cubicBezTo>
                      <a:cubicBezTo>
                        <a:pt x="69" y="36"/>
                        <a:pt x="72" y="34"/>
                        <a:pt x="74" y="33"/>
                      </a:cubicBezTo>
                      <a:cubicBezTo>
                        <a:pt x="75" y="32"/>
                        <a:pt x="76" y="30"/>
                        <a:pt x="77" y="29"/>
                      </a:cubicBezTo>
                      <a:cubicBezTo>
                        <a:pt x="77" y="29"/>
                        <a:pt x="77" y="29"/>
                        <a:pt x="77" y="29"/>
                      </a:cubicBezTo>
                      <a:cubicBezTo>
                        <a:pt x="77" y="29"/>
                        <a:pt x="77" y="28"/>
                        <a:pt x="78" y="28"/>
                      </a:cubicBezTo>
                      <a:cubicBezTo>
                        <a:pt x="78" y="28"/>
                        <a:pt x="78" y="28"/>
                        <a:pt x="78" y="28"/>
                      </a:cubicBezTo>
                      <a:cubicBezTo>
                        <a:pt x="78" y="28"/>
                        <a:pt x="78" y="27"/>
                        <a:pt x="78" y="27"/>
                      </a:cubicBezTo>
                      <a:cubicBezTo>
                        <a:pt x="78" y="27"/>
                        <a:pt x="78" y="27"/>
                        <a:pt x="78" y="27"/>
                      </a:cubicBezTo>
                      <a:cubicBezTo>
                        <a:pt x="78" y="27"/>
                        <a:pt x="78" y="26"/>
                        <a:pt x="78" y="26"/>
                      </a:cubicBezTo>
                      <a:cubicBezTo>
                        <a:pt x="78" y="26"/>
                        <a:pt x="78" y="26"/>
                        <a:pt x="78" y="26"/>
                      </a:cubicBezTo>
                      <a:cubicBezTo>
                        <a:pt x="78" y="26"/>
                        <a:pt x="78" y="25"/>
                        <a:pt x="78" y="25"/>
                      </a:cubicBezTo>
                      <a:cubicBezTo>
                        <a:pt x="78" y="25"/>
                        <a:pt x="78" y="25"/>
                        <a:pt x="78" y="25"/>
                      </a:cubicBezTo>
                      <a:cubicBezTo>
                        <a:pt x="78" y="25"/>
                        <a:pt x="78" y="25"/>
                        <a:pt x="78" y="25"/>
                      </a:cubicBezTo>
                      <a:cubicBezTo>
                        <a:pt x="78" y="25"/>
                        <a:pt x="78" y="25"/>
                        <a:pt x="78" y="25"/>
                      </a:cubicBezTo>
                      <a:cubicBezTo>
                        <a:pt x="78" y="22"/>
                        <a:pt x="78" y="22"/>
                        <a:pt x="78" y="22"/>
                      </a:cubicBezTo>
                      <a:cubicBezTo>
                        <a:pt x="78" y="16"/>
                        <a:pt x="78" y="16"/>
                        <a:pt x="78" y="16"/>
                      </a:cubicBezTo>
                      <a:cubicBezTo>
                        <a:pt x="78" y="12"/>
                        <a:pt x="78" y="12"/>
                        <a:pt x="78" y="12"/>
                      </a:cubicBezTo>
                      <a:cubicBezTo>
                        <a:pt x="79" y="5"/>
                        <a:pt x="84" y="0"/>
                        <a:pt x="91" y="0"/>
                      </a:cubicBez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108" y="0"/>
                        <a:pt x="114" y="5"/>
                        <a:pt x="114" y="12"/>
                      </a:cubicBezTo>
                      <a:cubicBezTo>
                        <a:pt x="114" y="16"/>
                        <a:pt x="114" y="16"/>
                        <a:pt x="114" y="16"/>
                      </a:cubicBezTo>
                      <a:cubicBezTo>
                        <a:pt x="114" y="22"/>
                        <a:pt x="114" y="22"/>
                        <a:pt x="114" y="22"/>
                      </a:cubicBezTo>
                      <a:cubicBezTo>
                        <a:pt x="114" y="25"/>
                        <a:pt x="114" y="25"/>
                        <a:pt x="114" y="25"/>
                      </a:cubicBezTo>
                      <a:cubicBezTo>
                        <a:pt x="115" y="28"/>
                        <a:pt x="116" y="30"/>
                        <a:pt x="118" y="32"/>
                      </a:cubicBezTo>
                      <a:cubicBezTo>
                        <a:pt x="119" y="33"/>
                        <a:pt x="120" y="34"/>
                        <a:pt x="122" y="35"/>
                      </a:cubicBezTo>
                      <a:cubicBezTo>
                        <a:pt x="126" y="36"/>
                        <a:pt x="130" y="36"/>
                        <a:pt x="134" y="33"/>
                      </a:cubicBezTo>
                      <a:cubicBezTo>
                        <a:pt x="134" y="33"/>
                        <a:pt x="134" y="33"/>
                        <a:pt x="134" y="33"/>
                      </a:cubicBezTo>
                      <a:cubicBezTo>
                        <a:pt x="134" y="33"/>
                        <a:pt x="134" y="33"/>
                        <a:pt x="134" y="33"/>
                      </a:cubicBezTo>
                      <a:cubicBezTo>
                        <a:pt x="140" y="26"/>
                        <a:pt x="140" y="26"/>
                        <a:pt x="140" y="26"/>
                      </a:cubicBezTo>
                      <a:cubicBezTo>
                        <a:pt x="143" y="24"/>
                        <a:pt x="143" y="24"/>
                        <a:pt x="143" y="24"/>
                      </a:cubicBezTo>
                      <a:cubicBezTo>
                        <a:pt x="148" y="20"/>
                        <a:pt x="155" y="20"/>
                        <a:pt x="161" y="24"/>
                      </a:cubicBezTo>
                      <a:cubicBezTo>
                        <a:pt x="169" y="32"/>
                        <a:pt x="169" y="32"/>
                        <a:pt x="169" y="32"/>
                      </a:cubicBezTo>
                      <a:cubicBezTo>
                        <a:pt x="173" y="37"/>
                        <a:pt x="173" y="44"/>
                        <a:pt x="169" y="49"/>
                      </a:cubicBezTo>
                      <a:cubicBezTo>
                        <a:pt x="166" y="52"/>
                        <a:pt x="166" y="52"/>
                        <a:pt x="166" y="52"/>
                      </a:cubicBezTo>
                      <a:cubicBezTo>
                        <a:pt x="161" y="56"/>
                        <a:pt x="161" y="56"/>
                        <a:pt x="161" y="56"/>
                      </a:cubicBezTo>
                      <a:cubicBezTo>
                        <a:pt x="159" y="59"/>
                        <a:pt x="159" y="59"/>
                        <a:pt x="159" y="59"/>
                      </a:cubicBezTo>
                      <a:cubicBezTo>
                        <a:pt x="159" y="60"/>
                        <a:pt x="158" y="61"/>
                        <a:pt x="157" y="62"/>
                      </a:cubicBezTo>
                      <a:cubicBezTo>
                        <a:pt x="157" y="63"/>
                        <a:pt x="157" y="65"/>
                        <a:pt x="157" y="66"/>
                      </a:cubicBezTo>
                      <a:cubicBezTo>
                        <a:pt x="157" y="70"/>
                        <a:pt x="159" y="74"/>
                        <a:pt x="162" y="76"/>
                      </a:cubicBezTo>
                      <a:cubicBezTo>
                        <a:pt x="162" y="76"/>
                        <a:pt x="162" y="76"/>
                        <a:pt x="162" y="76"/>
                      </a:cubicBezTo>
                      <a:cubicBezTo>
                        <a:pt x="164" y="77"/>
                        <a:pt x="166" y="78"/>
                        <a:pt x="168" y="78"/>
                      </a:cubicBezTo>
                      <a:cubicBezTo>
                        <a:pt x="168" y="78"/>
                        <a:pt x="168" y="78"/>
                        <a:pt x="168" y="78"/>
                      </a:cubicBezTo>
                      <a:cubicBezTo>
                        <a:pt x="168" y="78"/>
                        <a:pt x="168" y="78"/>
                        <a:pt x="168" y="78"/>
                      </a:cubicBezTo>
                      <a:cubicBezTo>
                        <a:pt x="177" y="78"/>
                        <a:pt x="177" y="78"/>
                        <a:pt x="177" y="78"/>
                      </a:cubicBezTo>
                      <a:cubicBezTo>
                        <a:pt x="181" y="78"/>
                        <a:pt x="181" y="78"/>
                        <a:pt x="181" y="78"/>
                      </a:cubicBezTo>
                      <a:cubicBezTo>
                        <a:pt x="187" y="79"/>
                        <a:pt x="192" y="84"/>
                        <a:pt x="193" y="90"/>
                      </a:cubicBezTo>
                      <a:close/>
                      <a:moveTo>
                        <a:pt x="96" y="66"/>
                      </a:moveTo>
                      <a:cubicBezTo>
                        <a:pt x="80" y="66"/>
                        <a:pt x="66" y="79"/>
                        <a:pt x="66" y="96"/>
                      </a:cubicBezTo>
                      <a:cubicBezTo>
                        <a:pt x="66" y="113"/>
                        <a:pt x="80" y="126"/>
                        <a:pt x="96" y="126"/>
                      </a:cubicBezTo>
                      <a:cubicBezTo>
                        <a:pt x="113" y="126"/>
                        <a:pt x="127" y="113"/>
                        <a:pt x="127" y="96"/>
                      </a:cubicBezTo>
                      <a:cubicBezTo>
                        <a:pt x="127" y="79"/>
                        <a:pt x="113" y="66"/>
                        <a:pt x="96" y="6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2D10602-47AC-794F-80DE-F45B808AD375}"/>
              </a:ext>
            </a:extLst>
          </p:cNvPr>
          <p:cNvSpPr/>
          <p:nvPr/>
        </p:nvSpPr>
        <p:spPr>
          <a:xfrm>
            <a:off x="4495801" y="1346334"/>
            <a:ext cx="3276599" cy="209570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365760" lvl="1" indent="-365760" defTabSz="121917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529B"/>
              </a:buClr>
              <a:buSzPct val="90000"/>
              <a:buFont typeface="Arial" charset="0"/>
              <a:buChar char="+"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RBAC / ABAC / OBAC</a:t>
            </a:r>
          </a:p>
          <a:p>
            <a:pPr marL="365760" lvl="1" indent="-365760" defTabSz="121917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529B"/>
              </a:buClr>
              <a:buSzPct val="90000"/>
              <a:buFont typeface="Arial" charset="0"/>
              <a:buChar char="+"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Key Vaults / Key Stores</a:t>
            </a:r>
          </a:p>
          <a:p>
            <a:pPr marL="365760" lvl="1" indent="-365760" defTabSz="121917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529B"/>
              </a:buClr>
              <a:buSzPct val="90000"/>
              <a:buFont typeface="Arial" charset="0"/>
              <a:buChar char="+"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Paper Policy / Cloud Policy</a:t>
            </a:r>
          </a:p>
          <a:p>
            <a:pPr marL="365760" lvl="1" indent="-365760" defTabSz="121917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529B"/>
              </a:buClr>
              <a:buSzPct val="90000"/>
              <a:buFont typeface="Arial" charset="0"/>
              <a:buChar char="+"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Containers / Kubernetes</a:t>
            </a:r>
          </a:p>
          <a:p>
            <a:pPr marL="365760" lvl="1" indent="-365760" defTabSz="121917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529B"/>
              </a:buClr>
              <a:buSzPct val="90000"/>
              <a:buFont typeface="Arial" charset="0"/>
              <a:buChar char="+"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Log Analyzers / Monitoring</a:t>
            </a:r>
          </a:p>
          <a:p>
            <a:pPr marL="365760" lvl="1" indent="-365760" defTabSz="121917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529B"/>
              </a:buClr>
              <a:buSzPct val="90000"/>
              <a:buFont typeface="Arial" charset="0"/>
              <a:buChar char="+"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66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69E0BE9-D6E3-42A0-90FB-2EB54F33B80C}"/>
              </a:ext>
            </a:extLst>
          </p:cNvPr>
          <p:cNvSpPr/>
          <p:nvPr/>
        </p:nvSpPr>
        <p:spPr>
          <a:xfrm>
            <a:off x="5638800" y="1733550"/>
            <a:ext cx="2895606" cy="289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CD51C2-05CD-4A58-BFB4-BC541E317FE1}"/>
              </a:ext>
            </a:extLst>
          </p:cNvPr>
          <p:cNvGrpSpPr/>
          <p:nvPr/>
        </p:nvGrpSpPr>
        <p:grpSpPr>
          <a:xfrm>
            <a:off x="6400800" y="3355112"/>
            <a:ext cx="1234702" cy="1044962"/>
            <a:chOff x="3863296" y="2242606"/>
            <a:chExt cx="563574" cy="476968"/>
          </a:xfrm>
        </p:grpSpPr>
        <p:grpSp>
          <p:nvGrpSpPr>
            <p:cNvPr id="20" name="Group 8">
              <a:extLst>
                <a:ext uri="{FF2B5EF4-FFF2-40B4-BE49-F238E27FC236}">
                  <a16:creationId xmlns:a16="http://schemas.microsoft.com/office/drawing/2014/main" id="{E08514FF-E043-4E76-9FB0-EC0F21A76CF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863296" y="2242606"/>
              <a:ext cx="563574" cy="476968"/>
              <a:chOff x="1407" y="1948"/>
              <a:chExt cx="449" cy="380"/>
            </a:xfrm>
          </p:grpSpPr>
          <p:sp>
            <p:nvSpPr>
              <p:cNvPr id="28" name="AutoShape 7">
                <a:extLst>
                  <a:ext uri="{FF2B5EF4-FFF2-40B4-BE49-F238E27FC236}">
                    <a16:creationId xmlns:a16="http://schemas.microsoft.com/office/drawing/2014/main" id="{FC8F0AFC-613B-4736-ACBF-16E0528A054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407" y="1950"/>
                <a:ext cx="447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FE3C795B-350D-43D9-9817-4DCC538AFF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7" y="1948"/>
                <a:ext cx="449" cy="303"/>
              </a:xfrm>
              <a:custGeom>
                <a:avLst/>
                <a:gdLst>
                  <a:gd name="T0" fmla="*/ 209 w 232"/>
                  <a:gd name="T1" fmla="*/ 75 h 156"/>
                  <a:gd name="T2" fmla="*/ 116 w 232"/>
                  <a:gd name="T3" fmla="*/ 0 h 156"/>
                  <a:gd name="T4" fmla="*/ 62 w 232"/>
                  <a:gd name="T5" fmla="*/ 29 h 156"/>
                  <a:gd name="T6" fmla="*/ 62 w 232"/>
                  <a:gd name="T7" fmla="*/ 152 h 156"/>
                  <a:gd name="T8" fmla="*/ 75 w 232"/>
                  <a:gd name="T9" fmla="*/ 140 h 156"/>
                  <a:gd name="T10" fmla="*/ 11 w 232"/>
                  <a:gd name="T11" fmla="*/ 91 h 156"/>
                  <a:gd name="T12" fmla="*/ 74 w 232"/>
                  <a:gd name="T13" fmla="*/ 41 h 156"/>
                  <a:gd name="T14" fmla="*/ 159 w 232"/>
                  <a:gd name="T15" fmla="*/ 43 h 156"/>
                  <a:gd name="T16" fmla="*/ 198 w 232"/>
                  <a:gd name="T17" fmla="*/ 75 h 156"/>
                  <a:gd name="T18" fmla="*/ 198 w 232"/>
                  <a:gd name="T19" fmla="*/ 86 h 156"/>
                  <a:gd name="T20" fmla="*/ 198 w 232"/>
                  <a:gd name="T21" fmla="*/ 134 h 156"/>
                  <a:gd name="T22" fmla="*/ 160 w 232"/>
                  <a:gd name="T23" fmla="*/ 146 h 156"/>
                  <a:gd name="T24" fmla="*/ 183 w 232"/>
                  <a:gd name="T25" fmla="*/ 141 h 156"/>
                  <a:gd name="T26" fmla="*/ 232 w 232"/>
                  <a:gd name="T27" fmla="*/ 110 h 156"/>
                  <a:gd name="T28" fmla="*/ 78 w 232"/>
                  <a:gd name="T29" fmla="*/ 86 h 156"/>
                  <a:gd name="T30" fmla="*/ 76 w 232"/>
                  <a:gd name="T31" fmla="*/ 78 h 156"/>
                  <a:gd name="T32" fmla="*/ 62 w 232"/>
                  <a:gd name="T33" fmla="*/ 63 h 156"/>
                  <a:gd name="T34" fmla="*/ 51 w 232"/>
                  <a:gd name="T35" fmla="*/ 67 h 156"/>
                  <a:gd name="T36" fmla="*/ 47 w 232"/>
                  <a:gd name="T37" fmla="*/ 86 h 156"/>
                  <a:gd name="T38" fmla="*/ 40 w 232"/>
                  <a:gd name="T39" fmla="*/ 91 h 156"/>
                  <a:gd name="T40" fmla="*/ 45 w 232"/>
                  <a:gd name="T41" fmla="*/ 112 h 156"/>
                  <a:gd name="T42" fmla="*/ 83 w 232"/>
                  <a:gd name="T43" fmla="*/ 107 h 156"/>
                  <a:gd name="T44" fmla="*/ 78 w 232"/>
                  <a:gd name="T45" fmla="*/ 86 h 156"/>
                  <a:gd name="T46" fmla="*/ 64 w 232"/>
                  <a:gd name="T47" fmla="*/ 100 h 156"/>
                  <a:gd name="T48" fmla="*/ 62 w 232"/>
                  <a:gd name="T49" fmla="*/ 106 h 156"/>
                  <a:gd name="T50" fmla="*/ 59 w 232"/>
                  <a:gd name="T51" fmla="*/ 100 h 156"/>
                  <a:gd name="T52" fmla="*/ 58 w 232"/>
                  <a:gd name="T53" fmla="*/ 96 h 156"/>
                  <a:gd name="T54" fmla="*/ 65 w 232"/>
                  <a:gd name="T55" fmla="*/ 96 h 156"/>
                  <a:gd name="T56" fmla="*/ 72 w 232"/>
                  <a:gd name="T57" fmla="*/ 86 h 156"/>
                  <a:gd name="T58" fmla="*/ 51 w 232"/>
                  <a:gd name="T59" fmla="*/ 78 h 156"/>
                  <a:gd name="T60" fmla="*/ 61 w 232"/>
                  <a:gd name="T61" fmla="*/ 67 h 156"/>
                  <a:gd name="T62" fmla="*/ 62 w 232"/>
                  <a:gd name="T63" fmla="*/ 67 h 156"/>
                  <a:gd name="T64" fmla="*/ 72 w 232"/>
                  <a:gd name="T65" fmla="*/ 78 h 156"/>
                  <a:gd name="T66" fmla="*/ 62 w 232"/>
                  <a:gd name="T67" fmla="*/ 50 h 156"/>
                  <a:gd name="T68" fmla="*/ 62 w 232"/>
                  <a:gd name="T69" fmla="*/ 131 h 156"/>
                  <a:gd name="T70" fmla="*/ 62 w 232"/>
                  <a:gd name="T71" fmla="*/ 50 h 156"/>
                  <a:gd name="T72" fmla="*/ 27 w 232"/>
                  <a:gd name="T73" fmla="*/ 90 h 156"/>
                  <a:gd name="T74" fmla="*/ 96 w 232"/>
                  <a:gd name="T75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32" h="156">
                    <a:moveTo>
                      <a:pt x="209" y="77"/>
                    </a:moveTo>
                    <a:cubicBezTo>
                      <a:pt x="209" y="76"/>
                      <a:pt x="209" y="76"/>
                      <a:pt x="209" y="75"/>
                    </a:cubicBezTo>
                    <a:cubicBezTo>
                      <a:pt x="209" y="51"/>
                      <a:pt x="189" y="32"/>
                      <a:pt x="166" y="32"/>
                    </a:cubicBezTo>
                    <a:cubicBezTo>
                      <a:pt x="157" y="13"/>
                      <a:pt x="138" y="0"/>
                      <a:pt x="116" y="0"/>
                    </a:cubicBezTo>
                    <a:cubicBezTo>
                      <a:pt x="96" y="0"/>
                      <a:pt x="77" y="11"/>
                      <a:pt x="68" y="30"/>
                    </a:cubicBezTo>
                    <a:cubicBezTo>
                      <a:pt x="66" y="29"/>
                      <a:pt x="64" y="29"/>
                      <a:pt x="62" y="29"/>
                    </a:cubicBezTo>
                    <a:cubicBezTo>
                      <a:pt x="28" y="29"/>
                      <a:pt x="0" y="57"/>
                      <a:pt x="0" y="91"/>
                    </a:cubicBezTo>
                    <a:cubicBezTo>
                      <a:pt x="0" y="124"/>
                      <a:pt x="28" y="152"/>
                      <a:pt x="62" y="152"/>
                    </a:cubicBezTo>
                    <a:cubicBezTo>
                      <a:pt x="65" y="152"/>
                      <a:pt x="68" y="151"/>
                      <a:pt x="72" y="151"/>
                    </a:cubicBezTo>
                    <a:cubicBezTo>
                      <a:pt x="72" y="147"/>
                      <a:pt x="74" y="143"/>
                      <a:pt x="75" y="140"/>
                    </a:cubicBezTo>
                    <a:cubicBezTo>
                      <a:pt x="71" y="141"/>
                      <a:pt x="66" y="141"/>
                      <a:pt x="62" y="141"/>
                    </a:cubicBezTo>
                    <a:cubicBezTo>
                      <a:pt x="33" y="141"/>
                      <a:pt x="11" y="119"/>
                      <a:pt x="11" y="91"/>
                    </a:cubicBezTo>
                    <a:cubicBezTo>
                      <a:pt x="11" y="62"/>
                      <a:pt x="33" y="40"/>
                      <a:pt x="62" y="40"/>
                    </a:cubicBezTo>
                    <a:cubicBezTo>
                      <a:pt x="66" y="40"/>
                      <a:pt x="70" y="40"/>
                      <a:pt x="74" y="41"/>
                    </a:cubicBezTo>
                    <a:cubicBezTo>
                      <a:pt x="80" y="23"/>
                      <a:pt x="97" y="10"/>
                      <a:pt x="116" y="10"/>
                    </a:cubicBezTo>
                    <a:cubicBezTo>
                      <a:pt x="137" y="10"/>
                      <a:pt x="154" y="24"/>
                      <a:pt x="159" y="43"/>
                    </a:cubicBezTo>
                    <a:cubicBezTo>
                      <a:pt x="161" y="42"/>
                      <a:pt x="163" y="42"/>
                      <a:pt x="166" y="42"/>
                    </a:cubicBezTo>
                    <a:cubicBezTo>
                      <a:pt x="184" y="42"/>
                      <a:pt x="198" y="57"/>
                      <a:pt x="198" y="75"/>
                    </a:cubicBezTo>
                    <a:cubicBezTo>
                      <a:pt x="198" y="79"/>
                      <a:pt x="198" y="82"/>
                      <a:pt x="196" y="86"/>
                    </a:cubicBezTo>
                    <a:cubicBezTo>
                      <a:pt x="197" y="86"/>
                      <a:pt x="197" y="86"/>
                      <a:pt x="198" y="86"/>
                    </a:cubicBezTo>
                    <a:cubicBezTo>
                      <a:pt x="211" y="86"/>
                      <a:pt x="222" y="97"/>
                      <a:pt x="222" y="110"/>
                    </a:cubicBezTo>
                    <a:cubicBezTo>
                      <a:pt x="222" y="124"/>
                      <a:pt x="211" y="134"/>
                      <a:pt x="198" y="134"/>
                    </a:cubicBezTo>
                    <a:cubicBezTo>
                      <a:pt x="191" y="134"/>
                      <a:pt x="185" y="132"/>
                      <a:pt x="180" y="127"/>
                    </a:cubicBezTo>
                    <a:cubicBezTo>
                      <a:pt x="177" y="136"/>
                      <a:pt x="169" y="143"/>
                      <a:pt x="160" y="146"/>
                    </a:cubicBezTo>
                    <a:cubicBezTo>
                      <a:pt x="161" y="149"/>
                      <a:pt x="161" y="152"/>
                      <a:pt x="162" y="156"/>
                    </a:cubicBezTo>
                    <a:cubicBezTo>
                      <a:pt x="170" y="153"/>
                      <a:pt x="178" y="148"/>
                      <a:pt x="183" y="141"/>
                    </a:cubicBezTo>
                    <a:cubicBezTo>
                      <a:pt x="188" y="144"/>
                      <a:pt x="193" y="145"/>
                      <a:pt x="198" y="145"/>
                    </a:cubicBezTo>
                    <a:cubicBezTo>
                      <a:pt x="217" y="145"/>
                      <a:pt x="232" y="129"/>
                      <a:pt x="232" y="110"/>
                    </a:cubicBezTo>
                    <a:cubicBezTo>
                      <a:pt x="232" y="95"/>
                      <a:pt x="222" y="82"/>
                      <a:pt x="209" y="77"/>
                    </a:cubicBezTo>
                    <a:close/>
                    <a:moveTo>
                      <a:pt x="78" y="86"/>
                    </a:moveTo>
                    <a:cubicBezTo>
                      <a:pt x="76" y="86"/>
                      <a:pt x="76" y="86"/>
                      <a:pt x="76" y="86"/>
                    </a:cubicBezTo>
                    <a:cubicBezTo>
                      <a:pt x="76" y="78"/>
                      <a:pt x="76" y="78"/>
                      <a:pt x="76" y="78"/>
                    </a:cubicBezTo>
                    <a:cubicBezTo>
                      <a:pt x="76" y="74"/>
                      <a:pt x="75" y="70"/>
                      <a:pt x="72" y="67"/>
                    </a:cubicBezTo>
                    <a:cubicBezTo>
                      <a:pt x="69" y="64"/>
                      <a:pt x="66" y="63"/>
                      <a:pt x="62" y="63"/>
                    </a:cubicBezTo>
                    <a:cubicBezTo>
                      <a:pt x="62" y="63"/>
                      <a:pt x="62" y="63"/>
                      <a:pt x="62" y="63"/>
                    </a:cubicBezTo>
                    <a:cubicBezTo>
                      <a:pt x="58" y="63"/>
                      <a:pt x="54" y="64"/>
                      <a:pt x="51" y="67"/>
                    </a:cubicBezTo>
                    <a:cubicBezTo>
                      <a:pt x="48" y="70"/>
                      <a:pt x="47" y="74"/>
                      <a:pt x="47" y="78"/>
                    </a:cubicBezTo>
                    <a:cubicBezTo>
                      <a:pt x="47" y="86"/>
                      <a:pt x="47" y="86"/>
                      <a:pt x="47" y="86"/>
                    </a:cubicBezTo>
                    <a:cubicBezTo>
                      <a:pt x="45" y="86"/>
                      <a:pt x="45" y="86"/>
                      <a:pt x="45" y="86"/>
                    </a:cubicBezTo>
                    <a:cubicBezTo>
                      <a:pt x="42" y="86"/>
                      <a:pt x="40" y="88"/>
                      <a:pt x="40" y="91"/>
                    </a:cubicBezTo>
                    <a:cubicBezTo>
                      <a:pt x="40" y="107"/>
                      <a:pt x="40" y="107"/>
                      <a:pt x="40" y="107"/>
                    </a:cubicBezTo>
                    <a:cubicBezTo>
                      <a:pt x="40" y="110"/>
                      <a:pt x="42" y="112"/>
                      <a:pt x="45" y="112"/>
                    </a:cubicBezTo>
                    <a:cubicBezTo>
                      <a:pt x="78" y="112"/>
                      <a:pt x="78" y="112"/>
                      <a:pt x="78" y="112"/>
                    </a:cubicBezTo>
                    <a:cubicBezTo>
                      <a:pt x="81" y="112"/>
                      <a:pt x="83" y="110"/>
                      <a:pt x="83" y="107"/>
                    </a:cubicBezTo>
                    <a:cubicBezTo>
                      <a:pt x="83" y="91"/>
                      <a:pt x="83" y="91"/>
                      <a:pt x="83" y="91"/>
                    </a:cubicBezTo>
                    <a:cubicBezTo>
                      <a:pt x="83" y="88"/>
                      <a:pt x="81" y="86"/>
                      <a:pt x="78" y="86"/>
                    </a:cubicBezTo>
                    <a:close/>
                    <a:moveTo>
                      <a:pt x="65" y="97"/>
                    </a:moveTo>
                    <a:cubicBezTo>
                      <a:pt x="65" y="99"/>
                      <a:pt x="65" y="100"/>
                      <a:pt x="64" y="100"/>
                    </a:cubicBezTo>
                    <a:cubicBezTo>
                      <a:pt x="64" y="104"/>
                      <a:pt x="64" y="104"/>
                      <a:pt x="64" y="104"/>
                    </a:cubicBezTo>
                    <a:cubicBezTo>
                      <a:pt x="64" y="105"/>
                      <a:pt x="63" y="106"/>
                      <a:pt x="62" y="106"/>
                    </a:cubicBezTo>
                    <a:cubicBezTo>
                      <a:pt x="60" y="106"/>
                      <a:pt x="59" y="105"/>
                      <a:pt x="59" y="104"/>
                    </a:cubicBezTo>
                    <a:cubicBezTo>
                      <a:pt x="59" y="100"/>
                      <a:pt x="59" y="100"/>
                      <a:pt x="59" y="100"/>
                    </a:cubicBezTo>
                    <a:cubicBezTo>
                      <a:pt x="59" y="100"/>
                      <a:pt x="58" y="99"/>
                      <a:pt x="58" y="97"/>
                    </a:cubicBezTo>
                    <a:cubicBezTo>
                      <a:pt x="58" y="96"/>
                      <a:pt x="58" y="96"/>
                      <a:pt x="58" y="96"/>
                    </a:cubicBezTo>
                    <a:cubicBezTo>
                      <a:pt x="58" y="94"/>
                      <a:pt x="60" y="92"/>
                      <a:pt x="62" y="92"/>
                    </a:cubicBezTo>
                    <a:cubicBezTo>
                      <a:pt x="64" y="92"/>
                      <a:pt x="65" y="94"/>
                      <a:pt x="65" y="96"/>
                    </a:cubicBezTo>
                    <a:lnTo>
                      <a:pt x="65" y="97"/>
                    </a:lnTo>
                    <a:close/>
                    <a:moveTo>
                      <a:pt x="72" y="86"/>
                    </a:moveTo>
                    <a:cubicBezTo>
                      <a:pt x="51" y="86"/>
                      <a:pt x="51" y="86"/>
                      <a:pt x="51" y="86"/>
                    </a:cubicBezTo>
                    <a:cubicBezTo>
                      <a:pt x="51" y="78"/>
                      <a:pt x="51" y="78"/>
                      <a:pt x="51" y="78"/>
                    </a:cubicBezTo>
                    <a:cubicBezTo>
                      <a:pt x="51" y="75"/>
                      <a:pt x="52" y="72"/>
                      <a:pt x="54" y="70"/>
                    </a:cubicBezTo>
                    <a:cubicBezTo>
                      <a:pt x="56" y="68"/>
                      <a:pt x="59" y="67"/>
                      <a:pt x="61" y="67"/>
                    </a:cubicBezTo>
                    <a:cubicBezTo>
                      <a:pt x="61" y="67"/>
                      <a:pt x="61" y="67"/>
                      <a:pt x="61" y="67"/>
                    </a:cubicBezTo>
                    <a:cubicBezTo>
                      <a:pt x="61" y="67"/>
                      <a:pt x="62" y="67"/>
                      <a:pt x="62" y="67"/>
                    </a:cubicBezTo>
                    <a:cubicBezTo>
                      <a:pt x="64" y="67"/>
                      <a:pt x="67" y="68"/>
                      <a:pt x="69" y="70"/>
                    </a:cubicBezTo>
                    <a:cubicBezTo>
                      <a:pt x="71" y="72"/>
                      <a:pt x="72" y="75"/>
                      <a:pt x="72" y="78"/>
                    </a:cubicBezTo>
                    <a:lnTo>
                      <a:pt x="72" y="86"/>
                    </a:lnTo>
                    <a:close/>
                    <a:moveTo>
                      <a:pt x="62" y="50"/>
                    </a:moveTo>
                    <a:cubicBezTo>
                      <a:pt x="39" y="50"/>
                      <a:pt x="21" y="68"/>
                      <a:pt x="21" y="90"/>
                    </a:cubicBezTo>
                    <a:cubicBezTo>
                      <a:pt x="21" y="113"/>
                      <a:pt x="39" y="131"/>
                      <a:pt x="62" y="131"/>
                    </a:cubicBezTo>
                    <a:cubicBezTo>
                      <a:pt x="84" y="131"/>
                      <a:pt x="102" y="113"/>
                      <a:pt x="102" y="90"/>
                    </a:cubicBezTo>
                    <a:cubicBezTo>
                      <a:pt x="102" y="68"/>
                      <a:pt x="84" y="50"/>
                      <a:pt x="62" y="50"/>
                    </a:cubicBezTo>
                    <a:close/>
                    <a:moveTo>
                      <a:pt x="62" y="125"/>
                    </a:moveTo>
                    <a:cubicBezTo>
                      <a:pt x="43" y="125"/>
                      <a:pt x="27" y="109"/>
                      <a:pt x="27" y="90"/>
                    </a:cubicBezTo>
                    <a:cubicBezTo>
                      <a:pt x="27" y="72"/>
                      <a:pt x="43" y="56"/>
                      <a:pt x="62" y="56"/>
                    </a:cubicBezTo>
                    <a:cubicBezTo>
                      <a:pt x="80" y="56"/>
                      <a:pt x="96" y="72"/>
                      <a:pt x="96" y="90"/>
                    </a:cubicBezTo>
                    <a:cubicBezTo>
                      <a:pt x="96" y="109"/>
                      <a:pt x="80" y="125"/>
                      <a:pt x="62" y="125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7708B81-B9EE-455E-AF18-C2B60C81FB43}"/>
                </a:ext>
              </a:extLst>
            </p:cNvPr>
            <p:cNvGrpSpPr/>
            <p:nvPr/>
          </p:nvGrpSpPr>
          <p:grpSpPr>
            <a:xfrm>
              <a:off x="3922532" y="2366098"/>
              <a:ext cx="312555" cy="336170"/>
              <a:chOff x="3922532" y="2366098"/>
              <a:chExt cx="312555" cy="33617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F6510D9-FFDC-4B43-BECD-27506C212D83}"/>
                  </a:ext>
                </a:extLst>
              </p:cNvPr>
              <p:cNvGrpSpPr/>
              <p:nvPr/>
            </p:nvGrpSpPr>
            <p:grpSpPr>
              <a:xfrm rot="9786532">
                <a:off x="4053818" y="2516653"/>
                <a:ext cx="181269" cy="185615"/>
                <a:chOff x="769494" y="2776829"/>
                <a:chExt cx="159898" cy="163732"/>
              </a:xfrm>
              <a:solidFill>
                <a:srgbClr val="92D050"/>
              </a:solidFill>
            </p:grpSpPr>
            <p:sp>
              <p:nvSpPr>
                <p:cNvPr id="26" name="Circular Arrow 42">
                  <a:extLst>
                    <a:ext uri="{FF2B5EF4-FFF2-40B4-BE49-F238E27FC236}">
                      <a16:creationId xmlns:a16="http://schemas.microsoft.com/office/drawing/2014/main" id="{AF03F561-9670-4463-8946-F439465E65F8}"/>
                    </a:ext>
                  </a:extLst>
                </p:cNvPr>
                <p:cNvSpPr/>
                <p:nvPr/>
              </p:nvSpPr>
              <p:spPr>
                <a:xfrm>
                  <a:off x="769496" y="2776829"/>
                  <a:ext cx="159896" cy="159896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1807513"/>
                    <a:gd name="adj5" fmla="val 125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" name="Circular Arrow 43">
                  <a:extLst>
                    <a:ext uri="{FF2B5EF4-FFF2-40B4-BE49-F238E27FC236}">
                      <a16:creationId xmlns:a16="http://schemas.microsoft.com/office/drawing/2014/main" id="{6F1EF59B-4B15-4549-86CF-358863E9A8D7}"/>
                    </a:ext>
                  </a:extLst>
                </p:cNvPr>
                <p:cNvSpPr/>
                <p:nvPr/>
              </p:nvSpPr>
              <p:spPr>
                <a:xfrm rot="10800000">
                  <a:off x="769494" y="2780665"/>
                  <a:ext cx="159896" cy="159896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2374785"/>
                    <a:gd name="adj5" fmla="val 125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E177FB7-9EF4-45B4-8714-3BC7C9CF2D46}"/>
                  </a:ext>
                </a:extLst>
              </p:cNvPr>
              <p:cNvGrpSpPr/>
              <p:nvPr/>
            </p:nvGrpSpPr>
            <p:grpSpPr>
              <a:xfrm>
                <a:off x="3922532" y="2366098"/>
                <a:ext cx="186776" cy="186777"/>
                <a:chOff x="3922532" y="2366098"/>
                <a:chExt cx="186776" cy="186777"/>
              </a:xfrm>
              <a:solidFill>
                <a:srgbClr val="92D050"/>
              </a:solidFill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718A9DA4-7FD9-4954-A872-D599C9C026EB}"/>
                    </a:ext>
                  </a:extLst>
                </p:cNvPr>
                <p:cNvSpPr/>
                <p:nvPr/>
              </p:nvSpPr>
              <p:spPr>
                <a:xfrm>
                  <a:off x="3922532" y="2366098"/>
                  <a:ext cx="186776" cy="186777"/>
                </a:xfrm>
                <a:prstGeom prst="ellipse">
                  <a:avLst/>
                </a:prstGeom>
                <a:grpFill/>
                <a:ln w="1905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Freeform 3175">
                  <a:extLst>
                    <a:ext uri="{FF2B5EF4-FFF2-40B4-BE49-F238E27FC236}">
                      <a16:creationId xmlns:a16="http://schemas.microsoft.com/office/drawing/2014/main" id="{C3E68C3F-4503-40E4-A141-4A80EF100B11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 rot="9900000">
                  <a:off x="3934846" y="2378944"/>
                  <a:ext cx="162148" cy="161084"/>
                </a:xfrm>
                <a:custGeom>
                  <a:avLst/>
                  <a:gdLst>
                    <a:gd name="T0" fmla="*/ 181 w 193"/>
                    <a:gd name="T1" fmla="*/ 114 h 192"/>
                    <a:gd name="T2" fmla="*/ 167 w 193"/>
                    <a:gd name="T3" fmla="*/ 114 h 192"/>
                    <a:gd name="T4" fmla="*/ 160 w 193"/>
                    <a:gd name="T5" fmla="*/ 134 h 192"/>
                    <a:gd name="T6" fmla="*/ 161 w 193"/>
                    <a:gd name="T7" fmla="*/ 135 h 192"/>
                    <a:gd name="T8" fmla="*/ 169 w 193"/>
                    <a:gd name="T9" fmla="*/ 160 h 192"/>
                    <a:gd name="T10" fmla="*/ 140 w 193"/>
                    <a:gd name="T11" fmla="*/ 166 h 192"/>
                    <a:gd name="T12" fmla="*/ 133 w 193"/>
                    <a:gd name="T13" fmla="*/ 158 h 192"/>
                    <a:gd name="T14" fmla="*/ 126 w 193"/>
                    <a:gd name="T15" fmla="*/ 156 h 192"/>
                    <a:gd name="T16" fmla="*/ 123 w 193"/>
                    <a:gd name="T17" fmla="*/ 157 h 192"/>
                    <a:gd name="T18" fmla="*/ 121 w 193"/>
                    <a:gd name="T19" fmla="*/ 158 h 192"/>
                    <a:gd name="T20" fmla="*/ 120 w 193"/>
                    <a:gd name="T21" fmla="*/ 158 h 192"/>
                    <a:gd name="T22" fmla="*/ 117 w 193"/>
                    <a:gd name="T23" fmla="*/ 161 h 192"/>
                    <a:gd name="T24" fmla="*/ 114 w 193"/>
                    <a:gd name="T25" fmla="*/ 167 h 192"/>
                    <a:gd name="T26" fmla="*/ 114 w 193"/>
                    <a:gd name="T27" fmla="*/ 176 h 192"/>
                    <a:gd name="T28" fmla="*/ 91 w 193"/>
                    <a:gd name="T29" fmla="*/ 192 h 192"/>
                    <a:gd name="T30" fmla="*/ 78 w 193"/>
                    <a:gd name="T31" fmla="*/ 170 h 192"/>
                    <a:gd name="T32" fmla="*/ 78 w 193"/>
                    <a:gd name="T33" fmla="*/ 167 h 192"/>
                    <a:gd name="T34" fmla="*/ 65 w 193"/>
                    <a:gd name="T35" fmla="*/ 157 h 192"/>
                    <a:gd name="T36" fmla="*/ 64 w 193"/>
                    <a:gd name="T37" fmla="*/ 157 h 192"/>
                    <a:gd name="T38" fmla="*/ 63 w 193"/>
                    <a:gd name="T39" fmla="*/ 157 h 192"/>
                    <a:gd name="T40" fmla="*/ 61 w 193"/>
                    <a:gd name="T41" fmla="*/ 158 h 192"/>
                    <a:gd name="T42" fmla="*/ 60 w 193"/>
                    <a:gd name="T43" fmla="*/ 158 h 192"/>
                    <a:gd name="T44" fmla="*/ 59 w 193"/>
                    <a:gd name="T45" fmla="*/ 159 h 192"/>
                    <a:gd name="T46" fmla="*/ 32 w 193"/>
                    <a:gd name="T47" fmla="*/ 168 h 192"/>
                    <a:gd name="T48" fmla="*/ 27 w 193"/>
                    <a:gd name="T49" fmla="*/ 140 h 192"/>
                    <a:gd name="T50" fmla="*/ 33 w 193"/>
                    <a:gd name="T51" fmla="*/ 133 h 192"/>
                    <a:gd name="T52" fmla="*/ 36 w 193"/>
                    <a:gd name="T53" fmla="*/ 126 h 192"/>
                    <a:gd name="T54" fmla="*/ 26 w 193"/>
                    <a:gd name="T55" fmla="*/ 114 h 192"/>
                    <a:gd name="T56" fmla="*/ 12 w 193"/>
                    <a:gd name="T57" fmla="*/ 114 h 192"/>
                    <a:gd name="T58" fmla="*/ 12 w 193"/>
                    <a:gd name="T59" fmla="*/ 78 h 192"/>
                    <a:gd name="T60" fmla="*/ 25 w 193"/>
                    <a:gd name="T61" fmla="*/ 78 h 192"/>
                    <a:gd name="T62" fmla="*/ 32 w 193"/>
                    <a:gd name="T63" fmla="*/ 74 h 192"/>
                    <a:gd name="T64" fmla="*/ 36 w 193"/>
                    <a:gd name="T65" fmla="*/ 64 h 192"/>
                    <a:gd name="T66" fmla="*/ 35 w 193"/>
                    <a:gd name="T67" fmla="*/ 62 h 192"/>
                    <a:gd name="T68" fmla="*/ 35 w 193"/>
                    <a:gd name="T69" fmla="*/ 61 h 192"/>
                    <a:gd name="T70" fmla="*/ 34 w 193"/>
                    <a:gd name="T71" fmla="*/ 59 h 192"/>
                    <a:gd name="T72" fmla="*/ 33 w 193"/>
                    <a:gd name="T73" fmla="*/ 58 h 192"/>
                    <a:gd name="T74" fmla="*/ 27 w 193"/>
                    <a:gd name="T75" fmla="*/ 52 h 192"/>
                    <a:gd name="T76" fmla="*/ 32 w 193"/>
                    <a:gd name="T77" fmla="*/ 24 h 192"/>
                    <a:gd name="T78" fmla="*/ 57 w 193"/>
                    <a:gd name="T79" fmla="*/ 31 h 192"/>
                    <a:gd name="T80" fmla="*/ 74 w 193"/>
                    <a:gd name="T81" fmla="*/ 33 h 192"/>
                    <a:gd name="T82" fmla="*/ 78 w 193"/>
                    <a:gd name="T83" fmla="*/ 28 h 192"/>
                    <a:gd name="T84" fmla="*/ 78 w 193"/>
                    <a:gd name="T85" fmla="*/ 27 h 192"/>
                    <a:gd name="T86" fmla="*/ 78 w 193"/>
                    <a:gd name="T87" fmla="*/ 25 h 192"/>
                    <a:gd name="T88" fmla="*/ 78 w 193"/>
                    <a:gd name="T89" fmla="*/ 25 h 192"/>
                    <a:gd name="T90" fmla="*/ 78 w 193"/>
                    <a:gd name="T91" fmla="*/ 12 h 192"/>
                    <a:gd name="T92" fmla="*/ 114 w 193"/>
                    <a:gd name="T93" fmla="*/ 12 h 192"/>
                    <a:gd name="T94" fmla="*/ 114 w 193"/>
                    <a:gd name="T95" fmla="*/ 25 h 192"/>
                    <a:gd name="T96" fmla="*/ 134 w 193"/>
                    <a:gd name="T97" fmla="*/ 33 h 192"/>
                    <a:gd name="T98" fmla="*/ 140 w 193"/>
                    <a:gd name="T99" fmla="*/ 26 h 192"/>
                    <a:gd name="T100" fmla="*/ 169 w 193"/>
                    <a:gd name="T101" fmla="*/ 32 h 192"/>
                    <a:gd name="T102" fmla="*/ 161 w 193"/>
                    <a:gd name="T103" fmla="*/ 56 h 192"/>
                    <a:gd name="T104" fmla="*/ 157 w 193"/>
                    <a:gd name="T105" fmla="*/ 66 h 192"/>
                    <a:gd name="T106" fmla="*/ 168 w 193"/>
                    <a:gd name="T107" fmla="*/ 78 h 192"/>
                    <a:gd name="T108" fmla="*/ 177 w 193"/>
                    <a:gd name="T109" fmla="*/ 78 h 192"/>
                    <a:gd name="T110" fmla="*/ 96 w 193"/>
                    <a:gd name="T111" fmla="*/ 66 h 192"/>
                    <a:gd name="T112" fmla="*/ 127 w 193"/>
                    <a:gd name="T113" fmla="*/ 96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93" h="192">
                      <a:moveTo>
                        <a:pt x="193" y="90"/>
                      </a:moveTo>
                      <a:cubicBezTo>
                        <a:pt x="193" y="102"/>
                        <a:pt x="193" y="102"/>
                        <a:pt x="193" y="102"/>
                      </a:cubicBezTo>
                      <a:cubicBezTo>
                        <a:pt x="192" y="108"/>
                        <a:pt x="187" y="113"/>
                        <a:pt x="181" y="114"/>
                      </a:cubicBezTo>
                      <a:cubicBezTo>
                        <a:pt x="177" y="114"/>
                        <a:pt x="177" y="114"/>
                        <a:pt x="177" y="114"/>
                      </a:cubicBezTo>
                      <a:cubicBezTo>
                        <a:pt x="170" y="114"/>
                        <a:pt x="170" y="114"/>
                        <a:pt x="170" y="114"/>
                      </a:cubicBezTo>
                      <a:cubicBezTo>
                        <a:pt x="167" y="114"/>
                        <a:pt x="167" y="114"/>
                        <a:pt x="167" y="114"/>
                      </a:cubicBezTo>
                      <a:cubicBezTo>
                        <a:pt x="166" y="114"/>
                        <a:pt x="165" y="115"/>
                        <a:pt x="164" y="115"/>
                      </a:cubicBezTo>
                      <a:cubicBezTo>
                        <a:pt x="163" y="116"/>
                        <a:pt x="162" y="116"/>
                        <a:pt x="160" y="118"/>
                      </a:cubicBezTo>
                      <a:cubicBezTo>
                        <a:pt x="156" y="122"/>
                        <a:pt x="156" y="129"/>
                        <a:pt x="160" y="134"/>
                      </a:cubicBezTo>
                      <a:cubicBezTo>
                        <a:pt x="160" y="134"/>
                        <a:pt x="160" y="134"/>
                        <a:pt x="160" y="134"/>
                      </a:cubicBezTo>
                      <a:cubicBezTo>
                        <a:pt x="160" y="134"/>
                        <a:pt x="160" y="134"/>
                        <a:pt x="160" y="134"/>
                      </a:cubicBezTo>
                      <a:cubicBezTo>
                        <a:pt x="161" y="135"/>
                        <a:pt x="161" y="135"/>
                        <a:pt x="161" y="135"/>
                      </a:cubicBezTo>
                      <a:cubicBezTo>
                        <a:pt x="166" y="140"/>
                        <a:pt x="166" y="140"/>
                        <a:pt x="166" y="140"/>
                      </a:cubicBezTo>
                      <a:cubicBezTo>
                        <a:pt x="169" y="143"/>
                        <a:pt x="169" y="143"/>
                        <a:pt x="169" y="143"/>
                      </a:cubicBezTo>
                      <a:cubicBezTo>
                        <a:pt x="173" y="148"/>
                        <a:pt x="173" y="155"/>
                        <a:pt x="169" y="160"/>
                      </a:cubicBezTo>
                      <a:cubicBezTo>
                        <a:pt x="161" y="168"/>
                        <a:pt x="161" y="168"/>
                        <a:pt x="161" y="168"/>
                      </a:cubicBezTo>
                      <a:cubicBezTo>
                        <a:pt x="155" y="172"/>
                        <a:pt x="148" y="172"/>
                        <a:pt x="143" y="168"/>
                      </a:cubicBezTo>
                      <a:cubicBezTo>
                        <a:pt x="140" y="166"/>
                        <a:pt x="140" y="166"/>
                        <a:pt x="140" y="166"/>
                      </a:cubicBezTo>
                      <a:cubicBezTo>
                        <a:pt x="136" y="161"/>
                        <a:pt x="136" y="161"/>
                        <a:pt x="136" y="161"/>
                      </a:cubicBezTo>
                      <a:cubicBezTo>
                        <a:pt x="134" y="159"/>
                        <a:pt x="134" y="159"/>
                        <a:pt x="134" y="159"/>
                      </a:cubicBezTo>
                      <a:cubicBezTo>
                        <a:pt x="133" y="159"/>
                        <a:pt x="133" y="158"/>
                        <a:pt x="133" y="158"/>
                      </a:cubicBezTo>
                      <a:cubicBezTo>
                        <a:pt x="131" y="157"/>
                        <a:pt x="129" y="157"/>
                        <a:pt x="127" y="156"/>
                      </a:cubicBezTo>
                      <a:cubicBezTo>
                        <a:pt x="127" y="156"/>
                        <a:pt x="127" y="156"/>
                        <a:pt x="127" y="156"/>
                      </a:cubicBezTo>
                      <a:cubicBezTo>
                        <a:pt x="127" y="156"/>
                        <a:pt x="127" y="156"/>
                        <a:pt x="126" y="156"/>
                      </a:cubicBezTo>
                      <a:cubicBezTo>
                        <a:pt x="126" y="156"/>
                        <a:pt x="126" y="156"/>
                        <a:pt x="126" y="156"/>
                      </a:cubicBezTo>
                      <a:cubicBezTo>
                        <a:pt x="126" y="156"/>
                        <a:pt x="126" y="156"/>
                        <a:pt x="126" y="156"/>
                      </a:cubicBezTo>
                      <a:cubicBezTo>
                        <a:pt x="125" y="156"/>
                        <a:pt x="124" y="157"/>
                        <a:pt x="123" y="157"/>
                      </a:cubicBezTo>
                      <a:cubicBezTo>
                        <a:pt x="123" y="157"/>
                        <a:pt x="123" y="157"/>
                        <a:pt x="123" y="157"/>
                      </a:cubicBezTo>
                      <a:cubicBezTo>
                        <a:pt x="122" y="157"/>
                        <a:pt x="122" y="157"/>
                        <a:pt x="121" y="158"/>
                      </a:cubicBezTo>
                      <a:cubicBezTo>
                        <a:pt x="121" y="158"/>
                        <a:pt x="121" y="158"/>
                        <a:pt x="121" y="158"/>
                      </a:cubicBezTo>
                      <a:cubicBezTo>
                        <a:pt x="121" y="158"/>
                        <a:pt x="121" y="158"/>
                        <a:pt x="121" y="158"/>
                      </a:cubicBezTo>
                      <a:cubicBezTo>
                        <a:pt x="121" y="158"/>
                        <a:pt x="121" y="158"/>
                        <a:pt x="121" y="158"/>
                      </a:cubicBezTo>
                      <a:cubicBezTo>
                        <a:pt x="121" y="158"/>
                        <a:pt x="120" y="158"/>
                        <a:pt x="120" y="158"/>
                      </a:cubicBezTo>
                      <a:cubicBezTo>
                        <a:pt x="120" y="158"/>
                        <a:pt x="120" y="158"/>
                        <a:pt x="120" y="158"/>
                      </a:cubicBezTo>
                      <a:cubicBezTo>
                        <a:pt x="119" y="159"/>
                        <a:pt x="118" y="160"/>
                        <a:pt x="118" y="160"/>
                      </a:cubicBezTo>
                      <a:cubicBezTo>
                        <a:pt x="117" y="160"/>
                        <a:pt x="117" y="161"/>
                        <a:pt x="117" y="161"/>
                      </a:cubicBezTo>
                      <a:cubicBezTo>
                        <a:pt x="117" y="161"/>
                        <a:pt x="117" y="161"/>
                        <a:pt x="117" y="161"/>
                      </a:cubicBezTo>
                      <a:cubicBezTo>
                        <a:pt x="116" y="163"/>
                        <a:pt x="115" y="165"/>
                        <a:pt x="114" y="167"/>
                      </a:cubicBezTo>
                      <a:cubicBezTo>
                        <a:pt x="114" y="167"/>
                        <a:pt x="114" y="167"/>
                        <a:pt x="114" y="167"/>
                      </a:cubicBezTo>
                      <a:cubicBezTo>
                        <a:pt x="114" y="167"/>
                        <a:pt x="114" y="167"/>
                        <a:pt x="114" y="167"/>
                      </a:cubicBezTo>
                      <a:cubicBezTo>
                        <a:pt x="114" y="170"/>
                        <a:pt x="114" y="170"/>
                        <a:pt x="114" y="170"/>
                      </a:cubicBezTo>
                      <a:cubicBezTo>
                        <a:pt x="114" y="176"/>
                        <a:pt x="114" y="176"/>
                        <a:pt x="114" y="176"/>
                      </a:cubicBezTo>
                      <a:cubicBezTo>
                        <a:pt x="114" y="180"/>
                        <a:pt x="114" y="180"/>
                        <a:pt x="114" y="180"/>
                      </a:cubicBezTo>
                      <a:cubicBezTo>
                        <a:pt x="114" y="187"/>
                        <a:pt x="108" y="192"/>
                        <a:pt x="102" y="192"/>
                      </a:cubicBezTo>
                      <a:cubicBezTo>
                        <a:pt x="91" y="192"/>
                        <a:pt x="91" y="192"/>
                        <a:pt x="91" y="192"/>
                      </a:cubicBezTo>
                      <a:cubicBezTo>
                        <a:pt x="84" y="192"/>
                        <a:pt x="79" y="187"/>
                        <a:pt x="78" y="180"/>
                      </a:cubicBezTo>
                      <a:cubicBezTo>
                        <a:pt x="78" y="176"/>
                        <a:pt x="78" y="176"/>
                        <a:pt x="78" y="176"/>
                      </a:cubicBezTo>
                      <a:cubicBezTo>
                        <a:pt x="78" y="170"/>
                        <a:pt x="78" y="170"/>
                        <a:pt x="78" y="170"/>
                      </a:cubicBezTo>
                      <a:cubicBezTo>
                        <a:pt x="78" y="170"/>
                        <a:pt x="78" y="170"/>
                        <a:pt x="78" y="170"/>
                      </a:cubicBezTo>
                      <a:cubicBezTo>
                        <a:pt x="78" y="167"/>
                        <a:pt x="78" y="167"/>
                        <a:pt x="78" y="167"/>
                      </a:cubicBezTo>
                      <a:cubicBezTo>
                        <a:pt x="78" y="167"/>
                        <a:pt x="78" y="167"/>
                        <a:pt x="78" y="167"/>
                      </a:cubicBezTo>
                      <a:cubicBezTo>
                        <a:pt x="78" y="164"/>
                        <a:pt x="77" y="162"/>
                        <a:pt x="75" y="160"/>
                      </a:cubicBezTo>
                      <a:cubicBezTo>
                        <a:pt x="72" y="157"/>
                        <a:pt x="69" y="156"/>
                        <a:pt x="66" y="156"/>
                      </a:cubicBezTo>
                      <a:cubicBezTo>
                        <a:pt x="65" y="157"/>
                        <a:pt x="65" y="157"/>
                        <a:pt x="65" y="157"/>
                      </a:cubicBezTo>
                      <a:cubicBezTo>
                        <a:pt x="65" y="157"/>
                        <a:pt x="65" y="157"/>
                        <a:pt x="65" y="157"/>
                      </a:cubicBezTo>
                      <a:cubicBezTo>
                        <a:pt x="64" y="157"/>
                        <a:pt x="64" y="157"/>
                        <a:pt x="64" y="157"/>
                      </a:cubicBezTo>
                      <a:cubicBezTo>
                        <a:pt x="64" y="157"/>
                        <a:pt x="64" y="157"/>
                        <a:pt x="64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2" y="157"/>
                        <a:pt x="62" y="157"/>
                        <a:pt x="62" y="157"/>
                      </a:cubicBezTo>
                      <a:cubicBezTo>
                        <a:pt x="62" y="157"/>
                        <a:pt x="61" y="158"/>
                        <a:pt x="61" y="158"/>
                      </a:cubicBezTo>
                      <a:cubicBezTo>
                        <a:pt x="61" y="158"/>
                        <a:pt x="61" y="158"/>
                        <a:pt x="61" y="158"/>
                      </a:cubicBezTo>
                      <a:cubicBezTo>
                        <a:pt x="61" y="158"/>
                        <a:pt x="60" y="158"/>
                        <a:pt x="60" y="158"/>
                      </a:cubicBezTo>
                      <a:cubicBezTo>
                        <a:pt x="60" y="158"/>
                        <a:pt x="60" y="158"/>
                        <a:pt x="60" y="158"/>
                      </a:cubicBezTo>
                      <a:cubicBezTo>
                        <a:pt x="59" y="159"/>
                        <a:pt x="59" y="159"/>
                        <a:pt x="59" y="159"/>
                      </a:cubicBezTo>
                      <a:cubicBezTo>
                        <a:pt x="59" y="159"/>
                        <a:pt x="59" y="159"/>
                        <a:pt x="59" y="159"/>
                      </a:cubicBezTo>
                      <a:cubicBezTo>
                        <a:pt x="59" y="159"/>
                        <a:pt x="59" y="159"/>
                        <a:pt x="59" y="159"/>
                      </a:cubicBezTo>
                      <a:cubicBezTo>
                        <a:pt x="52" y="166"/>
                        <a:pt x="52" y="166"/>
                        <a:pt x="52" y="166"/>
                      </a:cubicBezTo>
                      <a:cubicBezTo>
                        <a:pt x="50" y="168"/>
                        <a:pt x="50" y="168"/>
                        <a:pt x="50" y="168"/>
                      </a:cubicBezTo>
                      <a:cubicBezTo>
                        <a:pt x="44" y="172"/>
                        <a:pt x="37" y="172"/>
                        <a:pt x="32" y="168"/>
                      </a:cubicBezTo>
                      <a:cubicBezTo>
                        <a:pt x="24" y="160"/>
                        <a:pt x="24" y="160"/>
                        <a:pt x="24" y="160"/>
                      </a:cubicBezTo>
                      <a:cubicBezTo>
                        <a:pt x="20" y="155"/>
                        <a:pt x="20" y="148"/>
                        <a:pt x="24" y="143"/>
                      </a:cubicBezTo>
                      <a:cubicBezTo>
                        <a:pt x="27" y="140"/>
                        <a:pt x="27" y="140"/>
                        <a:pt x="27" y="140"/>
                      </a:cubicBezTo>
                      <a:cubicBezTo>
                        <a:pt x="31" y="135"/>
                        <a:pt x="31" y="135"/>
                        <a:pt x="31" y="135"/>
                      </a:cubicBezTo>
                      <a:cubicBezTo>
                        <a:pt x="31" y="135"/>
                        <a:pt x="31" y="135"/>
                        <a:pt x="31" y="135"/>
                      </a:cubicBezTo>
                      <a:cubicBezTo>
                        <a:pt x="33" y="133"/>
                        <a:pt x="33" y="133"/>
                        <a:pt x="33" y="133"/>
                      </a:cubicBezTo>
                      <a:cubicBezTo>
                        <a:pt x="33" y="133"/>
                        <a:pt x="33" y="133"/>
                        <a:pt x="33" y="133"/>
                      </a:cubicBezTo>
                      <a:cubicBezTo>
                        <a:pt x="35" y="131"/>
                        <a:pt x="36" y="129"/>
                        <a:pt x="36" y="126"/>
                      </a:cubicBezTo>
                      <a:cubicBezTo>
                        <a:pt x="36" y="126"/>
                        <a:pt x="36" y="126"/>
                        <a:pt x="36" y="126"/>
                      </a:cubicBezTo>
                      <a:cubicBezTo>
                        <a:pt x="36" y="121"/>
                        <a:pt x="32" y="116"/>
                        <a:pt x="27" y="115"/>
                      </a:cubicBezTo>
                      <a:cubicBezTo>
                        <a:pt x="27" y="114"/>
                        <a:pt x="27" y="114"/>
                        <a:pt x="27" y="114"/>
                      </a:cubicBezTo>
                      <a:cubicBezTo>
                        <a:pt x="27" y="114"/>
                        <a:pt x="26" y="114"/>
                        <a:pt x="26" y="114"/>
                      </a:cubicBezTo>
                      <a:cubicBezTo>
                        <a:pt x="26" y="114"/>
                        <a:pt x="26" y="114"/>
                        <a:pt x="25" y="114"/>
                      </a:cubicBezTo>
                      <a:cubicBezTo>
                        <a:pt x="16" y="114"/>
                        <a:pt x="16" y="114"/>
                        <a:pt x="16" y="114"/>
                      </a:cubicBezTo>
                      <a:cubicBezTo>
                        <a:pt x="12" y="114"/>
                        <a:pt x="12" y="114"/>
                        <a:pt x="12" y="114"/>
                      </a:cubicBezTo>
                      <a:cubicBezTo>
                        <a:pt x="6" y="113"/>
                        <a:pt x="1" y="108"/>
                        <a:pt x="0" y="102"/>
                      </a:cubicBezTo>
                      <a:cubicBezTo>
                        <a:pt x="0" y="90"/>
                        <a:pt x="0" y="90"/>
                        <a:pt x="0" y="90"/>
                      </a:cubicBezTo>
                      <a:cubicBezTo>
                        <a:pt x="1" y="84"/>
                        <a:pt x="6" y="79"/>
                        <a:pt x="12" y="78"/>
                      </a:cubicBezTo>
                      <a:cubicBezTo>
                        <a:pt x="16" y="78"/>
                        <a:pt x="16" y="78"/>
                        <a:pt x="16" y="78"/>
                      </a:cubicBezTo>
                      <a:cubicBezTo>
                        <a:pt x="22" y="78"/>
                        <a:pt x="22" y="78"/>
                        <a:pt x="22" y="78"/>
                      </a:cubicBezTo>
                      <a:cubicBezTo>
                        <a:pt x="25" y="78"/>
                        <a:pt x="25" y="78"/>
                        <a:pt x="25" y="78"/>
                      </a:cubicBezTo>
                      <a:cubicBezTo>
                        <a:pt x="28" y="78"/>
                        <a:pt x="30" y="77"/>
                        <a:pt x="32" y="74"/>
                      </a:cubicBezTo>
                      <a:cubicBezTo>
                        <a:pt x="32" y="74"/>
                        <a:pt x="32" y="74"/>
                        <a:pt x="32" y="74"/>
                      </a:cubicBezTo>
                      <a:cubicBezTo>
                        <a:pt x="32" y="74"/>
                        <a:pt x="32" y="74"/>
                        <a:pt x="32" y="74"/>
                      </a:cubicBezTo>
                      <a:cubicBezTo>
                        <a:pt x="32" y="74"/>
                        <a:pt x="32" y="74"/>
                        <a:pt x="32" y="74"/>
                      </a:cubicBezTo>
                      <a:cubicBezTo>
                        <a:pt x="35" y="72"/>
                        <a:pt x="36" y="68"/>
                        <a:pt x="36" y="64"/>
                      </a:cubicBezTo>
                      <a:cubicBezTo>
                        <a:pt x="36" y="64"/>
                        <a:pt x="36" y="64"/>
                        <a:pt x="36" y="64"/>
                      </a:cubicBezTo>
                      <a:cubicBezTo>
                        <a:pt x="36" y="64"/>
                        <a:pt x="36" y="64"/>
                        <a:pt x="36" y="63"/>
                      </a:cubicBezTo>
                      <a:cubicBezTo>
                        <a:pt x="36" y="63"/>
                        <a:pt x="36" y="63"/>
                        <a:pt x="36" y="63"/>
                      </a:cubicBezTo>
                      <a:cubicBezTo>
                        <a:pt x="36" y="63"/>
                        <a:pt x="35" y="63"/>
                        <a:pt x="35" y="62"/>
                      </a:cubicBezTo>
                      <a:cubicBezTo>
                        <a:pt x="35" y="62"/>
                        <a:pt x="35" y="62"/>
                        <a:pt x="35" y="62"/>
                      </a:cubicBezTo>
                      <a:cubicBezTo>
                        <a:pt x="35" y="62"/>
                        <a:pt x="35" y="62"/>
                        <a:pt x="35" y="61"/>
                      </a:cubicBezTo>
                      <a:cubicBezTo>
                        <a:pt x="35" y="61"/>
                        <a:pt x="35" y="61"/>
                        <a:pt x="35" y="61"/>
                      </a:cubicBezTo>
                      <a:cubicBezTo>
                        <a:pt x="35" y="61"/>
                        <a:pt x="35" y="61"/>
                        <a:pt x="35" y="60"/>
                      </a:cubicBezTo>
                      <a:cubicBezTo>
                        <a:pt x="34" y="60"/>
                        <a:pt x="34" y="60"/>
                        <a:pt x="34" y="60"/>
                      </a:cubicBezTo>
                      <a:cubicBezTo>
                        <a:pt x="34" y="60"/>
                        <a:pt x="34" y="60"/>
                        <a:pt x="34" y="59"/>
                      </a:cubicBezTo>
                      <a:cubicBezTo>
                        <a:pt x="34" y="59"/>
                        <a:pt x="34" y="59"/>
                        <a:pt x="34" y="59"/>
                      </a:cubicBezTo>
                      <a:cubicBezTo>
                        <a:pt x="34" y="59"/>
                        <a:pt x="33" y="59"/>
                        <a:pt x="33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27" y="52"/>
                        <a:pt x="27" y="52"/>
                        <a:pt x="27" y="52"/>
                      </a:cubicBezTo>
                      <a:cubicBezTo>
                        <a:pt x="24" y="49"/>
                        <a:pt x="24" y="49"/>
                        <a:pt x="24" y="49"/>
                      </a:cubicBezTo>
                      <a:cubicBezTo>
                        <a:pt x="20" y="44"/>
                        <a:pt x="20" y="37"/>
                        <a:pt x="24" y="32"/>
                      </a:cubicBezTo>
                      <a:cubicBezTo>
                        <a:pt x="32" y="24"/>
                        <a:pt x="32" y="24"/>
                        <a:pt x="32" y="24"/>
                      </a:cubicBezTo>
                      <a:cubicBezTo>
                        <a:pt x="37" y="20"/>
                        <a:pt x="44" y="20"/>
                        <a:pt x="50" y="24"/>
                      </a:cubicBezTo>
                      <a:cubicBezTo>
                        <a:pt x="52" y="26"/>
                        <a:pt x="52" y="26"/>
                        <a:pt x="52" y="26"/>
                      </a:cubicBezTo>
                      <a:cubicBezTo>
                        <a:pt x="57" y="31"/>
                        <a:pt x="57" y="31"/>
                        <a:pt x="57" y="31"/>
                      </a:cubicBezTo>
                      <a:cubicBezTo>
                        <a:pt x="59" y="33"/>
                        <a:pt x="59" y="33"/>
                        <a:pt x="59" y="33"/>
                      </a:cubicBezTo>
                      <a:cubicBezTo>
                        <a:pt x="61" y="35"/>
                        <a:pt x="64" y="36"/>
                        <a:pt x="66" y="36"/>
                      </a:cubicBezTo>
                      <a:cubicBezTo>
                        <a:pt x="69" y="36"/>
                        <a:pt x="72" y="34"/>
                        <a:pt x="74" y="33"/>
                      </a:cubicBezTo>
                      <a:cubicBezTo>
                        <a:pt x="75" y="32"/>
                        <a:pt x="76" y="30"/>
                        <a:pt x="77" y="29"/>
                      </a:cubicBezTo>
                      <a:cubicBezTo>
                        <a:pt x="77" y="29"/>
                        <a:pt x="77" y="29"/>
                        <a:pt x="77" y="29"/>
                      </a:cubicBezTo>
                      <a:cubicBezTo>
                        <a:pt x="77" y="29"/>
                        <a:pt x="77" y="28"/>
                        <a:pt x="78" y="28"/>
                      </a:cubicBezTo>
                      <a:cubicBezTo>
                        <a:pt x="78" y="28"/>
                        <a:pt x="78" y="28"/>
                        <a:pt x="78" y="28"/>
                      </a:cubicBezTo>
                      <a:cubicBezTo>
                        <a:pt x="78" y="28"/>
                        <a:pt x="78" y="27"/>
                        <a:pt x="78" y="27"/>
                      </a:cubicBezTo>
                      <a:cubicBezTo>
                        <a:pt x="78" y="27"/>
                        <a:pt x="78" y="27"/>
                        <a:pt x="78" y="27"/>
                      </a:cubicBezTo>
                      <a:cubicBezTo>
                        <a:pt x="78" y="27"/>
                        <a:pt x="78" y="26"/>
                        <a:pt x="78" y="26"/>
                      </a:cubicBezTo>
                      <a:cubicBezTo>
                        <a:pt x="78" y="26"/>
                        <a:pt x="78" y="26"/>
                        <a:pt x="78" y="26"/>
                      </a:cubicBezTo>
                      <a:cubicBezTo>
                        <a:pt x="78" y="26"/>
                        <a:pt x="78" y="25"/>
                        <a:pt x="78" y="25"/>
                      </a:cubicBezTo>
                      <a:cubicBezTo>
                        <a:pt x="78" y="25"/>
                        <a:pt x="78" y="25"/>
                        <a:pt x="78" y="25"/>
                      </a:cubicBezTo>
                      <a:cubicBezTo>
                        <a:pt x="78" y="25"/>
                        <a:pt x="78" y="25"/>
                        <a:pt x="78" y="25"/>
                      </a:cubicBezTo>
                      <a:cubicBezTo>
                        <a:pt x="78" y="25"/>
                        <a:pt x="78" y="25"/>
                        <a:pt x="78" y="25"/>
                      </a:cubicBezTo>
                      <a:cubicBezTo>
                        <a:pt x="78" y="22"/>
                        <a:pt x="78" y="22"/>
                        <a:pt x="78" y="22"/>
                      </a:cubicBezTo>
                      <a:cubicBezTo>
                        <a:pt x="78" y="16"/>
                        <a:pt x="78" y="16"/>
                        <a:pt x="78" y="16"/>
                      </a:cubicBezTo>
                      <a:cubicBezTo>
                        <a:pt x="78" y="12"/>
                        <a:pt x="78" y="12"/>
                        <a:pt x="78" y="12"/>
                      </a:cubicBezTo>
                      <a:cubicBezTo>
                        <a:pt x="79" y="5"/>
                        <a:pt x="84" y="0"/>
                        <a:pt x="91" y="0"/>
                      </a:cubicBez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108" y="0"/>
                        <a:pt x="114" y="5"/>
                        <a:pt x="114" y="12"/>
                      </a:cubicBezTo>
                      <a:cubicBezTo>
                        <a:pt x="114" y="16"/>
                        <a:pt x="114" y="16"/>
                        <a:pt x="114" y="16"/>
                      </a:cubicBezTo>
                      <a:cubicBezTo>
                        <a:pt x="114" y="22"/>
                        <a:pt x="114" y="22"/>
                        <a:pt x="114" y="22"/>
                      </a:cubicBezTo>
                      <a:cubicBezTo>
                        <a:pt x="114" y="25"/>
                        <a:pt x="114" y="25"/>
                        <a:pt x="114" y="25"/>
                      </a:cubicBezTo>
                      <a:cubicBezTo>
                        <a:pt x="115" y="28"/>
                        <a:pt x="116" y="30"/>
                        <a:pt x="118" y="32"/>
                      </a:cubicBezTo>
                      <a:cubicBezTo>
                        <a:pt x="119" y="33"/>
                        <a:pt x="120" y="34"/>
                        <a:pt x="122" y="35"/>
                      </a:cubicBezTo>
                      <a:cubicBezTo>
                        <a:pt x="126" y="36"/>
                        <a:pt x="130" y="36"/>
                        <a:pt x="134" y="33"/>
                      </a:cubicBezTo>
                      <a:cubicBezTo>
                        <a:pt x="134" y="33"/>
                        <a:pt x="134" y="33"/>
                        <a:pt x="134" y="33"/>
                      </a:cubicBezTo>
                      <a:cubicBezTo>
                        <a:pt x="134" y="33"/>
                        <a:pt x="134" y="33"/>
                        <a:pt x="134" y="33"/>
                      </a:cubicBezTo>
                      <a:cubicBezTo>
                        <a:pt x="140" y="26"/>
                        <a:pt x="140" y="26"/>
                        <a:pt x="140" y="26"/>
                      </a:cubicBezTo>
                      <a:cubicBezTo>
                        <a:pt x="143" y="24"/>
                        <a:pt x="143" y="24"/>
                        <a:pt x="143" y="24"/>
                      </a:cubicBezTo>
                      <a:cubicBezTo>
                        <a:pt x="148" y="20"/>
                        <a:pt x="155" y="20"/>
                        <a:pt x="161" y="24"/>
                      </a:cubicBezTo>
                      <a:cubicBezTo>
                        <a:pt x="169" y="32"/>
                        <a:pt x="169" y="32"/>
                        <a:pt x="169" y="32"/>
                      </a:cubicBezTo>
                      <a:cubicBezTo>
                        <a:pt x="173" y="37"/>
                        <a:pt x="173" y="44"/>
                        <a:pt x="169" y="49"/>
                      </a:cubicBezTo>
                      <a:cubicBezTo>
                        <a:pt x="166" y="52"/>
                        <a:pt x="166" y="52"/>
                        <a:pt x="166" y="52"/>
                      </a:cubicBezTo>
                      <a:cubicBezTo>
                        <a:pt x="161" y="56"/>
                        <a:pt x="161" y="56"/>
                        <a:pt x="161" y="56"/>
                      </a:cubicBezTo>
                      <a:cubicBezTo>
                        <a:pt x="159" y="59"/>
                        <a:pt x="159" y="59"/>
                        <a:pt x="159" y="59"/>
                      </a:cubicBezTo>
                      <a:cubicBezTo>
                        <a:pt x="159" y="60"/>
                        <a:pt x="158" y="61"/>
                        <a:pt x="157" y="62"/>
                      </a:cubicBezTo>
                      <a:cubicBezTo>
                        <a:pt x="157" y="63"/>
                        <a:pt x="157" y="65"/>
                        <a:pt x="157" y="66"/>
                      </a:cubicBezTo>
                      <a:cubicBezTo>
                        <a:pt x="157" y="70"/>
                        <a:pt x="159" y="74"/>
                        <a:pt x="162" y="76"/>
                      </a:cubicBezTo>
                      <a:cubicBezTo>
                        <a:pt x="162" y="76"/>
                        <a:pt x="162" y="76"/>
                        <a:pt x="162" y="76"/>
                      </a:cubicBezTo>
                      <a:cubicBezTo>
                        <a:pt x="164" y="77"/>
                        <a:pt x="166" y="78"/>
                        <a:pt x="168" y="78"/>
                      </a:cubicBezTo>
                      <a:cubicBezTo>
                        <a:pt x="168" y="78"/>
                        <a:pt x="168" y="78"/>
                        <a:pt x="168" y="78"/>
                      </a:cubicBezTo>
                      <a:cubicBezTo>
                        <a:pt x="168" y="78"/>
                        <a:pt x="168" y="78"/>
                        <a:pt x="168" y="78"/>
                      </a:cubicBezTo>
                      <a:cubicBezTo>
                        <a:pt x="177" y="78"/>
                        <a:pt x="177" y="78"/>
                        <a:pt x="177" y="78"/>
                      </a:cubicBezTo>
                      <a:cubicBezTo>
                        <a:pt x="181" y="78"/>
                        <a:pt x="181" y="78"/>
                        <a:pt x="181" y="78"/>
                      </a:cubicBezTo>
                      <a:cubicBezTo>
                        <a:pt x="187" y="79"/>
                        <a:pt x="192" y="84"/>
                        <a:pt x="193" y="90"/>
                      </a:cubicBezTo>
                      <a:close/>
                      <a:moveTo>
                        <a:pt x="96" y="66"/>
                      </a:moveTo>
                      <a:cubicBezTo>
                        <a:pt x="80" y="66"/>
                        <a:pt x="66" y="79"/>
                        <a:pt x="66" y="96"/>
                      </a:cubicBezTo>
                      <a:cubicBezTo>
                        <a:pt x="66" y="113"/>
                        <a:pt x="80" y="126"/>
                        <a:pt x="96" y="126"/>
                      </a:cubicBezTo>
                      <a:cubicBezTo>
                        <a:pt x="113" y="126"/>
                        <a:pt x="127" y="113"/>
                        <a:pt x="127" y="96"/>
                      </a:cubicBezTo>
                      <a:cubicBezTo>
                        <a:pt x="127" y="79"/>
                        <a:pt x="113" y="66"/>
                        <a:pt x="96" y="6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4962554-FA59-A246-A19C-40B3EC4E92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0808"/>
            <a:ext cx="8991600" cy="393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5777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69E0BE9-D6E3-42A0-90FB-2EB54F33B80C}"/>
              </a:ext>
            </a:extLst>
          </p:cNvPr>
          <p:cNvSpPr/>
          <p:nvPr/>
        </p:nvSpPr>
        <p:spPr>
          <a:xfrm>
            <a:off x="5638800" y="1733550"/>
            <a:ext cx="2895606" cy="289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CD51C2-05CD-4A58-BFB4-BC541E317FE1}"/>
              </a:ext>
            </a:extLst>
          </p:cNvPr>
          <p:cNvGrpSpPr/>
          <p:nvPr/>
        </p:nvGrpSpPr>
        <p:grpSpPr>
          <a:xfrm>
            <a:off x="6400800" y="3355112"/>
            <a:ext cx="1234702" cy="1044962"/>
            <a:chOff x="3863296" y="2242606"/>
            <a:chExt cx="563574" cy="476968"/>
          </a:xfrm>
        </p:grpSpPr>
        <p:grpSp>
          <p:nvGrpSpPr>
            <p:cNvPr id="20" name="Group 8">
              <a:extLst>
                <a:ext uri="{FF2B5EF4-FFF2-40B4-BE49-F238E27FC236}">
                  <a16:creationId xmlns:a16="http://schemas.microsoft.com/office/drawing/2014/main" id="{E08514FF-E043-4E76-9FB0-EC0F21A76CF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863296" y="2242606"/>
              <a:ext cx="563574" cy="476968"/>
              <a:chOff x="1407" y="1948"/>
              <a:chExt cx="449" cy="380"/>
            </a:xfrm>
          </p:grpSpPr>
          <p:sp>
            <p:nvSpPr>
              <p:cNvPr id="28" name="AutoShape 7">
                <a:extLst>
                  <a:ext uri="{FF2B5EF4-FFF2-40B4-BE49-F238E27FC236}">
                    <a16:creationId xmlns:a16="http://schemas.microsoft.com/office/drawing/2014/main" id="{FC8F0AFC-613B-4736-ACBF-16E0528A054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407" y="1950"/>
                <a:ext cx="447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FE3C795B-350D-43D9-9817-4DCC538AFF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7" y="1948"/>
                <a:ext cx="449" cy="303"/>
              </a:xfrm>
              <a:custGeom>
                <a:avLst/>
                <a:gdLst>
                  <a:gd name="T0" fmla="*/ 209 w 232"/>
                  <a:gd name="T1" fmla="*/ 75 h 156"/>
                  <a:gd name="T2" fmla="*/ 116 w 232"/>
                  <a:gd name="T3" fmla="*/ 0 h 156"/>
                  <a:gd name="T4" fmla="*/ 62 w 232"/>
                  <a:gd name="T5" fmla="*/ 29 h 156"/>
                  <a:gd name="T6" fmla="*/ 62 w 232"/>
                  <a:gd name="T7" fmla="*/ 152 h 156"/>
                  <a:gd name="T8" fmla="*/ 75 w 232"/>
                  <a:gd name="T9" fmla="*/ 140 h 156"/>
                  <a:gd name="T10" fmla="*/ 11 w 232"/>
                  <a:gd name="T11" fmla="*/ 91 h 156"/>
                  <a:gd name="T12" fmla="*/ 74 w 232"/>
                  <a:gd name="T13" fmla="*/ 41 h 156"/>
                  <a:gd name="T14" fmla="*/ 159 w 232"/>
                  <a:gd name="T15" fmla="*/ 43 h 156"/>
                  <a:gd name="T16" fmla="*/ 198 w 232"/>
                  <a:gd name="T17" fmla="*/ 75 h 156"/>
                  <a:gd name="T18" fmla="*/ 198 w 232"/>
                  <a:gd name="T19" fmla="*/ 86 h 156"/>
                  <a:gd name="T20" fmla="*/ 198 w 232"/>
                  <a:gd name="T21" fmla="*/ 134 h 156"/>
                  <a:gd name="T22" fmla="*/ 160 w 232"/>
                  <a:gd name="T23" fmla="*/ 146 h 156"/>
                  <a:gd name="T24" fmla="*/ 183 w 232"/>
                  <a:gd name="T25" fmla="*/ 141 h 156"/>
                  <a:gd name="T26" fmla="*/ 232 w 232"/>
                  <a:gd name="T27" fmla="*/ 110 h 156"/>
                  <a:gd name="T28" fmla="*/ 78 w 232"/>
                  <a:gd name="T29" fmla="*/ 86 h 156"/>
                  <a:gd name="T30" fmla="*/ 76 w 232"/>
                  <a:gd name="T31" fmla="*/ 78 h 156"/>
                  <a:gd name="T32" fmla="*/ 62 w 232"/>
                  <a:gd name="T33" fmla="*/ 63 h 156"/>
                  <a:gd name="T34" fmla="*/ 51 w 232"/>
                  <a:gd name="T35" fmla="*/ 67 h 156"/>
                  <a:gd name="T36" fmla="*/ 47 w 232"/>
                  <a:gd name="T37" fmla="*/ 86 h 156"/>
                  <a:gd name="T38" fmla="*/ 40 w 232"/>
                  <a:gd name="T39" fmla="*/ 91 h 156"/>
                  <a:gd name="T40" fmla="*/ 45 w 232"/>
                  <a:gd name="T41" fmla="*/ 112 h 156"/>
                  <a:gd name="T42" fmla="*/ 83 w 232"/>
                  <a:gd name="T43" fmla="*/ 107 h 156"/>
                  <a:gd name="T44" fmla="*/ 78 w 232"/>
                  <a:gd name="T45" fmla="*/ 86 h 156"/>
                  <a:gd name="T46" fmla="*/ 64 w 232"/>
                  <a:gd name="T47" fmla="*/ 100 h 156"/>
                  <a:gd name="T48" fmla="*/ 62 w 232"/>
                  <a:gd name="T49" fmla="*/ 106 h 156"/>
                  <a:gd name="T50" fmla="*/ 59 w 232"/>
                  <a:gd name="T51" fmla="*/ 100 h 156"/>
                  <a:gd name="T52" fmla="*/ 58 w 232"/>
                  <a:gd name="T53" fmla="*/ 96 h 156"/>
                  <a:gd name="T54" fmla="*/ 65 w 232"/>
                  <a:gd name="T55" fmla="*/ 96 h 156"/>
                  <a:gd name="T56" fmla="*/ 72 w 232"/>
                  <a:gd name="T57" fmla="*/ 86 h 156"/>
                  <a:gd name="T58" fmla="*/ 51 w 232"/>
                  <a:gd name="T59" fmla="*/ 78 h 156"/>
                  <a:gd name="T60" fmla="*/ 61 w 232"/>
                  <a:gd name="T61" fmla="*/ 67 h 156"/>
                  <a:gd name="T62" fmla="*/ 62 w 232"/>
                  <a:gd name="T63" fmla="*/ 67 h 156"/>
                  <a:gd name="T64" fmla="*/ 72 w 232"/>
                  <a:gd name="T65" fmla="*/ 78 h 156"/>
                  <a:gd name="T66" fmla="*/ 62 w 232"/>
                  <a:gd name="T67" fmla="*/ 50 h 156"/>
                  <a:gd name="T68" fmla="*/ 62 w 232"/>
                  <a:gd name="T69" fmla="*/ 131 h 156"/>
                  <a:gd name="T70" fmla="*/ 62 w 232"/>
                  <a:gd name="T71" fmla="*/ 50 h 156"/>
                  <a:gd name="T72" fmla="*/ 27 w 232"/>
                  <a:gd name="T73" fmla="*/ 90 h 156"/>
                  <a:gd name="T74" fmla="*/ 96 w 232"/>
                  <a:gd name="T75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32" h="156">
                    <a:moveTo>
                      <a:pt x="209" y="77"/>
                    </a:moveTo>
                    <a:cubicBezTo>
                      <a:pt x="209" y="76"/>
                      <a:pt x="209" y="76"/>
                      <a:pt x="209" y="75"/>
                    </a:cubicBezTo>
                    <a:cubicBezTo>
                      <a:pt x="209" y="51"/>
                      <a:pt x="189" y="32"/>
                      <a:pt x="166" y="32"/>
                    </a:cubicBezTo>
                    <a:cubicBezTo>
                      <a:pt x="157" y="13"/>
                      <a:pt x="138" y="0"/>
                      <a:pt x="116" y="0"/>
                    </a:cubicBezTo>
                    <a:cubicBezTo>
                      <a:pt x="96" y="0"/>
                      <a:pt x="77" y="11"/>
                      <a:pt x="68" y="30"/>
                    </a:cubicBezTo>
                    <a:cubicBezTo>
                      <a:pt x="66" y="29"/>
                      <a:pt x="64" y="29"/>
                      <a:pt x="62" y="29"/>
                    </a:cubicBezTo>
                    <a:cubicBezTo>
                      <a:pt x="28" y="29"/>
                      <a:pt x="0" y="57"/>
                      <a:pt x="0" y="91"/>
                    </a:cubicBezTo>
                    <a:cubicBezTo>
                      <a:pt x="0" y="124"/>
                      <a:pt x="28" y="152"/>
                      <a:pt x="62" y="152"/>
                    </a:cubicBezTo>
                    <a:cubicBezTo>
                      <a:pt x="65" y="152"/>
                      <a:pt x="68" y="151"/>
                      <a:pt x="72" y="151"/>
                    </a:cubicBezTo>
                    <a:cubicBezTo>
                      <a:pt x="72" y="147"/>
                      <a:pt x="74" y="143"/>
                      <a:pt x="75" y="140"/>
                    </a:cubicBezTo>
                    <a:cubicBezTo>
                      <a:pt x="71" y="141"/>
                      <a:pt x="66" y="141"/>
                      <a:pt x="62" y="141"/>
                    </a:cubicBezTo>
                    <a:cubicBezTo>
                      <a:pt x="33" y="141"/>
                      <a:pt x="11" y="119"/>
                      <a:pt x="11" y="91"/>
                    </a:cubicBezTo>
                    <a:cubicBezTo>
                      <a:pt x="11" y="62"/>
                      <a:pt x="33" y="40"/>
                      <a:pt x="62" y="40"/>
                    </a:cubicBezTo>
                    <a:cubicBezTo>
                      <a:pt x="66" y="40"/>
                      <a:pt x="70" y="40"/>
                      <a:pt x="74" y="41"/>
                    </a:cubicBezTo>
                    <a:cubicBezTo>
                      <a:pt x="80" y="23"/>
                      <a:pt x="97" y="10"/>
                      <a:pt x="116" y="10"/>
                    </a:cubicBezTo>
                    <a:cubicBezTo>
                      <a:pt x="137" y="10"/>
                      <a:pt x="154" y="24"/>
                      <a:pt x="159" y="43"/>
                    </a:cubicBezTo>
                    <a:cubicBezTo>
                      <a:pt x="161" y="42"/>
                      <a:pt x="163" y="42"/>
                      <a:pt x="166" y="42"/>
                    </a:cubicBezTo>
                    <a:cubicBezTo>
                      <a:pt x="184" y="42"/>
                      <a:pt x="198" y="57"/>
                      <a:pt x="198" y="75"/>
                    </a:cubicBezTo>
                    <a:cubicBezTo>
                      <a:pt x="198" y="79"/>
                      <a:pt x="198" y="82"/>
                      <a:pt x="196" y="86"/>
                    </a:cubicBezTo>
                    <a:cubicBezTo>
                      <a:pt x="197" y="86"/>
                      <a:pt x="197" y="86"/>
                      <a:pt x="198" y="86"/>
                    </a:cubicBezTo>
                    <a:cubicBezTo>
                      <a:pt x="211" y="86"/>
                      <a:pt x="222" y="97"/>
                      <a:pt x="222" y="110"/>
                    </a:cubicBezTo>
                    <a:cubicBezTo>
                      <a:pt x="222" y="124"/>
                      <a:pt x="211" y="134"/>
                      <a:pt x="198" y="134"/>
                    </a:cubicBezTo>
                    <a:cubicBezTo>
                      <a:pt x="191" y="134"/>
                      <a:pt x="185" y="132"/>
                      <a:pt x="180" y="127"/>
                    </a:cubicBezTo>
                    <a:cubicBezTo>
                      <a:pt x="177" y="136"/>
                      <a:pt x="169" y="143"/>
                      <a:pt x="160" y="146"/>
                    </a:cubicBezTo>
                    <a:cubicBezTo>
                      <a:pt x="161" y="149"/>
                      <a:pt x="161" y="152"/>
                      <a:pt x="162" y="156"/>
                    </a:cubicBezTo>
                    <a:cubicBezTo>
                      <a:pt x="170" y="153"/>
                      <a:pt x="178" y="148"/>
                      <a:pt x="183" y="141"/>
                    </a:cubicBezTo>
                    <a:cubicBezTo>
                      <a:pt x="188" y="144"/>
                      <a:pt x="193" y="145"/>
                      <a:pt x="198" y="145"/>
                    </a:cubicBezTo>
                    <a:cubicBezTo>
                      <a:pt x="217" y="145"/>
                      <a:pt x="232" y="129"/>
                      <a:pt x="232" y="110"/>
                    </a:cubicBezTo>
                    <a:cubicBezTo>
                      <a:pt x="232" y="95"/>
                      <a:pt x="222" y="82"/>
                      <a:pt x="209" y="77"/>
                    </a:cubicBezTo>
                    <a:close/>
                    <a:moveTo>
                      <a:pt x="78" y="86"/>
                    </a:moveTo>
                    <a:cubicBezTo>
                      <a:pt x="76" y="86"/>
                      <a:pt x="76" y="86"/>
                      <a:pt x="76" y="86"/>
                    </a:cubicBezTo>
                    <a:cubicBezTo>
                      <a:pt x="76" y="78"/>
                      <a:pt x="76" y="78"/>
                      <a:pt x="76" y="78"/>
                    </a:cubicBezTo>
                    <a:cubicBezTo>
                      <a:pt x="76" y="74"/>
                      <a:pt x="75" y="70"/>
                      <a:pt x="72" y="67"/>
                    </a:cubicBezTo>
                    <a:cubicBezTo>
                      <a:pt x="69" y="64"/>
                      <a:pt x="66" y="63"/>
                      <a:pt x="62" y="63"/>
                    </a:cubicBezTo>
                    <a:cubicBezTo>
                      <a:pt x="62" y="63"/>
                      <a:pt x="62" y="63"/>
                      <a:pt x="62" y="63"/>
                    </a:cubicBezTo>
                    <a:cubicBezTo>
                      <a:pt x="58" y="63"/>
                      <a:pt x="54" y="64"/>
                      <a:pt x="51" y="67"/>
                    </a:cubicBezTo>
                    <a:cubicBezTo>
                      <a:pt x="48" y="70"/>
                      <a:pt x="47" y="74"/>
                      <a:pt x="47" y="78"/>
                    </a:cubicBezTo>
                    <a:cubicBezTo>
                      <a:pt x="47" y="86"/>
                      <a:pt x="47" y="86"/>
                      <a:pt x="47" y="86"/>
                    </a:cubicBezTo>
                    <a:cubicBezTo>
                      <a:pt x="45" y="86"/>
                      <a:pt x="45" y="86"/>
                      <a:pt x="45" y="86"/>
                    </a:cubicBezTo>
                    <a:cubicBezTo>
                      <a:pt x="42" y="86"/>
                      <a:pt x="40" y="88"/>
                      <a:pt x="40" y="91"/>
                    </a:cubicBezTo>
                    <a:cubicBezTo>
                      <a:pt x="40" y="107"/>
                      <a:pt x="40" y="107"/>
                      <a:pt x="40" y="107"/>
                    </a:cubicBezTo>
                    <a:cubicBezTo>
                      <a:pt x="40" y="110"/>
                      <a:pt x="42" y="112"/>
                      <a:pt x="45" y="112"/>
                    </a:cubicBezTo>
                    <a:cubicBezTo>
                      <a:pt x="78" y="112"/>
                      <a:pt x="78" y="112"/>
                      <a:pt x="78" y="112"/>
                    </a:cubicBezTo>
                    <a:cubicBezTo>
                      <a:pt x="81" y="112"/>
                      <a:pt x="83" y="110"/>
                      <a:pt x="83" y="107"/>
                    </a:cubicBezTo>
                    <a:cubicBezTo>
                      <a:pt x="83" y="91"/>
                      <a:pt x="83" y="91"/>
                      <a:pt x="83" y="91"/>
                    </a:cubicBezTo>
                    <a:cubicBezTo>
                      <a:pt x="83" y="88"/>
                      <a:pt x="81" y="86"/>
                      <a:pt x="78" y="86"/>
                    </a:cubicBezTo>
                    <a:close/>
                    <a:moveTo>
                      <a:pt x="65" y="97"/>
                    </a:moveTo>
                    <a:cubicBezTo>
                      <a:pt x="65" y="99"/>
                      <a:pt x="65" y="100"/>
                      <a:pt x="64" y="100"/>
                    </a:cubicBezTo>
                    <a:cubicBezTo>
                      <a:pt x="64" y="104"/>
                      <a:pt x="64" y="104"/>
                      <a:pt x="64" y="104"/>
                    </a:cubicBezTo>
                    <a:cubicBezTo>
                      <a:pt x="64" y="105"/>
                      <a:pt x="63" y="106"/>
                      <a:pt x="62" y="106"/>
                    </a:cubicBezTo>
                    <a:cubicBezTo>
                      <a:pt x="60" y="106"/>
                      <a:pt x="59" y="105"/>
                      <a:pt x="59" y="104"/>
                    </a:cubicBezTo>
                    <a:cubicBezTo>
                      <a:pt x="59" y="100"/>
                      <a:pt x="59" y="100"/>
                      <a:pt x="59" y="100"/>
                    </a:cubicBezTo>
                    <a:cubicBezTo>
                      <a:pt x="59" y="100"/>
                      <a:pt x="58" y="99"/>
                      <a:pt x="58" y="97"/>
                    </a:cubicBezTo>
                    <a:cubicBezTo>
                      <a:pt x="58" y="96"/>
                      <a:pt x="58" y="96"/>
                      <a:pt x="58" y="96"/>
                    </a:cubicBezTo>
                    <a:cubicBezTo>
                      <a:pt x="58" y="94"/>
                      <a:pt x="60" y="92"/>
                      <a:pt x="62" y="92"/>
                    </a:cubicBezTo>
                    <a:cubicBezTo>
                      <a:pt x="64" y="92"/>
                      <a:pt x="65" y="94"/>
                      <a:pt x="65" y="96"/>
                    </a:cubicBezTo>
                    <a:lnTo>
                      <a:pt x="65" y="97"/>
                    </a:lnTo>
                    <a:close/>
                    <a:moveTo>
                      <a:pt x="72" y="86"/>
                    </a:moveTo>
                    <a:cubicBezTo>
                      <a:pt x="51" y="86"/>
                      <a:pt x="51" y="86"/>
                      <a:pt x="51" y="86"/>
                    </a:cubicBezTo>
                    <a:cubicBezTo>
                      <a:pt x="51" y="78"/>
                      <a:pt x="51" y="78"/>
                      <a:pt x="51" y="78"/>
                    </a:cubicBezTo>
                    <a:cubicBezTo>
                      <a:pt x="51" y="75"/>
                      <a:pt x="52" y="72"/>
                      <a:pt x="54" y="70"/>
                    </a:cubicBezTo>
                    <a:cubicBezTo>
                      <a:pt x="56" y="68"/>
                      <a:pt x="59" y="67"/>
                      <a:pt x="61" y="67"/>
                    </a:cubicBezTo>
                    <a:cubicBezTo>
                      <a:pt x="61" y="67"/>
                      <a:pt x="61" y="67"/>
                      <a:pt x="61" y="67"/>
                    </a:cubicBezTo>
                    <a:cubicBezTo>
                      <a:pt x="61" y="67"/>
                      <a:pt x="62" y="67"/>
                      <a:pt x="62" y="67"/>
                    </a:cubicBezTo>
                    <a:cubicBezTo>
                      <a:pt x="64" y="67"/>
                      <a:pt x="67" y="68"/>
                      <a:pt x="69" y="70"/>
                    </a:cubicBezTo>
                    <a:cubicBezTo>
                      <a:pt x="71" y="72"/>
                      <a:pt x="72" y="75"/>
                      <a:pt x="72" y="78"/>
                    </a:cubicBezTo>
                    <a:lnTo>
                      <a:pt x="72" y="86"/>
                    </a:lnTo>
                    <a:close/>
                    <a:moveTo>
                      <a:pt x="62" y="50"/>
                    </a:moveTo>
                    <a:cubicBezTo>
                      <a:pt x="39" y="50"/>
                      <a:pt x="21" y="68"/>
                      <a:pt x="21" y="90"/>
                    </a:cubicBezTo>
                    <a:cubicBezTo>
                      <a:pt x="21" y="113"/>
                      <a:pt x="39" y="131"/>
                      <a:pt x="62" y="131"/>
                    </a:cubicBezTo>
                    <a:cubicBezTo>
                      <a:pt x="84" y="131"/>
                      <a:pt x="102" y="113"/>
                      <a:pt x="102" y="90"/>
                    </a:cubicBezTo>
                    <a:cubicBezTo>
                      <a:pt x="102" y="68"/>
                      <a:pt x="84" y="50"/>
                      <a:pt x="62" y="50"/>
                    </a:cubicBezTo>
                    <a:close/>
                    <a:moveTo>
                      <a:pt x="62" y="125"/>
                    </a:moveTo>
                    <a:cubicBezTo>
                      <a:pt x="43" y="125"/>
                      <a:pt x="27" y="109"/>
                      <a:pt x="27" y="90"/>
                    </a:cubicBezTo>
                    <a:cubicBezTo>
                      <a:pt x="27" y="72"/>
                      <a:pt x="43" y="56"/>
                      <a:pt x="62" y="56"/>
                    </a:cubicBezTo>
                    <a:cubicBezTo>
                      <a:pt x="80" y="56"/>
                      <a:pt x="96" y="72"/>
                      <a:pt x="96" y="90"/>
                    </a:cubicBezTo>
                    <a:cubicBezTo>
                      <a:pt x="96" y="109"/>
                      <a:pt x="80" y="125"/>
                      <a:pt x="62" y="125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7708B81-B9EE-455E-AF18-C2B60C81FB43}"/>
                </a:ext>
              </a:extLst>
            </p:cNvPr>
            <p:cNvGrpSpPr/>
            <p:nvPr/>
          </p:nvGrpSpPr>
          <p:grpSpPr>
            <a:xfrm>
              <a:off x="3922532" y="2366098"/>
              <a:ext cx="312555" cy="336170"/>
              <a:chOff x="3922532" y="2366098"/>
              <a:chExt cx="312555" cy="33617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F6510D9-FFDC-4B43-BECD-27506C212D83}"/>
                  </a:ext>
                </a:extLst>
              </p:cNvPr>
              <p:cNvGrpSpPr/>
              <p:nvPr/>
            </p:nvGrpSpPr>
            <p:grpSpPr>
              <a:xfrm rot="9786532">
                <a:off x="4053818" y="2516653"/>
                <a:ext cx="181269" cy="185615"/>
                <a:chOff x="769494" y="2776829"/>
                <a:chExt cx="159898" cy="163732"/>
              </a:xfrm>
              <a:solidFill>
                <a:srgbClr val="92D050"/>
              </a:solidFill>
            </p:grpSpPr>
            <p:sp>
              <p:nvSpPr>
                <p:cNvPr id="26" name="Circular Arrow 42">
                  <a:extLst>
                    <a:ext uri="{FF2B5EF4-FFF2-40B4-BE49-F238E27FC236}">
                      <a16:creationId xmlns:a16="http://schemas.microsoft.com/office/drawing/2014/main" id="{AF03F561-9670-4463-8946-F439465E65F8}"/>
                    </a:ext>
                  </a:extLst>
                </p:cNvPr>
                <p:cNvSpPr/>
                <p:nvPr/>
              </p:nvSpPr>
              <p:spPr>
                <a:xfrm>
                  <a:off x="769496" y="2776829"/>
                  <a:ext cx="159896" cy="159896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1807513"/>
                    <a:gd name="adj5" fmla="val 125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" name="Circular Arrow 43">
                  <a:extLst>
                    <a:ext uri="{FF2B5EF4-FFF2-40B4-BE49-F238E27FC236}">
                      <a16:creationId xmlns:a16="http://schemas.microsoft.com/office/drawing/2014/main" id="{6F1EF59B-4B15-4549-86CF-358863E9A8D7}"/>
                    </a:ext>
                  </a:extLst>
                </p:cNvPr>
                <p:cNvSpPr/>
                <p:nvPr/>
              </p:nvSpPr>
              <p:spPr>
                <a:xfrm rot="10800000">
                  <a:off x="769494" y="2780665"/>
                  <a:ext cx="159896" cy="159896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2374785"/>
                    <a:gd name="adj5" fmla="val 125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E177FB7-9EF4-45B4-8714-3BC7C9CF2D46}"/>
                  </a:ext>
                </a:extLst>
              </p:cNvPr>
              <p:cNvGrpSpPr/>
              <p:nvPr/>
            </p:nvGrpSpPr>
            <p:grpSpPr>
              <a:xfrm>
                <a:off x="3922532" y="2366098"/>
                <a:ext cx="186776" cy="186777"/>
                <a:chOff x="3922532" y="2366098"/>
                <a:chExt cx="186776" cy="186777"/>
              </a:xfrm>
              <a:solidFill>
                <a:srgbClr val="92D050"/>
              </a:solidFill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718A9DA4-7FD9-4954-A872-D599C9C026EB}"/>
                    </a:ext>
                  </a:extLst>
                </p:cNvPr>
                <p:cNvSpPr/>
                <p:nvPr/>
              </p:nvSpPr>
              <p:spPr>
                <a:xfrm>
                  <a:off x="3922532" y="2366098"/>
                  <a:ext cx="186776" cy="186777"/>
                </a:xfrm>
                <a:prstGeom prst="ellipse">
                  <a:avLst/>
                </a:prstGeom>
                <a:grpFill/>
                <a:ln w="1905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Freeform 3175">
                  <a:extLst>
                    <a:ext uri="{FF2B5EF4-FFF2-40B4-BE49-F238E27FC236}">
                      <a16:creationId xmlns:a16="http://schemas.microsoft.com/office/drawing/2014/main" id="{C3E68C3F-4503-40E4-A141-4A80EF100B11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 rot="9900000">
                  <a:off x="3934846" y="2378944"/>
                  <a:ext cx="162148" cy="161084"/>
                </a:xfrm>
                <a:custGeom>
                  <a:avLst/>
                  <a:gdLst>
                    <a:gd name="T0" fmla="*/ 181 w 193"/>
                    <a:gd name="T1" fmla="*/ 114 h 192"/>
                    <a:gd name="T2" fmla="*/ 167 w 193"/>
                    <a:gd name="T3" fmla="*/ 114 h 192"/>
                    <a:gd name="T4" fmla="*/ 160 w 193"/>
                    <a:gd name="T5" fmla="*/ 134 h 192"/>
                    <a:gd name="T6" fmla="*/ 161 w 193"/>
                    <a:gd name="T7" fmla="*/ 135 h 192"/>
                    <a:gd name="T8" fmla="*/ 169 w 193"/>
                    <a:gd name="T9" fmla="*/ 160 h 192"/>
                    <a:gd name="T10" fmla="*/ 140 w 193"/>
                    <a:gd name="T11" fmla="*/ 166 h 192"/>
                    <a:gd name="T12" fmla="*/ 133 w 193"/>
                    <a:gd name="T13" fmla="*/ 158 h 192"/>
                    <a:gd name="T14" fmla="*/ 126 w 193"/>
                    <a:gd name="T15" fmla="*/ 156 h 192"/>
                    <a:gd name="T16" fmla="*/ 123 w 193"/>
                    <a:gd name="T17" fmla="*/ 157 h 192"/>
                    <a:gd name="T18" fmla="*/ 121 w 193"/>
                    <a:gd name="T19" fmla="*/ 158 h 192"/>
                    <a:gd name="T20" fmla="*/ 120 w 193"/>
                    <a:gd name="T21" fmla="*/ 158 h 192"/>
                    <a:gd name="T22" fmla="*/ 117 w 193"/>
                    <a:gd name="T23" fmla="*/ 161 h 192"/>
                    <a:gd name="T24" fmla="*/ 114 w 193"/>
                    <a:gd name="T25" fmla="*/ 167 h 192"/>
                    <a:gd name="T26" fmla="*/ 114 w 193"/>
                    <a:gd name="T27" fmla="*/ 176 h 192"/>
                    <a:gd name="T28" fmla="*/ 91 w 193"/>
                    <a:gd name="T29" fmla="*/ 192 h 192"/>
                    <a:gd name="T30" fmla="*/ 78 w 193"/>
                    <a:gd name="T31" fmla="*/ 170 h 192"/>
                    <a:gd name="T32" fmla="*/ 78 w 193"/>
                    <a:gd name="T33" fmla="*/ 167 h 192"/>
                    <a:gd name="T34" fmla="*/ 65 w 193"/>
                    <a:gd name="T35" fmla="*/ 157 h 192"/>
                    <a:gd name="T36" fmla="*/ 64 w 193"/>
                    <a:gd name="T37" fmla="*/ 157 h 192"/>
                    <a:gd name="T38" fmla="*/ 63 w 193"/>
                    <a:gd name="T39" fmla="*/ 157 h 192"/>
                    <a:gd name="T40" fmla="*/ 61 w 193"/>
                    <a:gd name="T41" fmla="*/ 158 h 192"/>
                    <a:gd name="T42" fmla="*/ 60 w 193"/>
                    <a:gd name="T43" fmla="*/ 158 h 192"/>
                    <a:gd name="T44" fmla="*/ 59 w 193"/>
                    <a:gd name="T45" fmla="*/ 159 h 192"/>
                    <a:gd name="T46" fmla="*/ 32 w 193"/>
                    <a:gd name="T47" fmla="*/ 168 h 192"/>
                    <a:gd name="T48" fmla="*/ 27 w 193"/>
                    <a:gd name="T49" fmla="*/ 140 h 192"/>
                    <a:gd name="T50" fmla="*/ 33 w 193"/>
                    <a:gd name="T51" fmla="*/ 133 h 192"/>
                    <a:gd name="T52" fmla="*/ 36 w 193"/>
                    <a:gd name="T53" fmla="*/ 126 h 192"/>
                    <a:gd name="T54" fmla="*/ 26 w 193"/>
                    <a:gd name="T55" fmla="*/ 114 h 192"/>
                    <a:gd name="T56" fmla="*/ 12 w 193"/>
                    <a:gd name="T57" fmla="*/ 114 h 192"/>
                    <a:gd name="T58" fmla="*/ 12 w 193"/>
                    <a:gd name="T59" fmla="*/ 78 h 192"/>
                    <a:gd name="T60" fmla="*/ 25 w 193"/>
                    <a:gd name="T61" fmla="*/ 78 h 192"/>
                    <a:gd name="T62" fmla="*/ 32 w 193"/>
                    <a:gd name="T63" fmla="*/ 74 h 192"/>
                    <a:gd name="T64" fmla="*/ 36 w 193"/>
                    <a:gd name="T65" fmla="*/ 64 h 192"/>
                    <a:gd name="T66" fmla="*/ 35 w 193"/>
                    <a:gd name="T67" fmla="*/ 62 h 192"/>
                    <a:gd name="T68" fmla="*/ 35 w 193"/>
                    <a:gd name="T69" fmla="*/ 61 h 192"/>
                    <a:gd name="T70" fmla="*/ 34 w 193"/>
                    <a:gd name="T71" fmla="*/ 59 h 192"/>
                    <a:gd name="T72" fmla="*/ 33 w 193"/>
                    <a:gd name="T73" fmla="*/ 58 h 192"/>
                    <a:gd name="T74" fmla="*/ 27 w 193"/>
                    <a:gd name="T75" fmla="*/ 52 h 192"/>
                    <a:gd name="T76" fmla="*/ 32 w 193"/>
                    <a:gd name="T77" fmla="*/ 24 h 192"/>
                    <a:gd name="T78" fmla="*/ 57 w 193"/>
                    <a:gd name="T79" fmla="*/ 31 h 192"/>
                    <a:gd name="T80" fmla="*/ 74 w 193"/>
                    <a:gd name="T81" fmla="*/ 33 h 192"/>
                    <a:gd name="T82" fmla="*/ 78 w 193"/>
                    <a:gd name="T83" fmla="*/ 28 h 192"/>
                    <a:gd name="T84" fmla="*/ 78 w 193"/>
                    <a:gd name="T85" fmla="*/ 27 h 192"/>
                    <a:gd name="T86" fmla="*/ 78 w 193"/>
                    <a:gd name="T87" fmla="*/ 25 h 192"/>
                    <a:gd name="T88" fmla="*/ 78 w 193"/>
                    <a:gd name="T89" fmla="*/ 25 h 192"/>
                    <a:gd name="T90" fmla="*/ 78 w 193"/>
                    <a:gd name="T91" fmla="*/ 12 h 192"/>
                    <a:gd name="T92" fmla="*/ 114 w 193"/>
                    <a:gd name="T93" fmla="*/ 12 h 192"/>
                    <a:gd name="T94" fmla="*/ 114 w 193"/>
                    <a:gd name="T95" fmla="*/ 25 h 192"/>
                    <a:gd name="T96" fmla="*/ 134 w 193"/>
                    <a:gd name="T97" fmla="*/ 33 h 192"/>
                    <a:gd name="T98" fmla="*/ 140 w 193"/>
                    <a:gd name="T99" fmla="*/ 26 h 192"/>
                    <a:gd name="T100" fmla="*/ 169 w 193"/>
                    <a:gd name="T101" fmla="*/ 32 h 192"/>
                    <a:gd name="T102" fmla="*/ 161 w 193"/>
                    <a:gd name="T103" fmla="*/ 56 h 192"/>
                    <a:gd name="T104" fmla="*/ 157 w 193"/>
                    <a:gd name="T105" fmla="*/ 66 h 192"/>
                    <a:gd name="T106" fmla="*/ 168 w 193"/>
                    <a:gd name="T107" fmla="*/ 78 h 192"/>
                    <a:gd name="T108" fmla="*/ 177 w 193"/>
                    <a:gd name="T109" fmla="*/ 78 h 192"/>
                    <a:gd name="T110" fmla="*/ 96 w 193"/>
                    <a:gd name="T111" fmla="*/ 66 h 192"/>
                    <a:gd name="T112" fmla="*/ 127 w 193"/>
                    <a:gd name="T113" fmla="*/ 96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93" h="192">
                      <a:moveTo>
                        <a:pt x="193" y="90"/>
                      </a:moveTo>
                      <a:cubicBezTo>
                        <a:pt x="193" y="102"/>
                        <a:pt x="193" y="102"/>
                        <a:pt x="193" y="102"/>
                      </a:cubicBezTo>
                      <a:cubicBezTo>
                        <a:pt x="192" y="108"/>
                        <a:pt x="187" y="113"/>
                        <a:pt x="181" y="114"/>
                      </a:cubicBezTo>
                      <a:cubicBezTo>
                        <a:pt x="177" y="114"/>
                        <a:pt x="177" y="114"/>
                        <a:pt x="177" y="114"/>
                      </a:cubicBezTo>
                      <a:cubicBezTo>
                        <a:pt x="170" y="114"/>
                        <a:pt x="170" y="114"/>
                        <a:pt x="170" y="114"/>
                      </a:cubicBezTo>
                      <a:cubicBezTo>
                        <a:pt x="167" y="114"/>
                        <a:pt x="167" y="114"/>
                        <a:pt x="167" y="114"/>
                      </a:cubicBezTo>
                      <a:cubicBezTo>
                        <a:pt x="166" y="114"/>
                        <a:pt x="165" y="115"/>
                        <a:pt x="164" y="115"/>
                      </a:cubicBezTo>
                      <a:cubicBezTo>
                        <a:pt x="163" y="116"/>
                        <a:pt x="162" y="116"/>
                        <a:pt x="160" y="118"/>
                      </a:cubicBezTo>
                      <a:cubicBezTo>
                        <a:pt x="156" y="122"/>
                        <a:pt x="156" y="129"/>
                        <a:pt x="160" y="134"/>
                      </a:cubicBezTo>
                      <a:cubicBezTo>
                        <a:pt x="160" y="134"/>
                        <a:pt x="160" y="134"/>
                        <a:pt x="160" y="134"/>
                      </a:cubicBezTo>
                      <a:cubicBezTo>
                        <a:pt x="160" y="134"/>
                        <a:pt x="160" y="134"/>
                        <a:pt x="160" y="134"/>
                      </a:cubicBezTo>
                      <a:cubicBezTo>
                        <a:pt x="161" y="135"/>
                        <a:pt x="161" y="135"/>
                        <a:pt x="161" y="135"/>
                      </a:cubicBezTo>
                      <a:cubicBezTo>
                        <a:pt x="166" y="140"/>
                        <a:pt x="166" y="140"/>
                        <a:pt x="166" y="140"/>
                      </a:cubicBezTo>
                      <a:cubicBezTo>
                        <a:pt x="169" y="143"/>
                        <a:pt x="169" y="143"/>
                        <a:pt x="169" y="143"/>
                      </a:cubicBezTo>
                      <a:cubicBezTo>
                        <a:pt x="173" y="148"/>
                        <a:pt x="173" y="155"/>
                        <a:pt x="169" y="160"/>
                      </a:cubicBezTo>
                      <a:cubicBezTo>
                        <a:pt x="161" y="168"/>
                        <a:pt x="161" y="168"/>
                        <a:pt x="161" y="168"/>
                      </a:cubicBezTo>
                      <a:cubicBezTo>
                        <a:pt x="155" y="172"/>
                        <a:pt x="148" y="172"/>
                        <a:pt x="143" y="168"/>
                      </a:cubicBezTo>
                      <a:cubicBezTo>
                        <a:pt x="140" y="166"/>
                        <a:pt x="140" y="166"/>
                        <a:pt x="140" y="166"/>
                      </a:cubicBezTo>
                      <a:cubicBezTo>
                        <a:pt x="136" y="161"/>
                        <a:pt x="136" y="161"/>
                        <a:pt x="136" y="161"/>
                      </a:cubicBezTo>
                      <a:cubicBezTo>
                        <a:pt x="134" y="159"/>
                        <a:pt x="134" y="159"/>
                        <a:pt x="134" y="159"/>
                      </a:cubicBezTo>
                      <a:cubicBezTo>
                        <a:pt x="133" y="159"/>
                        <a:pt x="133" y="158"/>
                        <a:pt x="133" y="158"/>
                      </a:cubicBezTo>
                      <a:cubicBezTo>
                        <a:pt x="131" y="157"/>
                        <a:pt x="129" y="157"/>
                        <a:pt x="127" y="156"/>
                      </a:cubicBezTo>
                      <a:cubicBezTo>
                        <a:pt x="127" y="156"/>
                        <a:pt x="127" y="156"/>
                        <a:pt x="127" y="156"/>
                      </a:cubicBezTo>
                      <a:cubicBezTo>
                        <a:pt x="127" y="156"/>
                        <a:pt x="127" y="156"/>
                        <a:pt x="126" y="156"/>
                      </a:cubicBezTo>
                      <a:cubicBezTo>
                        <a:pt x="126" y="156"/>
                        <a:pt x="126" y="156"/>
                        <a:pt x="126" y="156"/>
                      </a:cubicBezTo>
                      <a:cubicBezTo>
                        <a:pt x="126" y="156"/>
                        <a:pt x="126" y="156"/>
                        <a:pt x="126" y="156"/>
                      </a:cubicBezTo>
                      <a:cubicBezTo>
                        <a:pt x="125" y="156"/>
                        <a:pt x="124" y="157"/>
                        <a:pt x="123" y="157"/>
                      </a:cubicBezTo>
                      <a:cubicBezTo>
                        <a:pt x="123" y="157"/>
                        <a:pt x="123" y="157"/>
                        <a:pt x="123" y="157"/>
                      </a:cubicBezTo>
                      <a:cubicBezTo>
                        <a:pt x="122" y="157"/>
                        <a:pt x="122" y="157"/>
                        <a:pt x="121" y="158"/>
                      </a:cubicBezTo>
                      <a:cubicBezTo>
                        <a:pt x="121" y="158"/>
                        <a:pt x="121" y="158"/>
                        <a:pt x="121" y="158"/>
                      </a:cubicBezTo>
                      <a:cubicBezTo>
                        <a:pt x="121" y="158"/>
                        <a:pt x="121" y="158"/>
                        <a:pt x="121" y="158"/>
                      </a:cubicBezTo>
                      <a:cubicBezTo>
                        <a:pt x="121" y="158"/>
                        <a:pt x="121" y="158"/>
                        <a:pt x="121" y="158"/>
                      </a:cubicBezTo>
                      <a:cubicBezTo>
                        <a:pt x="121" y="158"/>
                        <a:pt x="120" y="158"/>
                        <a:pt x="120" y="158"/>
                      </a:cubicBezTo>
                      <a:cubicBezTo>
                        <a:pt x="120" y="158"/>
                        <a:pt x="120" y="158"/>
                        <a:pt x="120" y="158"/>
                      </a:cubicBezTo>
                      <a:cubicBezTo>
                        <a:pt x="119" y="159"/>
                        <a:pt x="118" y="160"/>
                        <a:pt x="118" y="160"/>
                      </a:cubicBezTo>
                      <a:cubicBezTo>
                        <a:pt x="117" y="160"/>
                        <a:pt x="117" y="161"/>
                        <a:pt x="117" y="161"/>
                      </a:cubicBezTo>
                      <a:cubicBezTo>
                        <a:pt x="117" y="161"/>
                        <a:pt x="117" y="161"/>
                        <a:pt x="117" y="161"/>
                      </a:cubicBezTo>
                      <a:cubicBezTo>
                        <a:pt x="116" y="163"/>
                        <a:pt x="115" y="165"/>
                        <a:pt x="114" y="167"/>
                      </a:cubicBezTo>
                      <a:cubicBezTo>
                        <a:pt x="114" y="167"/>
                        <a:pt x="114" y="167"/>
                        <a:pt x="114" y="167"/>
                      </a:cubicBezTo>
                      <a:cubicBezTo>
                        <a:pt x="114" y="167"/>
                        <a:pt x="114" y="167"/>
                        <a:pt x="114" y="167"/>
                      </a:cubicBezTo>
                      <a:cubicBezTo>
                        <a:pt x="114" y="170"/>
                        <a:pt x="114" y="170"/>
                        <a:pt x="114" y="170"/>
                      </a:cubicBezTo>
                      <a:cubicBezTo>
                        <a:pt x="114" y="176"/>
                        <a:pt x="114" y="176"/>
                        <a:pt x="114" y="176"/>
                      </a:cubicBezTo>
                      <a:cubicBezTo>
                        <a:pt x="114" y="180"/>
                        <a:pt x="114" y="180"/>
                        <a:pt x="114" y="180"/>
                      </a:cubicBezTo>
                      <a:cubicBezTo>
                        <a:pt x="114" y="187"/>
                        <a:pt x="108" y="192"/>
                        <a:pt x="102" y="192"/>
                      </a:cubicBezTo>
                      <a:cubicBezTo>
                        <a:pt x="91" y="192"/>
                        <a:pt x="91" y="192"/>
                        <a:pt x="91" y="192"/>
                      </a:cubicBezTo>
                      <a:cubicBezTo>
                        <a:pt x="84" y="192"/>
                        <a:pt x="79" y="187"/>
                        <a:pt x="78" y="180"/>
                      </a:cubicBezTo>
                      <a:cubicBezTo>
                        <a:pt x="78" y="176"/>
                        <a:pt x="78" y="176"/>
                        <a:pt x="78" y="176"/>
                      </a:cubicBezTo>
                      <a:cubicBezTo>
                        <a:pt x="78" y="170"/>
                        <a:pt x="78" y="170"/>
                        <a:pt x="78" y="170"/>
                      </a:cubicBezTo>
                      <a:cubicBezTo>
                        <a:pt x="78" y="170"/>
                        <a:pt x="78" y="170"/>
                        <a:pt x="78" y="170"/>
                      </a:cubicBezTo>
                      <a:cubicBezTo>
                        <a:pt x="78" y="167"/>
                        <a:pt x="78" y="167"/>
                        <a:pt x="78" y="167"/>
                      </a:cubicBezTo>
                      <a:cubicBezTo>
                        <a:pt x="78" y="167"/>
                        <a:pt x="78" y="167"/>
                        <a:pt x="78" y="167"/>
                      </a:cubicBezTo>
                      <a:cubicBezTo>
                        <a:pt x="78" y="164"/>
                        <a:pt x="77" y="162"/>
                        <a:pt x="75" y="160"/>
                      </a:cubicBezTo>
                      <a:cubicBezTo>
                        <a:pt x="72" y="157"/>
                        <a:pt x="69" y="156"/>
                        <a:pt x="66" y="156"/>
                      </a:cubicBezTo>
                      <a:cubicBezTo>
                        <a:pt x="65" y="157"/>
                        <a:pt x="65" y="157"/>
                        <a:pt x="65" y="157"/>
                      </a:cubicBezTo>
                      <a:cubicBezTo>
                        <a:pt x="65" y="157"/>
                        <a:pt x="65" y="157"/>
                        <a:pt x="65" y="157"/>
                      </a:cubicBezTo>
                      <a:cubicBezTo>
                        <a:pt x="64" y="157"/>
                        <a:pt x="64" y="157"/>
                        <a:pt x="64" y="157"/>
                      </a:cubicBezTo>
                      <a:cubicBezTo>
                        <a:pt x="64" y="157"/>
                        <a:pt x="64" y="157"/>
                        <a:pt x="64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2" y="157"/>
                        <a:pt x="62" y="157"/>
                        <a:pt x="62" y="157"/>
                      </a:cubicBezTo>
                      <a:cubicBezTo>
                        <a:pt x="62" y="157"/>
                        <a:pt x="61" y="158"/>
                        <a:pt x="61" y="158"/>
                      </a:cubicBezTo>
                      <a:cubicBezTo>
                        <a:pt x="61" y="158"/>
                        <a:pt x="61" y="158"/>
                        <a:pt x="61" y="158"/>
                      </a:cubicBezTo>
                      <a:cubicBezTo>
                        <a:pt x="61" y="158"/>
                        <a:pt x="60" y="158"/>
                        <a:pt x="60" y="158"/>
                      </a:cubicBezTo>
                      <a:cubicBezTo>
                        <a:pt x="60" y="158"/>
                        <a:pt x="60" y="158"/>
                        <a:pt x="60" y="158"/>
                      </a:cubicBezTo>
                      <a:cubicBezTo>
                        <a:pt x="59" y="159"/>
                        <a:pt x="59" y="159"/>
                        <a:pt x="59" y="159"/>
                      </a:cubicBezTo>
                      <a:cubicBezTo>
                        <a:pt x="59" y="159"/>
                        <a:pt x="59" y="159"/>
                        <a:pt x="59" y="159"/>
                      </a:cubicBezTo>
                      <a:cubicBezTo>
                        <a:pt x="59" y="159"/>
                        <a:pt x="59" y="159"/>
                        <a:pt x="59" y="159"/>
                      </a:cubicBezTo>
                      <a:cubicBezTo>
                        <a:pt x="52" y="166"/>
                        <a:pt x="52" y="166"/>
                        <a:pt x="52" y="166"/>
                      </a:cubicBezTo>
                      <a:cubicBezTo>
                        <a:pt x="50" y="168"/>
                        <a:pt x="50" y="168"/>
                        <a:pt x="50" y="168"/>
                      </a:cubicBezTo>
                      <a:cubicBezTo>
                        <a:pt x="44" y="172"/>
                        <a:pt x="37" y="172"/>
                        <a:pt x="32" y="168"/>
                      </a:cubicBezTo>
                      <a:cubicBezTo>
                        <a:pt x="24" y="160"/>
                        <a:pt x="24" y="160"/>
                        <a:pt x="24" y="160"/>
                      </a:cubicBezTo>
                      <a:cubicBezTo>
                        <a:pt x="20" y="155"/>
                        <a:pt x="20" y="148"/>
                        <a:pt x="24" y="143"/>
                      </a:cubicBezTo>
                      <a:cubicBezTo>
                        <a:pt x="27" y="140"/>
                        <a:pt x="27" y="140"/>
                        <a:pt x="27" y="140"/>
                      </a:cubicBezTo>
                      <a:cubicBezTo>
                        <a:pt x="31" y="135"/>
                        <a:pt x="31" y="135"/>
                        <a:pt x="31" y="135"/>
                      </a:cubicBezTo>
                      <a:cubicBezTo>
                        <a:pt x="31" y="135"/>
                        <a:pt x="31" y="135"/>
                        <a:pt x="31" y="135"/>
                      </a:cubicBezTo>
                      <a:cubicBezTo>
                        <a:pt x="33" y="133"/>
                        <a:pt x="33" y="133"/>
                        <a:pt x="33" y="133"/>
                      </a:cubicBezTo>
                      <a:cubicBezTo>
                        <a:pt x="33" y="133"/>
                        <a:pt x="33" y="133"/>
                        <a:pt x="33" y="133"/>
                      </a:cubicBezTo>
                      <a:cubicBezTo>
                        <a:pt x="35" y="131"/>
                        <a:pt x="36" y="129"/>
                        <a:pt x="36" y="126"/>
                      </a:cubicBezTo>
                      <a:cubicBezTo>
                        <a:pt x="36" y="126"/>
                        <a:pt x="36" y="126"/>
                        <a:pt x="36" y="126"/>
                      </a:cubicBezTo>
                      <a:cubicBezTo>
                        <a:pt x="36" y="121"/>
                        <a:pt x="32" y="116"/>
                        <a:pt x="27" y="115"/>
                      </a:cubicBezTo>
                      <a:cubicBezTo>
                        <a:pt x="27" y="114"/>
                        <a:pt x="27" y="114"/>
                        <a:pt x="27" y="114"/>
                      </a:cubicBezTo>
                      <a:cubicBezTo>
                        <a:pt x="27" y="114"/>
                        <a:pt x="26" y="114"/>
                        <a:pt x="26" y="114"/>
                      </a:cubicBezTo>
                      <a:cubicBezTo>
                        <a:pt x="26" y="114"/>
                        <a:pt x="26" y="114"/>
                        <a:pt x="25" y="114"/>
                      </a:cubicBezTo>
                      <a:cubicBezTo>
                        <a:pt x="16" y="114"/>
                        <a:pt x="16" y="114"/>
                        <a:pt x="16" y="114"/>
                      </a:cubicBezTo>
                      <a:cubicBezTo>
                        <a:pt x="12" y="114"/>
                        <a:pt x="12" y="114"/>
                        <a:pt x="12" y="114"/>
                      </a:cubicBezTo>
                      <a:cubicBezTo>
                        <a:pt x="6" y="113"/>
                        <a:pt x="1" y="108"/>
                        <a:pt x="0" y="102"/>
                      </a:cubicBezTo>
                      <a:cubicBezTo>
                        <a:pt x="0" y="90"/>
                        <a:pt x="0" y="90"/>
                        <a:pt x="0" y="90"/>
                      </a:cubicBezTo>
                      <a:cubicBezTo>
                        <a:pt x="1" y="84"/>
                        <a:pt x="6" y="79"/>
                        <a:pt x="12" y="78"/>
                      </a:cubicBezTo>
                      <a:cubicBezTo>
                        <a:pt x="16" y="78"/>
                        <a:pt x="16" y="78"/>
                        <a:pt x="16" y="78"/>
                      </a:cubicBezTo>
                      <a:cubicBezTo>
                        <a:pt x="22" y="78"/>
                        <a:pt x="22" y="78"/>
                        <a:pt x="22" y="78"/>
                      </a:cubicBezTo>
                      <a:cubicBezTo>
                        <a:pt x="25" y="78"/>
                        <a:pt x="25" y="78"/>
                        <a:pt x="25" y="78"/>
                      </a:cubicBezTo>
                      <a:cubicBezTo>
                        <a:pt x="28" y="78"/>
                        <a:pt x="30" y="77"/>
                        <a:pt x="32" y="74"/>
                      </a:cubicBezTo>
                      <a:cubicBezTo>
                        <a:pt x="32" y="74"/>
                        <a:pt x="32" y="74"/>
                        <a:pt x="32" y="74"/>
                      </a:cubicBezTo>
                      <a:cubicBezTo>
                        <a:pt x="32" y="74"/>
                        <a:pt x="32" y="74"/>
                        <a:pt x="32" y="74"/>
                      </a:cubicBezTo>
                      <a:cubicBezTo>
                        <a:pt x="32" y="74"/>
                        <a:pt x="32" y="74"/>
                        <a:pt x="32" y="74"/>
                      </a:cubicBezTo>
                      <a:cubicBezTo>
                        <a:pt x="35" y="72"/>
                        <a:pt x="36" y="68"/>
                        <a:pt x="36" y="64"/>
                      </a:cubicBezTo>
                      <a:cubicBezTo>
                        <a:pt x="36" y="64"/>
                        <a:pt x="36" y="64"/>
                        <a:pt x="36" y="64"/>
                      </a:cubicBezTo>
                      <a:cubicBezTo>
                        <a:pt x="36" y="64"/>
                        <a:pt x="36" y="64"/>
                        <a:pt x="36" y="63"/>
                      </a:cubicBezTo>
                      <a:cubicBezTo>
                        <a:pt x="36" y="63"/>
                        <a:pt x="36" y="63"/>
                        <a:pt x="36" y="63"/>
                      </a:cubicBezTo>
                      <a:cubicBezTo>
                        <a:pt x="36" y="63"/>
                        <a:pt x="35" y="63"/>
                        <a:pt x="35" y="62"/>
                      </a:cubicBezTo>
                      <a:cubicBezTo>
                        <a:pt x="35" y="62"/>
                        <a:pt x="35" y="62"/>
                        <a:pt x="35" y="62"/>
                      </a:cubicBezTo>
                      <a:cubicBezTo>
                        <a:pt x="35" y="62"/>
                        <a:pt x="35" y="62"/>
                        <a:pt x="35" y="61"/>
                      </a:cubicBezTo>
                      <a:cubicBezTo>
                        <a:pt x="35" y="61"/>
                        <a:pt x="35" y="61"/>
                        <a:pt x="35" y="61"/>
                      </a:cubicBezTo>
                      <a:cubicBezTo>
                        <a:pt x="35" y="61"/>
                        <a:pt x="35" y="61"/>
                        <a:pt x="35" y="60"/>
                      </a:cubicBezTo>
                      <a:cubicBezTo>
                        <a:pt x="34" y="60"/>
                        <a:pt x="34" y="60"/>
                        <a:pt x="34" y="60"/>
                      </a:cubicBezTo>
                      <a:cubicBezTo>
                        <a:pt x="34" y="60"/>
                        <a:pt x="34" y="60"/>
                        <a:pt x="34" y="59"/>
                      </a:cubicBezTo>
                      <a:cubicBezTo>
                        <a:pt x="34" y="59"/>
                        <a:pt x="34" y="59"/>
                        <a:pt x="34" y="59"/>
                      </a:cubicBezTo>
                      <a:cubicBezTo>
                        <a:pt x="34" y="59"/>
                        <a:pt x="33" y="59"/>
                        <a:pt x="33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27" y="52"/>
                        <a:pt x="27" y="52"/>
                        <a:pt x="27" y="52"/>
                      </a:cubicBezTo>
                      <a:cubicBezTo>
                        <a:pt x="24" y="49"/>
                        <a:pt x="24" y="49"/>
                        <a:pt x="24" y="49"/>
                      </a:cubicBezTo>
                      <a:cubicBezTo>
                        <a:pt x="20" y="44"/>
                        <a:pt x="20" y="37"/>
                        <a:pt x="24" y="32"/>
                      </a:cubicBezTo>
                      <a:cubicBezTo>
                        <a:pt x="32" y="24"/>
                        <a:pt x="32" y="24"/>
                        <a:pt x="32" y="24"/>
                      </a:cubicBezTo>
                      <a:cubicBezTo>
                        <a:pt x="37" y="20"/>
                        <a:pt x="44" y="20"/>
                        <a:pt x="50" y="24"/>
                      </a:cubicBezTo>
                      <a:cubicBezTo>
                        <a:pt x="52" y="26"/>
                        <a:pt x="52" y="26"/>
                        <a:pt x="52" y="26"/>
                      </a:cubicBezTo>
                      <a:cubicBezTo>
                        <a:pt x="57" y="31"/>
                        <a:pt x="57" y="31"/>
                        <a:pt x="57" y="31"/>
                      </a:cubicBezTo>
                      <a:cubicBezTo>
                        <a:pt x="59" y="33"/>
                        <a:pt x="59" y="33"/>
                        <a:pt x="59" y="33"/>
                      </a:cubicBezTo>
                      <a:cubicBezTo>
                        <a:pt x="61" y="35"/>
                        <a:pt x="64" y="36"/>
                        <a:pt x="66" y="36"/>
                      </a:cubicBezTo>
                      <a:cubicBezTo>
                        <a:pt x="69" y="36"/>
                        <a:pt x="72" y="34"/>
                        <a:pt x="74" y="33"/>
                      </a:cubicBezTo>
                      <a:cubicBezTo>
                        <a:pt x="75" y="32"/>
                        <a:pt x="76" y="30"/>
                        <a:pt x="77" y="29"/>
                      </a:cubicBezTo>
                      <a:cubicBezTo>
                        <a:pt x="77" y="29"/>
                        <a:pt x="77" y="29"/>
                        <a:pt x="77" y="29"/>
                      </a:cubicBezTo>
                      <a:cubicBezTo>
                        <a:pt x="77" y="29"/>
                        <a:pt x="77" y="28"/>
                        <a:pt x="78" y="28"/>
                      </a:cubicBezTo>
                      <a:cubicBezTo>
                        <a:pt x="78" y="28"/>
                        <a:pt x="78" y="28"/>
                        <a:pt x="78" y="28"/>
                      </a:cubicBezTo>
                      <a:cubicBezTo>
                        <a:pt x="78" y="28"/>
                        <a:pt x="78" y="27"/>
                        <a:pt x="78" y="27"/>
                      </a:cubicBezTo>
                      <a:cubicBezTo>
                        <a:pt x="78" y="27"/>
                        <a:pt x="78" y="27"/>
                        <a:pt x="78" y="27"/>
                      </a:cubicBezTo>
                      <a:cubicBezTo>
                        <a:pt x="78" y="27"/>
                        <a:pt x="78" y="26"/>
                        <a:pt x="78" y="26"/>
                      </a:cubicBezTo>
                      <a:cubicBezTo>
                        <a:pt x="78" y="26"/>
                        <a:pt x="78" y="26"/>
                        <a:pt x="78" y="26"/>
                      </a:cubicBezTo>
                      <a:cubicBezTo>
                        <a:pt x="78" y="26"/>
                        <a:pt x="78" y="25"/>
                        <a:pt x="78" y="25"/>
                      </a:cubicBezTo>
                      <a:cubicBezTo>
                        <a:pt x="78" y="25"/>
                        <a:pt x="78" y="25"/>
                        <a:pt x="78" y="25"/>
                      </a:cubicBezTo>
                      <a:cubicBezTo>
                        <a:pt x="78" y="25"/>
                        <a:pt x="78" y="25"/>
                        <a:pt x="78" y="25"/>
                      </a:cubicBezTo>
                      <a:cubicBezTo>
                        <a:pt x="78" y="25"/>
                        <a:pt x="78" y="25"/>
                        <a:pt x="78" y="25"/>
                      </a:cubicBezTo>
                      <a:cubicBezTo>
                        <a:pt x="78" y="22"/>
                        <a:pt x="78" y="22"/>
                        <a:pt x="78" y="22"/>
                      </a:cubicBezTo>
                      <a:cubicBezTo>
                        <a:pt x="78" y="16"/>
                        <a:pt x="78" y="16"/>
                        <a:pt x="78" y="16"/>
                      </a:cubicBezTo>
                      <a:cubicBezTo>
                        <a:pt x="78" y="12"/>
                        <a:pt x="78" y="12"/>
                        <a:pt x="78" y="12"/>
                      </a:cubicBezTo>
                      <a:cubicBezTo>
                        <a:pt x="79" y="5"/>
                        <a:pt x="84" y="0"/>
                        <a:pt x="91" y="0"/>
                      </a:cubicBez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108" y="0"/>
                        <a:pt x="114" y="5"/>
                        <a:pt x="114" y="12"/>
                      </a:cubicBezTo>
                      <a:cubicBezTo>
                        <a:pt x="114" y="16"/>
                        <a:pt x="114" y="16"/>
                        <a:pt x="114" y="16"/>
                      </a:cubicBezTo>
                      <a:cubicBezTo>
                        <a:pt x="114" y="22"/>
                        <a:pt x="114" y="22"/>
                        <a:pt x="114" y="22"/>
                      </a:cubicBezTo>
                      <a:cubicBezTo>
                        <a:pt x="114" y="25"/>
                        <a:pt x="114" y="25"/>
                        <a:pt x="114" y="25"/>
                      </a:cubicBezTo>
                      <a:cubicBezTo>
                        <a:pt x="115" y="28"/>
                        <a:pt x="116" y="30"/>
                        <a:pt x="118" y="32"/>
                      </a:cubicBezTo>
                      <a:cubicBezTo>
                        <a:pt x="119" y="33"/>
                        <a:pt x="120" y="34"/>
                        <a:pt x="122" y="35"/>
                      </a:cubicBezTo>
                      <a:cubicBezTo>
                        <a:pt x="126" y="36"/>
                        <a:pt x="130" y="36"/>
                        <a:pt x="134" y="33"/>
                      </a:cubicBezTo>
                      <a:cubicBezTo>
                        <a:pt x="134" y="33"/>
                        <a:pt x="134" y="33"/>
                        <a:pt x="134" y="33"/>
                      </a:cubicBezTo>
                      <a:cubicBezTo>
                        <a:pt x="134" y="33"/>
                        <a:pt x="134" y="33"/>
                        <a:pt x="134" y="33"/>
                      </a:cubicBezTo>
                      <a:cubicBezTo>
                        <a:pt x="140" y="26"/>
                        <a:pt x="140" y="26"/>
                        <a:pt x="140" y="26"/>
                      </a:cubicBezTo>
                      <a:cubicBezTo>
                        <a:pt x="143" y="24"/>
                        <a:pt x="143" y="24"/>
                        <a:pt x="143" y="24"/>
                      </a:cubicBezTo>
                      <a:cubicBezTo>
                        <a:pt x="148" y="20"/>
                        <a:pt x="155" y="20"/>
                        <a:pt x="161" y="24"/>
                      </a:cubicBezTo>
                      <a:cubicBezTo>
                        <a:pt x="169" y="32"/>
                        <a:pt x="169" y="32"/>
                        <a:pt x="169" y="32"/>
                      </a:cubicBezTo>
                      <a:cubicBezTo>
                        <a:pt x="173" y="37"/>
                        <a:pt x="173" y="44"/>
                        <a:pt x="169" y="49"/>
                      </a:cubicBezTo>
                      <a:cubicBezTo>
                        <a:pt x="166" y="52"/>
                        <a:pt x="166" y="52"/>
                        <a:pt x="166" y="52"/>
                      </a:cubicBezTo>
                      <a:cubicBezTo>
                        <a:pt x="161" y="56"/>
                        <a:pt x="161" y="56"/>
                        <a:pt x="161" y="56"/>
                      </a:cubicBezTo>
                      <a:cubicBezTo>
                        <a:pt x="159" y="59"/>
                        <a:pt x="159" y="59"/>
                        <a:pt x="159" y="59"/>
                      </a:cubicBezTo>
                      <a:cubicBezTo>
                        <a:pt x="159" y="60"/>
                        <a:pt x="158" y="61"/>
                        <a:pt x="157" y="62"/>
                      </a:cubicBezTo>
                      <a:cubicBezTo>
                        <a:pt x="157" y="63"/>
                        <a:pt x="157" y="65"/>
                        <a:pt x="157" y="66"/>
                      </a:cubicBezTo>
                      <a:cubicBezTo>
                        <a:pt x="157" y="70"/>
                        <a:pt x="159" y="74"/>
                        <a:pt x="162" y="76"/>
                      </a:cubicBezTo>
                      <a:cubicBezTo>
                        <a:pt x="162" y="76"/>
                        <a:pt x="162" y="76"/>
                        <a:pt x="162" y="76"/>
                      </a:cubicBezTo>
                      <a:cubicBezTo>
                        <a:pt x="164" y="77"/>
                        <a:pt x="166" y="78"/>
                        <a:pt x="168" y="78"/>
                      </a:cubicBezTo>
                      <a:cubicBezTo>
                        <a:pt x="168" y="78"/>
                        <a:pt x="168" y="78"/>
                        <a:pt x="168" y="78"/>
                      </a:cubicBezTo>
                      <a:cubicBezTo>
                        <a:pt x="168" y="78"/>
                        <a:pt x="168" y="78"/>
                        <a:pt x="168" y="78"/>
                      </a:cubicBezTo>
                      <a:cubicBezTo>
                        <a:pt x="177" y="78"/>
                        <a:pt x="177" y="78"/>
                        <a:pt x="177" y="78"/>
                      </a:cubicBezTo>
                      <a:cubicBezTo>
                        <a:pt x="181" y="78"/>
                        <a:pt x="181" y="78"/>
                        <a:pt x="181" y="78"/>
                      </a:cubicBezTo>
                      <a:cubicBezTo>
                        <a:pt x="187" y="79"/>
                        <a:pt x="192" y="84"/>
                        <a:pt x="193" y="90"/>
                      </a:cubicBezTo>
                      <a:close/>
                      <a:moveTo>
                        <a:pt x="96" y="66"/>
                      </a:moveTo>
                      <a:cubicBezTo>
                        <a:pt x="80" y="66"/>
                        <a:pt x="66" y="79"/>
                        <a:pt x="66" y="96"/>
                      </a:cubicBezTo>
                      <a:cubicBezTo>
                        <a:pt x="66" y="113"/>
                        <a:pt x="80" y="126"/>
                        <a:pt x="96" y="126"/>
                      </a:cubicBezTo>
                      <a:cubicBezTo>
                        <a:pt x="113" y="126"/>
                        <a:pt x="127" y="113"/>
                        <a:pt x="127" y="96"/>
                      </a:cubicBezTo>
                      <a:cubicBezTo>
                        <a:pt x="127" y="79"/>
                        <a:pt x="113" y="66"/>
                        <a:pt x="96" y="6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4962554-FA59-A246-A19C-40B3EC4E92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0808"/>
            <a:ext cx="8991600" cy="39358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29BBAD-5A71-CA45-A4A5-75004B43E6E3}"/>
              </a:ext>
            </a:extLst>
          </p:cNvPr>
          <p:cNvSpPr txBox="1"/>
          <p:nvPr/>
        </p:nvSpPr>
        <p:spPr>
          <a:xfrm>
            <a:off x="304800" y="348374"/>
            <a:ext cx="412356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Lions &amp; Tigers &amp; Bears, Oh My!</a:t>
            </a:r>
          </a:p>
        </p:txBody>
      </p:sp>
    </p:spTree>
    <p:extLst>
      <p:ext uri="{BB962C8B-B14F-4D97-AF65-F5344CB8AC3E}">
        <p14:creationId xmlns:p14="http://schemas.microsoft.com/office/powerpoint/2010/main" val="311776860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69E0BE9-D6E3-42A0-90FB-2EB54F33B80C}"/>
              </a:ext>
            </a:extLst>
          </p:cNvPr>
          <p:cNvSpPr/>
          <p:nvPr/>
        </p:nvSpPr>
        <p:spPr>
          <a:xfrm>
            <a:off x="5638800" y="1733550"/>
            <a:ext cx="2895606" cy="289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CD51C2-05CD-4A58-BFB4-BC541E317FE1}"/>
              </a:ext>
            </a:extLst>
          </p:cNvPr>
          <p:cNvGrpSpPr/>
          <p:nvPr/>
        </p:nvGrpSpPr>
        <p:grpSpPr>
          <a:xfrm>
            <a:off x="6400800" y="3355112"/>
            <a:ext cx="1234702" cy="1044962"/>
            <a:chOff x="3863296" y="2242606"/>
            <a:chExt cx="563574" cy="476968"/>
          </a:xfrm>
        </p:grpSpPr>
        <p:grpSp>
          <p:nvGrpSpPr>
            <p:cNvPr id="20" name="Group 8">
              <a:extLst>
                <a:ext uri="{FF2B5EF4-FFF2-40B4-BE49-F238E27FC236}">
                  <a16:creationId xmlns:a16="http://schemas.microsoft.com/office/drawing/2014/main" id="{E08514FF-E043-4E76-9FB0-EC0F21A76CF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863296" y="2242606"/>
              <a:ext cx="563574" cy="476968"/>
              <a:chOff x="1407" y="1948"/>
              <a:chExt cx="449" cy="380"/>
            </a:xfrm>
          </p:grpSpPr>
          <p:sp>
            <p:nvSpPr>
              <p:cNvPr id="28" name="AutoShape 7">
                <a:extLst>
                  <a:ext uri="{FF2B5EF4-FFF2-40B4-BE49-F238E27FC236}">
                    <a16:creationId xmlns:a16="http://schemas.microsoft.com/office/drawing/2014/main" id="{FC8F0AFC-613B-4736-ACBF-16E0528A054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407" y="1950"/>
                <a:ext cx="447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FE3C795B-350D-43D9-9817-4DCC538AFF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7" y="1948"/>
                <a:ext cx="449" cy="303"/>
              </a:xfrm>
              <a:custGeom>
                <a:avLst/>
                <a:gdLst>
                  <a:gd name="T0" fmla="*/ 209 w 232"/>
                  <a:gd name="T1" fmla="*/ 75 h 156"/>
                  <a:gd name="T2" fmla="*/ 116 w 232"/>
                  <a:gd name="T3" fmla="*/ 0 h 156"/>
                  <a:gd name="T4" fmla="*/ 62 w 232"/>
                  <a:gd name="T5" fmla="*/ 29 h 156"/>
                  <a:gd name="T6" fmla="*/ 62 w 232"/>
                  <a:gd name="T7" fmla="*/ 152 h 156"/>
                  <a:gd name="T8" fmla="*/ 75 w 232"/>
                  <a:gd name="T9" fmla="*/ 140 h 156"/>
                  <a:gd name="T10" fmla="*/ 11 w 232"/>
                  <a:gd name="T11" fmla="*/ 91 h 156"/>
                  <a:gd name="T12" fmla="*/ 74 w 232"/>
                  <a:gd name="T13" fmla="*/ 41 h 156"/>
                  <a:gd name="T14" fmla="*/ 159 w 232"/>
                  <a:gd name="T15" fmla="*/ 43 h 156"/>
                  <a:gd name="T16" fmla="*/ 198 w 232"/>
                  <a:gd name="T17" fmla="*/ 75 h 156"/>
                  <a:gd name="T18" fmla="*/ 198 w 232"/>
                  <a:gd name="T19" fmla="*/ 86 h 156"/>
                  <a:gd name="T20" fmla="*/ 198 w 232"/>
                  <a:gd name="T21" fmla="*/ 134 h 156"/>
                  <a:gd name="T22" fmla="*/ 160 w 232"/>
                  <a:gd name="T23" fmla="*/ 146 h 156"/>
                  <a:gd name="T24" fmla="*/ 183 w 232"/>
                  <a:gd name="T25" fmla="*/ 141 h 156"/>
                  <a:gd name="T26" fmla="*/ 232 w 232"/>
                  <a:gd name="T27" fmla="*/ 110 h 156"/>
                  <a:gd name="T28" fmla="*/ 78 w 232"/>
                  <a:gd name="T29" fmla="*/ 86 h 156"/>
                  <a:gd name="T30" fmla="*/ 76 w 232"/>
                  <a:gd name="T31" fmla="*/ 78 h 156"/>
                  <a:gd name="T32" fmla="*/ 62 w 232"/>
                  <a:gd name="T33" fmla="*/ 63 h 156"/>
                  <a:gd name="T34" fmla="*/ 51 w 232"/>
                  <a:gd name="T35" fmla="*/ 67 h 156"/>
                  <a:gd name="T36" fmla="*/ 47 w 232"/>
                  <a:gd name="T37" fmla="*/ 86 h 156"/>
                  <a:gd name="T38" fmla="*/ 40 w 232"/>
                  <a:gd name="T39" fmla="*/ 91 h 156"/>
                  <a:gd name="T40" fmla="*/ 45 w 232"/>
                  <a:gd name="T41" fmla="*/ 112 h 156"/>
                  <a:gd name="T42" fmla="*/ 83 w 232"/>
                  <a:gd name="T43" fmla="*/ 107 h 156"/>
                  <a:gd name="T44" fmla="*/ 78 w 232"/>
                  <a:gd name="T45" fmla="*/ 86 h 156"/>
                  <a:gd name="T46" fmla="*/ 64 w 232"/>
                  <a:gd name="T47" fmla="*/ 100 h 156"/>
                  <a:gd name="T48" fmla="*/ 62 w 232"/>
                  <a:gd name="T49" fmla="*/ 106 h 156"/>
                  <a:gd name="T50" fmla="*/ 59 w 232"/>
                  <a:gd name="T51" fmla="*/ 100 h 156"/>
                  <a:gd name="T52" fmla="*/ 58 w 232"/>
                  <a:gd name="T53" fmla="*/ 96 h 156"/>
                  <a:gd name="T54" fmla="*/ 65 w 232"/>
                  <a:gd name="T55" fmla="*/ 96 h 156"/>
                  <a:gd name="T56" fmla="*/ 72 w 232"/>
                  <a:gd name="T57" fmla="*/ 86 h 156"/>
                  <a:gd name="T58" fmla="*/ 51 w 232"/>
                  <a:gd name="T59" fmla="*/ 78 h 156"/>
                  <a:gd name="T60" fmla="*/ 61 w 232"/>
                  <a:gd name="T61" fmla="*/ 67 h 156"/>
                  <a:gd name="T62" fmla="*/ 62 w 232"/>
                  <a:gd name="T63" fmla="*/ 67 h 156"/>
                  <a:gd name="T64" fmla="*/ 72 w 232"/>
                  <a:gd name="T65" fmla="*/ 78 h 156"/>
                  <a:gd name="T66" fmla="*/ 62 w 232"/>
                  <a:gd name="T67" fmla="*/ 50 h 156"/>
                  <a:gd name="T68" fmla="*/ 62 w 232"/>
                  <a:gd name="T69" fmla="*/ 131 h 156"/>
                  <a:gd name="T70" fmla="*/ 62 w 232"/>
                  <a:gd name="T71" fmla="*/ 50 h 156"/>
                  <a:gd name="T72" fmla="*/ 27 w 232"/>
                  <a:gd name="T73" fmla="*/ 90 h 156"/>
                  <a:gd name="T74" fmla="*/ 96 w 232"/>
                  <a:gd name="T75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32" h="156">
                    <a:moveTo>
                      <a:pt x="209" y="77"/>
                    </a:moveTo>
                    <a:cubicBezTo>
                      <a:pt x="209" y="76"/>
                      <a:pt x="209" y="76"/>
                      <a:pt x="209" y="75"/>
                    </a:cubicBezTo>
                    <a:cubicBezTo>
                      <a:pt x="209" y="51"/>
                      <a:pt x="189" y="32"/>
                      <a:pt x="166" y="32"/>
                    </a:cubicBezTo>
                    <a:cubicBezTo>
                      <a:pt x="157" y="13"/>
                      <a:pt x="138" y="0"/>
                      <a:pt x="116" y="0"/>
                    </a:cubicBezTo>
                    <a:cubicBezTo>
                      <a:pt x="96" y="0"/>
                      <a:pt x="77" y="11"/>
                      <a:pt x="68" y="30"/>
                    </a:cubicBezTo>
                    <a:cubicBezTo>
                      <a:pt x="66" y="29"/>
                      <a:pt x="64" y="29"/>
                      <a:pt x="62" y="29"/>
                    </a:cubicBezTo>
                    <a:cubicBezTo>
                      <a:pt x="28" y="29"/>
                      <a:pt x="0" y="57"/>
                      <a:pt x="0" y="91"/>
                    </a:cubicBezTo>
                    <a:cubicBezTo>
                      <a:pt x="0" y="124"/>
                      <a:pt x="28" y="152"/>
                      <a:pt x="62" y="152"/>
                    </a:cubicBezTo>
                    <a:cubicBezTo>
                      <a:pt x="65" y="152"/>
                      <a:pt x="68" y="151"/>
                      <a:pt x="72" y="151"/>
                    </a:cubicBezTo>
                    <a:cubicBezTo>
                      <a:pt x="72" y="147"/>
                      <a:pt x="74" y="143"/>
                      <a:pt x="75" y="140"/>
                    </a:cubicBezTo>
                    <a:cubicBezTo>
                      <a:pt x="71" y="141"/>
                      <a:pt x="66" y="141"/>
                      <a:pt x="62" y="141"/>
                    </a:cubicBezTo>
                    <a:cubicBezTo>
                      <a:pt x="33" y="141"/>
                      <a:pt x="11" y="119"/>
                      <a:pt x="11" y="91"/>
                    </a:cubicBezTo>
                    <a:cubicBezTo>
                      <a:pt x="11" y="62"/>
                      <a:pt x="33" y="40"/>
                      <a:pt x="62" y="40"/>
                    </a:cubicBezTo>
                    <a:cubicBezTo>
                      <a:pt x="66" y="40"/>
                      <a:pt x="70" y="40"/>
                      <a:pt x="74" y="41"/>
                    </a:cubicBezTo>
                    <a:cubicBezTo>
                      <a:pt x="80" y="23"/>
                      <a:pt x="97" y="10"/>
                      <a:pt x="116" y="10"/>
                    </a:cubicBezTo>
                    <a:cubicBezTo>
                      <a:pt x="137" y="10"/>
                      <a:pt x="154" y="24"/>
                      <a:pt x="159" y="43"/>
                    </a:cubicBezTo>
                    <a:cubicBezTo>
                      <a:pt x="161" y="42"/>
                      <a:pt x="163" y="42"/>
                      <a:pt x="166" y="42"/>
                    </a:cubicBezTo>
                    <a:cubicBezTo>
                      <a:pt x="184" y="42"/>
                      <a:pt x="198" y="57"/>
                      <a:pt x="198" y="75"/>
                    </a:cubicBezTo>
                    <a:cubicBezTo>
                      <a:pt x="198" y="79"/>
                      <a:pt x="198" y="82"/>
                      <a:pt x="196" y="86"/>
                    </a:cubicBezTo>
                    <a:cubicBezTo>
                      <a:pt x="197" y="86"/>
                      <a:pt x="197" y="86"/>
                      <a:pt x="198" y="86"/>
                    </a:cubicBezTo>
                    <a:cubicBezTo>
                      <a:pt x="211" y="86"/>
                      <a:pt x="222" y="97"/>
                      <a:pt x="222" y="110"/>
                    </a:cubicBezTo>
                    <a:cubicBezTo>
                      <a:pt x="222" y="124"/>
                      <a:pt x="211" y="134"/>
                      <a:pt x="198" y="134"/>
                    </a:cubicBezTo>
                    <a:cubicBezTo>
                      <a:pt x="191" y="134"/>
                      <a:pt x="185" y="132"/>
                      <a:pt x="180" y="127"/>
                    </a:cubicBezTo>
                    <a:cubicBezTo>
                      <a:pt x="177" y="136"/>
                      <a:pt x="169" y="143"/>
                      <a:pt x="160" y="146"/>
                    </a:cubicBezTo>
                    <a:cubicBezTo>
                      <a:pt x="161" y="149"/>
                      <a:pt x="161" y="152"/>
                      <a:pt x="162" y="156"/>
                    </a:cubicBezTo>
                    <a:cubicBezTo>
                      <a:pt x="170" y="153"/>
                      <a:pt x="178" y="148"/>
                      <a:pt x="183" y="141"/>
                    </a:cubicBezTo>
                    <a:cubicBezTo>
                      <a:pt x="188" y="144"/>
                      <a:pt x="193" y="145"/>
                      <a:pt x="198" y="145"/>
                    </a:cubicBezTo>
                    <a:cubicBezTo>
                      <a:pt x="217" y="145"/>
                      <a:pt x="232" y="129"/>
                      <a:pt x="232" y="110"/>
                    </a:cubicBezTo>
                    <a:cubicBezTo>
                      <a:pt x="232" y="95"/>
                      <a:pt x="222" y="82"/>
                      <a:pt x="209" y="77"/>
                    </a:cubicBezTo>
                    <a:close/>
                    <a:moveTo>
                      <a:pt x="78" y="86"/>
                    </a:moveTo>
                    <a:cubicBezTo>
                      <a:pt x="76" y="86"/>
                      <a:pt x="76" y="86"/>
                      <a:pt x="76" y="86"/>
                    </a:cubicBezTo>
                    <a:cubicBezTo>
                      <a:pt x="76" y="78"/>
                      <a:pt x="76" y="78"/>
                      <a:pt x="76" y="78"/>
                    </a:cubicBezTo>
                    <a:cubicBezTo>
                      <a:pt x="76" y="74"/>
                      <a:pt x="75" y="70"/>
                      <a:pt x="72" y="67"/>
                    </a:cubicBezTo>
                    <a:cubicBezTo>
                      <a:pt x="69" y="64"/>
                      <a:pt x="66" y="63"/>
                      <a:pt x="62" y="63"/>
                    </a:cubicBezTo>
                    <a:cubicBezTo>
                      <a:pt x="62" y="63"/>
                      <a:pt x="62" y="63"/>
                      <a:pt x="62" y="63"/>
                    </a:cubicBezTo>
                    <a:cubicBezTo>
                      <a:pt x="58" y="63"/>
                      <a:pt x="54" y="64"/>
                      <a:pt x="51" y="67"/>
                    </a:cubicBezTo>
                    <a:cubicBezTo>
                      <a:pt x="48" y="70"/>
                      <a:pt x="47" y="74"/>
                      <a:pt x="47" y="78"/>
                    </a:cubicBezTo>
                    <a:cubicBezTo>
                      <a:pt x="47" y="86"/>
                      <a:pt x="47" y="86"/>
                      <a:pt x="47" y="86"/>
                    </a:cubicBezTo>
                    <a:cubicBezTo>
                      <a:pt x="45" y="86"/>
                      <a:pt x="45" y="86"/>
                      <a:pt x="45" y="86"/>
                    </a:cubicBezTo>
                    <a:cubicBezTo>
                      <a:pt x="42" y="86"/>
                      <a:pt x="40" y="88"/>
                      <a:pt x="40" y="91"/>
                    </a:cubicBezTo>
                    <a:cubicBezTo>
                      <a:pt x="40" y="107"/>
                      <a:pt x="40" y="107"/>
                      <a:pt x="40" y="107"/>
                    </a:cubicBezTo>
                    <a:cubicBezTo>
                      <a:pt x="40" y="110"/>
                      <a:pt x="42" y="112"/>
                      <a:pt x="45" y="112"/>
                    </a:cubicBezTo>
                    <a:cubicBezTo>
                      <a:pt x="78" y="112"/>
                      <a:pt x="78" y="112"/>
                      <a:pt x="78" y="112"/>
                    </a:cubicBezTo>
                    <a:cubicBezTo>
                      <a:pt x="81" y="112"/>
                      <a:pt x="83" y="110"/>
                      <a:pt x="83" y="107"/>
                    </a:cubicBezTo>
                    <a:cubicBezTo>
                      <a:pt x="83" y="91"/>
                      <a:pt x="83" y="91"/>
                      <a:pt x="83" y="91"/>
                    </a:cubicBezTo>
                    <a:cubicBezTo>
                      <a:pt x="83" y="88"/>
                      <a:pt x="81" y="86"/>
                      <a:pt x="78" y="86"/>
                    </a:cubicBezTo>
                    <a:close/>
                    <a:moveTo>
                      <a:pt x="65" y="97"/>
                    </a:moveTo>
                    <a:cubicBezTo>
                      <a:pt x="65" y="99"/>
                      <a:pt x="65" y="100"/>
                      <a:pt x="64" y="100"/>
                    </a:cubicBezTo>
                    <a:cubicBezTo>
                      <a:pt x="64" y="104"/>
                      <a:pt x="64" y="104"/>
                      <a:pt x="64" y="104"/>
                    </a:cubicBezTo>
                    <a:cubicBezTo>
                      <a:pt x="64" y="105"/>
                      <a:pt x="63" y="106"/>
                      <a:pt x="62" y="106"/>
                    </a:cubicBezTo>
                    <a:cubicBezTo>
                      <a:pt x="60" y="106"/>
                      <a:pt x="59" y="105"/>
                      <a:pt x="59" y="104"/>
                    </a:cubicBezTo>
                    <a:cubicBezTo>
                      <a:pt x="59" y="100"/>
                      <a:pt x="59" y="100"/>
                      <a:pt x="59" y="100"/>
                    </a:cubicBezTo>
                    <a:cubicBezTo>
                      <a:pt x="59" y="100"/>
                      <a:pt x="58" y="99"/>
                      <a:pt x="58" y="97"/>
                    </a:cubicBezTo>
                    <a:cubicBezTo>
                      <a:pt x="58" y="96"/>
                      <a:pt x="58" y="96"/>
                      <a:pt x="58" y="96"/>
                    </a:cubicBezTo>
                    <a:cubicBezTo>
                      <a:pt x="58" y="94"/>
                      <a:pt x="60" y="92"/>
                      <a:pt x="62" y="92"/>
                    </a:cubicBezTo>
                    <a:cubicBezTo>
                      <a:pt x="64" y="92"/>
                      <a:pt x="65" y="94"/>
                      <a:pt x="65" y="96"/>
                    </a:cubicBezTo>
                    <a:lnTo>
                      <a:pt x="65" y="97"/>
                    </a:lnTo>
                    <a:close/>
                    <a:moveTo>
                      <a:pt x="72" y="86"/>
                    </a:moveTo>
                    <a:cubicBezTo>
                      <a:pt x="51" y="86"/>
                      <a:pt x="51" y="86"/>
                      <a:pt x="51" y="86"/>
                    </a:cubicBezTo>
                    <a:cubicBezTo>
                      <a:pt x="51" y="78"/>
                      <a:pt x="51" y="78"/>
                      <a:pt x="51" y="78"/>
                    </a:cubicBezTo>
                    <a:cubicBezTo>
                      <a:pt x="51" y="75"/>
                      <a:pt x="52" y="72"/>
                      <a:pt x="54" y="70"/>
                    </a:cubicBezTo>
                    <a:cubicBezTo>
                      <a:pt x="56" y="68"/>
                      <a:pt x="59" y="67"/>
                      <a:pt x="61" y="67"/>
                    </a:cubicBezTo>
                    <a:cubicBezTo>
                      <a:pt x="61" y="67"/>
                      <a:pt x="61" y="67"/>
                      <a:pt x="61" y="67"/>
                    </a:cubicBezTo>
                    <a:cubicBezTo>
                      <a:pt x="61" y="67"/>
                      <a:pt x="62" y="67"/>
                      <a:pt x="62" y="67"/>
                    </a:cubicBezTo>
                    <a:cubicBezTo>
                      <a:pt x="64" y="67"/>
                      <a:pt x="67" y="68"/>
                      <a:pt x="69" y="70"/>
                    </a:cubicBezTo>
                    <a:cubicBezTo>
                      <a:pt x="71" y="72"/>
                      <a:pt x="72" y="75"/>
                      <a:pt x="72" y="78"/>
                    </a:cubicBezTo>
                    <a:lnTo>
                      <a:pt x="72" y="86"/>
                    </a:lnTo>
                    <a:close/>
                    <a:moveTo>
                      <a:pt x="62" y="50"/>
                    </a:moveTo>
                    <a:cubicBezTo>
                      <a:pt x="39" y="50"/>
                      <a:pt x="21" y="68"/>
                      <a:pt x="21" y="90"/>
                    </a:cubicBezTo>
                    <a:cubicBezTo>
                      <a:pt x="21" y="113"/>
                      <a:pt x="39" y="131"/>
                      <a:pt x="62" y="131"/>
                    </a:cubicBezTo>
                    <a:cubicBezTo>
                      <a:pt x="84" y="131"/>
                      <a:pt x="102" y="113"/>
                      <a:pt x="102" y="90"/>
                    </a:cubicBezTo>
                    <a:cubicBezTo>
                      <a:pt x="102" y="68"/>
                      <a:pt x="84" y="50"/>
                      <a:pt x="62" y="50"/>
                    </a:cubicBezTo>
                    <a:close/>
                    <a:moveTo>
                      <a:pt x="62" y="125"/>
                    </a:moveTo>
                    <a:cubicBezTo>
                      <a:pt x="43" y="125"/>
                      <a:pt x="27" y="109"/>
                      <a:pt x="27" y="90"/>
                    </a:cubicBezTo>
                    <a:cubicBezTo>
                      <a:pt x="27" y="72"/>
                      <a:pt x="43" y="56"/>
                      <a:pt x="62" y="56"/>
                    </a:cubicBezTo>
                    <a:cubicBezTo>
                      <a:pt x="80" y="56"/>
                      <a:pt x="96" y="72"/>
                      <a:pt x="96" y="90"/>
                    </a:cubicBezTo>
                    <a:cubicBezTo>
                      <a:pt x="96" y="109"/>
                      <a:pt x="80" y="125"/>
                      <a:pt x="62" y="125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7708B81-B9EE-455E-AF18-C2B60C81FB43}"/>
                </a:ext>
              </a:extLst>
            </p:cNvPr>
            <p:cNvGrpSpPr/>
            <p:nvPr/>
          </p:nvGrpSpPr>
          <p:grpSpPr>
            <a:xfrm>
              <a:off x="3922532" y="2366098"/>
              <a:ext cx="312555" cy="336170"/>
              <a:chOff x="3922532" y="2366098"/>
              <a:chExt cx="312555" cy="33617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F6510D9-FFDC-4B43-BECD-27506C212D83}"/>
                  </a:ext>
                </a:extLst>
              </p:cNvPr>
              <p:cNvGrpSpPr/>
              <p:nvPr/>
            </p:nvGrpSpPr>
            <p:grpSpPr>
              <a:xfrm rot="9786532">
                <a:off x="4053818" y="2516653"/>
                <a:ext cx="181269" cy="185615"/>
                <a:chOff x="769494" y="2776829"/>
                <a:chExt cx="159898" cy="163732"/>
              </a:xfrm>
              <a:solidFill>
                <a:srgbClr val="92D050"/>
              </a:solidFill>
            </p:grpSpPr>
            <p:sp>
              <p:nvSpPr>
                <p:cNvPr id="26" name="Circular Arrow 42">
                  <a:extLst>
                    <a:ext uri="{FF2B5EF4-FFF2-40B4-BE49-F238E27FC236}">
                      <a16:creationId xmlns:a16="http://schemas.microsoft.com/office/drawing/2014/main" id="{AF03F561-9670-4463-8946-F439465E65F8}"/>
                    </a:ext>
                  </a:extLst>
                </p:cNvPr>
                <p:cNvSpPr/>
                <p:nvPr/>
              </p:nvSpPr>
              <p:spPr>
                <a:xfrm>
                  <a:off x="769496" y="2776829"/>
                  <a:ext cx="159896" cy="159896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1807513"/>
                    <a:gd name="adj5" fmla="val 125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" name="Circular Arrow 43">
                  <a:extLst>
                    <a:ext uri="{FF2B5EF4-FFF2-40B4-BE49-F238E27FC236}">
                      <a16:creationId xmlns:a16="http://schemas.microsoft.com/office/drawing/2014/main" id="{6F1EF59B-4B15-4549-86CF-358863E9A8D7}"/>
                    </a:ext>
                  </a:extLst>
                </p:cNvPr>
                <p:cNvSpPr/>
                <p:nvPr/>
              </p:nvSpPr>
              <p:spPr>
                <a:xfrm rot="10800000">
                  <a:off x="769494" y="2780665"/>
                  <a:ext cx="159896" cy="159896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2374785"/>
                    <a:gd name="adj5" fmla="val 125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E177FB7-9EF4-45B4-8714-3BC7C9CF2D46}"/>
                  </a:ext>
                </a:extLst>
              </p:cNvPr>
              <p:cNvGrpSpPr/>
              <p:nvPr/>
            </p:nvGrpSpPr>
            <p:grpSpPr>
              <a:xfrm>
                <a:off x="3922532" y="2366098"/>
                <a:ext cx="186776" cy="186777"/>
                <a:chOff x="3922532" y="2366098"/>
                <a:chExt cx="186776" cy="186777"/>
              </a:xfrm>
              <a:solidFill>
                <a:srgbClr val="92D050"/>
              </a:solidFill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718A9DA4-7FD9-4954-A872-D599C9C026EB}"/>
                    </a:ext>
                  </a:extLst>
                </p:cNvPr>
                <p:cNvSpPr/>
                <p:nvPr/>
              </p:nvSpPr>
              <p:spPr>
                <a:xfrm>
                  <a:off x="3922532" y="2366098"/>
                  <a:ext cx="186776" cy="186777"/>
                </a:xfrm>
                <a:prstGeom prst="ellipse">
                  <a:avLst/>
                </a:prstGeom>
                <a:grpFill/>
                <a:ln w="1905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Freeform 3175">
                  <a:extLst>
                    <a:ext uri="{FF2B5EF4-FFF2-40B4-BE49-F238E27FC236}">
                      <a16:creationId xmlns:a16="http://schemas.microsoft.com/office/drawing/2014/main" id="{C3E68C3F-4503-40E4-A141-4A80EF100B11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 rot="9900000">
                  <a:off x="3934846" y="2378944"/>
                  <a:ext cx="162148" cy="161084"/>
                </a:xfrm>
                <a:custGeom>
                  <a:avLst/>
                  <a:gdLst>
                    <a:gd name="T0" fmla="*/ 181 w 193"/>
                    <a:gd name="T1" fmla="*/ 114 h 192"/>
                    <a:gd name="T2" fmla="*/ 167 w 193"/>
                    <a:gd name="T3" fmla="*/ 114 h 192"/>
                    <a:gd name="T4" fmla="*/ 160 w 193"/>
                    <a:gd name="T5" fmla="*/ 134 h 192"/>
                    <a:gd name="T6" fmla="*/ 161 w 193"/>
                    <a:gd name="T7" fmla="*/ 135 h 192"/>
                    <a:gd name="T8" fmla="*/ 169 w 193"/>
                    <a:gd name="T9" fmla="*/ 160 h 192"/>
                    <a:gd name="T10" fmla="*/ 140 w 193"/>
                    <a:gd name="T11" fmla="*/ 166 h 192"/>
                    <a:gd name="T12" fmla="*/ 133 w 193"/>
                    <a:gd name="T13" fmla="*/ 158 h 192"/>
                    <a:gd name="T14" fmla="*/ 126 w 193"/>
                    <a:gd name="T15" fmla="*/ 156 h 192"/>
                    <a:gd name="T16" fmla="*/ 123 w 193"/>
                    <a:gd name="T17" fmla="*/ 157 h 192"/>
                    <a:gd name="T18" fmla="*/ 121 w 193"/>
                    <a:gd name="T19" fmla="*/ 158 h 192"/>
                    <a:gd name="T20" fmla="*/ 120 w 193"/>
                    <a:gd name="T21" fmla="*/ 158 h 192"/>
                    <a:gd name="T22" fmla="*/ 117 w 193"/>
                    <a:gd name="T23" fmla="*/ 161 h 192"/>
                    <a:gd name="T24" fmla="*/ 114 w 193"/>
                    <a:gd name="T25" fmla="*/ 167 h 192"/>
                    <a:gd name="T26" fmla="*/ 114 w 193"/>
                    <a:gd name="T27" fmla="*/ 176 h 192"/>
                    <a:gd name="T28" fmla="*/ 91 w 193"/>
                    <a:gd name="T29" fmla="*/ 192 h 192"/>
                    <a:gd name="T30" fmla="*/ 78 w 193"/>
                    <a:gd name="T31" fmla="*/ 170 h 192"/>
                    <a:gd name="T32" fmla="*/ 78 w 193"/>
                    <a:gd name="T33" fmla="*/ 167 h 192"/>
                    <a:gd name="T34" fmla="*/ 65 w 193"/>
                    <a:gd name="T35" fmla="*/ 157 h 192"/>
                    <a:gd name="T36" fmla="*/ 64 w 193"/>
                    <a:gd name="T37" fmla="*/ 157 h 192"/>
                    <a:gd name="T38" fmla="*/ 63 w 193"/>
                    <a:gd name="T39" fmla="*/ 157 h 192"/>
                    <a:gd name="T40" fmla="*/ 61 w 193"/>
                    <a:gd name="T41" fmla="*/ 158 h 192"/>
                    <a:gd name="T42" fmla="*/ 60 w 193"/>
                    <a:gd name="T43" fmla="*/ 158 h 192"/>
                    <a:gd name="T44" fmla="*/ 59 w 193"/>
                    <a:gd name="T45" fmla="*/ 159 h 192"/>
                    <a:gd name="T46" fmla="*/ 32 w 193"/>
                    <a:gd name="T47" fmla="*/ 168 h 192"/>
                    <a:gd name="T48" fmla="*/ 27 w 193"/>
                    <a:gd name="T49" fmla="*/ 140 h 192"/>
                    <a:gd name="T50" fmla="*/ 33 w 193"/>
                    <a:gd name="T51" fmla="*/ 133 h 192"/>
                    <a:gd name="T52" fmla="*/ 36 w 193"/>
                    <a:gd name="T53" fmla="*/ 126 h 192"/>
                    <a:gd name="T54" fmla="*/ 26 w 193"/>
                    <a:gd name="T55" fmla="*/ 114 h 192"/>
                    <a:gd name="T56" fmla="*/ 12 w 193"/>
                    <a:gd name="T57" fmla="*/ 114 h 192"/>
                    <a:gd name="T58" fmla="*/ 12 w 193"/>
                    <a:gd name="T59" fmla="*/ 78 h 192"/>
                    <a:gd name="T60" fmla="*/ 25 w 193"/>
                    <a:gd name="T61" fmla="*/ 78 h 192"/>
                    <a:gd name="T62" fmla="*/ 32 w 193"/>
                    <a:gd name="T63" fmla="*/ 74 h 192"/>
                    <a:gd name="T64" fmla="*/ 36 w 193"/>
                    <a:gd name="T65" fmla="*/ 64 h 192"/>
                    <a:gd name="T66" fmla="*/ 35 w 193"/>
                    <a:gd name="T67" fmla="*/ 62 h 192"/>
                    <a:gd name="T68" fmla="*/ 35 w 193"/>
                    <a:gd name="T69" fmla="*/ 61 h 192"/>
                    <a:gd name="T70" fmla="*/ 34 w 193"/>
                    <a:gd name="T71" fmla="*/ 59 h 192"/>
                    <a:gd name="T72" fmla="*/ 33 w 193"/>
                    <a:gd name="T73" fmla="*/ 58 h 192"/>
                    <a:gd name="T74" fmla="*/ 27 w 193"/>
                    <a:gd name="T75" fmla="*/ 52 h 192"/>
                    <a:gd name="T76" fmla="*/ 32 w 193"/>
                    <a:gd name="T77" fmla="*/ 24 h 192"/>
                    <a:gd name="T78" fmla="*/ 57 w 193"/>
                    <a:gd name="T79" fmla="*/ 31 h 192"/>
                    <a:gd name="T80" fmla="*/ 74 w 193"/>
                    <a:gd name="T81" fmla="*/ 33 h 192"/>
                    <a:gd name="T82" fmla="*/ 78 w 193"/>
                    <a:gd name="T83" fmla="*/ 28 h 192"/>
                    <a:gd name="T84" fmla="*/ 78 w 193"/>
                    <a:gd name="T85" fmla="*/ 27 h 192"/>
                    <a:gd name="T86" fmla="*/ 78 w 193"/>
                    <a:gd name="T87" fmla="*/ 25 h 192"/>
                    <a:gd name="T88" fmla="*/ 78 w 193"/>
                    <a:gd name="T89" fmla="*/ 25 h 192"/>
                    <a:gd name="T90" fmla="*/ 78 w 193"/>
                    <a:gd name="T91" fmla="*/ 12 h 192"/>
                    <a:gd name="T92" fmla="*/ 114 w 193"/>
                    <a:gd name="T93" fmla="*/ 12 h 192"/>
                    <a:gd name="T94" fmla="*/ 114 w 193"/>
                    <a:gd name="T95" fmla="*/ 25 h 192"/>
                    <a:gd name="T96" fmla="*/ 134 w 193"/>
                    <a:gd name="T97" fmla="*/ 33 h 192"/>
                    <a:gd name="T98" fmla="*/ 140 w 193"/>
                    <a:gd name="T99" fmla="*/ 26 h 192"/>
                    <a:gd name="T100" fmla="*/ 169 w 193"/>
                    <a:gd name="T101" fmla="*/ 32 h 192"/>
                    <a:gd name="T102" fmla="*/ 161 w 193"/>
                    <a:gd name="T103" fmla="*/ 56 h 192"/>
                    <a:gd name="T104" fmla="*/ 157 w 193"/>
                    <a:gd name="T105" fmla="*/ 66 h 192"/>
                    <a:gd name="T106" fmla="*/ 168 w 193"/>
                    <a:gd name="T107" fmla="*/ 78 h 192"/>
                    <a:gd name="T108" fmla="*/ 177 w 193"/>
                    <a:gd name="T109" fmla="*/ 78 h 192"/>
                    <a:gd name="T110" fmla="*/ 96 w 193"/>
                    <a:gd name="T111" fmla="*/ 66 h 192"/>
                    <a:gd name="T112" fmla="*/ 127 w 193"/>
                    <a:gd name="T113" fmla="*/ 96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93" h="192">
                      <a:moveTo>
                        <a:pt x="193" y="90"/>
                      </a:moveTo>
                      <a:cubicBezTo>
                        <a:pt x="193" y="102"/>
                        <a:pt x="193" y="102"/>
                        <a:pt x="193" y="102"/>
                      </a:cubicBezTo>
                      <a:cubicBezTo>
                        <a:pt x="192" y="108"/>
                        <a:pt x="187" y="113"/>
                        <a:pt x="181" y="114"/>
                      </a:cubicBezTo>
                      <a:cubicBezTo>
                        <a:pt x="177" y="114"/>
                        <a:pt x="177" y="114"/>
                        <a:pt x="177" y="114"/>
                      </a:cubicBezTo>
                      <a:cubicBezTo>
                        <a:pt x="170" y="114"/>
                        <a:pt x="170" y="114"/>
                        <a:pt x="170" y="114"/>
                      </a:cubicBezTo>
                      <a:cubicBezTo>
                        <a:pt x="167" y="114"/>
                        <a:pt x="167" y="114"/>
                        <a:pt x="167" y="114"/>
                      </a:cubicBezTo>
                      <a:cubicBezTo>
                        <a:pt x="166" y="114"/>
                        <a:pt x="165" y="115"/>
                        <a:pt x="164" y="115"/>
                      </a:cubicBezTo>
                      <a:cubicBezTo>
                        <a:pt x="163" y="116"/>
                        <a:pt x="162" y="116"/>
                        <a:pt x="160" y="118"/>
                      </a:cubicBezTo>
                      <a:cubicBezTo>
                        <a:pt x="156" y="122"/>
                        <a:pt x="156" y="129"/>
                        <a:pt x="160" y="134"/>
                      </a:cubicBezTo>
                      <a:cubicBezTo>
                        <a:pt x="160" y="134"/>
                        <a:pt x="160" y="134"/>
                        <a:pt x="160" y="134"/>
                      </a:cubicBezTo>
                      <a:cubicBezTo>
                        <a:pt x="160" y="134"/>
                        <a:pt x="160" y="134"/>
                        <a:pt x="160" y="134"/>
                      </a:cubicBezTo>
                      <a:cubicBezTo>
                        <a:pt x="161" y="135"/>
                        <a:pt x="161" y="135"/>
                        <a:pt x="161" y="135"/>
                      </a:cubicBezTo>
                      <a:cubicBezTo>
                        <a:pt x="166" y="140"/>
                        <a:pt x="166" y="140"/>
                        <a:pt x="166" y="140"/>
                      </a:cubicBezTo>
                      <a:cubicBezTo>
                        <a:pt x="169" y="143"/>
                        <a:pt x="169" y="143"/>
                        <a:pt x="169" y="143"/>
                      </a:cubicBezTo>
                      <a:cubicBezTo>
                        <a:pt x="173" y="148"/>
                        <a:pt x="173" y="155"/>
                        <a:pt x="169" y="160"/>
                      </a:cubicBezTo>
                      <a:cubicBezTo>
                        <a:pt x="161" y="168"/>
                        <a:pt x="161" y="168"/>
                        <a:pt x="161" y="168"/>
                      </a:cubicBezTo>
                      <a:cubicBezTo>
                        <a:pt x="155" y="172"/>
                        <a:pt x="148" y="172"/>
                        <a:pt x="143" y="168"/>
                      </a:cubicBezTo>
                      <a:cubicBezTo>
                        <a:pt x="140" y="166"/>
                        <a:pt x="140" y="166"/>
                        <a:pt x="140" y="166"/>
                      </a:cubicBezTo>
                      <a:cubicBezTo>
                        <a:pt x="136" y="161"/>
                        <a:pt x="136" y="161"/>
                        <a:pt x="136" y="161"/>
                      </a:cubicBezTo>
                      <a:cubicBezTo>
                        <a:pt x="134" y="159"/>
                        <a:pt x="134" y="159"/>
                        <a:pt x="134" y="159"/>
                      </a:cubicBezTo>
                      <a:cubicBezTo>
                        <a:pt x="133" y="159"/>
                        <a:pt x="133" y="158"/>
                        <a:pt x="133" y="158"/>
                      </a:cubicBezTo>
                      <a:cubicBezTo>
                        <a:pt x="131" y="157"/>
                        <a:pt x="129" y="157"/>
                        <a:pt x="127" y="156"/>
                      </a:cubicBezTo>
                      <a:cubicBezTo>
                        <a:pt x="127" y="156"/>
                        <a:pt x="127" y="156"/>
                        <a:pt x="127" y="156"/>
                      </a:cubicBezTo>
                      <a:cubicBezTo>
                        <a:pt x="127" y="156"/>
                        <a:pt x="127" y="156"/>
                        <a:pt x="126" y="156"/>
                      </a:cubicBezTo>
                      <a:cubicBezTo>
                        <a:pt x="126" y="156"/>
                        <a:pt x="126" y="156"/>
                        <a:pt x="126" y="156"/>
                      </a:cubicBezTo>
                      <a:cubicBezTo>
                        <a:pt x="126" y="156"/>
                        <a:pt x="126" y="156"/>
                        <a:pt x="126" y="156"/>
                      </a:cubicBezTo>
                      <a:cubicBezTo>
                        <a:pt x="125" y="156"/>
                        <a:pt x="124" y="157"/>
                        <a:pt x="123" y="157"/>
                      </a:cubicBezTo>
                      <a:cubicBezTo>
                        <a:pt x="123" y="157"/>
                        <a:pt x="123" y="157"/>
                        <a:pt x="123" y="157"/>
                      </a:cubicBezTo>
                      <a:cubicBezTo>
                        <a:pt x="122" y="157"/>
                        <a:pt x="122" y="157"/>
                        <a:pt x="121" y="158"/>
                      </a:cubicBezTo>
                      <a:cubicBezTo>
                        <a:pt x="121" y="158"/>
                        <a:pt x="121" y="158"/>
                        <a:pt x="121" y="158"/>
                      </a:cubicBezTo>
                      <a:cubicBezTo>
                        <a:pt x="121" y="158"/>
                        <a:pt x="121" y="158"/>
                        <a:pt x="121" y="158"/>
                      </a:cubicBezTo>
                      <a:cubicBezTo>
                        <a:pt x="121" y="158"/>
                        <a:pt x="121" y="158"/>
                        <a:pt x="121" y="158"/>
                      </a:cubicBezTo>
                      <a:cubicBezTo>
                        <a:pt x="121" y="158"/>
                        <a:pt x="120" y="158"/>
                        <a:pt x="120" y="158"/>
                      </a:cubicBezTo>
                      <a:cubicBezTo>
                        <a:pt x="120" y="158"/>
                        <a:pt x="120" y="158"/>
                        <a:pt x="120" y="158"/>
                      </a:cubicBezTo>
                      <a:cubicBezTo>
                        <a:pt x="119" y="159"/>
                        <a:pt x="118" y="160"/>
                        <a:pt x="118" y="160"/>
                      </a:cubicBezTo>
                      <a:cubicBezTo>
                        <a:pt x="117" y="160"/>
                        <a:pt x="117" y="161"/>
                        <a:pt x="117" y="161"/>
                      </a:cubicBezTo>
                      <a:cubicBezTo>
                        <a:pt x="117" y="161"/>
                        <a:pt x="117" y="161"/>
                        <a:pt x="117" y="161"/>
                      </a:cubicBezTo>
                      <a:cubicBezTo>
                        <a:pt x="116" y="163"/>
                        <a:pt x="115" y="165"/>
                        <a:pt x="114" y="167"/>
                      </a:cubicBezTo>
                      <a:cubicBezTo>
                        <a:pt x="114" y="167"/>
                        <a:pt x="114" y="167"/>
                        <a:pt x="114" y="167"/>
                      </a:cubicBezTo>
                      <a:cubicBezTo>
                        <a:pt x="114" y="167"/>
                        <a:pt x="114" y="167"/>
                        <a:pt x="114" y="167"/>
                      </a:cubicBezTo>
                      <a:cubicBezTo>
                        <a:pt x="114" y="170"/>
                        <a:pt x="114" y="170"/>
                        <a:pt x="114" y="170"/>
                      </a:cubicBezTo>
                      <a:cubicBezTo>
                        <a:pt x="114" y="176"/>
                        <a:pt x="114" y="176"/>
                        <a:pt x="114" y="176"/>
                      </a:cubicBezTo>
                      <a:cubicBezTo>
                        <a:pt x="114" y="180"/>
                        <a:pt x="114" y="180"/>
                        <a:pt x="114" y="180"/>
                      </a:cubicBezTo>
                      <a:cubicBezTo>
                        <a:pt x="114" y="187"/>
                        <a:pt x="108" y="192"/>
                        <a:pt x="102" y="192"/>
                      </a:cubicBezTo>
                      <a:cubicBezTo>
                        <a:pt x="91" y="192"/>
                        <a:pt x="91" y="192"/>
                        <a:pt x="91" y="192"/>
                      </a:cubicBezTo>
                      <a:cubicBezTo>
                        <a:pt x="84" y="192"/>
                        <a:pt x="79" y="187"/>
                        <a:pt x="78" y="180"/>
                      </a:cubicBezTo>
                      <a:cubicBezTo>
                        <a:pt x="78" y="176"/>
                        <a:pt x="78" y="176"/>
                        <a:pt x="78" y="176"/>
                      </a:cubicBezTo>
                      <a:cubicBezTo>
                        <a:pt x="78" y="170"/>
                        <a:pt x="78" y="170"/>
                        <a:pt x="78" y="170"/>
                      </a:cubicBezTo>
                      <a:cubicBezTo>
                        <a:pt x="78" y="170"/>
                        <a:pt x="78" y="170"/>
                        <a:pt x="78" y="170"/>
                      </a:cubicBezTo>
                      <a:cubicBezTo>
                        <a:pt x="78" y="167"/>
                        <a:pt x="78" y="167"/>
                        <a:pt x="78" y="167"/>
                      </a:cubicBezTo>
                      <a:cubicBezTo>
                        <a:pt x="78" y="167"/>
                        <a:pt x="78" y="167"/>
                        <a:pt x="78" y="167"/>
                      </a:cubicBezTo>
                      <a:cubicBezTo>
                        <a:pt x="78" y="164"/>
                        <a:pt x="77" y="162"/>
                        <a:pt x="75" y="160"/>
                      </a:cubicBezTo>
                      <a:cubicBezTo>
                        <a:pt x="72" y="157"/>
                        <a:pt x="69" y="156"/>
                        <a:pt x="66" y="156"/>
                      </a:cubicBezTo>
                      <a:cubicBezTo>
                        <a:pt x="65" y="157"/>
                        <a:pt x="65" y="157"/>
                        <a:pt x="65" y="157"/>
                      </a:cubicBezTo>
                      <a:cubicBezTo>
                        <a:pt x="65" y="157"/>
                        <a:pt x="65" y="157"/>
                        <a:pt x="65" y="157"/>
                      </a:cubicBezTo>
                      <a:cubicBezTo>
                        <a:pt x="64" y="157"/>
                        <a:pt x="64" y="157"/>
                        <a:pt x="64" y="157"/>
                      </a:cubicBezTo>
                      <a:cubicBezTo>
                        <a:pt x="64" y="157"/>
                        <a:pt x="64" y="157"/>
                        <a:pt x="64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3" y="157"/>
                        <a:pt x="63" y="157"/>
                        <a:pt x="63" y="157"/>
                      </a:cubicBezTo>
                      <a:cubicBezTo>
                        <a:pt x="62" y="157"/>
                        <a:pt x="62" y="157"/>
                        <a:pt x="62" y="157"/>
                      </a:cubicBezTo>
                      <a:cubicBezTo>
                        <a:pt x="62" y="157"/>
                        <a:pt x="61" y="158"/>
                        <a:pt x="61" y="158"/>
                      </a:cubicBezTo>
                      <a:cubicBezTo>
                        <a:pt x="61" y="158"/>
                        <a:pt x="61" y="158"/>
                        <a:pt x="61" y="158"/>
                      </a:cubicBezTo>
                      <a:cubicBezTo>
                        <a:pt x="61" y="158"/>
                        <a:pt x="60" y="158"/>
                        <a:pt x="60" y="158"/>
                      </a:cubicBezTo>
                      <a:cubicBezTo>
                        <a:pt x="60" y="158"/>
                        <a:pt x="60" y="158"/>
                        <a:pt x="60" y="158"/>
                      </a:cubicBezTo>
                      <a:cubicBezTo>
                        <a:pt x="59" y="159"/>
                        <a:pt x="59" y="159"/>
                        <a:pt x="59" y="159"/>
                      </a:cubicBezTo>
                      <a:cubicBezTo>
                        <a:pt x="59" y="159"/>
                        <a:pt x="59" y="159"/>
                        <a:pt x="59" y="159"/>
                      </a:cubicBezTo>
                      <a:cubicBezTo>
                        <a:pt x="59" y="159"/>
                        <a:pt x="59" y="159"/>
                        <a:pt x="59" y="159"/>
                      </a:cubicBezTo>
                      <a:cubicBezTo>
                        <a:pt x="52" y="166"/>
                        <a:pt x="52" y="166"/>
                        <a:pt x="52" y="166"/>
                      </a:cubicBezTo>
                      <a:cubicBezTo>
                        <a:pt x="50" y="168"/>
                        <a:pt x="50" y="168"/>
                        <a:pt x="50" y="168"/>
                      </a:cubicBezTo>
                      <a:cubicBezTo>
                        <a:pt x="44" y="172"/>
                        <a:pt x="37" y="172"/>
                        <a:pt x="32" y="168"/>
                      </a:cubicBezTo>
                      <a:cubicBezTo>
                        <a:pt x="24" y="160"/>
                        <a:pt x="24" y="160"/>
                        <a:pt x="24" y="160"/>
                      </a:cubicBezTo>
                      <a:cubicBezTo>
                        <a:pt x="20" y="155"/>
                        <a:pt x="20" y="148"/>
                        <a:pt x="24" y="143"/>
                      </a:cubicBezTo>
                      <a:cubicBezTo>
                        <a:pt x="27" y="140"/>
                        <a:pt x="27" y="140"/>
                        <a:pt x="27" y="140"/>
                      </a:cubicBezTo>
                      <a:cubicBezTo>
                        <a:pt x="31" y="135"/>
                        <a:pt x="31" y="135"/>
                        <a:pt x="31" y="135"/>
                      </a:cubicBezTo>
                      <a:cubicBezTo>
                        <a:pt x="31" y="135"/>
                        <a:pt x="31" y="135"/>
                        <a:pt x="31" y="135"/>
                      </a:cubicBezTo>
                      <a:cubicBezTo>
                        <a:pt x="33" y="133"/>
                        <a:pt x="33" y="133"/>
                        <a:pt x="33" y="133"/>
                      </a:cubicBezTo>
                      <a:cubicBezTo>
                        <a:pt x="33" y="133"/>
                        <a:pt x="33" y="133"/>
                        <a:pt x="33" y="133"/>
                      </a:cubicBezTo>
                      <a:cubicBezTo>
                        <a:pt x="35" y="131"/>
                        <a:pt x="36" y="129"/>
                        <a:pt x="36" y="126"/>
                      </a:cubicBezTo>
                      <a:cubicBezTo>
                        <a:pt x="36" y="126"/>
                        <a:pt x="36" y="126"/>
                        <a:pt x="36" y="126"/>
                      </a:cubicBezTo>
                      <a:cubicBezTo>
                        <a:pt x="36" y="121"/>
                        <a:pt x="32" y="116"/>
                        <a:pt x="27" y="115"/>
                      </a:cubicBezTo>
                      <a:cubicBezTo>
                        <a:pt x="27" y="114"/>
                        <a:pt x="27" y="114"/>
                        <a:pt x="27" y="114"/>
                      </a:cubicBezTo>
                      <a:cubicBezTo>
                        <a:pt x="27" y="114"/>
                        <a:pt x="26" y="114"/>
                        <a:pt x="26" y="114"/>
                      </a:cubicBezTo>
                      <a:cubicBezTo>
                        <a:pt x="26" y="114"/>
                        <a:pt x="26" y="114"/>
                        <a:pt x="25" y="114"/>
                      </a:cubicBezTo>
                      <a:cubicBezTo>
                        <a:pt x="16" y="114"/>
                        <a:pt x="16" y="114"/>
                        <a:pt x="16" y="114"/>
                      </a:cubicBezTo>
                      <a:cubicBezTo>
                        <a:pt x="12" y="114"/>
                        <a:pt x="12" y="114"/>
                        <a:pt x="12" y="114"/>
                      </a:cubicBezTo>
                      <a:cubicBezTo>
                        <a:pt x="6" y="113"/>
                        <a:pt x="1" y="108"/>
                        <a:pt x="0" y="102"/>
                      </a:cubicBezTo>
                      <a:cubicBezTo>
                        <a:pt x="0" y="90"/>
                        <a:pt x="0" y="90"/>
                        <a:pt x="0" y="90"/>
                      </a:cubicBezTo>
                      <a:cubicBezTo>
                        <a:pt x="1" y="84"/>
                        <a:pt x="6" y="79"/>
                        <a:pt x="12" y="78"/>
                      </a:cubicBezTo>
                      <a:cubicBezTo>
                        <a:pt x="16" y="78"/>
                        <a:pt x="16" y="78"/>
                        <a:pt x="16" y="78"/>
                      </a:cubicBezTo>
                      <a:cubicBezTo>
                        <a:pt x="22" y="78"/>
                        <a:pt x="22" y="78"/>
                        <a:pt x="22" y="78"/>
                      </a:cubicBezTo>
                      <a:cubicBezTo>
                        <a:pt x="25" y="78"/>
                        <a:pt x="25" y="78"/>
                        <a:pt x="25" y="78"/>
                      </a:cubicBezTo>
                      <a:cubicBezTo>
                        <a:pt x="28" y="78"/>
                        <a:pt x="30" y="77"/>
                        <a:pt x="32" y="74"/>
                      </a:cubicBezTo>
                      <a:cubicBezTo>
                        <a:pt x="32" y="74"/>
                        <a:pt x="32" y="74"/>
                        <a:pt x="32" y="74"/>
                      </a:cubicBezTo>
                      <a:cubicBezTo>
                        <a:pt x="32" y="74"/>
                        <a:pt x="32" y="74"/>
                        <a:pt x="32" y="74"/>
                      </a:cubicBezTo>
                      <a:cubicBezTo>
                        <a:pt x="32" y="74"/>
                        <a:pt x="32" y="74"/>
                        <a:pt x="32" y="74"/>
                      </a:cubicBezTo>
                      <a:cubicBezTo>
                        <a:pt x="35" y="72"/>
                        <a:pt x="36" y="68"/>
                        <a:pt x="36" y="64"/>
                      </a:cubicBezTo>
                      <a:cubicBezTo>
                        <a:pt x="36" y="64"/>
                        <a:pt x="36" y="64"/>
                        <a:pt x="36" y="64"/>
                      </a:cubicBezTo>
                      <a:cubicBezTo>
                        <a:pt x="36" y="64"/>
                        <a:pt x="36" y="64"/>
                        <a:pt x="36" y="63"/>
                      </a:cubicBezTo>
                      <a:cubicBezTo>
                        <a:pt x="36" y="63"/>
                        <a:pt x="36" y="63"/>
                        <a:pt x="36" y="63"/>
                      </a:cubicBezTo>
                      <a:cubicBezTo>
                        <a:pt x="36" y="63"/>
                        <a:pt x="35" y="63"/>
                        <a:pt x="35" y="62"/>
                      </a:cubicBezTo>
                      <a:cubicBezTo>
                        <a:pt x="35" y="62"/>
                        <a:pt x="35" y="62"/>
                        <a:pt x="35" y="62"/>
                      </a:cubicBezTo>
                      <a:cubicBezTo>
                        <a:pt x="35" y="62"/>
                        <a:pt x="35" y="62"/>
                        <a:pt x="35" y="61"/>
                      </a:cubicBezTo>
                      <a:cubicBezTo>
                        <a:pt x="35" y="61"/>
                        <a:pt x="35" y="61"/>
                        <a:pt x="35" y="61"/>
                      </a:cubicBezTo>
                      <a:cubicBezTo>
                        <a:pt x="35" y="61"/>
                        <a:pt x="35" y="61"/>
                        <a:pt x="35" y="60"/>
                      </a:cubicBezTo>
                      <a:cubicBezTo>
                        <a:pt x="34" y="60"/>
                        <a:pt x="34" y="60"/>
                        <a:pt x="34" y="60"/>
                      </a:cubicBezTo>
                      <a:cubicBezTo>
                        <a:pt x="34" y="60"/>
                        <a:pt x="34" y="60"/>
                        <a:pt x="34" y="59"/>
                      </a:cubicBezTo>
                      <a:cubicBezTo>
                        <a:pt x="34" y="59"/>
                        <a:pt x="34" y="59"/>
                        <a:pt x="34" y="59"/>
                      </a:cubicBezTo>
                      <a:cubicBezTo>
                        <a:pt x="34" y="59"/>
                        <a:pt x="33" y="59"/>
                        <a:pt x="33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27" y="52"/>
                        <a:pt x="27" y="52"/>
                        <a:pt x="27" y="52"/>
                      </a:cubicBezTo>
                      <a:cubicBezTo>
                        <a:pt x="24" y="49"/>
                        <a:pt x="24" y="49"/>
                        <a:pt x="24" y="49"/>
                      </a:cubicBezTo>
                      <a:cubicBezTo>
                        <a:pt x="20" y="44"/>
                        <a:pt x="20" y="37"/>
                        <a:pt x="24" y="32"/>
                      </a:cubicBezTo>
                      <a:cubicBezTo>
                        <a:pt x="32" y="24"/>
                        <a:pt x="32" y="24"/>
                        <a:pt x="32" y="24"/>
                      </a:cubicBezTo>
                      <a:cubicBezTo>
                        <a:pt x="37" y="20"/>
                        <a:pt x="44" y="20"/>
                        <a:pt x="50" y="24"/>
                      </a:cubicBezTo>
                      <a:cubicBezTo>
                        <a:pt x="52" y="26"/>
                        <a:pt x="52" y="26"/>
                        <a:pt x="52" y="26"/>
                      </a:cubicBezTo>
                      <a:cubicBezTo>
                        <a:pt x="57" y="31"/>
                        <a:pt x="57" y="31"/>
                        <a:pt x="57" y="31"/>
                      </a:cubicBezTo>
                      <a:cubicBezTo>
                        <a:pt x="59" y="33"/>
                        <a:pt x="59" y="33"/>
                        <a:pt x="59" y="33"/>
                      </a:cubicBezTo>
                      <a:cubicBezTo>
                        <a:pt x="61" y="35"/>
                        <a:pt x="64" y="36"/>
                        <a:pt x="66" y="36"/>
                      </a:cubicBezTo>
                      <a:cubicBezTo>
                        <a:pt x="69" y="36"/>
                        <a:pt x="72" y="34"/>
                        <a:pt x="74" y="33"/>
                      </a:cubicBezTo>
                      <a:cubicBezTo>
                        <a:pt x="75" y="32"/>
                        <a:pt x="76" y="30"/>
                        <a:pt x="77" y="29"/>
                      </a:cubicBezTo>
                      <a:cubicBezTo>
                        <a:pt x="77" y="29"/>
                        <a:pt x="77" y="29"/>
                        <a:pt x="77" y="29"/>
                      </a:cubicBezTo>
                      <a:cubicBezTo>
                        <a:pt x="77" y="29"/>
                        <a:pt x="77" y="28"/>
                        <a:pt x="78" y="28"/>
                      </a:cubicBezTo>
                      <a:cubicBezTo>
                        <a:pt x="78" y="28"/>
                        <a:pt x="78" y="28"/>
                        <a:pt x="78" y="28"/>
                      </a:cubicBezTo>
                      <a:cubicBezTo>
                        <a:pt x="78" y="28"/>
                        <a:pt x="78" y="27"/>
                        <a:pt x="78" y="27"/>
                      </a:cubicBezTo>
                      <a:cubicBezTo>
                        <a:pt x="78" y="27"/>
                        <a:pt x="78" y="27"/>
                        <a:pt x="78" y="27"/>
                      </a:cubicBezTo>
                      <a:cubicBezTo>
                        <a:pt x="78" y="27"/>
                        <a:pt x="78" y="26"/>
                        <a:pt x="78" y="26"/>
                      </a:cubicBezTo>
                      <a:cubicBezTo>
                        <a:pt x="78" y="26"/>
                        <a:pt x="78" y="26"/>
                        <a:pt x="78" y="26"/>
                      </a:cubicBezTo>
                      <a:cubicBezTo>
                        <a:pt x="78" y="26"/>
                        <a:pt x="78" y="25"/>
                        <a:pt x="78" y="25"/>
                      </a:cubicBezTo>
                      <a:cubicBezTo>
                        <a:pt x="78" y="25"/>
                        <a:pt x="78" y="25"/>
                        <a:pt x="78" y="25"/>
                      </a:cubicBezTo>
                      <a:cubicBezTo>
                        <a:pt x="78" y="25"/>
                        <a:pt x="78" y="25"/>
                        <a:pt x="78" y="25"/>
                      </a:cubicBezTo>
                      <a:cubicBezTo>
                        <a:pt x="78" y="25"/>
                        <a:pt x="78" y="25"/>
                        <a:pt x="78" y="25"/>
                      </a:cubicBezTo>
                      <a:cubicBezTo>
                        <a:pt x="78" y="22"/>
                        <a:pt x="78" y="22"/>
                        <a:pt x="78" y="22"/>
                      </a:cubicBezTo>
                      <a:cubicBezTo>
                        <a:pt x="78" y="16"/>
                        <a:pt x="78" y="16"/>
                        <a:pt x="78" y="16"/>
                      </a:cubicBezTo>
                      <a:cubicBezTo>
                        <a:pt x="78" y="12"/>
                        <a:pt x="78" y="12"/>
                        <a:pt x="78" y="12"/>
                      </a:cubicBezTo>
                      <a:cubicBezTo>
                        <a:pt x="79" y="5"/>
                        <a:pt x="84" y="0"/>
                        <a:pt x="91" y="0"/>
                      </a:cubicBez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108" y="0"/>
                        <a:pt x="114" y="5"/>
                        <a:pt x="114" y="12"/>
                      </a:cubicBezTo>
                      <a:cubicBezTo>
                        <a:pt x="114" y="16"/>
                        <a:pt x="114" y="16"/>
                        <a:pt x="114" y="16"/>
                      </a:cubicBezTo>
                      <a:cubicBezTo>
                        <a:pt x="114" y="22"/>
                        <a:pt x="114" y="22"/>
                        <a:pt x="114" y="22"/>
                      </a:cubicBezTo>
                      <a:cubicBezTo>
                        <a:pt x="114" y="25"/>
                        <a:pt x="114" y="25"/>
                        <a:pt x="114" y="25"/>
                      </a:cubicBezTo>
                      <a:cubicBezTo>
                        <a:pt x="115" y="28"/>
                        <a:pt x="116" y="30"/>
                        <a:pt x="118" y="32"/>
                      </a:cubicBezTo>
                      <a:cubicBezTo>
                        <a:pt x="119" y="33"/>
                        <a:pt x="120" y="34"/>
                        <a:pt x="122" y="35"/>
                      </a:cubicBezTo>
                      <a:cubicBezTo>
                        <a:pt x="126" y="36"/>
                        <a:pt x="130" y="36"/>
                        <a:pt x="134" y="33"/>
                      </a:cubicBezTo>
                      <a:cubicBezTo>
                        <a:pt x="134" y="33"/>
                        <a:pt x="134" y="33"/>
                        <a:pt x="134" y="33"/>
                      </a:cubicBezTo>
                      <a:cubicBezTo>
                        <a:pt x="134" y="33"/>
                        <a:pt x="134" y="33"/>
                        <a:pt x="134" y="33"/>
                      </a:cubicBezTo>
                      <a:cubicBezTo>
                        <a:pt x="140" y="26"/>
                        <a:pt x="140" y="26"/>
                        <a:pt x="140" y="26"/>
                      </a:cubicBezTo>
                      <a:cubicBezTo>
                        <a:pt x="143" y="24"/>
                        <a:pt x="143" y="24"/>
                        <a:pt x="143" y="24"/>
                      </a:cubicBezTo>
                      <a:cubicBezTo>
                        <a:pt x="148" y="20"/>
                        <a:pt x="155" y="20"/>
                        <a:pt x="161" y="24"/>
                      </a:cubicBezTo>
                      <a:cubicBezTo>
                        <a:pt x="169" y="32"/>
                        <a:pt x="169" y="32"/>
                        <a:pt x="169" y="32"/>
                      </a:cubicBezTo>
                      <a:cubicBezTo>
                        <a:pt x="173" y="37"/>
                        <a:pt x="173" y="44"/>
                        <a:pt x="169" y="49"/>
                      </a:cubicBezTo>
                      <a:cubicBezTo>
                        <a:pt x="166" y="52"/>
                        <a:pt x="166" y="52"/>
                        <a:pt x="166" y="52"/>
                      </a:cubicBezTo>
                      <a:cubicBezTo>
                        <a:pt x="161" y="56"/>
                        <a:pt x="161" y="56"/>
                        <a:pt x="161" y="56"/>
                      </a:cubicBezTo>
                      <a:cubicBezTo>
                        <a:pt x="159" y="59"/>
                        <a:pt x="159" y="59"/>
                        <a:pt x="159" y="59"/>
                      </a:cubicBezTo>
                      <a:cubicBezTo>
                        <a:pt x="159" y="60"/>
                        <a:pt x="158" y="61"/>
                        <a:pt x="157" y="62"/>
                      </a:cubicBezTo>
                      <a:cubicBezTo>
                        <a:pt x="157" y="63"/>
                        <a:pt x="157" y="65"/>
                        <a:pt x="157" y="66"/>
                      </a:cubicBezTo>
                      <a:cubicBezTo>
                        <a:pt x="157" y="70"/>
                        <a:pt x="159" y="74"/>
                        <a:pt x="162" y="76"/>
                      </a:cubicBezTo>
                      <a:cubicBezTo>
                        <a:pt x="162" y="76"/>
                        <a:pt x="162" y="76"/>
                        <a:pt x="162" y="76"/>
                      </a:cubicBezTo>
                      <a:cubicBezTo>
                        <a:pt x="164" y="77"/>
                        <a:pt x="166" y="78"/>
                        <a:pt x="168" y="78"/>
                      </a:cubicBezTo>
                      <a:cubicBezTo>
                        <a:pt x="168" y="78"/>
                        <a:pt x="168" y="78"/>
                        <a:pt x="168" y="78"/>
                      </a:cubicBezTo>
                      <a:cubicBezTo>
                        <a:pt x="168" y="78"/>
                        <a:pt x="168" y="78"/>
                        <a:pt x="168" y="78"/>
                      </a:cubicBezTo>
                      <a:cubicBezTo>
                        <a:pt x="177" y="78"/>
                        <a:pt x="177" y="78"/>
                        <a:pt x="177" y="78"/>
                      </a:cubicBezTo>
                      <a:cubicBezTo>
                        <a:pt x="181" y="78"/>
                        <a:pt x="181" y="78"/>
                        <a:pt x="181" y="78"/>
                      </a:cubicBezTo>
                      <a:cubicBezTo>
                        <a:pt x="187" y="79"/>
                        <a:pt x="192" y="84"/>
                        <a:pt x="193" y="90"/>
                      </a:cubicBezTo>
                      <a:close/>
                      <a:moveTo>
                        <a:pt x="96" y="66"/>
                      </a:moveTo>
                      <a:cubicBezTo>
                        <a:pt x="80" y="66"/>
                        <a:pt x="66" y="79"/>
                        <a:pt x="66" y="96"/>
                      </a:cubicBezTo>
                      <a:cubicBezTo>
                        <a:pt x="66" y="113"/>
                        <a:pt x="80" y="126"/>
                        <a:pt x="96" y="126"/>
                      </a:cubicBezTo>
                      <a:cubicBezTo>
                        <a:pt x="113" y="126"/>
                        <a:pt x="127" y="113"/>
                        <a:pt x="127" y="96"/>
                      </a:cubicBezTo>
                      <a:cubicBezTo>
                        <a:pt x="127" y="79"/>
                        <a:pt x="113" y="66"/>
                        <a:pt x="96" y="6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4962554-FA59-A246-A19C-40B3EC4E92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0808"/>
            <a:ext cx="8991600" cy="39358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29BBAD-5A71-CA45-A4A5-75004B43E6E3}"/>
              </a:ext>
            </a:extLst>
          </p:cNvPr>
          <p:cNvSpPr txBox="1"/>
          <p:nvPr/>
        </p:nvSpPr>
        <p:spPr>
          <a:xfrm>
            <a:off x="304800" y="348374"/>
            <a:ext cx="412356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Lions &amp; Tigers &amp; Bears, Oh My!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03A124-407E-AC49-80A1-76A657E5F5CC}"/>
              </a:ext>
            </a:extLst>
          </p:cNvPr>
          <p:cNvSpPr txBox="1"/>
          <p:nvPr/>
        </p:nvSpPr>
        <p:spPr>
          <a:xfrm>
            <a:off x="2895600" y="1854493"/>
            <a:ext cx="585519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Hackers &amp; Employees &amp; Consultants, Oh My!</a:t>
            </a:r>
          </a:p>
        </p:txBody>
      </p:sp>
    </p:spTree>
    <p:extLst>
      <p:ext uri="{BB962C8B-B14F-4D97-AF65-F5344CB8AC3E}">
        <p14:creationId xmlns:p14="http://schemas.microsoft.com/office/powerpoint/2010/main" val="353725508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Custom 50">
      <a:dk1>
        <a:srgbClr val="72797D"/>
      </a:dk1>
      <a:lt1>
        <a:srgbClr val="FFFFFF"/>
      </a:lt1>
      <a:dk2>
        <a:srgbClr val="00529B"/>
      </a:dk2>
      <a:lt2>
        <a:srgbClr val="B7B7B8"/>
      </a:lt2>
      <a:accent1>
        <a:srgbClr val="00529B"/>
      </a:accent1>
      <a:accent2>
        <a:srgbClr val="D65C2B"/>
      </a:accent2>
      <a:accent3>
        <a:srgbClr val="00664D"/>
      </a:accent3>
      <a:accent4>
        <a:srgbClr val="7E2123"/>
      </a:accent4>
      <a:accent5>
        <a:srgbClr val="72797D"/>
      </a:accent5>
      <a:accent6>
        <a:srgbClr val="3E9EC8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50">
      <a:dk1>
        <a:srgbClr val="72797D"/>
      </a:dk1>
      <a:lt1>
        <a:srgbClr val="FFFFFF"/>
      </a:lt1>
      <a:dk2>
        <a:srgbClr val="00529B"/>
      </a:dk2>
      <a:lt2>
        <a:srgbClr val="B7B7B8"/>
      </a:lt2>
      <a:accent1>
        <a:srgbClr val="00529B"/>
      </a:accent1>
      <a:accent2>
        <a:srgbClr val="D65C2B"/>
      </a:accent2>
      <a:accent3>
        <a:srgbClr val="00664D"/>
      </a:accent3>
      <a:accent4>
        <a:srgbClr val="7E2123"/>
      </a:accent4>
      <a:accent5>
        <a:srgbClr val="72797D"/>
      </a:accent5>
      <a:accent6>
        <a:srgbClr val="3E9EC8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A0B750D442DD4A82F4A38780B66F0E" ma:contentTypeVersion="0" ma:contentTypeDescription="Create a new document." ma:contentTypeScope="" ma:versionID="5128b70b1394fbe1a9948ccbac219ea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C04453-BE56-4E45-AF40-10B7F96081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89B51B-39E0-4447-A276-FEF229F88830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2054893-EAC9-4BA3-8953-7F80916F85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18084</TotalTime>
  <Words>576</Words>
  <Application>Microsoft Macintosh PowerPoint</Application>
  <PresentationFormat>On-screen Show (16:9)</PresentationFormat>
  <Paragraphs>97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Calibri Regular</vt:lpstr>
      <vt:lpstr>Lucida Grande</vt:lpstr>
      <vt:lpstr>Roboto Condensed</vt:lpstr>
      <vt:lpstr>Office Theme</vt:lpstr>
      <vt:lpstr>1_Office Theme</vt:lpstr>
      <vt:lpstr>PowerPoint Presentation</vt:lpstr>
      <vt:lpstr>Things to Discuss</vt:lpstr>
      <vt:lpstr>NOTICE!!!      **Disclaimer**     NOTICE!!!</vt:lpstr>
      <vt:lpstr>World One – GO LEFT</vt:lpstr>
      <vt:lpstr>PowerPoint Presentation</vt:lpstr>
      <vt:lpstr>World Two – GO NATIVE!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World Three – INSTRUCTION MANUAL!</vt:lpstr>
      <vt:lpstr>PowerPoint Presentation</vt:lpstr>
      <vt:lpstr>PowerPoint Presentation</vt:lpstr>
      <vt:lpstr>PowerPoint Presentation</vt:lpstr>
    </vt:vector>
  </TitlesOfParts>
  <Manager/>
  <Company>ePlus Technologies, Inc.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Three Worlds of Application Cloud Security</dc:subject>
  <dc:creator>Richard Thayer</dc:creator>
  <cp:keywords/>
  <dc:description/>
  <cp:lastModifiedBy>Richard Thayer</cp:lastModifiedBy>
  <cp:revision>607</cp:revision>
  <cp:lastPrinted>2015-03-16T16:02:35Z</cp:lastPrinted>
  <dcterms:created xsi:type="dcterms:W3CDTF">2014-07-24T16:03:42Z</dcterms:created>
  <dcterms:modified xsi:type="dcterms:W3CDTF">2021-11-05T14:18:27Z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0x010100D7A0B750D442DD4A82F4A38780B66F0E</vt:lpwstr>
  </property>
</Properties>
</file>