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Inter SemiBold"/>
      <p:regular r:id="rId36"/>
      <p:bold r:id="rId37"/>
    </p:embeddedFont>
    <p:embeddedFont>
      <p:font typeface="Inter"/>
      <p:regular r:id="rId38"/>
      <p:bold r:id="rId39"/>
    </p:embeddedFont>
    <p:embeddedFont>
      <p:font typeface="Inter Medium"/>
      <p:regular r:id="rId40"/>
      <p:bold r:id="rId41"/>
    </p:embeddedFont>
    <p:embeddedFont>
      <p:font typeface="Gill Sans"/>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Medium-regular.fntdata"/><Relationship Id="rId20" Type="http://schemas.openxmlformats.org/officeDocument/2006/relationships/slide" Target="slides/slide15.xml"/><Relationship Id="rId42" Type="http://schemas.openxmlformats.org/officeDocument/2006/relationships/font" Target="fonts/GillSans-regular.fntdata"/><Relationship Id="rId41" Type="http://schemas.openxmlformats.org/officeDocument/2006/relationships/font" Target="fonts/InterMedium-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GillSans-bold.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InterSemiBold-bold.fntdata"/><Relationship Id="rId14" Type="http://schemas.openxmlformats.org/officeDocument/2006/relationships/slide" Target="slides/slide9.xml"/><Relationship Id="rId36" Type="http://schemas.openxmlformats.org/officeDocument/2006/relationships/font" Target="fonts/InterSemiBold-regular.fntdata"/><Relationship Id="rId17" Type="http://schemas.openxmlformats.org/officeDocument/2006/relationships/slide" Target="slides/slide12.xml"/><Relationship Id="rId39" Type="http://schemas.openxmlformats.org/officeDocument/2006/relationships/font" Target="fonts/Inter-bold.fntdata"/><Relationship Id="rId16" Type="http://schemas.openxmlformats.org/officeDocument/2006/relationships/slide" Target="slides/slide11.xml"/><Relationship Id="rId38" Type="http://schemas.openxmlformats.org/officeDocument/2006/relationships/font" Target="fonts/Inter-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94cf4f7977_0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94cf4f7977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talk should be a lot of fun, it’s kind of a braindump of something that I have been casually moving forward the last 3 years at my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in big efforts of work, sometimes in small incremental improvements.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hope you leave this talk with an understanding of some of the problems we solved.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fd98718c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fd98718c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github project is the very beginning of Cloudflare’s migration to zero trust.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built a simple oauth integration.</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Paved roads story.</a:t>
            </a:r>
            <a:endParaRPr b="1"/>
          </a:p>
          <a:p>
            <a:pPr indent="-298450" lvl="0" marL="457200" rtl="0" algn="l">
              <a:spcBef>
                <a:spcPts val="0"/>
              </a:spcBef>
              <a:spcAft>
                <a:spcPts val="0"/>
              </a:spcAft>
              <a:buSzPts val="1100"/>
              <a:buChar char="-"/>
            </a:pPr>
            <a:r>
              <a:rPr lang="en"/>
              <a:t>Game changer for our operations team.</a:t>
            </a:r>
            <a:endParaRPr/>
          </a:p>
          <a:p>
            <a:pPr indent="-298450" lvl="0" marL="457200" rtl="0" algn="l">
              <a:spcBef>
                <a:spcPts val="0"/>
              </a:spcBef>
              <a:spcAft>
                <a:spcPts val="0"/>
              </a:spcAft>
              <a:buSzPts val="1100"/>
              <a:buChar char="-"/>
            </a:pPr>
            <a:r>
              <a:rPr lang="en"/>
              <a:t>Could see metrics, task tracker on their phones without a vpn.</a:t>
            </a:r>
            <a:endParaRPr/>
          </a:p>
          <a:p>
            <a:pPr indent="-298450" lvl="0" marL="457200" rtl="0" algn="l">
              <a:spcBef>
                <a:spcPts val="0"/>
              </a:spcBef>
              <a:spcAft>
                <a:spcPts val="0"/>
              </a:spcAft>
              <a:buSzPts val="1100"/>
              <a:buChar char="-"/>
            </a:pPr>
            <a:r>
              <a:rPr lang="en"/>
              <a:t>Just needed to log in with google.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only about 150 lines, and there is a configuration footgun if you actually try to use this.</a:t>
            </a:r>
            <a:endParaRPr/>
          </a:p>
          <a:p>
            <a:pPr indent="0" lvl="0" marL="0" rtl="0" algn="l">
              <a:spcBef>
                <a:spcPts val="0"/>
              </a:spcBef>
              <a:spcAft>
                <a:spcPts val="0"/>
              </a:spcAft>
              <a:buNone/>
            </a:pPr>
            <a:r>
              <a:rPr lang="en"/>
              <a:t>Oauth proxy by bitly is a big open source implementation of something similar.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point though is this was the MVP and it was really easy to implement and self contained.</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fd98718c0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fd98718c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Around 2018. We realized that we needed to lean more into Cloudflare Access.</a:t>
            </a:r>
            <a:endParaRPr/>
          </a:p>
          <a:p>
            <a:pPr indent="-298450" lvl="0" marL="457200" rtl="0" algn="l">
              <a:spcBef>
                <a:spcPts val="0"/>
              </a:spcBef>
              <a:spcAft>
                <a:spcPts val="0"/>
              </a:spcAft>
              <a:buSzPts val="1100"/>
              <a:buChar char="-"/>
            </a:pPr>
            <a:r>
              <a:rPr lang="en"/>
              <a:t>I personally felt like we needed to put ourselves in an uncomfortable position with a new security posture in order to set us up for success in the long term.</a:t>
            </a:r>
            <a:endParaRPr/>
          </a:p>
          <a:p>
            <a:pPr indent="-298450" lvl="0" marL="457200" rtl="0" algn="l">
              <a:spcBef>
                <a:spcPts val="0"/>
              </a:spcBef>
              <a:spcAft>
                <a:spcPts val="0"/>
              </a:spcAft>
              <a:buSzPts val="1100"/>
              <a:buChar char="-"/>
            </a:pPr>
            <a:r>
              <a:rPr lang="en"/>
              <a:t>Since our traditional VPN did not have logs at the network layer of what each person was doing, each application we built needed a sense of identity.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had a difficult time thinking about our employees in terms of different populations.</a:t>
            </a:r>
            <a:endParaRPr/>
          </a:p>
          <a:p>
            <a:pPr indent="-298450" lvl="0" marL="457200" rtl="0" algn="l">
              <a:spcBef>
                <a:spcPts val="0"/>
              </a:spcBef>
              <a:spcAft>
                <a:spcPts val="0"/>
              </a:spcAft>
              <a:buSzPts val="1100"/>
              <a:buChar char="-"/>
            </a:pPr>
            <a:r>
              <a:rPr lang="en"/>
              <a:t>We had hundreds of internal applications. Needed a central source of identity, authentication, and authorization. (What about an IDP?).</a:t>
            </a:r>
            <a:endParaRPr/>
          </a:p>
          <a:p>
            <a:pPr indent="-298450" lvl="0" marL="457200" rtl="0" algn="l">
              <a:spcBef>
                <a:spcPts val="0"/>
              </a:spcBef>
              <a:spcAft>
                <a:spcPts val="0"/>
              </a:spcAft>
              <a:buSzPts val="1100"/>
              <a:buChar char="-"/>
            </a:pPr>
            <a:r>
              <a:rPr lang="en"/>
              <a:t>We purchased an IDP.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 had numerous conversations with people in the company where they said you can’t put this behind our own product for security reasons.</a:t>
            </a:r>
            <a:endParaRPr/>
          </a:p>
          <a:p>
            <a:pPr indent="-298450" lvl="0" marL="457200" rtl="0" algn="l">
              <a:spcBef>
                <a:spcPts val="0"/>
              </a:spcBef>
              <a:spcAft>
                <a:spcPts val="0"/>
              </a:spcAft>
              <a:buSzPts val="1100"/>
              <a:buChar char="-"/>
            </a:pPr>
            <a:r>
              <a:rPr lang="en"/>
              <a:t>And I said yes we can, watch us. And many people didn’t know how to react. It was a really transformative time at the company.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At this time we established our core tenants that we were striving for.</a:t>
            </a:r>
            <a:endParaRPr/>
          </a:p>
          <a:p>
            <a:pPr indent="-298450" lvl="0" marL="457200" rtl="0" algn="l">
              <a:spcBef>
                <a:spcPts val="0"/>
              </a:spcBef>
              <a:spcAft>
                <a:spcPts val="0"/>
              </a:spcAft>
              <a:buSzPts val="1100"/>
              <a:buChar char="-"/>
            </a:pPr>
            <a:r>
              <a:rPr lang="en"/>
              <a:t>We wanted security keys everywhere. EVERYWHERE.</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fd98718c0b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fd98718c0b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fd98718c0b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fd98718c0b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really should revisit security keys if it isn’t something your company is interested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said “We need security 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Unphishable. Most secure second factor that exists.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past year</a:t>
            </a:r>
            <a:endParaRPr/>
          </a:p>
          <a:p>
            <a:pPr indent="-298450" lvl="0" marL="457200" rtl="0" algn="l">
              <a:spcBef>
                <a:spcPts val="0"/>
              </a:spcBef>
              <a:spcAft>
                <a:spcPts val="0"/>
              </a:spcAft>
              <a:buSzPts val="1100"/>
              <a:buChar char="-"/>
            </a:pPr>
            <a:r>
              <a:rPr lang="en"/>
              <a:t>Support in iOS and Safari.</a:t>
            </a:r>
            <a:endParaRPr/>
          </a:p>
          <a:p>
            <a:pPr indent="-298450" lvl="0" marL="457200" rtl="0" algn="l">
              <a:spcBef>
                <a:spcPts val="0"/>
              </a:spcBef>
              <a:spcAft>
                <a:spcPts val="0"/>
              </a:spcAft>
              <a:buSzPts val="1100"/>
              <a:buChar char="-"/>
            </a:pPr>
            <a:r>
              <a:rPr lang="en"/>
              <a:t>Support in SSH starting at openssh v8.2 which now ships in monterey</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fd98718c0b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fd98718c0b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Around 2018. We realized that we needed to lean more into Cloudflare Access.</a:t>
            </a:r>
            <a:endParaRPr/>
          </a:p>
          <a:p>
            <a:pPr indent="-298450" lvl="0" marL="457200" rtl="0" algn="l">
              <a:spcBef>
                <a:spcPts val="0"/>
              </a:spcBef>
              <a:spcAft>
                <a:spcPts val="0"/>
              </a:spcAft>
              <a:buSzPts val="1100"/>
              <a:buChar char="-"/>
            </a:pPr>
            <a:r>
              <a:rPr lang="en"/>
              <a:t>I personally felt like we needed to put ourselves in an uncomfortable position with a new security posture in order to set us up for success in the long term.</a:t>
            </a:r>
            <a:endParaRPr/>
          </a:p>
          <a:p>
            <a:pPr indent="-298450" lvl="0" marL="457200" rtl="0" algn="l">
              <a:spcBef>
                <a:spcPts val="0"/>
              </a:spcBef>
              <a:spcAft>
                <a:spcPts val="0"/>
              </a:spcAft>
              <a:buSzPts val="1100"/>
              <a:buChar char="-"/>
            </a:pPr>
            <a:r>
              <a:rPr lang="en"/>
              <a:t>Since our traditional VPN did not have logs at the network layer of what each person was doing, each application we built needed a sense of identity.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had a difficult time thinking about our employees in terms of different populations.</a:t>
            </a:r>
            <a:endParaRPr/>
          </a:p>
          <a:p>
            <a:pPr indent="-298450" lvl="0" marL="457200" rtl="0" algn="l">
              <a:spcBef>
                <a:spcPts val="0"/>
              </a:spcBef>
              <a:spcAft>
                <a:spcPts val="0"/>
              </a:spcAft>
              <a:buSzPts val="1100"/>
              <a:buChar char="-"/>
            </a:pPr>
            <a:r>
              <a:rPr lang="en"/>
              <a:t>We had hundreds of internal applications. Needed a central source of identity, authentication, and authorization. (What about an IDP?).</a:t>
            </a:r>
            <a:endParaRPr/>
          </a:p>
          <a:p>
            <a:pPr indent="-298450" lvl="0" marL="457200" rtl="0" algn="l">
              <a:spcBef>
                <a:spcPts val="0"/>
              </a:spcBef>
              <a:spcAft>
                <a:spcPts val="0"/>
              </a:spcAft>
              <a:buSzPts val="1100"/>
              <a:buChar char="-"/>
            </a:pPr>
            <a:r>
              <a:rPr lang="en"/>
              <a:t>We purchased an IDP.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 had numerous conversations with people in the company where they said you can’t put this behind our own product for security reasons.</a:t>
            </a:r>
            <a:endParaRPr/>
          </a:p>
          <a:p>
            <a:pPr indent="-298450" lvl="0" marL="457200" rtl="0" algn="l">
              <a:spcBef>
                <a:spcPts val="0"/>
              </a:spcBef>
              <a:spcAft>
                <a:spcPts val="0"/>
              </a:spcAft>
              <a:buSzPts val="1100"/>
              <a:buChar char="-"/>
            </a:pPr>
            <a:r>
              <a:rPr lang="en"/>
              <a:t>And I said yes we can, watch us. And many people didn’t know how to react. It was a really transformative time at the company.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At this time we established our core tenants that we were striving for.</a:t>
            </a:r>
            <a:endParaRPr/>
          </a:p>
          <a:p>
            <a:pPr indent="-298450" lvl="0" marL="457200" rtl="0" algn="l">
              <a:spcBef>
                <a:spcPts val="0"/>
              </a:spcBef>
              <a:spcAft>
                <a:spcPts val="0"/>
              </a:spcAft>
              <a:buSzPts val="1100"/>
              <a:buChar char="-"/>
            </a:pPr>
            <a:r>
              <a:rPr lang="en"/>
              <a:t>We wanted security keys everywhere. EVERYWHERE.</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fd98718c0b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fd98718c0b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wanted to selectively enable it because when we started this effort, support for security keys wasn’t that great.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fd98718c0b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fd98718c0b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fd98718c0b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fd98718c0b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talk about the migration and how we dialed up the pressure in a positive way for security 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picked a few “highly sensitive” internal applications and forced a re-authentication with our security keys using our IDP.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fd98718c0b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fd98718c0b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really should revisit security keys if it isn’t something your company is interested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said “We need security 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Unphishable. Most secure second factor that exists.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past year</a:t>
            </a:r>
            <a:endParaRPr/>
          </a:p>
          <a:p>
            <a:pPr indent="-298450" lvl="0" marL="457200" rtl="0" algn="l">
              <a:spcBef>
                <a:spcPts val="0"/>
              </a:spcBef>
              <a:spcAft>
                <a:spcPts val="0"/>
              </a:spcAft>
              <a:buSzPts val="1100"/>
              <a:buChar char="-"/>
            </a:pPr>
            <a:r>
              <a:rPr lang="en"/>
              <a:t>Support in iOS and Safari.</a:t>
            </a:r>
            <a:endParaRPr/>
          </a:p>
          <a:p>
            <a:pPr indent="-298450" lvl="0" marL="457200" rtl="0" algn="l">
              <a:spcBef>
                <a:spcPts val="0"/>
              </a:spcBef>
              <a:spcAft>
                <a:spcPts val="0"/>
              </a:spcAft>
              <a:buSzPts val="1100"/>
              <a:buChar char="-"/>
            </a:pPr>
            <a:r>
              <a:rPr lang="en"/>
              <a:t>Support in SSH starting at openssh v8.2 which now ships in monterey</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fd98718c0b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fd98718c0b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Role based access control was a huge benefit. We were able to adopt a more devops workflow for managing our Role Based Access Control..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terraform we make lots of groups in our identity provider and within cloudflare access itself, and then we can make policies about them.</a:t>
            </a:r>
            <a:endParaRPr/>
          </a:p>
          <a:p>
            <a:pPr indent="-298450" lvl="0" marL="457200" rtl="0" algn="l">
              <a:spcBef>
                <a:spcPts val="0"/>
              </a:spcBef>
              <a:spcAft>
                <a:spcPts val="0"/>
              </a:spcAft>
              <a:buSzPts val="1100"/>
              <a:buChar char="-"/>
            </a:pPr>
            <a:r>
              <a:rPr lang="en"/>
              <a:t>You’ll see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965e458593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965e458593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LastPass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Cloudflare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Segment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Security for startups. Im happy to help.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fd98718c0b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fd98718c0b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Let me first describe the problem to you. We built an identity aware proxy for http, but ssh is something completely different. We didn’t want to just solve for ssh, we wanted to solve for all other tcp protocols.</a:t>
            </a:r>
            <a:endParaRPr b="1"/>
          </a:p>
          <a:p>
            <a:pPr indent="0" lvl="0" marL="0" rtl="0" algn="l">
              <a:spcBef>
                <a:spcPts val="0"/>
              </a:spcBef>
              <a:spcAft>
                <a:spcPts val="0"/>
              </a:spcAft>
              <a:buNone/>
            </a:pPr>
            <a:r>
              <a:rPr b="1" lang="en"/>
              <a:t>This means everything is HTTP!</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Run cloudflared on the server side.</a:t>
            </a:r>
            <a:endParaRPr b="1"/>
          </a:p>
          <a:p>
            <a:pPr indent="0" lvl="0" marL="0" rtl="0" algn="l">
              <a:spcBef>
                <a:spcPts val="0"/>
              </a:spcBef>
              <a:spcAft>
                <a:spcPts val="0"/>
              </a:spcAft>
              <a:buNone/>
            </a:pPr>
            <a:r>
              <a:rPr b="1" lang="en"/>
              <a:t>Run cloudflared on the client side.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Easy pz! The ssh connection goes over the websocket and is fully authenticated.</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fd98718c0b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fd98718c0b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Cloudflared is a command line tool that will create a tunnel from your command line to our edge.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way it works is you create a tunnel and that tunnel has a name, and that name is associated with a hostname.</a:t>
            </a:r>
            <a:endParaRPr/>
          </a:p>
          <a:p>
            <a:pPr indent="0" lvl="0" marL="0" rtl="0" algn="l">
              <a:spcBef>
                <a:spcPts val="0"/>
              </a:spcBef>
              <a:spcAft>
                <a:spcPts val="0"/>
              </a:spcAft>
              <a:buNone/>
            </a:pPr>
            <a:r>
              <a:rPr b="1" lang="en"/>
              <a:t>On the server, what do you do</a:t>
            </a:r>
            <a:endParaRPr b="1"/>
          </a:p>
          <a:p>
            <a:pPr indent="0" lvl="0" marL="0" rtl="0" algn="l">
              <a:spcBef>
                <a:spcPts val="0"/>
              </a:spcBef>
              <a:spcAft>
                <a:spcPts val="0"/>
              </a:spcAft>
              <a:buNone/>
            </a:pPr>
            <a:r>
              <a:rPr lang="en"/>
              <a:t>The hostname gets registered with our DNS service as any other hostname in cloudflare, except connections to it are sent over the tunnel it creates to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Cloudflared reaches out to our edge via http2, authenticates as you, and then when that hostname receives a request or a connection it will be forwarded over that tunnel.</a:t>
            </a:r>
            <a:endParaRPr/>
          </a:p>
          <a:p>
            <a:pPr indent="-298450" lvl="0" marL="457200" rtl="0" algn="l">
              <a:spcBef>
                <a:spcPts val="0"/>
              </a:spcBef>
              <a:spcAft>
                <a:spcPts val="0"/>
              </a:spcAft>
              <a:buSzPts val="1100"/>
              <a:buChar char="-"/>
            </a:pPr>
            <a:r>
              <a:rPr lang="en"/>
              <a:t>It is a little bit magic, called argo tunnel, but sometimes there can be some performance issues since all of your website’s traffic is being sent over a small number of tunnels to usually a single origin. (it has more complicated and robust setups though).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put access policies in front of tunnels.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additional important piece of information. Cloudflared kinda has a lot of functionality so it can be used as a client which we will see on our next slide. As a client you can send connections over it to a specific hostname.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fd98718c0b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fd98718c0b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On the client what do you do</a:t>
            </a:r>
            <a:endParaRPr b="1"/>
          </a:p>
          <a:p>
            <a:pPr indent="0" lvl="0" marL="0" rtl="0" algn="l">
              <a:spcBef>
                <a:spcPts val="0"/>
              </a:spcBef>
              <a:spcAft>
                <a:spcPts val="0"/>
              </a:spcAft>
              <a:buNone/>
            </a:pPr>
            <a:r>
              <a:rPr lang="en"/>
              <a:t>We have the ability when you have cloudflared running on the serverside, and the clientside, to authenticate with a short lived SSH certificate.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helped build this product and it is underappreciated.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 to the Netflix BleSs product.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 me walk through every step and explain what’s happening here. We have built a lot of software and it is important to understand.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sure we come back to this slide in a moment.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fd98718c0b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fd98718c0b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Leads us to talking about how this could be integrated with our Warp product. We have a product called warp. You can download it on your phone.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Warp works with the wireguard protocol. There is a library we wrote called boringtun, that is open source, that you can check out on our github.</a:t>
            </a:r>
            <a:endParaRPr/>
          </a:p>
          <a:p>
            <a:pPr indent="-298450" lvl="0" marL="457200" rtl="0" algn="l">
              <a:spcBef>
                <a:spcPts val="0"/>
              </a:spcBef>
              <a:spcAft>
                <a:spcPts val="0"/>
              </a:spcAft>
              <a:buSzPts val="1100"/>
              <a:buChar char="-"/>
            </a:pPr>
            <a:r>
              <a:rPr lang="en"/>
              <a:t>This is an architecture diagram of the way warp works.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Your identity can be connected to your connection.</a:t>
            </a:r>
            <a:endParaRPr/>
          </a:p>
          <a:p>
            <a:pPr indent="-298450" lvl="0" marL="457200" rtl="0" algn="l">
              <a:spcBef>
                <a:spcPts val="0"/>
              </a:spcBef>
              <a:spcAft>
                <a:spcPts val="0"/>
              </a:spcAft>
              <a:buSzPts val="1100"/>
              <a:buChar char="-"/>
            </a:pPr>
            <a:r>
              <a:rPr lang="en"/>
              <a:t>And you start to go full circle here. Your entire network traffic can be encapsulated because of the way wireguard works they package up your entire IP packet into a UDP packet and send it along.</a:t>
            </a:r>
            <a:endParaRPr/>
          </a:p>
          <a:p>
            <a:pPr indent="-298450" lvl="0" marL="457200" rtl="0" algn="l">
              <a:spcBef>
                <a:spcPts val="0"/>
              </a:spcBef>
              <a:spcAft>
                <a:spcPts val="0"/>
              </a:spcAft>
              <a:buSzPts val="1100"/>
              <a:buChar char="-"/>
            </a:pPr>
            <a:r>
              <a:rPr lang="en"/>
              <a:t>Because we have a record of each public key that can make a warp connection to us, we can connect that to an identity.</a:t>
            </a:r>
            <a:endParaRPr/>
          </a:p>
          <a:p>
            <a:pPr indent="-298450" lvl="0" marL="457200" rtl="0" algn="l">
              <a:spcBef>
                <a:spcPts val="0"/>
              </a:spcBef>
              <a:spcAft>
                <a:spcPts val="0"/>
              </a:spcAft>
              <a:buSzPts val="1100"/>
              <a:buChar char="-"/>
            </a:pPr>
            <a:r>
              <a:rPr lang="en"/>
              <a:t>We can validate that when you log in your identity provider, your connections to our internal network are required to go through warp.</a:t>
            </a:r>
            <a:endParaRPr/>
          </a:p>
          <a:p>
            <a:pPr indent="-298450" lvl="0" marL="457200" rtl="0" algn="l">
              <a:spcBef>
                <a:spcPts val="0"/>
              </a:spcBef>
              <a:spcAft>
                <a:spcPts val="0"/>
              </a:spcAft>
              <a:buSzPts val="1100"/>
              <a:buChar char="-"/>
            </a:pPr>
            <a:r>
              <a:rPr lang="en"/>
              <a:t>They are required to have authenticated with a security key.</a:t>
            </a:r>
            <a:endParaRPr/>
          </a:p>
          <a:p>
            <a:pPr indent="-298450" lvl="0" marL="457200" rtl="0" algn="l">
              <a:spcBef>
                <a:spcPts val="0"/>
              </a:spcBef>
              <a:spcAft>
                <a:spcPts val="0"/>
              </a:spcAft>
              <a:buSzPts val="1100"/>
              <a:buChar char="-"/>
            </a:pPr>
            <a:r>
              <a:rPr lang="en"/>
              <a:t>They are required to have logged in with our identity provider.</a:t>
            </a:r>
            <a:endParaRPr/>
          </a:p>
          <a:p>
            <a:pPr indent="-298450" lvl="0" marL="457200" rtl="0" algn="l">
              <a:spcBef>
                <a:spcPts val="0"/>
              </a:spcBef>
              <a:spcAft>
                <a:spcPts val="0"/>
              </a:spcAft>
              <a:buSzPts val="1100"/>
              <a:buChar char="-"/>
            </a:pPr>
            <a:r>
              <a:rPr lang="en"/>
              <a:t>And we can identify your entire IP stream.</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Additionally there is the potential to rely on the security chips in the commercial off the shelf hardware that we issue our employees.</a:t>
            </a:r>
            <a:endParaRPr/>
          </a:p>
          <a:p>
            <a:pPr indent="-298450" lvl="0" marL="457200" rtl="0" algn="l">
              <a:spcBef>
                <a:spcPts val="0"/>
              </a:spcBef>
              <a:spcAft>
                <a:spcPts val="0"/>
              </a:spcAft>
              <a:buSzPts val="1100"/>
              <a:buChar char="-"/>
            </a:pPr>
            <a:r>
              <a:rPr lang="en"/>
              <a:t>That way we can enforce that you are on the laptop we issued you and you are physically unable to take your warp private key and move it elsewhere.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In the near term</a:t>
            </a:r>
            <a:endParaRPr/>
          </a:p>
          <a:p>
            <a:pPr indent="0" lvl="0" marL="0" rtl="0" algn="l">
              <a:spcBef>
                <a:spcPts val="0"/>
              </a:spcBef>
              <a:spcAft>
                <a:spcPts val="0"/>
              </a:spcAft>
              <a:buNone/>
            </a:pPr>
            <a:r>
              <a:rPr lang="en"/>
              <a:t>To get started we put a client certificate in every employees browser and authenticated it.</a:t>
            </a:r>
            <a:endParaRPr/>
          </a:p>
          <a:p>
            <a:pPr indent="0" lvl="0" marL="0" rtl="0" algn="l">
              <a:spcBef>
                <a:spcPts val="0"/>
              </a:spcBef>
              <a:spcAft>
                <a:spcPts val="0"/>
              </a:spcAft>
              <a:buNone/>
            </a:pPr>
            <a:r>
              <a:rPr lang="en"/>
              <a:t>Let’s go back and put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fd98718c0b_0_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fd98718c0b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fd98718c0b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fd98718c0b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fd98718c0b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fd98718c0b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was game changing. Our SREs get woken up at all hours of the night 5 years ago. And they couldn’t even look at the graphs and such on their phone they had to open their laptop, connect to the VPN, and then check what was broken.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Miserable!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fd98718c0b_0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fd98718c0b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 mentioned mad scientist stuff, this is even more mad scientist stuff that we are figuring out.</a:t>
            </a:r>
            <a:endParaRPr b="1"/>
          </a:p>
          <a:p>
            <a:pPr indent="0" lvl="0" marL="0" rtl="0" algn="l">
              <a:spcBef>
                <a:spcPts val="0"/>
              </a:spcBef>
              <a:spcAft>
                <a:spcPts val="0"/>
              </a:spcAft>
              <a:buNone/>
            </a:pPr>
            <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fd98718c0b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fd98718c0b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Trust Apps.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Started compiling things to web assembly.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fd98718c0b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fd98718c0b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Browser Isolation and trusted remote browsers.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Run chrome on our edge.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cases:</a:t>
            </a:r>
            <a:endParaRPr/>
          </a:p>
          <a:p>
            <a:pPr indent="-298450" lvl="0" marL="457200" rtl="0" algn="l">
              <a:spcBef>
                <a:spcPts val="0"/>
              </a:spcBef>
              <a:spcAft>
                <a:spcPts val="0"/>
              </a:spcAft>
              <a:buSzPts val="1100"/>
              <a:buChar char="-"/>
            </a:pPr>
            <a:r>
              <a:rPr lang="en"/>
              <a:t>Enforce some websites can only be run in the cloud</a:t>
            </a:r>
            <a:endParaRPr/>
          </a:p>
          <a:p>
            <a:pPr indent="-298450" lvl="0" marL="457200" rtl="0" algn="l">
              <a:spcBef>
                <a:spcPts val="0"/>
              </a:spcBef>
              <a:spcAft>
                <a:spcPts val="0"/>
              </a:spcAft>
              <a:buSzPts val="1100"/>
              <a:buChar char="-"/>
            </a:pPr>
            <a:r>
              <a:rPr lang="en"/>
              <a:t>Enforce no downloading from certain websites.</a:t>
            </a:r>
            <a:endParaRPr/>
          </a:p>
          <a:p>
            <a:pPr indent="-298450" lvl="0" marL="457200" rtl="0" algn="l">
              <a:spcBef>
                <a:spcPts val="0"/>
              </a:spcBef>
              <a:spcAft>
                <a:spcPts val="0"/>
              </a:spcAft>
              <a:buSzPts val="1100"/>
              <a:buChar char="-"/>
            </a:pPr>
            <a:r>
              <a:rPr lang="en"/>
              <a:t>Block downloads and scan them</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98a02165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98a02165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Cloudflare is a large network that can protect servers and infrastructure, WAF, Network DDoS protection, Authentication and authorization with Cloudflare for Teams.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fd98718c0b_0_1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fd98718c0b_0_1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fd98718c0b_0_1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fd98718c0b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over the practice of how Cloudflare works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fd98718c0b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fd98718c0b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 can get an entire MBA just on this slide, save your money! Buy the innovators dilemna and read it, it’s a great book.</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read Clay Christiansen. Innovators Dilmena. Clay was really influential for our founders.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strategy is called dogfooding. There’s also a consistent notion of disruption and moving into spaces that are new, and figuring it out as we go.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93186da10f_4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93186da10f_4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so much of what you were trusting is suddenly outside of your network, suddenly the old model didn’t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a:t>
            </a:r>
            <a:r>
              <a:rPr lang="en"/>
              <a:t> inherently trust amazon, or cloudflare, etc.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Let me talk about cloudflare’s security model</a:t>
            </a:r>
            <a:endParaRPr b="1"/>
          </a:p>
          <a:p>
            <a:pPr indent="-298450" lvl="0" marL="457200" rtl="0" algn="l">
              <a:spcBef>
                <a:spcPts val="0"/>
              </a:spcBef>
              <a:spcAft>
                <a:spcPts val="0"/>
              </a:spcAft>
              <a:buSzPts val="1100"/>
              <a:buChar char="-"/>
            </a:pPr>
            <a:r>
              <a:rPr b="1" lang="en"/>
              <a:t>Vpn</a:t>
            </a:r>
            <a:endParaRPr b="1"/>
          </a:p>
          <a:p>
            <a:pPr indent="-298450" lvl="0" marL="457200" rtl="0" algn="l">
              <a:spcBef>
                <a:spcPts val="0"/>
              </a:spcBef>
              <a:spcAft>
                <a:spcPts val="0"/>
              </a:spcAft>
              <a:buSzPts val="1100"/>
              <a:buChar char="-"/>
            </a:pPr>
            <a:r>
              <a:rPr b="1" lang="en"/>
              <a:t>Had some painpoints. Licenses. Sucked to use</a:t>
            </a:r>
            <a:endParaRPr b="1"/>
          </a:p>
          <a:p>
            <a:pPr indent="-298450" lvl="0" marL="457200" rtl="0" algn="l">
              <a:spcBef>
                <a:spcPts val="0"/>
              </a:spcBef>
              <a:spcAft>
                <a:spcPts val="0"/>
              </a:spcAft>
              <a:buSzPts val="1100"/>
              <a:buChar char="-"/>
            </a:pPr>
            <a:r>
              <a:rPr b="1" lang="en"/>
              <a:t>Expensive and difficult to manage.</a:t>
            </a:r>
            <a:endParaRPr b="1"/>
          </a:p>
          <a:p>
            <a:pPr indent="-298450" lvl="0" marL="457200" rtl="0" algn="l">
              <a:spcBef>
                <a:spcPts val="0"/>
              </a:spcBef>
              <a:spcAft>
                <a:spcPts val="0"/>
              </a:spcAft>
              <a:buSzPts val="1100"/>
              <a:buChar char="-"/>
            </a:pPr>
            <a:r>
              <a:rPr b="1" lang="en"/>
              <a:t>Application layer needed better support. VPN is only network layer.</a:t>
            </a:r>
            <a:endParaRPr b="1"/>
          </a:p>
          <a:p>
            <a:pPr indent="-298450" lvl="0" marL="457200" rtl="0" algn="l">
              <a:spcBef>
                <a:spcPts val="0"/>
              </a:spcBef>
              <a:spcAft>
                <a:spcPts val="0"/>
              </a:spcAft>
              <a:buSzPts val="1100"/>
              <a:buChar char="-"/>
            </a:pPr>
            <a:r>
              <a:rPr b="1" lang="en"/>
              <a:t>Must move to security keys</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933f71a2e1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933f71a2e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really informative and transformative thing was Google releasing the beyondcorp papers.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6 papers. You’ll notice that in order to do this successfully you really need device trust and identity while reading the papers. The entire zero trust thing is based on the beyondcorp thing, and then zero trust is a buzzword.</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fd98718c0b_0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fd98718c0b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Let me talk about cloudflare’s security model</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Vpn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Role Based Access Control</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Had some painpoints. Licenses. Sucked to use</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Expensive and difficult to manage.</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Application layer needed better support. VPN is only network layer.</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Must move to security keys</a:t>
            </a:r>
            <a:endParaRPr b="1">
              <a:solidFill>
                <a:schemeClr val="dk1"/>
              </a:solidFill>
            </a:endParaRPr>
          </a:p>
          <a:p>
            <a:pPr indent="-298450" lvl="0" marL="457200" rtl="0" algn="l">
              <a:spcBef>
                <a:spcPts val="0"/>
              </a:spcBef>
              <a:spcAft>
                <a:spcPts val="0"/>
              </a:spcAft>
              <a:buClr>
                <a:schemeClr val="dk1"/>
              </a:buClr>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fd98718c0b_0_10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fd98718c0b_0_1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really should revisit security keys if it isn’t something your company is interested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said “We need security 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Unphishable. Most secure second factor that exists.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past year</a:t>
            </a:r>
            <a:endParaRPr/>
          </a:p>
          <a:p>
            <a:pPr indent="-298450" lvl="0" marL="457200" rtl="0" algn="l">
              <a:spcBef>
                <a:spcPts val="0"/>
              </a:spcBef>
              <a:spcAft>
                <a:spcPts val="0"/>
              </a:spcAft>
              <a:buSzPts val="1100"/>
              <a:buChar char="-"/>
            </a:pPr>
            <a:r>
              <a:rPr lang="en"/>
              <a:t>Support in iOS and Safari.</a:t>
            </a:r>
            <a:endParaRPr/>
          </a:p>
          <a:p>
            <a:pPr indent="-298450" lvl="0" marL="457200" rtl="0" algn="l">
              <a:spcBef>
                <a:spcPts val="0"/>
              </a:spcBef>
              <a:spcAft>
                <a:spcPts val="0"/>
              </a:spcAft>
              <a:buSzPts val="1100"/>
              <a:buChar char="-"/>
            </a:pPr>
            <a:r>
              <a:rPr lang="en"/>
              <a:t>Support in SSH starting at openssh v8.2 which now ships in monterey</a:t>
            </a:r>
            <a:endParaRPr/>
          </a:p>
          <a:p>
            <a:pPr indent="-298450" lvl="0" marL="457200" rtl="0" algn="l">
              <a:spcBef>
                <a:spcPts val="0"/>
              </a:spcBef>
              <a:spcAft>
                <a:spcPts val="0"/>
              </a:spcAft>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 Cover Whit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cxnSp>
        <p:nvCxnSpPr>
          <p:cNvPr id="11" name="Google Shape;11;p2"/>
          <p:cNvCxnSpPr/>
          <p:nvPr/>
        </p:nvCxnSpPr>
        <p:spPr>
          <a:xfrm>
            <a:off x="239299" y="714400"/>
            <a:ext cx="8665500" cy="0"/>
          </a:xfrm>
          <a:prstGeom prst="straightConnector1">
            <a:avLst/>
          </a:prstGeom>
          <a:noFill/>
          <a:ln cap="flat" cmpd="sng" w="9525">
            <a:solidFill>
              <a:srgbClr val="222222"/>
            </a:solidFill>
            <a:prstDash val="solid"/>
            <a:miter lim="400000"/>
            <a:headEnd len="sm" w="sm" type="none"/>
            <a:tailEnd len="sm" w="sm" type="none"/>
          </a:ln>
        </p:spPr>
      </p:cxnSp>
      <p:sp>
        <p:nvSpPr>
          <p:cNvPr id="12" name="Google Shape;12;p2"/>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a:spcBef>
                <a:spcPts val="0"/>
              </a:spcBef>
              <a:spcAft>
                <a:spcPts val="0"/>
              </a:spcAft>
              <a:buSzPts val="3800"/>
              <a:buNone/>
              <a:defRPr sz="3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 name="Google Shape;13;p2"/>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a:lnSpc>
                <a:spcPct val="115000"/>
              </a:lnSpc>
              <a:spcBef>
                <a:spcPts val="0"/>
              </a:spcBef>
              <a:spcAft>
                <a:spcPts val="0"/>
              </a:spcAft>
              <a:buSzPts val="1100"/>
              <a:buNone/>
              <a:defRPr b="1" sz="11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 name="Google Shape;14;p2"/>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a:spcBef>
                <a:spcPts val="0"/>
              </a:spcBef>
              <a:spcAft>
                <a:spcPts val="0"/>
              </a:spcAft>
              <a:buSzPts val="1100"/>
              <a:buChar char="●"/>
              <a:defRPr b="1" sz="1100">
                <a:solidFill>
                  <a:schemeClr val="dk2"/>
                </a:solidFill>
              </a:defRPr>
            </a:lvl1pPr>
            <a:lvl2pPr indent="-298450" lvl="1" marL="914400">
              <a:spcBef>
                <a:spcPts val="0"/>
              </a:spcBef>
              <a:spcAft>
                <a:spcPts val="0"/>
              </a:spcAft>
              <a:buSzPts val="1100"/>
              <a:buChar char="●"/>
              <a:defRPr b="1" sz="1100">
                <a:solidFill>
                  <a:schemeClr val="dk2"/>
                </a:solidFill>
              </a:defRPr>
            </a:lvl2pPr>
            <a:lvl3pPr indent="-298450" lvl="2" marL="1371600">
              <a:spcBef>
                <a:spcPts val="0"/>
              </a:spcBef>
              <a:spcAft>
                <a:spcPts val="0"/>
              </a:spcAft>
              <a:buSzPts val="1100"/>
              <a:buChar char="●"/>
              <a:defRPr b="1" sz="1100">
                <a:solidFill>
                  <a:schemeClr val="dk2"/>
                </a:solidFill>
              </a:defRPr>
            </a:lvl3pPr>
            <a:lvl4pPr indent="-298450" lvl="3" marL="1828800">
              <a:spcBef>
                <a:spcPts val="0"/>
              </a:spcBef>
              <a:spcAft>
                <a:spcPts val="0"/>
              </a:spcAft>
              <a:buSzPts val="1100"/>
              <a:buChar char="●"/>
              <a:defRPr b="1" sz="1100">
                <a:solidFill>
                  <a:schemeClr val="dk2"/>
                </a:solidFill>
              </a:defRPr>
            </a:lvl4pPr>
            <a:lvl5pPr indent="-298450" lvl="4" marL="2286000">
              <a:spcBef>
                <a:spcPts val="0"/>
              </a:spcBef>
              <a:spcAft>
                <a:spcPts val="0"/>
              </a:spcAft>
              <a:buSzPts val="1100"/>
              <a:buChar char="●"/>
              <a:defRPr b="1" sz="1100">
                <a:solidFill>
                  <a:schemeClr val="dk2"/>
                </a:solidFill>
              </a:defRPr>
            </a:lvl5pPr>
            <a:lvl6pPr indent="-298450" lvl="5" marL="2743200">
              <a:spcBef>
                <a:spcPts val="0"/>
              </a:spcBef>
              <a:spcAft>
                <a:spcPts val="0"/>
              </a:spcAft>
              <a:buSzPts val="1100"/>
              <a:buChar char="●"/>
              <a:defRPr b="1" sz="1100">
                <a:solidFill>
                  <a:schemeClr val="dk2"/>
                </a:solidFill>
              </a:defRPr>
            </a:lvl6pPr>
            <a:lvl7pPr indent="-298450" lvl="6" marL="3200400">
              <a:spcBef>
                <a:spcPts val="0"/>
              </a:spcBef>
              <a:spcAft>
                <a:spcPts val="0"/>
              </a:spcAft>
              <a:buSzPts val="1100"/>
              <a:buChar char="●"/>
              <a:defRPr b="1" sz="1100">
                <a:solidFill>
                  <a:schemeClr val="dk2"/>
                </a:solidFill>
              </a:defRPr>
            </a:lvl7pPr>
            <a:lvl8pPr indent="-298450" lvl="7" marL="3657600">
              <a:spcBef>
                <a:spcPts val="0"/>
              </a:spcBef>
              <a:spcAft>
                <a:spcPts val="0"/>
              </a:spcAft>
              <a:buSzPts val="1100"/>
              <a:buChar char="●"/>
              <a:defRPr b="1" sz="1100">
                <a:solidFill>
                  <a:schemeClr val="dk2"/>
                </a:solidFill>
              </a:defRPr>
            </a:lvl8pPr>
            <a:lvl9pPr indent="-298450" lvl="8" marL="4114800">
              <a:spcBef>
                <a:spcPts val="0"/>
              </a:spcBef>
              <a:spcAft>
                <a:spcPts val="0"/>
              </a:spcAft>
              <a:buSzPts val="1100"/>
              <a:buChar char="●"/>
              <a:defRPr b="1" sz="1100">
                <a:solidFill>
                  <a:schemeClr val="dk2"/>
                </a:solidFill>
              </a:defRPr>
            </a:lvl9pPr>
          </a:lstStyle>
          <a:p/>
        </p:txBody>
      </p:sp>
      <p:pic>
        <p:nvPicPr>
          <p:cNvPr id="15" name="Google Shape;15;p2"/>
          <p:cNvPicPr preferRelativeResize="0"/>
          <p:nvPr/>
        </p:nvPicPr>
        <p:blipFill rotWithShape="1">
          <a:blip r:embed="rId3">
            <a:alphaModFix/>
          </a:blip>
          <a:srcRect b="0" l="28678" r="0" t="23183"/>
          <a:stretch/>
        </p:blipFill>
        <p:spPr>
          <a:xfrm>
            <a:off x="2226601" y="951300"/>
            <a:ext cx="6918857" cy="4192203"/>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2 Column &amp; 6 Icons">
  <p:cSld name="TITLE_2_1_1_1_1_1_1_1">
    <p:bg>
      <p:bgPr>
        <a:solidFill>
          <a:srgbClr val="FFFFFF"/>
        </a:solidFill>
      </p:bgPr>
    </p:bg>
    <p:spTree>
      <p:nvGrpSpPr>
        <p:cNvPr id="73" name="Shape 73"/>
        <p:cNvGrpSpPr/>
        <p:nvPr/>
      </p:nvGrpSpPr>
      <p:grpSpPr>
        <a:xfrm>
          <a:off x="0" y="0"/>
          <a:ext cx="0" cy="0"/>
          <a:chOff x="0" y="0"/>
          <a:chExt cx="0" cy="0"/>
        </a:xfrm>
      </p:grpSpPr>
      <p:sp>
        <p:nvSpPr>
          <p:cNvPr id="74" name="Google Shape;74;p11"/>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75" name="Google Shape;75;p11"/>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76" name="Google Shape;76;p11"/>
          <p:cNvSpPr txBox="1"/>
          <p:nvPr>
            <p:ph idx="1" type="body"/>
          </p:nvPr>
        </p:nvSpPr>
        <p:spPr>
          <a:xfrm>
            <a:off x="1349075" y="1673900"/>
            <a:ext cx="3104100" cy="523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77" name="Google Shape;77;p11"/>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78" name="Google Shape;78;p11"/>
          <p:cNvSpPr txBox="1"/>
          <p:nvPr>
            <p:ph idx="3" type="subTitle"/>
          </p:nvPr>
        </p:nvSpPr>
        <p:spPr>
          <a:xfrm>
            <a:off x="1349100" y="1409175"/>
            <a:ext cx="3104100" cy="1782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100"/>
              <a:buNone/>
              <a:defRPr b="1" sz="1100">
                <a:solidFill>
                  <a:schemeClr val="accent2"/>
                </a:solidFill>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79" name="Google Shape;79;p11"/>
          <p:cNvSpPr txBox="1"/>
          <p:nvPr>
            <p:ph idx="4" type="body"/>
          </p:nvPr>
        </p:nvSpPr>
        <p:spPr>
          <a:xfrm>
            <a:off x="1349075" y="2868875"/>
            <a:ext cx="3104100" cy="523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80" name="Google Shape;80;p11"/>
          <p:cNvSpPr txBox="1"/>
          <p:nvPr>
            <p:ph idx="5" type="subTitle"/>
          </p:nvPr>
        </p:nvSpPr>
        <p:spPr>
          <a:xfrm>
            <a:off x="1349100" y="2604150"/>
            <a:ext cx="3104100" cy="1782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1" name="Google Shape;81;p11"/>
          <p:cNvSpPr txBox="1"/>
          <p:nvPr>
            <p:ph idx="6" type="body"/>
          </p:nvPr>
        </p:nvSpPr>
        <p:spPr>
          <a:xfrm>
            <a:off x="1349075" y="4063850"/>
            <a:ext cx="3104100" cy="523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82" name="Google Shape;82;p11"/>
          <p:cNvSpPr txBox="1"/>
          <p:nvPr>
            <p:ph idx="7" type="subTitle"/>
          </p:nvPr>
        </p:nvSpPr>
        <p:spPr>
          <a:xfrm>
            <a:off x="1349100" y="3799125"/>
            <a:ext cx="3104100" cy="1782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3" name="Google Shape;83;p11"/>
          <p:cNvSpPr txBox="1"/>
          <p:nvPr>
            <p:ph idx="8" type="body"/>
          </p:nvPr>
        </p:nvSpPr>
        <p:spPr>
          <a:xfrm>
            <a:off x="5802275" y="1673900"/>
            <a:ext cx="3104100" cy="523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84" name="Google Shape;84;p11"/>
          <p:cNvSpPr txBox="1"/>
          <p:nvPr>
            <p:ph idx="9" type="subTitle"/>
          </p:nvPr>
        </p:nvSpPr>
        <p:spPr>
          <a:xfrm>
            <a:off x="5802300" y="1409175"/>
            <a:ext cx="3104100" cy="1782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5" name="Google Shape;85;p11"/>
          <p:cNvSpPr txBox="1"/>
          <p:nvPr>
            <p:ph idx="13" type="body"/>
          </p:nvPr>
        </p:nvSpPr>
        <p:spPr>
          <a:xfrm>
            <a:off x="5802275" y="2868875"/>
            <a:ext cx="3104100" cy="523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86" name="Google Shape;86;p11"/>
          <p:cNvSpPr txBox="1"/>
          <p:nvPr>
            <p:ph idx="14" type="subTitle"/>
          </p:nvPr>
        </p:nvSpPr>
        <p:spPr>
          <a:xfrm>
            <a:off x="5802300" y="2604150"/>
            <a:ext cx="3104100" cy="1782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7" name="Google Shape;87;p11"/>
          <p:cNvSpPr txBox="1"/>
          <p:nvPr>
            <p:ph idx="15" type="body"/>
          </p:nvPr>
        </p:nvSpPr>
        <p:spPr>
          <a:xfrm>
            <a:off x="5802275" y="4063850"/>
            <a:ext cx="3104100" cy="523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88" name="Google Shape;88;p11"/>
          <p:cNvSpPr txBox="1"/>
          <p:nvPr>
            <p:ph idx="16" type="subTitle"/>
          </p:nvPr>
        </p:nvSpPr>
        <p:spPr>
          <a:xfrm>
            <a:off x="5802300" y="3799125"/>
            <a:ext cx="3104100" cy="1782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pic>
        <p:nvPicPr>
          <p:cNvPr id="89" name="Google Shape;89;p11"/>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2 Column &amp; 2 Icons">
  <p:cSld name="TITLE_2_1_1_1_1_1_1_1_1_2">
    <p:bg>
      <p:bgPr>
        <a:solidFill>
          <a:srgbClr val="FFFFFF"/>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92" name="Google Shape;92;p12"/>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93" name="Google Shape;93;p12"/>
          <p:cNvSpPr txBox="1"/>
          <p:nvPr>
            <p:ph idx="1" type="body"/>
          </p:nvPr>
        </p:nvSpPr>
        <p:spPr>
          <a:xfrm>
            <a:off x="237600" y="2863450"/>
            <a:ext cx="27147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94" name="Google Shape;94;p12"/>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cxnSp>
        <p:nvCxnSpPr>
          <p:cNvPr id="95" name="Google Shape;95;p12"/>
          <p:cNvCxnSpPr/>
          <p:nvPr/>
        </p:nvCxnSpPr>
        <p:spPr>
          <a:xfrm>
            <a:off x="239299" y="2647950"/>
            <a:ext cx="2714700" cy="0"/>
          </a:xfrm>
          <a:prstGeom prst="straightConnector1">
            <a:avLst/>
          </a:prstGeom>
          <a:noFill/>
          <a:ln cap="flat" cmpd="sng" w="9525">
            <a:solidFill>
              <a:srgbClr val="222222"/>
            </a:solidFill>
            <a:prstDash val="solid"/>
            <a:miter lim="400000"/>
            <a:headEnd len="sm" w="sm" type="none"/>
            <a:tailEnd len="sm" w="sm" type="none"/>
          </a:ln>
        </p:spPr>
      </p:cxnSp>
      <p:cxnSp>
        <p:nvCxnSpPr>
          <p:cNvPr id="96" name="Google Shape;96;p12"/>
          <p:cNvCxnSpPr/>
          <p:nvPr/>
        </p:nvCxnSpPr>
        <p:spPr>
          <a:xfrm>
            <a:off x="3214688" y="2647950"/>
            <a:ext cx="2714700" cy="0"/>
          </a:xfrm>
          <a:prstGeom prst="straightConnector1">
            <a:avLst/>
          </a:prstGeom>
          <a:noFill/>
          <a:ln cap="flat" cmpd="sng" w="9525">
            <a:solidFill>
              <a:srgbClr val="222222"/>
            </a:solidFill>
            <a:prstDash val="solid"/>
            <a:miter lim="400000"/>
            <a:headEnd len="sm" w="sm" type="none"/>
            <a:tailEnd len="sm" w="sm" type="none"/>
          </a:ln>
        </p:spPr>
      </p:cxnSp>
      <p:sp>
        <p:nvSpPr>
          <p:cNvPr id="97" name="Google Shape;97;p12"/>
          <p:cNvSpPr txBox="1"/>
          <p:nvPr>
            <p:ph idx="3" type="body"/>
          </p:nvPr>
        </p:nvSpPr>
        <p:spPr>
          <a:xfrm>
            <a:off x="3214800" y="2863450"/>
            <a:ext cx="27210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98" name="Google Shape;98;p12"/>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3 Column &amp; 3 Icons">
  <p:cSld name="TITLE_2_1_1_1_1_1_1_1_1">
    <p:bg>
      <p:bgPr>
        <a:solidFill>
          <a:srgbClr val="FFFFFF"/>
        </a:solidFill>
      </p:bgPr>
    </p:bg>
    <p:spTree>
      <p:nvGrpSpPr>
        <p:cNvPr id="99" name="Shape 99"/>
        <p:cNvGrpSpPr/>
        <p:nvPr/>
      </p:nvGrpSpPr>
      <p:grpSpPr>
        <a:xfrm>
          <a:off x="0" y="0"/>
          <a:ext cx="0" cy="0"/>
          <a:chOff x="0" y="0"/>
          <a:chExt cx="0" cy="0"/>
        </a:xfrm>
      </p:grpSpPr>
      <p:sp>
        <p:nvSpPr>
          <p:cNvPr id="100" name="Google Shape;100;p13"/>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01" name="Google Shape;101;p13"/>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02" name="Google Shape;102;p13"/>
          <p:cNvSpPr txBox="1"/>
          <p:nvPr>
            <p:ph idx="1" type="body"/>
          </p:nvPr>
        </p:nvSpPr>
        <p:spPr>
          <a:xfrm>
            <a:off x="237600" y="2863450"/>
            <a:ext cx="27147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03" name="Google Shape;103;p13"/>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cxnSp>
        <p:nvCxnSpPr>
          <p:cNvPr id="104" name="Google Shape;104;p13"/>
          <p:cNvCxnSpPr/>
          <p:nvPr/>
        </p:nvCxnSpPr>
        <p:spPr>
          <a:xfrm>
            <a:off x="239299" y="2647950"/>
            <a:ext cx="2714700" cy="0"/>
          </a:xfrm>
          <a:prstGeom prst="straightConnector1">
            <a:avLst/>
          </a:prstGeom>
          <a:noFill/>
          <a:ln cap="flat" cmpd="sng" w="9525">
            <a:solidFill>
              <a:srgbClr val="222222"/>
            </a:solidFill>
            <a:prstDash val="solid"/>
            <a:miter lim="400000"/>
            <a:headEnd len="sm" w="sm" type="none"/>
            <a:tailEnd len="sm" w="sm" type="none"/>
          </a:ln>
        </p:spPr>
      </p:cxnSp>
      <p:cxnSp>
        <p:nvCxnSpPr>
          <p:cNvPr id="105" name="Google Shape;105;p13"/>
          <p:cNvCxnSpPr/>
          <p:nvPr/>
        </p:nvCxnSpPr>
        <p:spPr>
          <a:xfrm>
            <a:off x="3214688" y="2647950"/>
            <a:ext cx="2714700" cy="0"/>
          </a:xfrm>
          <a:prstGeom prst="straightConnector1">
            <a:avLst/>
          </a:prstGeom>
          <a:noFill/>
          <a:ln cap="flat" cmpd="sng" w="9525">
            <a:solidFill>
              <a:srgbClr val="222222"/>
            </a:solidFill>
            <a:prstDash val="solid"/>
            <a:miter lim="400000"/>
            <a:headEnd len="sm" w="sm" type="none"/>
            <a:tailEnd len="sm" w="sm" type="none"/>
          </a:ln>
        </p:spPr>
      </p:cxnSp>
      <p:cxnSp>
        <p:nvCxnSpPr>
          <p:cNvPr id="106" name="Google Shape;106;p13"/>
          <p:cNvCxnSpPr/>
          <p:nvPr/>
        </p:nvCxnSpPr>
        <p:spPr>
          <a:xfrm>
            <a:off x="6190076" y="2647950"/>
            <a:ext cx="2714700" cy="0"/>
          </a:xfrm>
          <a:prstGeom prst="straightConnector1">
            <a:avLst/>
          </a:prstGeom>
          <a:noFill/>
          <a:ln cap="flat" cmpd="sng" w="9525">
            <a:solidFill>
              <a:srgbClr val="222222"/>
            </a:solidFill>
            <a:prstDash val="solid"/>
            <a:miter lim="400000"/>
            <a:headEnd len="sm" w="sm" type="none"/>
            <a:tailEnd len="sm" w="sm" type="none"/>
          </a:ln>
        </p:spPr>
      </p:cxnSp>
      <p:sp>
        <p:nvSpPr>
          <p:cNvPr id="107" name="Google Shape;107;p13"/>
          <p:cNvSpPr txBox="1"/>
          <p:nvPr>
            <p:ph idx="3" type="body"/>
          </p:nvPr>
        </p:nvSpPr>
        <p:spPr>
          <a:xfrm>
            <a:off x="3214800" y="2863450"/>
            <a:ext cx="27210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08" name="Google Shape;108;p13"/>
          <p:cNvSpPr txBox="1"/>
          <p:nvPr>
            <p:ph idx="4" type="body"/>
          </p:nvPr>
        </p:nvSpPr>
        <p:spPr>
          <a:xfrm>
            <a:off x="6191175" y="2863450"/>
            <a:ext cx="27147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109" name="Google Shape;109;p13"/>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4 Column &amp; 4 Icons">
  <p:cSld name="TITLE_2_1_1_1_1_1_1_1_1_1">
    <p:bg>
      <p:bgPr>
        <a:solidFill>
          <a:srgbClr val="FFFFFF"/>
        </a:solidFill>
      </p:bgPr>
    </p:bg>
    <p:spTree>
      <p:nvGrpSpPr>
        <p:cNvPr id="110" name="Shape 110"/>
        <p:cNvGrpSpPr/>
        <p:nvPr/>
      </p:nvGrpSpPr>
      <p:grpSpPr>
        <a:xfrm>
          <a:off x="0" y="0"/>
          <a:ext cx="0" cy="0"/>
          <a:chOff x="0" y="0"/>
          <a:chExt cx="0" cy="0"/>
        </a:xfrm>
      </p:grpSpPr>
      <p:sp>
        <p:nvSpPr>
          <p:cNvPr id="111" name="Google Shape;111;p14"/>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12" name="Google Shape;112;p14"/>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13" name="Google Shape;113;p14"/>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cxnSp>
        <p:nvCxnSpPr>
          <p:cNvPr id="114" name="Google Shape;114;p14"/>
          <p:cNvCxnSpPr/>
          <p:nvPr/>
        </p:nvCxnSpPr>
        <p:spPr>
          <a:xfrm>
            <a:off x="239324" y="2647950"/>
            <a:ext cx="1986300" cy="0"/>
          </a:xfrm>
          <a:prstGeom prst="straightConnector1">
            <a:avLst/>
          </a:prstGeom>
          <a:noFill/>
          <a:ln cap="flat" cmpd="sng" w="9525">
            <a:solidFill>
              <a:srgbClr val="222222"/>
            </a:solidFill>
            <a:prstDash val="solid"/>
            <a:miter lim="400000"/>
            <a:headEnd len="sm" w="sm" type="none"/>
            <a:tailEnd len="sm" w="sm" type="none"/>
          </a:ln>
        </p:spPr>
      </p:cxnSp>
      <p:cxnSp>
        <p:nvCxnSpPr>
          <p:cNvPr id="115" name="Google Shape;115;p14"/>
          <p:cNvCxnSpPr/>
          <p:nvPr/>
        </p:nvCxnSpPr>
        <p:spPr>
          <a:xfrm>
            <a:off x="2464188" y="2647950"/>
            <a:ext cx="1989900" cy="0"/>
          </a:xfrm>
          <a:prstGeom prst="straightConnector1">
            <a:avLst/>
          </a:prstGeom>
          <a:noFill/>
          <a:ln cap="flat" cmpd="sng" w="9525">
            <a:solidFill>
              <a:srgbClr val="222222"/>
            </a:solidFill>
            <a:prstDash val="solid"/>
            <a:miter lim="400000"/>
            <a:headEnd len="sm" w="sm" type="none"/>
            <a:tailEnd len="sm" w="sm" type="none"/>
          </a:ln>
        </p:spPr>
      </p:cxnSp>
      <p:cxnSp>
        <p:nvCxnSpPr>
          <p:cNvPr id="116" name="Google Shape;116;p14"/>
          <p:cNvCxnSpPr/>
          <p:nvPr/>
        </p:nvCxnSpPr>
        <p:spPr>
          <a:xfrm>
            <a:off x="4689101" y="2647950"/>
            <a:ext cx="1991400" cy="0"/>
          </a:xfrm>
          <a:prstGeom prst="straightConnector1">
            <a:avLst/>
          </a:prstGeom>
          <a:noFill/>
          <a:ln cap="flat" cmpd="sng" w="9525">
            <a:solidFill>
              <a:srgbClr val="222222"/>
            </a:solidFill>
            <a:prstDash val="solid"/>
            <a:miter lim="400000"/>
            <a:headEnd len="sm" w="sm" type="none"/>
            <a:tailEnd len="sm" w="sm" type="none"/>
          </a:ln>
        </p:spPr>
      </p:cxnSp>
      <p:sp>
        <p:nvSpPr>
          <p:cNvPr id="117" name="Google Shape;117;p14"/>
          <p:cNvSpPr txBox="1"/>
          <p:nvPr>
            <p:ph idx="2" type="body"/>
          </p:nvPr>
        </p:nvSpPr>
        <p:spPr>
          <a:xfrm>
            <a:off x="6916275"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cxnSp>
        <p:nvCxnSpPr>
          <p:cNvPr id="118" name="Google Shape;118;p14"/>
          <p:cNvCxnSpPr/>
          <p:nvPr/>
        </p:nvCxnSpPr>
        <p:spPr>
          <a:xfrm>
            <a:off x="6917401" y="2647950"/>
            <a:ext cx="1989600" cy="0"/>
          </a:xfrm>
          <a:prstGeom prst="straightConnector1">
            <a:avLst/>
          </a:prstGeom>
          <a:noFill/>
          <a:ln cap="flat" cmpd="sng" w="9525">
            <a:solidFill>
              <a:srgbClr val="222222"/>
            </a:solidFill>
            <a:prstDash val="solid"/>
            <a:miter lim="400000"/>
            <a:headEnd len="sm" w="sm" type="none"/>
            <a:tailEnd len="sm" w="sm" type="none"/>
          </a:ln>
        </p:spPr>
      </p:cxnSp>
      <p:sp>
        <p:nvSpPr>
          <p:cNvPr id="119" name="Google Shape;119;p14"/>
          <p:cNvSpPr txBox="1"/>
          <p:nvPr>
            <p:ph idx="3" type="body"/>
          </p:nvPr>
        </p:nvSpPr>
        <p:spPr>
          <a:xfrm>
            <a:off x="4689101"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20" name="Google Shape;120;p14"/>
          <p:cNvSpPr txBox="1"/>
          <p:nvPr>
            <p:ph idx="4" type="body"/>
          </p:nvPr>
        </p:nvSpPr>
        <p:spPr>
          <a:xfrm>
            <a:off x="2464188"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21" name="Google Shape;121;p14"/>
          <p:cNvSpPr txBox="1"/>
          <p:nvPr>
            <p:ph idx="5" type="body"/>
          </p:nvPr>
        </p:nvSpPr>
        <p:spPr>
          <a:xfrm>
            <a:off x="239325"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122" name="Google Shape;122;p14"/>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2 Column &amp; 2 Stats">
  <p:cSld name="TITLE_2_1_1_1_1_1_1_1_1_2_1">
    <p:bg>
      <p:bgPr>
        <a:solidFill>
          <a:srgbClr val="FFFFFF"/>
        </a:solidFill>
      </p:bgPr>
    </p:bg>
    <p:spTree>
      <p:nvGrpSpPr>
        <p:cNvPr id="123" name="Shape 123"/>
        <p:cNvGrpSpPr/>
        <p:nvPr/>
      </p:nvGrpSpPr>
      <p:grpSpPr>
        <a:xfrm>
          <a:off x="0" y="0"/>
          <a:ext cx="0" cy="0"/>
          <a:chOff x="0" y="0"/>
          <a:chExt cx="0" cy="0"/>
        </a:xfrm>
      </p:grpSpPr>
      <p:sp>
        <p:nvSpPr>
          <p:cNvPr id="124" name="Google Shape;124;p15"/>
          <p:cNvSpPr txBox="1"/>
          <p:nvPr>
            <p:ph idx="1" type="body"/>
          </p:nvPr>
        </p:nvSpPr>
        <p:spPr>
          <a:xfrm>
            <a:off x="239325" y="1646050"/>
            <a:ext cx="2714700" cy="771000"/>
          </a:xfrm>
          <a:prstGeom prst="rect">
            <a:avLst/>
          </a:prstGeom>
        </p:spPr>
        <p:txBody>
          <a:bodyPr anchorCtr="0" anchor="b" bIns="0" lIns="0" spcFirstLastPara="1" rIns="0" wrap="square" tIns="0">
            <a:noAutofit/>
          </a:bodyPr>
          <a:lstStyle>
            <a:lvl1pPr indent="-508000" lvl="0" marL="457200" rtl="0">
              <a:lnSpc>
                <a:spcPct val="100000"/>
              </a:lnSpc>
              <a:spcBef>
                <a:spcPts val="0"/>
              </a:spcBef>
              <a:spcAft>
                <a:spcPts val="0"/>
              </a:spcAft>
              <a:buSzPts val="4400"/>
              <a:buChar char="●"/>
              <a:defRPr sz="4400">
                <a:solidFill>
                  <a:schemeClr val="dk2"/>
                </a:solidFill>
              </a:defRPr>
            </a:lvl1pPr>
            <a:lvl2pPr indent="-508000" lvl="1" marL="914400" rtl="0">
              <a:lnSpc>
                <a:spcPct val="100000"/>
              </a:lnSpc>
              <a:spcBef>
                <a:spcPts val="0"/>
              </a:spcBef>
              <a:spcAft>
                <a:spcPts val="0"/>
              </a:spcAft>
              <a:buSzPts val="4400"/>
              <a:buChar char="●"/>
              <a:defRPr sz="4400">
                <a:solidFill>
                  <a:schemeClr val="dk2"/>
                </a:solidFill>
              </a:defRPr>
            </a:lvl2pPr>
            <a:lvl3pPr indent="-508000" lvl="2" marL="1371600" rtl="0">
              <a:lnSpc>
                <a:spcPct val="100000"/>
              </a:lnSpc>
              <a:spcBef>
                <a:spcPts val="0"/>
              </a:spcBef>
              <a:spcAft>
                <a:spcPts val="0"/>
              </a:spcAft>
              <a:buSzPts val="4400"/>
              <a:buChar char="●"/>
              <a:defRPr sz="4400">
                <a:solidFill>
                  <a:schemeClr val="dk2"/>
                </a:solidFill>
              </a:defRPr>
            </a:lvl3pPr>
            <a:lvl4pPr indent="-508000" lvl="3" marL="1828800" rtl="0">
              <a:lnSpc>
                <a:spcPct val="100000"/>
              </a:lnSpc>
              <a:spcBef>
                <a:spcPts val="0"/>
              </a:spcBef>
              <a:spcAft>
                <a:spcPts val="0"/>
              </a:spcAft>
              <a:buSzPts val="4400"/>
              <a:buChar char="●"/>
              <a:defRPr sz="4400">
                <a:solidFill>
                  <a:schemeClr val="dk2"/>
                </a:solidFill>
              </a:defRPr>
            </a:lvl4pPr>
            <a:lvl5pPr indent="-508000" lvl="4" marL="2286000" rtl="0">
              <a:lnSpc>
                <a:spcPct val="100000"/>
              </a:lnSpc>
              <a:spcBef>
                <a:spcPts val="0"/>
              </a:spcBef>
              <a:spcAft>
                <a:spcPts val="0"/>
              </a:spcAft>
              <a:buSzPts val="4400"/>
              <a:buChar char="●"/>
              <a:defRPr sz="4400">
                <a:solidFill>
                  <a:schemeClr val="dk2"/>
                </a:solidFill>
              </a:defRPr>
            </a:lvl5pPr>
            <a:lvl6pPr indent="-508000" lvl="5" marL="2743200" rtl="0">
              <a:lnSpc>
                <a:spcPct val="100000"/>
              </a:lnSpc>
              <a:spcBef>
                <a:spcPts val="0"/>
              </a:spcBef>
              <a:spcAft>
                <a:spcPts val="0"/>
              </a:spcAft>
              <a:buSzPts val="4400"/>
              <a:buChar char="●"/>
              <a:defRPr sz="4400">
                <a:solidFill>
                  <a:schemeClr val="dk2"/>
                </a:solidFill>
              </a:defRPr>
            </a:lvl6pPr>
            <a:lvl7pPr indent="-508000" lvl="6" marL="3200400" rtl="0">
              <a:lnSpc>
                <a:spcPct val="100000"/>
              </a:lnSpc>
              <a:spcBef>
                <a:spcPts val="0"/>
              </a:spcBef>
              <a:spcAft>
                <a:spcPts val="0"/>
              </a:spcAft>
              <a:buSzPts val="4400"/>
              <a:buChar char="●"/>
              <a:defRPr sz="4400">
                <a:solidFill>
                  <a:schemeClr val="dk2"/>
                </a:solidFill>
              </a:defRPr>
            </a:lvl7pPr>
            <a:lvl8pPr indent="-508000" lvl="7" marL="3657600" rtl="0">
              <a:lnSpc>
                <a:spcPct val="100000"/>
              </a:lnSpc>
              <a:spcBef>
                <a:spcPts val="0"/>
              </a:spcBef>
              <a:spcAft>
                <a:spcPts val="0"/>
              </a:spcAft>
              <a:buSzPts val="4400"/>
              <a:buChar char="●"/>
              <a:defRPr sz="4400">
                <a:solidFill>
                  <a:schemeClr val="dk2"/>
                </a:solidFill>
              </a:defRPr>
            </a:lvl8pPr>
            <a:lvl9pPr indent="-508000" lvl="8" marL="4114800" rtl="0">
              <a:lnSpc>
                <a:spcPct val="100000"/>
              </a:lnSpc>
              <a:spcBef>
                <a:spcPts val="0"/>
              </a:spcBef>
              <a:spcAft>
                <a:spcPts val="0"/>
              </a:spcAft>
              <a:buSzPts val="4400"/>
              <a:buChar char="●"/>
              <a:defRPr sz="4400">
                <a:solidFill>
                  <a:schemeClr val="dk2"/>
                </a:solidFill>
              </a:defRPr>
            </a:lvl9pPr>
          </a:lstStyle>
          <a:p/>
        </p:txBody>
      </p:sp>
      <p:sp>
        <p:nvSpPr>
          <p:cNvPr id="125" name="Google Shape;125;p15"/>
          <p:cNvSpPr txBox="1"/>
          <p:nvPr>
            <p:ph idx="2" type="body"/>
          </p:nvPr>
        </p:nvSpPr>
        <p:spPr>
          <a:xfrm>
            <a:off x="3214688" y="1646050"/>
            <a:ext cx="2714700" cy="771000"/>
          </a:xfrm>
          <a:prstGeom prst="rect">
            <a:avLst/>
          </a:prstGeom>
        </p:spPr>
        <p:txBody>
          <a:bodyPr anchorCtr="0" anchor="b" bIns="0" lIns="0" spcFirstLastPara="1" rIns="0" wrap="square" tIns="0">
            <a:noAutofit/>
          </a:bodyPr>
          <a:lstStyle>
            <a:lvl1pPr indent="-508000" lvl="0" marL="457200" rtl="0">
              <a:lnSpc>
                <a:spcPct val="100000"/>
              </a:lnSpc>
              <a:spcBef>
                <a:spcPts val="0"/>
              </a:spcBef>
              <a:spcAft>
                <a:spcPts val="0"/>
              </a:spcAft>
              <a:buSzPts val="4400"/>
              <a:buChar char="●"/>
              <a:defRPr sz="4400">
                <a:solidFill>
                  <a:schemeClr val="dk2"/>
                </a:solidFill>
              </a:defRPr>
            </a:lvl1pPr>
            <a:lvl2pPr indent="-508000" lvl="1" marL="914400" rtl="0">
              <a:lnSpc>
                <a:spcPct val="100000"/>
              </a:lnSpc>
              <a:spcBef>
                <a:spcPts val="0"/>
              </a:spcBef>
              <a:spcAft>
                <a:spcPts val="0"/>
              </a:spcAft>
              <a:buSzPts val="4400"/>
              <a:buChar char="●"/>
              <a:defRPr sz="4400">
                <a:solidFill>
                  <a:schemeClr val="dk2"/>
                </a:solidFill>
              </a:defRPr>
            </a:lvl2pPr>
            <a:lvl3pPr indent="-508000" lvl="2" marL="1371600" rtl="0">
              <a:lnSpc>
                <a:spcPct val="100000"/>
              </a:lnSpc>
              <a:spcBef>
                <a:spcPts val="0"/>
              </a:spcBef>
              <a:spcAft>
                <a:spcPts val="0"/>
              </a:spcAft>
              <a:buSzPts val="4400"/>
              <a:buChar char="●"/>
              <a:defRPr sz="4400">
                <a:solidFill>
                  <a:schemeClr val="dk2"/>
                </a:solidFill>
              </a:defRPr>
            </a:lvl3pPr>
            <a:lvl4pPr indent="-508000" lvl="3" marL="1828800" rtl="0">
              <a:lnSpc>
                <a:spcPct val="100000"/>
              </a:lnSpc>
              <a:spcBef>
                <a:spcPts val="0"/>
              </a:spcBef>
              <a:spcAft>
                <a:spcPts val="0"/>
              </a:spcAft>
              <a:buSzPts val="4400"/>
              <a:buChar char="●"/>
              <a:defRPr sz="4400">
                <a:solidFill>
                  <a:schemeClr val="dk2"/>
                </a:solidFill>
              </a:defRPr>
            </a:lvl4pPr>
            <a:lvl5pPr indent="-508000" lvl="4" marL="2286000" rtl="0">
              <a:lnSpc>
                <a:spcPct val="100000"/>
              </a:lnSpc>
              <a:spcBef>
                <a:spcPts val="0"/>
              </a:spcBef>
              <a:spcAft>
                <a:spcPts val="0"/>
              </a:spcAft>
              <a:buSzPts val="4400"/>
              <a:buChar char="●"/>
              <a:defRPr sz="4400">
                <a:solidFill>
                  <a:schemeClr val="dk2"/>
                </a:solidFill>
              </a:defRPr>
            </a:lvl5pPr>
            <a:lvl6pPr indent="-508000" lvl="5" marL="2743200" rtl="0">
              <a:lnSpc>
                <a:spcPct val="100000"/>
              </a:lnSpc>
              <a:spcBef>
                <a:spcPts val="0"/>
              </a:spcBef>
              <a:spcAft>
                <a:spcPts val="0"/>
              </a:spcAft>
              <a:buSzPts val="4400"/>
              <a:buChar char="●"/>
              <a:defRPr sz="4400">
                <a:solidFill>
                  <a:schemeClr val="dk2"/>
                </a:solidFill>
              </a:defRPr>
            </a:lvl6pPr>
            <a:lvl7pPr indent="-508000" lvl="6" marL="3200400" rtl="0">
              <a:lnSpc>
                <a:spcPct val="100000"/>
              </a:lnSpc>
              <a:spcBef>
                <a:spcPts val="0"/>
              </a:spcBef>
              <a:spcAft>
                <a:spcPts val="0"/>
              </a:spcAft>
              <a:buSzPts val="4400"/>
              <a:buChar char="●"/>
              <a:defRPr sz="4400">
                <a:solidFill>
                  <a:schemeClr val="dk2"/>
                </a:solidFill>
              </a:defRPr>
            </a:lvl7pPr>
            <a:lvl8pPr indent="-508000" lvl="7" marL="3657600" rtl="0">
              <a:lnSpc>
                <a:spcPct val="100000"/>
              </a:lnSpc>
              <a:spcBef>
                <a:spcPts val="0"/>
              </a:spcBef>
              <a:spcAft>
                <a:spcPts val="0"/>
              </a:spcAft>
              <a:buSzPts val="4400"/>
              <a:buChar char="●"/>
              <a:defRPr sz="4400">
                <a:solidFill>
                  <a:schemeClr val="dk2"/>
                </a:solidFill>
              </a:defRPr>
            </a:lvl8pPr>
            <a:lvl9pPr indent="-508000" lvl="8" marL="4114800" rtl="0">
              <a:lnSpc>
                <a:spcPct val="100000"/>
              </a:lnSpc>
              <a:spcBef>
                <a:spcPts val="0"/>
              </a:spcBef>
              <a:spcAft>
                <a:spcPts val="0"/>
              </a:spcAft>
              <a:buSzPts val="4400"/>
              <a:buChar char="●"/>
              <a:defRPr sz="4400">
                <a:solidFill>
                  <a:schemeClr val="dk2"/>
                </a:solidFill>
              </a:defRPr>
            </a:lvl9pPr>
          </a:lstStyle>
          <a:p/>
        </p:txBody>
      </p:sp>
      <p:sp>
        <p:nvSpPr>
          <p:cNvPr id="126" name="Google Shape;126;p15"/>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27" name="Google Shape;127;p15"/>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28" name="Google Shape;128;p15"/>
          <p:cNvSpPr txBox="1"/>
          <p:nvPr>
            <p:ph idx="3" type="body"/>
          </p:nvPr>
        </p:nvSpPr>
        <p:spPr>
          <a:xfrm>
            <a:off x="237600" y="2863450"/>
            <a:ext cx="27147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29" name="Google Shape;129;p15"/>
          <p:cNvSpPr txBox="1"/>
          <p:nvPr>
            <p:ph idx="4"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cxnSp>
        <p:nvCxnSpPr>
          <p:cNvPr id="130" name="Google Shape;130;p15"/>
          <p:cNvCxnSpPr/>
          <p:nvPr/>
        </p:nvCxnSpPr>
        <p:spPr>
          <a:xfrm>
            <a:off x="239299" y="2647950"/>
            <a:ext cx="2714700" cy="0"/>
          </a:xfrm>
          <a:prstGeom prst="straightConnector1">
            <a:avLst/>
          </a:prstGeom>
          <a:noFill/>
          <a:ln cap="flat" cmpd="sng" w="9525">
            <a:solidFill>
              <a:srgbClr val="222222"/>
            </a:solidFill>
            <a:prstDash val="solid"/>
            <a:miter lim="400000"/>
            <a:headEnd len="sm" w="sm" type="none"/>
            <a:tailEnd len="sm" w="sm" type="none"/>
          </a:ln>
        </p:spPr>
      </p:cxnSp>
      <p:cxnSp>
        <p:nvCxnSpPr>
          <p:cNvPr id="131" name="Google Shape;131;p15"/>
          <p:cNvCxnSpPr/>
          <p:nvPr/>
        </p:nvCxnSpPr>
        <p:spPr>
          <a:xfrm>
            <a:off x="3214688" y="2647950"/>
            <a:ext cx="2714700" cy="0"/>
          </a:xfrm>
          <a:prstGeom prst="straightConnector1">
            <a:avLst/>
          </a:prstGeom>
          <a:noFill/>
          <a:ln cap="flat" cmpd="sng" w="9525">
            <a:solidFill>
              <a:srgbClr val="222222"/>
            </a:solidFill>
            <a:prstDash val="solid"/>
            <a:miter lim="400000"/>
            <a:headEnd len="sm" w="sm" type="none"/>
            <a:tailEnd len="sm" w="sm" type="none"/>
          </a:ln>
        </p:spPr>
      </p:cxnSp>
      <p:sp>
        <p:nvSpPr>
          <p:cNvPr id="132" name="Google Shape;132;p15"/>
          <p:cNvSpPr txBox="1"/>
          <p:nvPr>
            <p:ph idx="5" type="body"/>
          </p:nvPr>
        </p:nvSpPr>
        <p:spPr>
          <a:xfrm>
            <a:off x="3214800" y="2863450"/>
            <a:ext cx="27210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133" name="Google Shape;133;p15"/>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3 Column &amp; 3 Stats">
  <p:cSld name="TITLE_2_1_1_1_1_1_1_1_1_3">
    <p:bg>
      <p:bgPr>
        <a:solidFill>
          <a:srgbClr val="FFFFFF"/>
        </a:solidFill>
      </p:bgPr>
    </p:bg>
    <p:spTree>
      <p:nvGrpSpPr>
        <p:cNvPr id="134" name="Shape 134"/>
        <p:cNvGrpSpPr/>
        <p:nvPr/>
      </p:nvGrpSpPr>
      <p:grpSpPr>
        <a:xfrm>
          <a:off x="0" y="0"/>
          <a:ext cx="0" cy="0"/>
          <a:chOff x="0" y="0"/>
          <a:chExt cx="0" cy="0"/>
        </a:xfrm>
      </p:grpSpPr>
      <p:sp>
        <p:nvSpPr>
          <p:cNvPr id="135" name="Google Shape;135;p16"/>
          <p:cNvSpPr txBox="1"/>
          <p:nvPr>
            <p:ph idx="1" type="body"/>
          </p:nvPr>
        </p:nvSpPr>
        <p:spPr>
          <a:xfrm>
            <a:off x="6190076" y="1646050"/>
            <a:ext cx="2714700" cy="771000"/>
          </a:xfrm>
          <a:prstGeom prst="rect">
            <a:avLst/>
          </a:prstGeom>
        </p:spPr>
        <p:txBody>
          <a:bodyPr anchorCtr="0" anchor="b" bIns="0" lIns="0" spcFirstLastPara="1" rIns="0" wrap="square" tIns="0">
            <a:noAutofit/>
          </a:bodyPr>
          <a:lstStyle>
            <a:lvl1pPr indent="-508000" lvl="0" marL="457200" rtl="0">
              <a:lnSpc>
                <a:spcPct val="100000"/>
              </a:lnSpc>
              <a:spcBef>
                <a:spcPts val="0"/>
              </a:spcBef>
              <a:spcAft>
                <a:spcPts val="0"/>
              </a:spcAft>
              <a:buSzPts val="4400"/>
              <a:buChar char="●"/>
              <a:defRPr sz="4400">
                <a:solidFill>
                  <a:schemeClr val="dk2"/>
                </a:solidFill>
              </a:defRPr>
            </a:lvl1pPr>
            <a:lvl2pPr indent="-508000" lvl="1" marL="914400" rtl="0">
              <a:lnSpc>
                <a:spcPct val="100000"/>
              </a:lnSpc>
              <a:spcBef>
                <a:spcPts val="0"/>
              </a:spcBef>
              <a:spcAft>
                <a:spcPts val="0"/>
              </a:spcAft>
              <a:buSzPts val="4400"/>
              <a:buChar char="●"/>
              <a:defRPr sz="4400">
                <a:solidFill>
                  <a:schemeClr val="dk2"/>
                </a:solidFill>
              </a:defRPr>
            </a:lvl2pPr>
            <a:lvl3pPr indent="-508000" lvl="2" marL="1371600" rtl="0">
              <a:lnSpc>
                <a:spcPct val="100000"/>
              </a:lnSpc>
              <a:spcBef>
                <a:spcPts val="0"/>
              </a:spcBef>
              <a:spcAft>
                <a:spcPts val="0"/>
              </a:spcAft>
              <a:buSzPts val="4400"/>
              <a:buChar char="●"/>
              <a:defRPr sz="4400">
                <a:solidFill>
                  <a:schemeClr val="dk2"/>
                </a:solidFill>
              </a:defRPr>
            </a:lvl3pPr>
            <a:lvl4pPr indent="-508000" lvl="3" marL="1828800" rtl="0">
              <a:lnSpc>
                <a:spcPct val="100000"/>
              </a:lnSpc>
              <a:spcBef>
                <a:spcPts val="0"/>
              </a:spcBef>
              <a:spcAft>
                <a:spcPts val="0"/>
              </a:spcAft>
              <a:buSzPts val="4400"/>
              <a:buChar char="●"/>
              <a:defRPr sz="4400">
                <a:solidFill>
                  <a:schemeClr val="dk2"/>
                </a:solidFill>
              </a:defRPr>
            </a:lvl4pPr>
            <a:lvl5pPr indent="-508000" lvl="4" marL="2286000" rtl="0">
              <a:lnSpc>
                <a:spcPct val="100000"/>
              </a:lnSpc>
              <a:spcBef>
                <a:spcPts val="0"/>
              </a:spcBef>
              <a:spcAft>
                <a:spcPts val="0"/>
              </a:spcAft>
              <a:buSzPts val="4400"/>
              <a:buChar char="●"/>
              <a:defRPr sz="4400">
                <a:solidFill>
                  <a:schemeClr val="dk2"/>
                </a:solidFill>
              </a:defRPr>
            </a:lvl5pPr>
            <a:lvl6pPr indent="-508000" lvl="5" marL="2743200" rtl="0">
              <a:lnSpc>
                <a:spcPct val="100000"/>
              </a:lnSpc>
              <a:spcBef>
                <a:spcPts val="0"/>
              </a:spcBef>
              <a:spcAft>
                <a:spcPts val="0"/>
              </a:spcAft>
              <a:buSzPts val="4400"/>
              <a:buChar char="●"/>
              <a:defRPr sz="4400">
                <a:solidFill>
                  <a:schemeClr val="dk2"/>
                </a:solidFill>
              </a:defRPr>
            </a:lvl6pPr>
            <a:lvl7pPr indent="-508000" lvl="6" marL="3200400" rtl="0">
              <a:lnSpc>
                <a:spcPct val="100000"/>
              </a:lnSpc>
              <a:spcBef>
                <a:spcPts val="0"/>
              </a:spcBef>
              <a:spcAft>
                <a:spcPts val="0"/>
              </a:spcAft>
              <a:buSzPts val="4400"/>
              <a:buChar char="●"/>
              <a:defRPr sz="4400">
                <a:solidFill>
                  <a:schemeClr val="dk2"/>
                </a:solidFill>
              </a:defRPr>
            </a:lvl7pPr>
            <a:lvl8pPr indent="-508000" lvl="7" marL="3657600" rtl="0">
              <a:lnSpc>
                <a:spcPct val="100000"/>
              </a:lnSpc>
              <a:spcBef>
                <a:spcPts val="0"/>
              </a:spcBef>
              <a:spcAft>
                <a:spcPts val="0"/>
              </a:spcAft>
              <a:buSzPts val="4400"/>
              <a:buChar char="●"/>
              <a:defRPr sz="4400">
                <a:solidFill>
                  <a:schemeClr val="dk2"/>
                </a:solidFill>
              </a:defRPr>
            </a:lvl8pPr>
            <a:lvl9pPr indent="-508000" lvl="8" marL="4114800" rtl="0">
              <a:lnSpc>
                <a:spcPct val="100000"/>
              </a:lnSpc>
              <a:spcBef>
                <a:spcPts val="0"/>
              </a:spcBef>
              <a:spcAft>
                <a:spcPts val="0"/>
              </a:spcAft>
              <a:buSzPts val="4400"/>
              <a:buChar char="●"/>
              <a:defRPr sz="4400">
                <a:solidFill>
                  <a:schemeClr val="dk2"/>
                </a:solidFill>
              </a:defRPr>
            </a:lvl9pPr>
          </a:lstStyle>
          <a:p/>
        </p:txBody>
      </p:sp>
      <p:sp>
        <p:nvSpPr>
          <p:cNvPr id="136" name="Google Shape;136;p16"/>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37" name="Google Shape;137;p16"/>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38" name="Google Shape;138;p16"/>
          <p:cNvSpPr txBox="1"/>
          <p:nvPr>
            <p:ph idx="2" type="body"/>
          </p:nvPr>
        </p:nvSpPr>
        <p:spPr>
          <a:xfrm>
            <a:off x="237600" y="2863450"/>
            <a:ext cx="27147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39" name="Google Shape;139;p16"/>
          <p:cNvSpPr txBox="1"/>
          <p:nvPr>
            <p:ph idx="3"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cxnSp>
        <p:nvCxnSpPr>
          <p:cNvPr id="140" name="Google Shape;140;p16"/>
          <p:cNvCxnSpPr/>
          <p:nvPr/>
        </p:nvCxnSpPr>
        <p:spPr>
          <a:xfrm>
            <a:off x="239299" y="2647950"/>
            <a:ext cx="2714700" cy="0"/>
          </a:xfrm>
          <a:prstGeom prst="straightConnector1">
            <a:avLst/>
          </a:prstGeom>
          <a:noFill/>
          <a:ln cap="flat" cmpd="sng" w="9525">
            <a:solidFill>
              <a:srgbClr val="222222"/>
            </a:solidFill>
            <a:prstDash val="solid"/>
            <a:miter lim="400000"/>
            <a:headEnd len="sm" w="sm" type="none"/>
            <a:tailEnd len="sm" w="sm" type="none"/>
          </a:ln>
        </p:spPr>
      </p:cxnSp>
      <p:cxnSp>
        <p:nvCxnSpPr>
          <p:cNvPr id="141" name="Google Shape;141;p16"/>
          <p:cNvCxnSpPr/>
          <p:nvPr/>
        </p:nvCxnSpPr>
        <p:spPr>
          <a:xfrm>
            <a:off x="3214688" y="2647950"/>
            <a:ext cx="2714700" cy="0"/>
          </a:xfrm>
          <a:prstGeom prst="straightConnector1">
            <a:avLst/>
          </a:prstGeom>
          <a:noFill/>
          <a:ln cap="flat" cmpd="sng" w="9525">
            <a:solidFill>
              <a:srgbClr val="222222"/>
            </a:solidFill>
            <a:prstDash val="solid"/>
            <a:miter lim="400000"/>
            <a:headEnd len="sm" w="sm" type="none"/>
            <a:tailEnd len="sm" w="sm" type="none"/>
          </a:ln>
        </p:spPr>
      </p:cxnSp>
      <p:cxnSp>
        <p:nvCxnSpPr>
          <p:cNvPr id="142" name="Google Shape;142;p16"/>
          <p:cNvCxnSpPr/>
          <p:nvPr/>
        </p:nvCxnSpPr>
        <p:spPr>
          <a:xfrm>
            <a:off x="6190076" y="2647950"/>
            <a:ext cx="2714700" cy="0"/>
          </a:xfrm>
          <a:prstGeom prst="straightConnector1">
            <a:avLst/>
          </a:prstGeom>
          <a:noFill/>
          <a:ln cap="flat" cmpd="sng" w="9525">
            <a:solidFill>
              <a:srgbClr val="222222"/>
            </a:solidFill>
            <a:prstDash val="solid"/>
            <a:miter lim="400000"/>
            <a:headEnd len="sm" w="sm" type="none"/>
            <a:tailEnd len="sm" w="sm" type="none"/>
          </a:ln>
        </p:spPr>
      </p:cxnSp>
      <p:sp>
        <p:nvSpPr>
          <p:cNvPr id="143" name="Google Shape;143;p16"/>
          <p:cNvSpPr txBox="1"/>
          <p:nvPr>
            <p:ph idx="4" type="body"/>
          </p:nvPr>
        </p:nvSpPr>
        <p:spPr>
          <a:xfrm>
            <a:off x="3214800" y="2863450"/>
            <a:ext cx="27210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44" name="Google Shape;144;p16"/>
          <p:cNvSpPr txBox="1"/>
          <p:nvPr>
            <p:ph idx="5" type="body"/>
          </p:nvPr>
        </p:nvSpPr>
        <p:spPr>
          <a:xfrm>
            <a:off x="6191175" y="2863450"/>
            <a:ext cx="27147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45" name="Google Shape;145;p16"/>
          <p:cNvSpPr txBox="1"/>
          <p:nvPr>
            <p:ph idx="6" type="body"/>
          </p:nvPr>
        </p:nvSpPr>
        <p:spPr>
          <a:xfrm>
            <a:off x="239325" y="1646050"/>
            <a:ext cx="2714700" cy="771000"/>
          </a:xfrm>
          <a:prstGeom prst="rect">
            <a:avLst/>
          </a:prstGeom>
        </p:spPr>
        <p:txBody>
          <a:bodyPr anchorCtr="0" anchor="b" bIns="0" lIns="0" spcFirstLastPara="1" rIns="0" wrap="square" tIns="0">
            <a:noAutofit/>
          </a:bodyPr>
          <a:lstStyle>
            <a:lvl1pPr indent="-508000" lvl="0" marL="457200" rtl="0">
              <a:lnSpc>
                <a:spcPct val="100000"/>
              </a:lnSpc>
              <a:spcBef>
                <a:spcPts val="0"/>
              </a:spcBef>
              <a:spcAft>
                <a:spcPts val="0"/>
              </a:spcAft>
              <a:buSzPts val="4400"/>
              <a:buChar char="●"/>
              <a:defRPr sz="4400">
                <a:solidFill>
                  <a:schemeClr val="dk2"/>
                </a:solidFill>
              </a:defRPr>
            </a:lvl1pPr>
            <a:lvl2pPr indent="-508000" lvl="1" marL="914400" rtl="0">
              <a:lnSpc>
                <a:spcPct val="100000"/>
              </a:lnSpc>
              <a:spcBef>
                <a:spcPts val="0"/>
              </a:spcBef>
              <a:spcAft>
                <a:spcPts val="0"/>
              </a:spcAft>
              <a:buSzPts val="4400"/>
              <a:buChar char="●"/>
              <a:defRPr sz="4400">
                <a:solidFill>
                  <a:schemeClr val="dk2"/>
                </a:solidFill>
              </a:defRPr>
            </a:lvl2pPr>
            <a:lvl3pPr indent="-508000" lvl="2" marL="1371600" rtl="0">
              <a:lnSpc>
                <a:spcPct val="100000"/>
              </a:lnSpc>
              <a:spcBef>
                <a:spcPts val="0"/>
              </a:spcBef>
              <a:spcAft>
                <a:spcPts val="0"/>
              </a:spcAft>
              <a:buSzPts val="4400"/>
              <a:buChar char="●"/>
              <a:defRPr sz="4400">
                <a:solidFill>
                  <a:schemeClr val="dk2"/>
                </a:solidFill>
              </a:defRPr>
            </a:lvl3pPr>
            <a:lvl4pPr indent="-508000" lvl="3" marL="1828800" rtl="0">
              <a:lnSpc>
                <a:spcPct val="100000"/>
              </a:lnSpc>
              <a:spcBef>
                <a:spcPts val="0"/>
              </a:spcBef>
              <a:spcAft>
                <a:spcPts val="0"/>
              </a:spcAft>
              <a:buSzPts val="4400"/>
              <a:buChar char="●"/>
              <a:defRPr sz="4400">
                <a:solidFill>
                  <a:schemeClr val="dk2"/>
                </a:solidFill>
              </a:defRPr>
            </a:lvl4pPr>
            <a:lvl5pPr indent="-508000" lvl="4" marL="2286000" rtl="0">
              <a:lnSpc>
                <a:spcPct val="100000"/>
              </a:lnSpc>
              <a:spcBef>
                <a:spcPts val="0"/>
              </a:spcBef>
              <a:spcAft>
                <a:spcPts val="0"/>
              </a:spcAft>
              <a:buSzPts val="4400"/>
              <a:buChar char="●"/>
              <a:defRPr sz="4400">
                <a:solidFill>
                  <a:schemeClr val="dk2"/>
                </a:solidFill>
              </a:defRPr>
            </a:lvl5pPr>
            <a:lvl6pPr indent="-508000" lvl="5" marL="2743200" rtl="0">
              <a:lnSpc>
                <a:spcPct val="100000"/>
              </a:lnSpc>
              <a:spcBef>
                <a:spcPts val="0"/>
              </a:spcBef>
              <a:spcAft>
                <a:spcPts val="0"/>
              </a:spcAft>
              <a:buSzPts val="4400"/>
              <a:buChar char="●"/>
              <a:defRPr sz="4400">
                <a:solidFill>
                  <a:schemeClr val="dk2"/>
                </a:solidFill>
              </a:defRPr>
            </a:lvl6pPr>
            <a:lvl7pPr indent="-508000" lvl="6" marL="3200400" rtl="0">
              <a:lnSpc>
                <a:spcPct val="100000"/>
              </a:lnSpc>
              <a:spcBef>
                <a:spcPts val="0"/>
              </a:spcBef>
              <a:spcAft>
                <a:spcPts val="0"/>
              </a:spcAft>
              <a:buSzPts val="4400"/>
              <a:buChar char="●"/>
              <a:defRPr sz="4400">
                <a:solidFill>
                  <a:schemeClr val="dk2"/>
                </a:solidFill>
              </a:defRPr>
            </a:lvl7pPr>
            <a:lvl8pPr indent="-508000" lvl="7" marL="3657600" rtl="0">
              <a:lnSpc>
                <a:spcPct val="100000"/>
              </a:lnSpc>
              <a:spcBef>
                <a:spcPts val="0"/>
              </a:spcBef>
              <a:spcAft>
                <a:spcPts val="0"/>
              </a:spcAft>
              <a:buSzPts val="4400"/>
              <a:buChar char="●"/>
              <a:defRPr sz="4400">
                <a:solidFill>
                  <a:schemeClr val="dk2"/>
                </a:solidFill>
              </a:defRPr>
            </a:lvl8pPr>
            <a:lvl9pPr indent="-508000" lvl="8" marL="4114800" rtl="0">
              <a:lnSpc>
                <a:spcPct val="100000"/>
              </a:lnSpc>
              <a:spcBef>
                <a:spcPts val="0"/>
              </a:spcBef>
              <a:spcAft>
                <a:spcPts val="0"/>
              </a:spcAft>
              <a:buSzPts val="4400"/>
              <a:buChar char="●"/>
              <a:defRPr sz="4400">
                <a:solidFill>
                  <a:schemeClr val="dk2"/>
                </a:solidFill>
              </a:defRPr>
            </a:lvl9pPr>
          </a:lstStyle>
          <a:p/>
        </p:txBody>
      </p:sp>
      <p:sp>
        <p:nvSpPr>
          <p:cNvPr id="146" name="Google Shape;146;p16"/>
          <p:cNvSpPr txBox="1"/>
          <p:nvPr>
            <p:ph idx="7" type="body"/>
          </p:nvPr>
        </p:nvSpPr>
        <p:spPr>
          <a:xfrm>
            <a:off x="3214688" y="1646050"/>
            <a:ext cx="2714700" cy="771000"/>
          </a:xfrm>
          <a:prstGeom prst="rect">
            <a:avLst/>
          </a:prstGeom>
        </p:spPr>
        <p:txBody>
          <a:bodyPr anchorCtr="0" anchor="b" bIns="0" lIns="0" spcFirstLastPara="1" rIns="0" wrap="square" tIns="0">
            <a:noAutofit/>
          </a:bodyPr>
          <a:lstStyle>
            <a:lvl1pPr indent="-508000" lvl="0" marL="457200" rtl="0">
              <a:lnSpc>
                <a:spcPct val="100000"/>
              </a:lnSpc>
              <a:spcBef>
                <a:spcPts val="0"/>
              </a:spcBef>
              <a:spcAft>
                <a:spcPts val="0"/>
              </a:spcAft>
              <a:buSzPts val="4400"/>
              <a:buChar char="●"/>
              <a:defRPr sz="4400">
                <a:solidFill>
                  <a:schemeClr val="dk2"/>
                </a:solidFill>
              </a:defRPr>
            </a:lvl1pPr>
            <a:lvl2pPr indent="-508000" lvl="1" marL="914400" rtl="0">
              <a:lnSpc>
                <a:spcPct val="100000"/>
              </a:lnSpc>
              <a:spcBef>
                <a:spcPts val="0"/>
              </a:spcBef>
              <a:spcAft>
                <a:spcPts val="0"/>
              </a:spcAft>
              <a:buSzPts val="4400"/>
              <a:buChar char="●"/>
              <a:defRPr sz="4400">
                <a:solidFill>
                  <a:schemeClr val="dk2"/>
                </a:solidFill>
              </a:defRPr>
            </a:lvl2pPr>
            <a:lvl3pPr indent="-508000" lvl="2" marL="1371600" rtl="0">
              <a:lnSpc>
                <a:spcPct val="100000"/>
              </a:lnSpc>
              <a:spcBef>
                <a:spcPts val="0"/>
              </a:spcBef>
              <a:spcAft>
                <a:spcPts val="0"/>
              </a:spcAft>
              <a:buSzPts val="4400"/>
              <a:buChar char="●"/>
              <a:defRPr sz="4400">
                <a:solidFill>
                  <a:schemeClr val="dk2"/>
                </a:solidFill>
              </a:defRPr>
            </a:lvl3pPr>
            <a:lvl4pPr indent="-508000" lvl="3" marL="1828800" rtl="0">
              <a:lnSpc>
                <a:spcPct val="100000"/>
              </a:lnSpc>
              <a:spcBef>
                <a:spcPts val="0"/>
              </a:spcBef>
              <a:spcAft>
                <a:spcPts val="0"/>
              </a:spcAft>
              <a:buSzPts val="4400"/>
              <a:buChar char="●"/>
              <a:defRPr sz="4400">
                <a:solidFill>
                  <a:schemeClr val="dk2"/>
                </a:solidFill>
              </a:defRPr>
            </a:lvl4pPr>
            <a:lvl5pPr indent="-508000" lvl="4" marL="2286000" rtl="0">
              <a:lnSpc>
                <a:spcPct val="100000"/>
              </a:lnSpc>
              <a:spcBef>
                <a:spcPts val="0"/>
              </a:spcBef>
              <a:spcAft>
                <a:spcPts val="0"/>
              </a:spcAft>
              <a:buSzPts val="4400"/>
              <a:buChar char="●"/>
              <a:defRPr sz="4400">
                <a:solidFill>
                  <a:schemeClr val="dk2"/>
                </a:solidFill>
              </a:defRPr>
            </a:lvl5pPr>
            <a:lvl6pPr indent="-508000" lvl="5" marL="2743200" rtl="0">
              <a:lnSpc>
                <a:spcPct val="100000"/>
              </a:lnSpc>
              <a:spcBef>
                <a:spcPts val="0"/>
              </a:spcBef>
              <a:spcAft>
                <a:spcPts val="0"/>
              </a:spcAft>
              <a:buSzPts val="4400"/>
              <a:buChar char="●"/>
              <a:defRPr sz="4400">
                <a:solidFill>
                  <a:schemeClr val="dk2"/>
                </a:solidFill>
              </a:defRPr>
            </a:lvl6pPr>
            <a:lvl7pPr indent="-508000" lvl="6" marL="3200400" rtl="0">
              <a:lnSpc>
                <a:spcPct val="100000"/>
              </a:lnSpc>
              <a:spcBef>
                <a:spcPts val="0"/>
              </a:spcBef>
              <a:spcAft>
                <a:spcPts val="0"/>
              </a:spcAft>
              <a:buSzPts val="4400"/>
              <a:buChar char="●"/>
              <a:defRPr sz="4400">
                <a:solidFill>
                  <a:schemeClr val="dk2"/>
                </a:solidFill>
              </a:defRPr>
            </a:lvl7pPr>
            <a:lvl8pPr indent="-508000" lvl="7" marL="3657600" rtl="0">
              <a:lnSpc>
                <a:spcPct val="100000"/>
              </a:lnSpc>
              <a:spcBef>
                <a:spcPts val="0"/>
              </a:spcBef>
              <a:spcAft>
                <a:spcPts val="0"/>
              </a:spcAft>
              <a:buSzPts val="4400"/>
              <a:buChar char="●"/>
              <a:defRPr sz="4400">
                <a:solidFill>
                  <a:schemeClr val="dk2"/>
                </a:solidFill>
              </a:defRPr>
            </a:lvl8pPr>
            <a:lvl9pPr indent="-508000" lvl="8" marL="4114800" rtl="0">
              <a:lnSpc>
                <a:spcPct val="100000"/>
              </a:lnSpc>
              <a:spcBef>
                <a:spcPts val="0"/>
              </a:spcBef>
              <a:spcAft>
                <a:spcPts val="0"/>
              </a:spcAft>
              <a:buSzPts val="4400"/>
              <a:buChar char="●"/>
              <a:defRPr sz="4400">
                <a:solidFill>
                  <a:schemeClr val="dk2"/>
                </a:solidFill>
              </a:defRPr>
            </a:lvl9pPr>
          </a:lstStyle>
          <a:p/>
        </p:txBody>
      </p:sp>
      <p:pic>
        <p:nvPicPr>
          <p:cNvPr id="147" name="Google Shape;147;p16"/>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4 Column &amp; 4 Stats">
  <p:cSld name="TITLE_2_1_1_1_1_1_1_1_1_1_2">
    <p:bg>
      <p:bgPr>
        <a:solidFill>
          <a:srgbClr val="FFFFFF"/>
        </a:solidFill>
      </p:bgPr>
    </p:bg>
    <p:spTree>
      <p:nvGrpSpPr>
        <p:cNvPr id="148" name="Shape 148"/>
        <p:cNvGrpSpPr/>
        <p:nvPr/>
      </p:nvGrpSpPr>
      <p:grpSpPr>
        <a:xfrm>
          <a:off x="0" y="0"/>
          <a:ext cx="0" cy="0"/>
          <a:chOff x="0" y="0"/>
          <a:chExt cx="0" cy="0"/>
        </a:xfrm>
      </p:grpSpPr>
      <p:sp>
        <p:nvSpPr>
          <p:cNvPr id="149" name="Google Shape;149;p17"/>
          <p:cNvSpPr txBox="1"/>
          <p:nvPr>
            <p:ph idx="1" type="body"/>
          </p:nvPr>
        </p:nvSpPr>
        <p:spPr>
          <a:xfrm>
            <a:off x="6920701" y="1646050"/>
            <a:ext cx="1986300" cy="771000"/>
          </a:xfrm>
          <a:prstGeom prst="rect">
            <a:avLst/>
          </a:prstGeom>
        </p:spPr>
        <p:txBody>
          <a:bodyPr anchorCtr="0" anchor="b"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sp>
        <p:nvSpPr>
          <p:cNvPr id="150" name="Google Shape;150;p17"/>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1" name="Google Shape;151;p17"/>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52" name="Google Shape;152;p17"/>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cxnSp>
        <p:nvCxnSpPr>
          <p:cNvPr id="153" name="Google Shape;153;p17"/>
          <p:cNvCxnSpPr/>
          <p:nvPr/>
        </p:nvCxnSpPr>
        <p:spPr>
          <a:xfrm>
            <a:off x="239324" y="2647950"/>
            <a:ext cx="1986300" cy="0"/>
          </a:xfrm>
          <a:prstGeom prst="straightConnector1">
            <a:avLst/>
          </a:prstGeom>
          <a:noFill/>
          <a:ln cap="flat" cmpd="sng" w="9525">
            <a:solidFill>
              <a:srgbClr val="222222"/>
            </a:solidFill>
            <a:prstDash val="solid"/>
            <a:miter lim="400000"/>
            <a:headEnd len="sm" w="sm" type="none"/>
            <a:tailEnd len="sm" w="sm" type="none"/>
          </a:ln>
        </p:spPr>
      </p:cxnSp>
      <p:cxnSp>
        <p:nvCxnSpPr>
          <p:cNvPr id="154" name="Google Shape;154;p17"/>
          <p:cNvCxnSpPr/>
          <p:nvPr/>
        </p:nvCxnSpPr>
        <p:spPr>
          <a:xfrm>
            <a:off x="2464188" y="2647950"/>
            <a:ext cx="1989900" cy="0"/>
          </a:xfrm>
          <a:prstGeom prst="straightConnector1">
            <a:avLst/>
          </a:prstGeom>
          <a:noFill/>
          <a:ln cap="flat" cmpd="sng" w="9525">
            <a:solidFill>
              <a:srgbClr val="222222"/>
            </a:solidFill>
            <a:prstDash val="solid"/>
            <a:miter lim="400000"/>
            <a:headEnd len="sm" w="sm" type="none"/>
            <a:tailEnd len="sm" w="sm" type="none"/>
          </a:ln>
        </p:spPr>
      </p:cxnSp>
      <p:cxnSp>
        <p:nvCxnSpPr>
          <p:cNvPr id="155" name="Google Shape;155;p17"/>
          <p:cNvCxnSpPr/>
          <p:nvPr/>
        </p:nvCxnSpPr>
        <p:spPr>
          <a:xfrm>
            <a:off x="4689101" y="2647950"/>
            <a:ext cx="1991400" cy="0"/>
          </a:xfrm>
          <a:prstGeom prst="straightConnector1">
            <a:avLst/>
          </a:prstGeom>
          <a:noFill/>
          <a:ln cap="flat" cmpd="sng" w="9525">
            <a:solidFill>
              <a:srgbClr val="222222"/>
            </a:solidFill>
            <a:prstDash val="solid"/>
            <a:miter lim="400000"/>
            <a:headEnd len="sm" w="sm" type="none"/>
            <a:tailEnd len="sm" w="sm" type="none"/>
          </a:ln>
        </p:spPr>
      </p:cxnSp>
      <p:sp>
        <p:nvSpPr>
          <p:cNvPr id="156" name="Google Shape;156;p17"/>
          <p:cNvSpPr txBox="1"/>
          <p:nvPr>
            <p:ph idx="3" type="body"/>
          </p:nvPr>
        </p:nvSpPr>
        <p:spPr>
          <a:xfrm>
            <a:off x="6916275"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cxnSp>
        <p:nvCxnSpPr>
          <p:cNvPr id="157" name="Google Shape;157;p17"/>
          <p:cNvCxnSpPr/>
          <p:nvPr/>
        </p:nvCxnSpPr>
        <p:spPr>
          <a:xfrm>
            <a:off x="6917401" y="2647950"/>
            <a:ext cx="1989600" cy="0"/>
          </a:xfrm>
          <a:prstGeom prst="straightConnector1">
            <a:avLst/>
          </a:prstGeom>
          <a:noFill/>
          <a:ln cap="flat" cmpd="sng" w="9525">
            <a:solidFill>
              <a:srgbClr val="222222"/>
            </a:solidFill>
            <a:prstDash val="solid"/>
            <a:miter lim="400000"/>
            <a:headEnd len="sm" w="sm" type="none"/>
            <a:tailEnd len="sm" w="sm" type="none"/>
          </a:ln>
        </p:spPr>
      </p:cxnSp>
      <p:sp>
        <p:nvSpPr>
          <p:cNvPr id="158" name="Google Shape;158;p17"/>
          <p:cNvSpPr txBox="1"/>
          <p:nvPr>
            <p:ph idx="4" type="body"/>
          </p:nvPr>
        </p:nvSpPr>
        <p:spPr>
          <a:xfrm>
            <a:off x="4689101"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59" name="Google Shape;159;p17"/>
          <p:cNvSpPr txBox="1"/>
          <p:nvPr>
            <p:ph idx="5" type="body"/>
          </p:nvPr>
        </p:nvSpPr>
        <p:spPr>
          <a:xfrm>
            <a:off x="2464188"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60" name="Google Shape;160;p17"/>
          <p:cNvSpPr txBox="1"/>
          <p:nvPr>
            <p:ph idx="6" type="body"/>
          </p:nvPr>
        </p:nvSpPr>
        <p:spPr>
          <a:xfrm>
            <a:off x="239325" y="2863450"/>
            <a:ext cx="1989600" cy="2042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61" name="Google Shape;161;p17"/>
          <p:cNvSpPr txBox="1"/>
          <p:nvPr>
            <p:ph idx="7" type="body"/>
          </p:nvPr>
        </p:nvSpPr>
        <p:spPr>
          <a:xfrm>
            <a:off x="239325" y="1646050"/>
            <a:ext cx="1986300" cy="771000"/>
          </a:xfrm>
          <a:prstGeom prst="rect">
            <a:avLst/>
          </a:prstGeom>
        </p:spPr>
        <p:txBody>
          <a:bodyPr anchorCtr="0" anchor="b"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sp>
        <p:nvSpPr>
          <p:cNvPr id="162" name="Google Shape;162;p17"/>
          <p:cNvSpPr txBox="1"/>
          <p:nvPr>
            <p:ph idx="8" type="body"/>
          </p:nvPr>
        </p:nvSpPr>
        <p:spPr>
          <a:xfrm>
            <a:off x="2467788" y="1646050"/>
            <a:ext cx="1986300" cy="771000"/>
          </a:xfrm>
          <a:prstGeom prst="rect">
            <a:avLst/>
          </a:prstGeom>
        </p:spPr>
        <p:txBody>
          <a:bodyPr anchorCtr="0" anchor="b"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sp>
        <p:nvSpPr>
          <p:cNvPr id="163" name="Google Shape;163;p17"/>
          <p:cNvSpPr txBox="1"/>
          <p:nvPr>
            <p:ph idx="9" type="body"/>
          </p:nvPr>
        </p:nvSpPr>
        <p:spPr>
          <a:xfrm>
            <a:off x="4694201" y="1646050"/>
            <a:ext cx="1986300" cy="771000"/>
          </a:xfrm>
          <a:prstGeom prst="rect">
            <a:avLst/>
          </a:prstGeom>
        </p:spPr>
        <p:txBody>
          <a:bodyPr anchorCtr="0" anchor="b"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pic>
        <p:nvPicPr>
          <p:cNvPr id="164" name="Google Shape;164;p17"/>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4 Column Outlined">
  <p:cSld name="TITLE_2_1_1_1_1_1_1_1_1_1_1">
    <p:bg>
      <p:bgPr>
        <a:solidFill>
          <a:srgbClr val="FFFFFF"/>
        </a:solidFill>
      </p:bgPr>
    </p:bg>
    <p:spTree>
      <p:nvGrpSpPr>
        <p:cNvPr id="165" name="Shape 165"/>
        <p:cNvGrpSpPr/>
        <p:nvPr/>
      </p:nvGrpSpPr>
      <p:grpSpPr>
        <a:xfrm>
          <a:off x="0" y="0"/>
          <a:ext cx="0" cy="0"/>
          <a:chOff x="0" y="0"/>
          <a:chExt cx="0" cy="0"/>
        </a:xfrm>
      </p:grpSpPr>
      <p:sp>
        <p:nvSpPr>
          <p:cNvPr id="166" name="Google Shape;166;p18"/>
          <p:cNvSpPr txBox="1"/>
          <p:nvPr/>
        </p:nvSpPr>
        <p:spPr>
          <a:xfrm>
            <a:off x="239300" y="1333100"/>
            <a:ext cx="1989600" cy="3570600"/>
          </a:xfrm>
          <a:prstGeom prst="rect">
            <a:avLst/>
          </a:prstGeom>
          <a:noFill/>
          <a:ln cap="flat" cmpd="sng" w="9525">
            <a:solidFill>
              <a:srgbClr val="222222"/>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67" name="Google Shape;167;p18"/>
          <p:cNvSpPr txBox="1"/>
          <p:nvPr/>
        </p:nvSpPr>
        <p:spPr>
          <a:xfrm>
            <a:off x="2464200" y="1333100"/>
            <a:ext cx="1989600" cy="3570600"/>
          </a:xfrm>
          <a:prstGeom prst="rect">
            <a:avLst/>
          </a:prstGeom>
          <a:noFill/>
          <a:ln cap="flat" cmpd="sng" w="9525">
            <a:solidFill>
              <a:srgbClr val="222222"/>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68" name="Google Shape;168;p18"/>
          <p:cNvSpPr txBox="1"/>
          <p:nvPr/>
        </p:nvSpPr>
        <p:spPr>
          <a:xfrm>
            <a:off x="4689100" y="1333100"/>
            <a:ext cx="1989600" cy="3570600"/>
          </a:xfrm>
          <a:prstGeom prst="rect">
            <a:avLst/>
          </a:prstGeom>
          <a:noFill/>
          <a:ln cap="flat" cmpd="sng" w="9525">
            <a:solidFill>
              <a:srgbClr val="222222"/>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69" name="Google Shape;169;p18"/>
          <p:cNvSpPr txBox="1"/>
          <p:nvPr/>
        </p:nvSpPr>
        <p:spPr>
          <a:xfrm>
            <a:off x="6914000" y="1333100"/>
            <a:ext cx="1989600" cy="3570600"/>
          </a:xfrm>
          <a:prstGeom prst="rect">
            <a:avLst/>
          </a:prstGeom>
          <a:noFill/>
          <a:ln cap="flat" cmpd="sng" w="9525">
            <a:solidFill>
              <a:srgbClr val="222222"/>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70" name="Google Shape;170;p18"/>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71" name="Google Shape;171;p18"/>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72" name="Google Shape;172;p18"/>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173" name="Google Shape;173;p18"/>
          <p:cNvSpPr txBox="1"/>
          <p:nvPr>
            <p:ph idx="2" type="body"/>
          </p:nvPr>
        </p:nvSpPr>
        <p:spPr>
          <a:xfrm>
            <a:off x="3764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74" name="Google Shape;174;p18"/>
          <p:cNvSpPr txBox="1"/>
          <p:nvPr>
            <p:ph idx="3" type="body"/>
          </p:nvPr>
        </p:nvSpPr>
        <p:spPr>
          <a:xfrm>
            <a:off x="26013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75" name="Google Shape;175;p18"/>
          <p:cNvSpPr txBox="1"/>
          <p:nvPr>
            <p:ph idx="4" type="body"/>
          </p:nvPr>
        </p:nvSpPr>
        <p:spPr>
          <a:xfrm>
            <a:off x="48262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76" name="Google Shape;176;p18"/>
          <p:cNvSpPr txBox="1"/>
          <p:nvPr>
            <p:ph idx="5" type="body"/>
          </p:nvPr>
        </p:nvSpPr>
        <p:spPr>
          <a:xfrm>
            <a:off x="70511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177" name="Google Shape;177;p18"/>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4 Column Filled">
  <p:cSld name="TITLE_2_1_1_1_1_1_1_1_1_1_1_1">
    <p:bg>
      <p:bgPr>
        <a:solidFill>
          <a:srgbClr val="FFFFFF"/>
        </a:solidFill>
      </p:bgPr>
    </p:bg>
    <p:spTree>
      <p:nvGrpSpPr>
        <p:cNvPr id="178" name="Shape 178"/>
        <p:cNvGrpSpPr/>
        <p:nvPr/>
      </p:nvGrpSpPr>
      <p:grpSpPr>
        <a:xfrm>
          <a:off x="0" y="0"/>
          <a:ext cx="0" cy="0"/>
          <a:chOff x="0" y="0"/>
          <a:chExt cx="0" cy="0"/>
        </a:xfrm>
      </p:grpSpPr>
      <p:sp>
        <p:nvSpPr>
          <p:cNvPr id="179" name="Google Shape;179;p19"/>
          <p:cNvSpPr txBox="1"/>
          <p:nvPr/>
        </p:nvSpPr>
        <p:spPr>
          <a:xfrm>
            <a:off x="239300" y="1333100"/>
            <a:ext cx="1989600" cy="3570600"/>
          </a:xfrm>
          <a:prstGeom prst="rect">
            <a:avLst/>
          </a:prstGeom>
          <a:solidFill>
            <a:schemeClr val="accent4"/>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80" name="Google Shape;180;p19"/>
          <p:cNvSpPr txBox="1"/>
          <p:nvPr/>
        </p:nvSpPr>
        <p:spPr>
          <a:xfrm>
            <a:off x="2464200" y="1333100"/>
            <a:ext cx="1989600" cy="3570600"/>
          </a:xfrm>
          <a:prstGeom prst="rect">
            <a:avLst/>
          </a:prstGeom>
          <a:solidFill>
            <a:schemeClr val="accent4"/>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81" name="Google Shape;181;p19"/>
          <p:cNvSpPr txBox="1"/>
          <p:nvPr/>
        </p:nvSpPr>
        <p:spPr>
          <a:xfrm>
            <a:off x="4689100" y="1333100"/>
            <a:ext cx="1989600" cy="3570600"/>
          </a:xfrm>
          <a:prstGeom prst="rect">
            <a:avLst/>
          </a:prstGeom>
          <a:solidFill>
            <a:schemeClr val="accent4"/>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82" name="Google Shape;182;p19"/>
          <p:cNvSpPr txBox="1"/>
          <p:nvPr/>
        </p:nvSpPr>
        <p:spPr>
          <a:xfrm>
            <a:off x="6914000" y="1333100"/>
            <a:ext cx="1989600" cy="3570600"/>
          </a:xfrm>
          <a:prstGeom prst="rect">
            <a:avLst/>
          </a:prstGeom>
          <a:solidFill>
            <a:schemeClr val="accent4"/>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83" name="Google Shape;183;p19"/>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84" name="Google Shape;184;p19"/>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85" name="Google Shape;185;p19"/>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186" name="Google Shape;186;p19"/>
          <p:cNvSpPr txBox="1"/>
          <p:nvPr>
            <p:ph idx="2" type="body"/>
          </p:nvPr>
        </p:nvSpPr>
        <p:spPr>
          <a:xfrm>
            <a:off x="3764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87" name="Google Shape;187;p19"/>
          <p:cNvSpPr txBox="1"/>
          <p:nvPr>
            <p:ph idx="3" type="body"/>
          </p:nvPr>
        </p:nvSpPr>
        <p:spPr>
          <a:xfrm>
            <a:off x="26013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88" name="Google Shape;188;p19"/>
          <p:cNvSpPr txBox="1"/>
          <p:nvPr>
            <p:ph idx="4" type="body"/>
          </p:nvPr>
        </p:nvSpPr>
        <p:spPr>
          <a:xfrm>
            <a:off x="48262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189" name="Google Shape;189;p19"/>
          <p:cNvSpPr txBox="1"/>
          <p:nvPr>
            <p:ph idx="5" type="body"/>
          </p:nvPr>
        </p:nvSpPr>
        <p:spPr>
          <a:xfrm>
            <a:off x="7051100" y="1470198"/>
            <a:ext cx="1715400" cy="3296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190" name="Google Shape;190;p19"/>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2 Column">
  <p:cSld name="TITLE_2_1_1_1_1_1_1_1_1_1_1_1_1">
    <p:bg>
      <p:bgPr>
        <a:solidFill>
          <a:srgbClr val="FFFFFF"/>
        </a:solidFill>
      </p:bgPr>
    </p:bg>
    <p:spTree>
      <p:nvGrpSpPr>
        <p:cNvPr id="191" name="Shape 191"/>
        <p:cNvGrpSpPr/>
        <p:nvPr/>
      </p:nvGrpSpPr>
      <p:grpSpPr>
        <a:xfrm>
          <a:off x="0" y="0"/>
          <a:ext cx="0" cy="0"/>
          <a:chOff x="0" y="0"/>
          <a:chExt cx="0" cy="0"/>
        </a:xfrm>
      </p:grpSpPr>
      <p:sp>
        <p:nvSpPr>
          <p:cNvPr id="192" name="Google Shape;192;p20"/>
          <p:cNvSpPr txBox="1"/>
          <p:nvPr/>
        </p:nvSpPr>
        <p:spPr>
          <a:xfrm>
            <a:off x="6914000" y="1333100"/>
            <a:ext cx="1989600" cy="3570600"/>
          </a:xfrm>
          <a:prstGeom prst="rect">
            <a:avLst/>
          </a:prstGeom>
          <a:solidFill>
            <a:schemeClr val="accent4"/>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193" name="Google Shape;193;p20"/>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94" name="Google Shape;194;p20"/>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195" name="Google Shape;195;p20"/>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196" name="Google Shape;196;p20"/>
          <p:cNvSpPr txBox="1"/>
          <p:nvPr>
            <p:ph idx="2"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197" name="Google Shape;197;p20"/>
          <p:cNvCxnSpPr/>
          <p:nvPr/>
        </p:nvCxnSpPr>
        <p:spPr>
          <a:xfrm>
            <a:off x="239299" y="1338866"/>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198" name="Google Shape;198;p20"/>
          <p:cNvCxnSpPr/>
          <p:nvPr/>
        </p:nvCxnSpPr>
        <p:spPr>
          <a:xfrm>
            <a:off x="239299" y="4899219"/>
            <a:ext cx="6440100" cy="0"/>
          </a:xfrm>
          <a:prstGeom prst="straightConnector1">
            <a:avLst/>
          </a:prstGeom>
          <a:noFill/>
          <a:ln cap="flat" cmpd="sng" w="9525">
            <a:solidFill>
              <a:schemeClr val="dk1"/>
            </a:solidFill>
            <a:prstDash val="solid"/>
            <a:miter lim="400000"/>
            <a:headEnd len="sm" w="sm" type="none"/>
            <a:tailEnd len="sm" w="sm" type="none"/>
          </a:ln>
        </p:spPr>
      </p:cxnSp>
      <p:sp>
        <p:nvSpPr>
          <p:cNvPr id="199" name="Google Shape;199;p20"/>
          <p:cNvSpPr txBox="1"/>
          <p:nvPr>
            <p:ph idx="3" type="body"/>
          </p:nvPr>
        </p:nvSpPr>
        <p:spPr>
          <a:xfrm>
            <a:off x="239400" y="1576475"/>
            <a:ext cx="4213800" cy="30852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200" name="Google Shape;200;p20"/>
          <p:cNvSpPr txBox="1"/>
          <p:nvPr>
            <p:ph idx="4" type="body"/>
          </p:nvPr>
        </p:nvSpPr>
        <p:spPr>
          <a:xfrm>
            <a:off x="469080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201" name="Google Shape;201;p20"/>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 Cover Orange">
  <p:cSld name="TITLE_2">
    <p:bg>
      <p:bgPr>
        <a:solidFill>
          <a:schemeClr val="lt2"/>
        </a:solidFill>
      </p:bgPr>
    </p:bg>
    <p:spTree>
      <p:nvGrpSpPr>
        <p:cNvPr id="16" name="Shape 16"/>
        <p:cNvGrpSpPr/>
        <p:nvPr/>
      </p:nvGrpSpPr>
      <p:grpSpPr>
        <a:xfrm>
          <a:off x="0" y="0"/>
          <a:ext cx="0" cy="0"/>
          <a:chOff x="0" y="0"/>
          <a:chExt cx="0" cy="0"/>
        </a:xfrm>
      </p:grpSpPr>
      <p:cxnSp>
        <p:nvCxnSpPr>
          <p:cNvPr id="17" name="Google Shape;17;p3"/>
          <p:cNvCxnSpPr/>
          <p:nvPr/>
        </p:nvCxnSpPr>
        <p:spPr>
          <a:xfrm>
            <a:off x="239299" y="714400"/>
            <a:ext cx="8665500" cy="0"/>
          </a:xfrm>
          <a:prstGeom prst="straightConnector1">
            <a:avLst/>
          </a:prstGeom>
          <a:noFill/>
          <a:ln cap="flat" cmpd="sng" w="9525">
            <a:solidFill>
              <a:schemeClr val="lt1"/>
            </a:solidFill>
            <a:prstDash val="solid"/>
            <a:miter lim="400000"/>
            <a:headEnd len="sm" w="sm" type="none"/>
            <a:tailEnd len="sm" w="sm" type="none"/>
          </a:ln>
        </p:spPr>
      </p:cxnSp>
      <p:sp>
        <p:nvSpPr>
          <p:cNvPr id="18" name="Google Shape;18;p3"/>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3"/>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100"/>
              <a:buNone/>
              <a:defRPr b="1" sz="1100">
                <a:solidFill>
                  <a:schemeClr val="lt1"/>
                </a:solidFill>
              </a:defRPr>
            </a:lvl1pPr>
            <a:lvl2pPr lvl="1" rtl="0">
              <a:lnSpc>
                <a:spcPct val="115000"/>
              </a:lnSpc>
              <a:spcBef>
                <a:spcPts val="0"/>
              </a:spcBef>
              <a:spcAft>
                <a:spcPts val="0"/>
              </a:spcAft>
              <a:buSzPts val="1500"/>
              <a:buNone/>
              <a:defRPr/>
            </a:lvl2pPr>
            <a:lvl3pPr lvl="2" rtl="0">
              <a:lnSpc>
                <a:spcPct val="115000"/>
              </a:lnSpc>
              <a:spcBef>
                <a:spcPts val="0"/>
              </a:spcBef>
              <a:spcAft>
                <a:spcPts val="0"/>
              </a:spcAft>
              <a:buSzPts val="1500"/>
              <a:buNone/>
              <a:defRPr/>
            </a:lvl3pPr>
            <a:lvl4pPr lvl="3" rtl="0">
              <a:lnSpc>
                <a:spcPct val="115000"/>
              </a:lnSpc>
              <a:spcBef>
                <a:spcPts val="0"/>
              </a:spcBef>
              <a:spcAft>
                <a:spcPts val="0"/>
              </a:spcAft>
              <a:buSzPts val="1500"/>
              <a:buNone/>
              <a:defRPr/>
            </a:lvl4pPr>
            <a:lvl5pPr lvl="4" rtl="0">
              <a:lnSpc>
                <a:spcPct val="115000"/>
              </a:lnSpc>
              <a:spcBef>
                <a:spcPts val="0"/>
              </a:spcBef>
              <a:spcAft>
                <a:spcPts val="0"/>
              </a:spcAft>
              <a:buSzPts val="1500"/>
              <a:buNone/>
              <a:defRPr/>
            </a:lvl5pPr>
            <a:lvl6pPr lvl="5" rtl="0">
              <a:lnSpc>
                <a:spcPct val="115000"/>
              </a:lnSpc>
              <a:spcBef>
                <a:spcPts val="0"/>
              </a:spcBef>
              <a:spcAft>
                <a:spcPts val="0"/>
              </a:spcAft>
              <a:buSzPts val="1500"/>
              <a:buNone/>
              <a:defRPr/>
            </a:lvl6pPr>
            <a:lvl7pPr lvl="6" rtl="0">
              <a:lnSpc>
                <a:spcPct val="115000"/>
              </a:lnSpc>
              <a:spcBef>
                <a:spcPts val="0"/>
              </a:spcBef>
              <a:spcAft>
                <a:spcPts val="0"/>
              </a:spcAft>
              <a:buSzPts val="1500"/>
              <a:buNone/>
              <a:defRPr/>
            </a:lvl7pPr>
            <a:lvl8pPr lvl="7" rtl="0">
              <a:lnSpc>
                <a:spcPct val="115000"/>
              </a:lnSpc>
              <a:spcBef>
                <a:spcPts val="0"/>
              </a:spcBef>
              <a:spcAft>
                <a:spcPts val="0"/>
              </a:spcAft>
              <a:buSzPts val="1500"/>
              <a:buNone/>
              <a:defRPr/>
            </a:lvl8pPr>
            <a:lvl9pPr lvl="8" rtl="0">
              <a:lnSpc>
                <a:spcPct val="115000"/>
              </a:lnSpc>
              <a:spcBef>
                <a:spcPts val="0"/>
              </a:spcBef>
              <a:spcAft>
                <a:spcPts val="0"/>
              </a:spcAft>
              <a:buSzPts val="1500"/>
              <a:buNone/>
              <a:defRPr/>
            </a:lvl9pPr>
          </a:lstStyle>
          <a:p/>
        </p:txBody>
      </p:sp>
      <p:pic>
        <p:nvPicPr>
          <p:cNvPr id="20" name="Google Shape;20;p3"/>
          <p:cNvPicPr preferRelativeResize="0"/>
          <p:nvPr/>
        </p:nvPicPr>
        <p:blipFill rotWithShape="1">
          <a:blip r:embed="rId2">
            <a:alphaModFix/>
          </a:blip>
          <a:srcRect b="29" l="0" r="0" t="19"/>
          <a:stretch/>
        </p:blipFill>
        <p:spPr>
          <a:xfrm>
            <a:off x="7855996" y="237170"/>
            <a:ext cx="1075696" cy="357191"/>
          </a:xfrm>
          <a:prstGeom prst="rect">
            <a:avLst/>
          </a:prstGeom>
          <a:noFill/>
          <a:ln>
            <a:noFill/>
          </a:ln>
        </p:spPr>
      </p:pic>
      <p:sp>
        <p:nvSpPr>
          <p:cNvPr id="21" name="Google Shape;21;p3"/>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Clr>
                <a:srgbClr val="FFFFFF"/>
              </a:buClr>
              <a:buSzPts val="1100"/>
              <a:buChar char="●"/>
              <a:defRPr b="1" sz="1100">
                <a:solidFill>
                  <a:srgbClr val="FFFFFF"/>
                </a:solidFill>
              </a:defRPr>
            </a:lvl1pPr>
            <a:lvl2pPr indent="-298450" lvl="1" marL="914400" rtl="0">
              <a:spcBef>
                <a:spcPts val="0"/>
              </a:spcBef>
              <a:spcAft>
                <a:spcPts val="0"/>
              </a:spcAft>
              <a:buClr>
                <a:srgbClr val="FFFFFF"/>
              </a:buClr>
              <a:buSzPts val="1100"/>
              <a:buChar char="●"/>
              <a:defRPr b="1" sz="1100">
                <a:solidFill>
                  <a:srgbClr val="FFFFFF"/>
                </a:solidFill>
              </a:defRPr>
            </a:lvl2pPr>
            <a:lvl3pPr indent="-298450" lvl="2" marL="1371600" rtl="0">
              <a:spcBef>
                <a:spcPts val="0"/>
              </a:spcBef>
              <a:spcAft>
                <a:spcPts val="0"/>
              </a:spcAft>
              <a:buClr>
                <a:srgbClr val="FFFFFF"/>
              </a:buClr>
              <a:buSzPts val="1100"/>
              <a:buChar char="●"/>
              <a:defRPr b="1" sz="1100">
                <a:solidFill>
                  <a:srgbClr val="FFFFFF"/>
                </a:solidFill>
              </a:defRPr>
            </a:lvl3pPr>
            <a:lvl4pPr indent="-298450" lvl="3" marL="1828800" rtl="0">
              <a:spcBef>
                <a:spcPts val="0"/>
              </a:spcBef>
              <a:spcAft>
                <a:spcPts val="0"/>
              </a:spcAft>
              <a:buClr>
                <a:srgbClr val="FFFFFF"/>
              </a:buClr>
              <a:buSzPts val="1100"/>
              <a:buChar char="●"/>
              <a:defRPr b="1" sz="1100">
                <a:solidFill>
                  <a:srgbClr val="FFFFFF"/>
                </a:solidFill>
              </a:defRPr>
            </a:lvl4pPr>
            <a:lvl5pPr indent="-298450" lvl="4" marL="2286000" rtl="0">
              <a:spcBef>
                <a:spcPts val="0"/>
              </a:spcBef>
              <a:spcAft>
                <a:spcPts val="0"/>
              </a:spcAft>
              <a:buClr>
                <a:srgbClr val="FFFFFF"/>
              </a:buClr>
              <a:buSzPts val="1100"/>
              <a:buChar char="●"/>
              <a:defRPr b="1" sz="1100">
                <a:solidFill>
                  <a:srgbClr val="FFFFFF"/>
                </a:solidFill>
              </a:defRPr>
            </a:lvl5pPr>
            <a:lvl6pPr indent="-298450" lvl="5" marL="2743200" rtl="0">
              <a:spcBef>
                <a:spcPts val="0"/>
              </a:spcBef>
              <a:spcAft>
                <a:spcPts val="0"/>
              </a:spcAft>
              <a:buClr>
                <a:srgbClr val="FFFFFF"/>
              </a:buClr>
              <a:buSzPts val="1100"/>
              <a:buChar char="●"/>
              <a:defRPr b="1" sz="1100">
                <a:solidFill>
                  <a:srgbClr val="FFFFFF"/>
                </a:solidFill>
              </a:defRPr>
            </a:lvl6pPr>
            <a:lvl7pPr indent="-298450" lvl="6" marL="3200400" rtl="0">
              <a:spcBef>
                <a:spcPts val="0"/>
              </a:spcBef>
              <a:spcAft>
                <a:spcPts val="0"/>
              </a:spcAft>
              <a:buClr>
                <a:srgbClr val="FFFFFF"/>
              </a:buClr>
              <a:buSzPts val="1100"/>
              <a:buChar char="●"/>
              <a:defRPr b="1" sz="1100">
                <a:solidFill>
                  <a:srgbClr val="FFFFFF"/>
                </a:solidFill>
              </a:defRPr>
            </a:lvl7pPr>
            <a:lvl8pPr indent="-298450" lvl="7" marL="3657600" rtl="0">
              <a:spcBef>
                <a:spcPts val="0"/>
              </a:spcBef>
              <a:spcAft>
                <a:spcPts val="0"/>
              </a:spcAft>
              <a:buClr>
                <a:srgbClr val="FFFFFF"/>
              </a:buClr>
              <a:buSzPts val="1100"/>
              <a:buChar char="●"/>
              <a:defRPr b="1" sz="1100">
                <a:solidFill>
                  <a:srgbClr val="FFFFFF"/>
                </a:solidFill>
              </a:defRPr>
            </a:lvl8pPr>
            <a:lvl9pPr indent="-298450" lvl="8" marL="4114800" rtl="0">
              <a:spcBef>
                <a:spcPts val="0"/>
              </a:spcBef>
              <a:spcAft>
                <a:spcPts val="0"/>
              </a:spcAft>
              <a:buClr>
                <a:srgbClr val="FFFFFF"/>
              </a:buClr>
              <a:buSzPts val="1100"/>
              <a:buChar char="●"/>
              <a:defRPr b="1" sz="1100">
                <a:solidFill>
                  <a:srgbClr val="FFFFFF"/>
                </a:solidFill>
              </a:defRPr>
            </a:lvl9pPr>
          </a:lstStyle>
          <a:p/>
        </p:txBody>
      </p:sp>
      <p:pic>
        <p:nvPicPr>
          <p:cNvPr id="22" name="Google Shape;22;p3"/>
          <p:cNvPicPr preferRelativeResize="0"/>
          <p:nvPr/>
        </p:nvPicPr>
        <p:blipFill rotWithShape="1">
          <a:blip r:embed="rId3">
            <a:alphaModFix/>
          </a:blip>
          <a:srcRect b="0" l="28678" r="0" t="23159"/>
          <a:stretch/>
        </p:blipFill>
        <p:spPr>
          <a:xfrm>
            <a:off x="2226600" y="951300"/>
            <a:ext cx="6918857" cy="4192200"/>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2 Column 1 Alt Color">
  <p:cSld name="TITLE_2_1_1_1_1_1_1_1_1_1_1_1_1_2">
    <p:bg>
      <p:bgPr>
        <a:solidFill>
          <a:srgbClr val="FFFFFF"/>
        </a:solidFill>
      </p:bgPr>
    </p:bg>
    <p:spTree>
      <p:nvGrpSpPr>
        <p:cNvPr id="202" name="Shape 202"/>
        <p:cNvGrpSpPr/>
        <p:nvPr/>
      </p:nvGrpSpPr>
      <p:grpSpPr>
        <a:xfrm>
          <a:off x="0" y="0"/>
          <a:ext cx="0" cy="0"/>
          <a:chOff x="0" y="0"/>
          <a:chExt cx="0" cy="0"/>
        </a:xfrm>
      </p:grpSpPr>
      <p:sp>
        <p:nvSpPr>
          <p:cNvPr id="203" name="Google Shape;203;p21"/>
          <p:cNvSpPr txBox="1"/>
          <p:nvPr/>
        </p:nvSpPr>
        <p:spPr>
          <a:xfrm>
            <a:off x="6914000" y="1333100"/>
            <a:ext cx="1989600" cy="3570600"/>
          </a:xfrm>
          <a:prstGeom prst="rect">
            <a:avLst/>
          </a:prstGeom>
          <a:solidFill>
            <a:srgbClr val="F0F0F0"/>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04" name="Google Shape;204;p21"/>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05" name="Google Shape;205;p21"/>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06" name="Google Shape;206;p21"/>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07" name="Google Shape;207;p21"/>
          <p:cNvSpPr txBox="1"/>
          <p:nvPr>
            <p:ph idx="2"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08" name="Google Shape;208;p21"/>
          <p:cNvCxnSpPr/>
          <p:nvPr/>
        </p:nvCxnSpPr>
        <p:spPr>
          <a:xfrm>
            <a:off x="239299" y="1338866"/>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09" name="Google Shape;209;p21"/>
          <p:cNvCxnSpPr/>
          <p:nvPr/>
        </p:nvCxnSpPr>
        <p:spPr>
          <a:xfrm>
            <a:off x="239299" y="4899219"/>
            <a:ext cx="6440100" cy="0"/>
          </a:xfrm>
          <a:prstGeom prst="straightConnector1">
            <a:avLst/>
          </a:prstGeom>
          <a:noFill/>
          <a:ln cap="flat" cmpd="sng" w="9525">
            <a:solidFill>
              <a:schemeClr val="dk1"/>
            </a:solidFill>
            <a:prstDash val="solid"/>
            <a:miter lim="400000"/>
            <a:headEnd len="sm" w="sm" type="none"/>
            <a:tailEnd len="sm" w="sm" type="none"/>
          </a:ln>
        </p:spPr>
      </p:cxnSp>
      <p:sp>
        <p:nvSpPr>
          <p:cNvPr id="210" name="Google Shape;210;p21"/>
          <p:cNvSpPr txBox="1"/>
          <p:nvPr>
            <p:ph idx="3" type="body"/>
          </p:nvPr>
        </p:nvSpPr>
        <p:spPr>
          <a:xfrm>
            <a:off x="239400" y="1576475"/>
            <a:ext cx="4213800" cy="30852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211" name="Google Shape;211;p21"/>
          <p:cNvSpPr txBox="1"/>
          <p:nvPr>
            <p:ph idx="4" type="body"/>
          </p:nvPr>
        </p:nvSpPr>
        <p:spPr>
          <a:xfrm>
            <a:off x="469080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212" name="Google Shape;212;p21"/>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3 Column">
  <p:cSld name="TITLE_2_1_1_1_1_1_1_1_1_1_1_1_1_1">
    <p:bg>
      <p:bgPr>
        <a:solidFill>
          <a:srgbClr val="FFFFFF"/>
        </a:solidFill>
      </p:bgPr>
    </p:bg>
    <p:spTree>
      <p:nvGrpSpPr>
        <p:cNvPr id="213" name="Shape 213"/>
        <p:cNvGrpSpPr/>
        <p:nvPr/>
      </p:nvGrpSpPr>
      <p:grpSpPr>
        <a:xfrm>
          <a:off x="0" y="0"/>
          <a:ext cx="0" cy="0"/>
          <a:chOff x="0" y="0"/>
          <a:chExt cx="0" cy="0"/>
        </a:xfrm>
      </p:grpSpPr>
      <p:sp>
        <p:nvSpPr>
          <p:cNvPr id="214" name="Google Shape;214;p22"/>
          <p:cNvSpPr txBox="1"/>
          <p:nvPr/>
        </p:nvSpPr>
        <p:spPr>
          <a:xfrm>
            <a:off x="6914000" y="1333100"/>
            <a:ext cx="1989600" cy="3570600"/>
          </a:xfrm>
          <a:prstGeom prst="rect">
            <a:avLst/>
          </a:prstGeom>
          <a:solidFill>
            <a:schemeClr val="accent4"/>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15" name="Google Shape;215;p22"/>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16" name="Google Shape;216;p22"/>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17" name="Google Shape;217;p22"/>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18" name="Google Shape;218;p22"/>
          <p:cNvSpPr txBox="1"/>
          <p:nvPr>
            <p:ph idx="2"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19" name="Google Shape;219;p22"/>
          <p:cNvCxnSpPr/>
          <p:nvPr/>
        </p:nvCxnSpPr>
        <p:spPr>
          <a:xfrm>
            <a:off x="239299" y="1338866"/>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20" name="Google Shape;220;p22"/>
          <p:cNvCxnSpPr/>
          <p:nvPr/>
        </p:nvCxnSpPr>
        <p:spPr>
          <a:xfrm>
            <a:off x="239299" y="4899219"/>
            <a:ext cx="6440100" cy="0"/>
          </a:xfrm>
          <a:prstGeom prst="straightConnector1">
            <a:avLst/>
          </a:prstGeom>
          <a:noFill/>
          <a:ln cap="flat" cmpd="sng" w="9525">
            <a:solidFill>
              <a:schemeClr val="dk1"/>
            </a:solidFill>
            <a:prstDash val="solid"/>
            <a:miter lim="400000"/>
            <a:headEnd len="sm" w="sm" type="none"/>
            <a:tailEnd len="sm" w="sm" type="none"/>
          </a:ln>
        </p:spPr>
      </p:cxnSp>
      <p:sp>
        <p:nvSpPr>
          <p:cNvPr id="221" name="Google Shape;221;p22"/>
          <p:cNvSpPr txBox="1"/>
          <p:nvPr>
            <p:ph idx="3" type="body"/>
          </p:nvPr>
        </p:nvSpPr>
        <p:spPr>
          <a:xfrm>
            <a:off x="469080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22" name="Google Shape;222;p22"/>
          <p:cNvSpPr txBox="1"/>
          <p:nvPr>
            <p:ph idx="4" type="body"/>
          </p:nvPr>
        </p:nvSpPr>
        <p:spPr>
          <a:xfrm>
            <a:off x="246455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23" name="Google Shape;223;p22"/>
          <p:cNvSpPr txBox="1"/>
          <p:nvPr>
            <p:ph idx="5" type="body"/>
          </p:nvPr>
        </p:nvSpPr>
        <p:spPr>
          <a:xfrm>
            <a:off x="23830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224" name="Google Shape;224;p22"/>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3 Column 1 Alt Color">
  <p:cSld name="TITLE_2_1_1_1_1_1_1_1_1_1_1_1_1_1_2">
    <p:bg>
      <p:bgPr>
        <a:solidFill>
          <a:srgbClr val="FFFFFF"/>
        </a:solidFill>
      </p:bgPr>
    </p:bg>
    <p:spTree>
      <p:nvGrpSpPr>
        <p:cNvPr id="225" name="Shape 225"/>
        <p:cNvGrpSpPr/>
        <p:nvPr/>
      </p:nvGrpSpPr>
      <p:grpSpPr>
        <a:xfrm>
          <a:off x="0" y="0"/>
          <a:ext cx="0" cy="0"/>
          <a:chOff x="0" y="0"/>
          <a:chExt cx="0" cy="0"/>
        </a:xfrm>
      </p:grpSpPr>
      <p:sp>
        <p:nvSpPr>
          <p:cNvPr id="226" name="Google Shape;226;p23"/>
          <p:cNvSpPr txBox="1"/>
          <p:nvPr/>
        </p:nvSpPr>
        <p:spPr>
          <a:xfrm>
            <a:off x="6914000" y="1333100"/>
            <a:ext cx="1989600" cy="3570600"/>
          </a:xfrm>
          <a:prstGeom prst="rect">
            <a:avLst/>
          </a:prstGeom>
          <a:solidFill>
            <a:srgbClr val="F0F0F0"/>
          </a:solidFill>
          <a:ln>
            <a:noFill/>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27" name="Google Shape;227;p23"/>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28" name="Google Shape;228;p23"/>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29" name="Google Shape;229;p23"/>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30" name="Google Shape;230;p23"/>
          <p:cNvSpPr txBox="1"/>
          <p:nvPr>
            <p:ph idx="2"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31" name="Google Shape;231;p23"/>
          <p:cNvCxnSpPr/>
          <p:nvPr/>
        </p:nvCxnSpPr>
        <p:spPr>
          <a:xfrm>
            <a:off x="239299" y="1338866"/>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32" name="Google Shape;232;p23"/>
          <p:cNvCxnSpPr/>
          <p:nvPr/>
        </p:nvCxnSpPr>
        <p:spPr>
          <a:xfrm>
            <a:off x="239299" y="4899219"/>
            <a:ext cx="6440100" cy="0"/>
          </a:xfrm>
          <a:prstGeom prst="straightConnector1">
            <a:avLst/>
          </a:prstGeom>
          <a:noFill/>
          <a:ln cap="flat" cmpd="sng" w="9525">
            <a:solidFill>
              <a:schemeClr val="dk1"/>
            </a:solidFill>
            <a:prstDash val="solid"/>
            <a:miter lim="400000"/>
            <a:headEnd len="sm" w="sm" type="none"/>
            <a:tailEnd len="sm" w="sm" type="none"/>
          </a:ln>
        </p:spPr>
      </p:cxnSp>
      <p:sp>
        <p:nvSpPr>
          <p:cNvPr id="233" name="Google Shape;233;p23"/>
          <p:cNvSpPr txBox="1"/>
          <p:nvPr>
            <p:ph idx="3" type="body"/>
          </p:nvPr>
        </p:nvSpPr>
        <p:spPr>
          <a:xfrm>
            <a:off x="469080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34" name="Google Shape;234;p23"/>
          <p:cNvSpPr txBox="1"/>
          <p:nvPr>
            <p:ph idx="4" type="body"/>
          </p:nvPr>
        </p:nvSpPr>
        <p:spPr>
          <a:xfrm>
            <a:off x="246455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35" name="Google Shape;235;p23"/>
          <p:cNvSpPr txBox="1"/>
          <p:nvPr>
            <p:ph idx="5" type="body"/>
          </p:nvPr>
        </p:nvSpPr>
        <p:spPr>
          <a:xfrm>
            <a:off x="238300" y="1576400"/>
            <a:ext cx="1989600" cy="30852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236" name="Google Shape;236;p23"/>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3 Column &amp; Icons">
  <p:cSld name="TITLE_2_1_1_1_1_1_1_1_1_1_1_1_1_1_1">
    <p:bg>
      <p:bgPr>
        <a:solidFill>
          <a:srgbClr val="FFFFFF"/>
        </a:solidFill>
      </p:bgPr>
    </p:bg>
    <p:spTree>
      <p:nvGrpSpPr>
        <p:cNvPr id="237" name="Shape 237"/>
        <p:cNvGrpSpPr/>
        <p:nvPr/>
      </p:nvGrpSpPr>
      <p:grpSpPr>
        <a:xfrm>
          <a:off x="0" y="0"/>
          <a:ext cx="0" cy="0"/>
          <a:chOff x="0" y="0"/>
          <a:chExt cx="0" cy="0"/>
        </a:xfrm>
      </p:grpSpPr>
      <p:sp>
        <p:nvSpPr>
          <p:cNvPr id="238" name="Google Shape;238;p24"/>
          <p:cNvSpPr txBox="1"/>
          <p:nvPr/>
        </p:nvSpPr>
        <p:spPr>
          <a:xfrm>
            <a:off x="6914000" y="1333100"/>
            <a:ext cx="1989600" cy="3570600"/>
          </a:xfrm>
          <a:prstGeom prst="rect">
            <a:avLst/>
          </a:prstGeom>
          <a:noFill/>
          <a:ln cap="flat" cmpd="sng" w="9525">
            <a:solidFill>
              <a:schemeClr val="dk1"/>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39" name="Google Shape;239;p24"/>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40" name="Google Shape;240;p24"/>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41" name="Google Shape;241;p24"/>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42" name="Google Shape;242;p24"/>
          <p:cNvSpPr txBox="1"/>
          <p:nvPr>
            <p:ph idx="2"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43" name="Google Shape;243;p24"/>
          <p:cNvCxnSpPr/>
          <p:nvPr/>
        </p:nvCxnSpPr>
        <p:spPr>
          <a:xfrm>
            <a:off x="239299" y="1333100"/>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44" name="Google Shape;244;p24"/>
          <p:cNvCxnSpPr/>
          <p:nvPr/>
        </p:nvCxnSpPr>
        <p:spPr>
          <a:xfrm>
            <a:off x="239299" y="4903700"/>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45" name="Google Shape;245;p24"/>
          <p:cNvCxnSpPr/>
          <p:nvPr/>
        </p:nvCxnSpPr>
        <p:spPr>
          <a:xfrm>
            <a:off x="239324" y="2571750"/>
            <a:ext cx="1986300" cy="0"/>
          </a:xfrm>
          <a:prstGeom prst="straightConnector1">
            <a:avLst/>
          </a:prstGeom>
          <a:noFill/>
          <a:ln cap="flat" cmpd="sng" w="9525">
            <a:solidFill>
              <a:srgbClr val="222222"/>
            </a:solidFill>
            <a:prstDash val="solid"/>
            <a:miter lim="400000"/>
            <a:headEnd len="sm" w="sm" type="none"/>
            <a:tailEnd len="sm" w="sm" type="none"/>
          </a:ln>
        </p:spPr>
      </p:cxnSp>
      <p:cxnSp>
        <p:nvCxnSpPr>
          <p:cNvPr id="246" name="Google Shape;246;p24"/>
          <p:cNvCxnSpPr/>
          <p:nvPr/>
        </p:nvCxnSpPr>
        <p:spPr>
          <a:xfrm>
            <a:off x="2464188" y="2571750"/>
            <a:ext cx="1989900" cy="0"/>
          </a:xfrm>
          <a:prstGeom prst="straightConnector1">
            <a:avLst/>
          </a:prstGeom>
          <a:noFill/>
          <a:ln cap="flat" cmpd="sng" w="9525">
            <a:solidFill>
              <a:srgbClr val="222222"/>
            </a:solidFill>
            <a:prstDash val="solid"/>
            <a:miter lim="400000"/>
            <a:headEnd len="sm" w="sm" type="none"/>
            <a:tailEnd len="sm" w="sm" type="none"/>
          </a:ln>
        </p:spPr>
      </p:cxnSp>
      <p:cxnSp>
        <p:nvCxnSpPr>
          <p:cNvPr id="247" name="Google Shape;247;p24"/>
          <p:cNvCxnSpPr/>
          <p:nvPr/>
        </p:nvCxnSpPr>
        <p:spPr>
          <a:xfrm>
            <a:off x="4689101" y="2571750"/>
            <a:ext cx="1991400" cy="0"/>
          </a:xfrm>
          <a:prstGeom prst="straightConnector1">
            <a:avLst/>
          </a:prstGeom>
          <a:noFill/>
          <a:ln cap="flat" cmpd="sng" w="9525">
            <a:solidFill>
              <a:srgbClr val="222222"/>
            </a:solidFill>
            <a:prstDash val="solid"/>
            <a:miter lim="400000"/>
            <a:headEnd len="sm" w="sm" type="none"/>
            <a:tailEnd len="sm" w="sm" type="none"/>
          </a:ln>
        </p:spPr>
      </p:cxnSp>
      <p:sp>
        <p:nvSpPr>
          <p:cNvPr id="248" name="Google Shape;248;p24"/>
          <p:cNvSpPr txBox="1"/>
          <p:nvPr>
            <p:ph idx="3" type="body"/>
          </p:nvPr>
        </p:nvSpPr>
        <p:spPr>
          <a:xfrm>
            <a:off x="4689100" y="2787250"/>
            <a:ext cx="1989600" cy="1874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49" name="Google Shape;249;p24"/>
          <p:cNvSpPr txBox="1"/>
          <p:nvPr>
            <p:ph idx="4" type="body"/>
          </p:nvPr>
        </p:nvSpPr>
        <p:spPr>
          <a:xfrm>
            <a:off x="2464197" y="2787250"/>
            <a:ext cx="1989600" cy="1874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50" name="Google Shape;250;p24"/>
          <p:cNvSpPr txBox="1"/>
          <p:nvPr>
            <p:ph idx="5" type="body"/>
          </p:nvPr>
        </p:nvSpPr>
        <p:spPr>
          <a:xfrm>
            <a:off x="239325" y="2787250"/>
            <a:ext cx="1989600" cy="1874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251" name="Google Shape;251;p24"/>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3 Column &amp; Stats">
  <p:cSld name="TITLE_2_1_1_1_1_1_1_1_1_1_1_1_1_1_1_1">
    <p:bg>
      <p:bgPr>
        <a:solidFill>
          <a:srgbClr val="FFFFFF"/>
        </a:solidFill>
      </p:bgPr>
    </p:bg>
    <p:spTree>
      <p:nvGrpSpPr>
        <p:cNvPr id="252" name="Shape 252"/>
        <p:cNvGrpSpPr/>
        <p:nvPr/>
      </p:nvGrpSpPr>
      <p:grpSpPr>
        <a:xfrm>
          <a:off x="0" y="0"/>
          <a:ext cx="0" cy="0"/>
          <a:chOff x="0" y="0"/>
          <a:chExt cx="0" cy="0"/>
        </a:xfrm>
      </p:grpSpPr>
      <p:sp>
        <p:nvSpPr>
          <p:cNvPr id="253" name="Google Shape;253;p25"/>
          <p:cNvSpPr txBox="1"/>
          <p:nvPr>
            <p:ph idx="1" type="body"/>
          </p:nvPr>
        </p:nvSpPr>
        <p:spPr>
          <a:xfrm>
            <a:off x="239325" y="1607352"/>
            <a:ext cx="1989600" cy="771000"/>
          </a:xfrm>
          <a:prstGeom prst="rect">
            <a:avLst/>
          </a:prstGeom>
        </p:spPr>
        <p:txBody>
          <a:bodyPr anchorCtr="0" anchor="t"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sp>
        <p:nvSpPr>
          <p:cNvPr id="254" name="Google Shape;254;p25"/>
          <p:cNvSpPr txBox="1"/>
          <p:nvPr>
            <p:ph idx="2" type="body"/>
          </p:nvPr>
        </p:nvSpPr>
        <p:spPr>
          <a:xfrm>
            <a:off x="2464200" y="1607352"/>
            <a:ext cx="1989600" cy="771000"/>
          </a:xfrm>
          <a:prstGeom prst="rect">
            <a:avLst/>
          </a:prstGeom>
        </p:spPr>
        <p:txBody>
          <a:bodyPr anchorCtr="0" anchor="t"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sp>
        <p:nvSpPr>
          <p:cNvPr id="255" name="Google Shape;255;p25"/>
          <p:cNvSpPr txBox="1"/>
          <p:nvPr>
            <p:ph idx="3" type="body"/>
          </p:nvPr>
        </p:nvSpPr>
        <p:spPr>
          <a:xfrm>
            <a:off x="4689075" y="1607352"/>
            <a:ext cx="1989600" cy="771000"/>
          </a:xfrm>
          <a:prstGeom prst="rect">
            <a:avLst/>
          </a:prstGeom>
        </p:spPr>
        <p:txBody>
          <a:bodyPr anchorCtr="0" anchor="t" bIns="0" lIns="0" spcFirstLastPara="1" rIns="0" wrap="square" tIns="0">
            <a:noAutofit/>
          </a:bodyPr>
          <a:lstStyle>
            <a:lvl1pPr indent="-469900" lvl="0" marL="457200" rtl="0">
              <a:lnSpc>
                <a:spcPct val="100000"/>
              </a:lnSpc>
              <a:spcBef>
                <a:spcPts val="0"/>
              </a:spcBef>
              <a:spcAft>
                <a:spcPts val="0"/>
              </a:spcAft>
              <a:buSzPts val="3800"/>
              <a:buChar char="●"/>
              <a:defRPr sz="3800">
                <a:solidFill>
                  <a:schemeClr val="dk2"/>
                </a:solidFill>
              </a:defRPr>
            </a:lvl1pPr>
            <a:lvl2pPr indent="-469900" lvl="1" marL="914400" rtl="0">
              <a:lnSpc>
                <a:spcPct val="100000"/>
              </a:lnSpc>
              <a:spcBef>
                <a:spcPts val="0"/>
              </a:spcBef>
              <a:spcAft>
                <a:spcPts val="0"/>
              </a:spcAft>
              <a:buSzPts val="3800"/>
              <a:buChar char="●"/>
              <a:defRPr sz="3800">
                <a:solidFill>
                  <a:schemeClr val="dk2"/>
                </a:solidFill>
              </a:defRPr>
            </a:lvl2pPr>
            <a:lvl3pPr indent="-469900" lvl="2" marL="1371600" rtl="0">
              <a:lnSpc>
                <a:spcPct val="100000"/>
              </a:lnSpc>
              <a:spcBef>
                <a:spcPts val="0"/>
              </a:spcBef>
              <a:spcAft>
                <a:spcPts val="0"/>
              </a:spcAft>
              <a:buSzPts val="3800"/>
              <a:buChar char="●"/>
              <a:defRPr sz="3800">
                <a:solidFill>
                  <a:schemeClr val="dk2"/>
                </a:solidFill>
              </a:defRPr>
            </a:lvl3pPr>
            <a:lvl4pPr indent="-469900" lvl="3" marL="1828800" rtl="0">
              <a:lnSpc>
                <a:spcPct val="100000"/>
              </a:lnSpc>
              <a:spcBef>
                <a:spcPts val="0"/>
              </a:spcBef>
              <a:spcAft>
                <a:spcPts val="0"/>
              </a:spcAft>
              <a:buSzPts val="3800"/>
              <a:buChar char="●"/>
              <a:defRPr sz="3800">
                <a:solidFill>
                  <a:schemeClr val="dk2"/>
                </a:solidFill>
              </a:defRPr>
            </a:lvl4pPr>
            <a:lvl5pPr indent="-469900" lvl="4" marL="2286000" rtl="0">
              <a:lnSpc>
                <a:spcPct val="100000"/>
              </a:lnSpc>
              <a:spcBef>
                <a:spcPts val="0"/>
              </a:spcBef>
              <a:spcAft>
                <a:spcPts val="0"/>
              </a:spcAft>
              <a:buSzPts val="3800"/>
              <a:buChar char="●"/>
              <a:defRPr sz="3800">
                <a:solidFill>
                  <a:schemeClr val="dk2"/>
                </a:solidFill>
              </a:defRPr>
            </a:lvl5pPr>
            <a:lvl6pPr indent="-469900" lvl="5" marL="2743200" rtl="0">
              <a:lnSpc>
                <a:spcPct val="100000"/>
              </a:lnSpc>
              <a:spcBef>
                <a:spcPts val="0"/>
              </a:spcBef>
              <a:spcAft>
                <a:spcPts val="0"/>
              </a:spcAft>
              <a:buSzPts val="3800"/>
              <a:buChar char="●"/>
              <a:defRPr sz="3800">
                <a:solidFill>
                  <a:schemeClr val="dk2"/>
                </a:solidFill>
              </a:defRPr>
            </a:lvl6pPr>
            <a:lvl7pPr indent="-469900" lvl="6" marL="3200400" rtl="0">
              <a:lnSpc>
                <a:spcPct val="100000"/>
              </a:lnSpc>
              <a:spcBef>
                <a:spcPts val="0"/>
              </a:spcBef>
              <a:spcAft>
                <a:spcPts val="0"/>
              </a:spcAft>
              <a:buSzPts val="3800"/>
              <a:buChar char="●"/>
              <a:defRPr sz="3800">
                <a:solidFill>
                  <a:schemeClr val="dk2"/>
                </a:solidFill>
              </a:defRPr>
            </a:lvl7pPr>
            <a:lvl8pPr indent="-469900" lvl="7" marL="3657600" rtl="0">
              <a:lnSpc>
                <a:spcPct val="100000"/>
              </a:lnSpc>
              <a:spcBef>
                <a:spcPts val="0"/>
              </a:spcBef>
              <a:spcAft>
                <a:spcPts val="0"/>
              </a:spcAft>
              <a:buSzPts val="3800"/>
              <a:buChar char="●"/>
              <a:defRPr sz="3800">
                <a:solidFill>
                  <a:schemeClr val="dk2"/>
                </a:solidFill>
              </a:defRPr>
            </a:lvl8pPr>
            <a:lvl9pPr indent="-469900" lvl="8" marL="4114800" rtl="0">
              <a:lnSpc>
                <a:spcPct val="100000"/>
              </a:lnSpc>
              <a:spcBef>
                <a:spcPts val="0"/>
              </a:spcBef>
              <a:spcAft>
                <a:spcPts val="0"/>
              </a:spcAft>
              <a:buSzPts val="3800"/>
              <a:buChar char="●"/>
              <a:defRPr sz="3800">
                <a:solidFill>
                  <a:schemeClr val="dk2"/>
                </a:solidFill>
              </a:defRPr>
            </a:lvl9pPr>
          </a:lstStyle>
          <a:p/>
        </p:txBody>
      </p:sp>
      <p:sp>
        <p:nvSpPr>
          <p:cNvPr id="256" name="Google Shape;256;p25"/>
          <p:cNvSpPr txBox="1"/>
          <p:nvPr/>
        </p:nvSpPr>
        <p:spPr>
          <a:xfrm>
            <a:off x="6914000" y="1333100"/>
            <a:ext cx="1989600" cy="3570600"/>
          </a:xfrm>
          <a:prstGeom prst="rect">
            <a:avLst/>
          </a:prstGeom>
          <a:noFill/>
          <a:ln cap="flat" cmpd="sng" w="9525">
            <a:solidFill>
              <a:schemeClr val="dk1"/>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57" name="Google Shape;257;p25"/>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58" name="Google Shape;258;p25"/>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59" name="Google Shape;259;p25"/>
          <p:cNvSpPr txBox="1"/>
          <p:nvPr>
            <p:ph idx="4"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60" name="Google Shape;260;p25"/>
          <p:cNvSpPr txBox="1"/>
          <p:nvPr>
            <p:ph idx="5"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61" name="Google Shape;261;p25"/>
          <p:cNvCxnSpPr/>
          <p:nvPr/>
        </p:nvCxnSpPr>
        <p:spPr>
          <a:xfrm>
            <a:off x="239299" y="1333100"/>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62" name="Google Shape;262;p25"/>
          <p:cNvCxnSpPr/>
          <p:nvPr/>
        </p:nvCxnSpPr>
        <p:spPr>
          <a:xfrm>
            <a:off x="239299" y="4903700"/>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63" name="Google Shape;263;p25"/>
          <p:cNvCxnSpPr/>
          <p:nvPr/>
        </p:nvCxnSpPr>
        <p:spPr>
          <a:xfrm>
            <a:off x="239324" y="2571750"/>
            <a:ext cx="1986300" cy="0"/>
          </a:xfrm>
          <a:prstGeom prst="straightConnector1">
            <a:avLst/>
          </a:prstGeom>
          <a:noFill/>
          <a:ln cap="flat" cmpd="sng" w="9525">
            <a:solidFill>
              <a:srgbClr val="222222"/>
            </a:solidFill>
            <a:prstDash val="solid"/>
            <a:miter lim="400000"/>
            <a:headEnd len="sm" w="sm" type="none"/>
            <a:tailEnd len="sm" w="sm" type="none"/>
          </a:ln>
        </p:spPr>
      </p:cxnSp>
      <p:cxnSp>
        <p:nvCxnSpPr>
          <p:cNvPr id="264" name="Google Shape;264;p25"/>
          <p:cNvCxnSpPr/>
          <p:nvPr/>
        </p:nvCxnSpPr>
        <p:spPr>
          <a:xfrm>
            <a:off x="2464188" y="2571750"/>
            <a:ext cx="1989900" cy="0"/>
          </a:xfrm>
          <a:prstGeom prst="straightConnector1">
            <a:avLst/>
          </a:prstGeom>
          <a:noFill/>
          <a:ln cap="flat" cmpd="sng" w="9525">
            <a:solidFill>
              <a:srgbClr val="222222"/>
            </a:solidFill>
            <a:prstDash val="solid"/>
            <a:miter lim="400000"/>
            <a:headEnd len="sm" w="sm" type="none"/>
            <a:tailEnd len="sm" w="sm" type="none"/>
          </a:ln>
        </p:spPr>
      </p:cxnSp>
      <p:cxnSp>
        <p:nvCxnSpPr>
          <p:cNvPr id="265" name="Google Shape;265;p25"/>
          <p:cNvCxnSpPr/>
          <p:nvPr/>
        </p:nvCxnSpPr>
        <p:spPr>
          <a:xfrm>
            <a:off x="4689101" y="2571750"/>
            <a:ext cx="1991400" cy="0"/>
          </a:xfrm>
          <a:prstGeom prst="straightConnector1">
            <a:avLst/>
          </a:prstGeom>
          <a:noFill/>
          <a:ln cap="flat" cmpd="sng" w="9525">
            <a:solidFill>
              <a:srgbClr val="222222"/>
            </a:solidFill>
            <a:prstDash val="solid"/>
            <a:miter lim="400000"/>
            <a:headEnd len="sm" w="sm" type="none"/>
            <a:tailEnd len="sm" w="sm" type="none"/>
          </a:ln>
        </p:spPr>
      </p:cxnSp>
      <p:sp>
        <p:nvSpPr>
          <p:cNvPr id="266" name="Google Shape;266;p25"/>
          <p:cNvSpPr txBox="1"/>
          <p:nvPr>
            <p:ph idx="6" type="body"/>
          </p:nvPr>
        </p:nvSpPr>
        <p:spPr>
          <a:xfrm>
            <a:off x="4689100" y="2787250"/>
            <a:ext cx="1989600" cy="1874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67" name="Google Shape;267;p25"/>
          <p:cNvSpPr txBox="1"/>
          <p:nvPr>
            <p:ph idx="7" type="body"/>
          </p:nvPr>
        </p:nvSpPr>
        <p:spPr>
          <a:xfrm>
            <a:off x="2464197" y="2787250"/>
            <a:ext cx="1989600" cy="1874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268" name="Google Shape;268;p25"/>
          <p:cNvSpPr txBox="1"/>
          <p:nvPr>
            <p:ph idx="8" type="body"/>
          </p:nvPr>
        </p:nvSpPr>
        <p:spPr>
          <a:xfrm>
            <a:off x="239325" y="2787250"/>
            <a:ext cx="1989600" cy="18744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269" name="Google Shape;269;p25"/>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Quote &amp; Icons">
  <p:cSld name="TITLE_2_1_1_1_1_1_1_1_1_1_1_1_1_1_1_1_1">
    <p:bg>
      <p:bgPr>
        <a:solidFill>
          <a:srgbClr val="FFFFFF"/>
        </a:solidFill>
      </p:bgPr>
    </p:bg>
    <p:spTree>
      <p:nvGrpSpPr>
        <p:cNvPr id="270" name="Shape 270"/>
        <p:cNvGrpSpPr/>
        <p:nvPr/>
      </p:nvGrpSpPr>
      <p:grpSpPr>
        <a:xfrm>
          <a:off x="0" y="0"/>
          <a:ext cx="0" cy="0"/>
          <a:chOff x="0" y="0"/>
          <a:chExt cx="0" cy="0"/>
        </a:xfrm>
      </p:grpSpPr>
      <p:sp>
        <p:nvSpPr>
          <p:cNvPr id="271" name="Google Shape;271;p26"/>
          <p:cNvSpPr txBox="1"/>
          <p:nvPr/>
        </p:nvSpPr>
        <p:spPr>
          <a:xfrm>
            <a:off x="6914000" y="1333100"/>
            <a:ext cx="1989600" cy="3570600"/>
          </a:xfrm>
          <a:prstGeom prst="rect">
            <a:avLst/>
          </a:prstGeom>
          <a:noFill/>
          <a:ln cap="flat" cmpd="sng" w="9525">
            <a:solidFill>
              <a:schemeClr val="dk1"/>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72" name="Google Shape;272;p26"/>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73" name="Google Shape;273;p26"/>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74" name="Google Shape;274;p26"/>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75" name="Google Shape;275;p26"/>
          <p:cNvSpPr txBox="1"/>
          <p:nvPr>
            <p:ph idx="2"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76" name="Google Shape;276;p26"/>
          <p:cNvCxnSpPr/>
          <p:nvPr/>
        </p:nvCxnSpPr>
        <p:spPr>
          <a:xfrm>
            <a:off x="239299" y="1333100"/>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77" name="Google Shape;277;p26"/>
          <p:cNvCxnSpPr/>
          <p:nvPr/>
        </p:nvCxnSpPr>
        <p:spPr>
          <a:xfrm>
            <a:off x="239299" y="4903700"/>
            <a:ext cx="6440100" cy="0"/>
          </a:xfrm>
          <a:prstGeom prst="straightConnector1">
            <a:avLst/>
          </a:prstGeom>
          <a:noFill/>
          <a:ln cap="flat" cmpd="sng" w="9525">
            <a:solidFill>
              <a:schemeClr val="dk1"/>
            </a:solidFill>
            <a:prstDash val="solid"/>
            <a:miter lim="400000"/>
            <a:headEnd len="sm" w="sm" type="none"/>
            <a:tailEnd len="sm" w="sm" type="none"/>
          </a:ln>
        </p:spPr>
      </p:cxnSp>
      <p:sp>
        <p:nvSpPr>
          <p:cNvPr id="278" name="Google Shape;278;p26"/>
          <p:cNvSpPr txBox="1"/>
          <p:nvPr>
            <p:ph idx="3" type="body"/>
          </p:nvPr>
        </p:nvSpPr>
        <p:spPr>
          <a:xfrm>
            <a:off x="5249700" y="1596425"/>
            <a:ext cx="1430100" cy="843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500"/>
              </a:spcBef>
              <a:spcAft>
                <a:spcPts val="500"/>
              </a:spcAft>
              <a:buSzPts val="900"/>
              <a:buFont typeface="Inter Medium"/>
              <a:buChar char="●"/>
              <a:defRPr sz="900">
                <a:latin typeface="Inter Medium"/>
                <a:ea typeface="Inter Medium"/>
                <a:cs typeface="Inter Medium"/>
                <a:sym typeface="Inter Medium"/>
              </a:defRPr>
            </a:lvl9pPr>
          </a:lstStyle>
          <a:p/>
        </p:txBody>
      </p:sp>
      <p:sp>
        <p:nvSpPr>
          <p:cNvPr id="279" name="Google Shape;279;p26"/>
          <p:cNvSpPr txBox="1"/>
          <p:nvPr>
            <p:ph idx="4" type="body"/>
          </p:nvPr>
        </p:nvSpPr>
        <p:spPr>
          <a:xfrm>
            <a:off x="5249700" y="2618875"/>
            <a:ext cx="1430100" cy="843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500"/>
              </a:spcBef>
              <a:spcAft>
                <a:spcPts val="500"/>
              </a:spcAft>
              <a:buSzPts val="900"/>
              <a:buFont typeface="Inter Medium"/>
              <a:buChar char="●"/>
              <a:defRPr sz="900">
                <a:latin typeface="Inter Medium"/>
                <a:ea typeface="Inter Medium"/>
                <a:cs typeface="Inter Medium"/>
                <a:sym typeface="Inter Medium"/>
              </a:defRPr>
            </a:lvl9pPr>
          </a:lstStyle>
          <a:p/>
        </p:txBody>
      </p:sp>
      <p:sp>
        <p:nvSpPr>
          <p:cNvPr id="280" name="Google Shape;280;p26"/>
          <p:cNvSpPr txBox="1"/>
          <p:nvPr>
            <p:ph idx="5" type="body"/>
          </p:nvPr>
        </p:nvSpPr>
        <p:spPr>
          <a:xfrm>
            <a:off x="5249700" y="3641322"/>
            <a:ext cx="1430100" cy="843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50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500"/>
              </a:spcBef>
              <a:spcAft>
                <a:spcPts val="500"/>
              </a:spcAft>
              <a:buSzPts val="900"/>
              <a:buFont typeface="Inter Medium"/>
              <a:buChar char="●"/>
              <a:defRPr sz="900">
                <a:latin typeface="Inter Medium"/>
                <a:ea typeface="Inter Medium"/>
                <a:cs typeface="Inter Medium"/>
                <a:sym typeface="Inter Medium"/>
              </a:defRPr>
            </a:lvl9pPr>
          </a:lstStyle>
          <a:p/>
        </p:txBody>
      </p:sp>
      <p:sp>
        <p:nvSpPr>
          <p:cNvPr id="281" name="Google Shape;281;p26"/>
          <p:cNvSpPr txBox="1"/>
          <p:nvPr>
            <p:ph idx="6" type="body"/>
          </p:nvPr>
        </p:nvSpPr>
        <p:spPr>
          <a:xfrm>
            <a:off x="239400" y="1576475"/>
            <a:ext cx="4213800" cy="30852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pic>
        <p:nvPicPr>
          <p:cNvPr id="282" name="Google Shape;282;p26"/>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Case Study Quote &amp; Stats">
  <p:cSld name="TITLE_2_1_1_1_1_1_1_1_1_1_1_1_1_1_1_1_1_1">
    <p:bg>
      <p:bgPr>
        <a:solidFill>
          <a:srgbClr val="FFFFFF"/>
        </a:solidFill>
      </p:bgPr>
    </p:bg>
    <p:spTree>
      <p:nvGrpSpPr>
        <p:cNvPr id="283" name="Shape 283"/>
        <p:cNvGrpSpPr/>
        <p:nvPr/>
      </p:nvGrpSpPr>
      <p:grpSpPr>
        <a:xfrm>
          <a:off x="0" y="0"/>
          <a:ext cx="0" cy="0"/>
          <a:chOff x="0" y="0"/>
          <a:chExt cx="0" cy="0"/>
        </a:xfrm>
      </p:grpSpPr>
      <p:sp>
        <p:nvSpPr>
          <p:cNvPr id="284" name="Google Shape;284;p27"/>
          <p:cNvSpPr txBox="1"/>
          <p:nvPr>
            <p:ph idx="1" type="body"/>
          </p:nvPr>
        </p:nvSpPr>
        <p:spPr>
          <a:xfrm>
            <a:off x="4690300" y="1576477"/>
            <a:ext cx="1989600" cy="297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solidFill>
                  <a:schemeClr val="dk2"/>
                </a:solidFill>
              </a:defRPr>
            </a:lvl1pPr>
            <a:lvl2pPr indent="-349250" lvl="1" marL="914400" rtl="0">
              <a:lnSpc>
                <a:spcPct val="100000"/>
              </a:lnSpc>
              <a:spcBef>
                <a:spcPts val="0"/>
              </a:spcBef>
              <a:spcAft>
                <a:spcPts val="0"/>
              </a:spcAft>
              <a:buSzPts val="1900"/>
              <a:buChar char="●"/>
              <a:defRPr sz="1900">
                <a:solidFill>
                  <a:schemeClr val="dk2"/>
                </a:solidFill>
              </a:defRPr>
            </a:lvl2pPr>
            <a:lvl3pPr indent="-349250" lvl="2" marL="1371600" rtl="0">
              <a:lnSpc>
                <a:spcPct val="100000"/>
              </a:lnSpc>
              <a:spcBef>
                <a:spcPts val="0"/>
              </a:spcBef>
              <a:spcAft>
                <a:spcPts val="0"/>
              </a:spcAft>
              <a:buSzPts val="1900"/>
              <a:buChar char="●"/>
              <a:defRPr sz="1900">
                <a:solidFill>
                  <a:schemeClr val="dk2"/>
                </a:solidFill>
              </a:defRPr>
            </a:lvl3pPr>
            <a:lvl4pPr indent="-349250" lvl="3" marL="1828800" rtl="0">
              <a:lnSpc>
                <a:spcPct val="100000"/>
              </a:lnSpc>
              <a:spcBef>
                <a:spcPts val="0"/>
              </a:spcBef>
              <a:spcAft>
                <a:spcPts val="0"/>
              </a:spcAft>
              <a:buSzPts val="1900"/>
              <a:buChar char="●"/>
              <a:defRPr sz="1900">
                <a:solidFill>
                  <a:schemeClr val="dk2"/>
                </a:solidFill>
              </a:defRPr>
            </a:lvl4pPr>
            <a:lvl5pPr indent="-349250" lvl="4" marL="2286000" rtl="0">
              <a:lnSpc>
                <a:spcPct val="100000"/>
              </a:lnSpc>
              <a:spcBef>
                <a:spcPts val="0"/>
              </a:spcBef>
              <a:spcAft>
                <a:spcPts val="0"/>
              </a:spcAft>
              <a:buSzPts val="1900"/>
              <a:buChar char="●"/>
              <a:defRPr sz="1900">
                <a:solidFill>
                  <a:schemeClr val="dk2"/>
                </a:solidFill>
              </a:defRPr>
            </a:lvl5pPr>
            <a:lvl6pPr indent="-349250" lvl="5" marL="2743200" rtl="0">
              <a:lnSpc>
                <a:spcPct val="100000"/>
              </a:lnSpc>
              <a:spcBef>
                <a:spcPts val="0"/>
              </a:spcBef>
              <a:spcAft>
                <a:spcPts val="0"/>
              </a:spcAft>
              <a:buSzPts val="1900"/>
              <a:buChar char="●"/>
              <a:defRPr sz="1900">
                <a:solidFill>
                  <a:schemeClr val="dk2"/>
                </a:solidFill>
              </a:defRPr>
            </a:lvl6pPr>
            <a:lvl7pPr indent="-349250" lvl="6" marL="3200400" rtl="0">
              <a:lnSpc>
                <a:spcPct val="100000"/>
              </a:lnSpc>
              <a:spcBef>
                <a:spcPts val="0"/>
              </a:spcBef>
              <a:spcAft>
                <a:spcPts val="0"/>
              </a:spcAft>
              <a:buSzPts val="1900"/>
              <a:buChar char="●"/>
              <a:defRPr sz="1900">
                <a:solidFill>
                  <a:schemeClr val="dk2"/>
                </a:solidFill>
              </a:defRPr>
            </a:lvl7pPr>
            <a:lvl8pPr indent="-349250" lvl="7" marL="3657600" rtl="0">
              <a:lnSpc>
                <a:spcPct val="100000"/>
              </a:lnSpc>
              <a:spcBef>
                <a:spcPts val="0"/>
              </a:spcBef>
              <a:spcAft>
                <a:spcPts val="0"/>
              </a:spcAft>
              <a:buSzPts val="1900"/>
              <a:buChar char="●"/>
              <a:defRPr sz="1900">
                <a:solidFill>
                  <a:schemeClr val="dk2"/>
                </a:solidFill>
              </a:defRPr>
            </a:lvl8pPr>
            <a:lvl9pPr indent="-349250" lvl="8" marL="4114800" rtl="0">
              <a:lnSpc>
                <a:spcPct val="100000"/>
              </a:lnSpc>
              <a:spcBef>
                <a:spcPts val="0"/>
              </a:spcBef>
              <a:spcAft>
                <a:spcPts val="0"/>
              </a:spcAft>
              <a:buSzPts val="1900"/>
              <a:buChar char="●"/>
              <a:defRPr sz="1900">
                <a:solidFill>
                  <a:schemeClr val="dk2"/>
                </a:solidFill>
              </a:defRPr>
            </a:lvl9pPr>
          </a:lstStyle>
          <a:p/>
        </p:txBody>
      </p:sp>
      <p:sp>
        <p:nvSpPr>
          <p:cNvPr id="285" name="Google Shape;285;p27"/>
          <p:cNvSpPr txBox="1"/>
          <p:nvPr/>
        </p:nvSpPr>
        <p:spPr>
          <a:xfrm>
            <a:off x="6914000" y="1333100"/>
            <a:ext cx="1989600" cy="3570600"/>
          </a:xfrm>
          <a:prstGeom prst="rect">
            <a:avLst/>
          </a:prstGeom>
          <a:noFill/>
          <a:ln cap="flat" cmpd="sng" w="9525">
            <a:solidFill>
              <a:schemeClr val="dk1"/>
            </a:solidFill>
            <a:prstDash val="solid"/>
            <a:round/>
            <a:headEnd len="sm" w="sm" type="none"/>
            <a:tailEnd len="sm" w="sm" type="none"/>
          </a:ln>
        </p:spPr>
        <p:txBody>
          <a:bodyPr anchorCtr="0" anchor="t" bIns="119075" lIns="119075" spcFirstLastPara="1" rIns="119075" wrap="square" tIns="119075">
            <a:noAutofit/>
          </a:bodyPr>
          <a:lstStyle/>
          <a:p>
            <a:pPr indent="0" lvl="0" marL="0" rtl="0" algn="l">
              <a:lnSpc>
                <a:spcPct val="100000"/>
              </a:lnSpc>
              <a:spcBef>
                <a:spcPts val="800"/>
              </a:spcBef>
              <a:spcAft>
                <a:spcPts val="0"/>
              </a:spcAft>
              <a:buNone/>
            </a:pPr>
            <a:r>
              <a:t/>
            </a:r>
            <a:endParaRPr sz="500"/>
          </a:p>
        </p:txBody>
      </p:sp>
      <p:sp>
        <p:nvSpPr>
          <p:cNvPr id="286" name="Google Shape;286;p27"/>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87" name="Google Shape;287;p27"/>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288" name="Google Shape;288;p27"/>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289" name="Google Shape;289;p27"/>
          <p:cNvSpPr txBox="1"/>
          <p:nvPr>
            <p:ph idx="3" type="body"/>
          </p:nvPr>
        </p:nvSpPr>
        <p:spPr>
          <a:xfrm>
            <a:off x="7051100" y="2378250"/>
            <a:ext cx="1715400" cy="23883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cxnSp>
        <p:nvCxnSpPr>
          <p:cNvPr id="290" name="Google Shape;290;p27"/>
          <p:cNvCxnSpPr/>
          <p:nvPr/>
        </p:nvCxnSpPr>
        <p:spPr>
          <a:xfrm>
            <a:off x="239299" y="1333100"/>
            <a:ext cx="6440100" cy="0"/>
          </a:xfrm>
          <a:prstGeom prst="straightConnector1">
            <a:avLst/>
          </a:prstGeom>
          <a:noFill/>
          <a:ln cap="flat" cmpd="sng" w="9525">
            <a:solidFill>
              <a:schemeClr val="dk1"/>
            </a:solidFill>
            <a:prstDash val="solid"/>
            <a:miter lim="400000"/>
            <a:headEnd len="sm" w="sm" type="none"/>
            <a:tailEnd len="sm" w="sm" type="none"/>
          </a:ln>
        </p:spPr>
      </p:cxnSp>
      <p:cxnSp>
        <p:nvCxnSpPr>
          <p:cNvPr id="291" name="Google Shape;291;p27"/>
          <p:cNvCxnSpPr/>
          <p:nvPr/>
        </p:nvCxnSpPr>
        <p:spPr>
          <a:xfrm>
            <a:off x="239299" y="4903700"/>
            <a:ext cx="6440100" cy="0"/>
          </a:xfrm>
          <a:prstGeom prst="straightConnector1">
            <a:avLst/>
          </a:prstGeom>
          <a:noFill/>
          <a:ln cap="flat" cmpd="sng" w="9525">
            <a:solidFill>
              <a:schemeClr val="dk1"/>
            </a:solidFill>
            <a:prstDash val="solid"/>
            <a:miter lim="400000"/>
            <a:headEnd len="sm" w="sm" type="none"/>
            <a:tailEnd len="sm" w="sm" type="none"/>
          </a:ln>
        </p:spPr>
      </p:cxnSp>
      <p:sp>
        <p:nvSpPr>
          <p:cNvPr id="292" name="Google Shape;292;p27"/>
          <p:cNvSpPr txBox="1"/>
          <p:nvPr>
            <p:ph idx="4" type="body"/>
          </p:nvPr>
        </p:nvSpPr>
        <p:spPr>
          <a:xfrm>
            <a:off x="4690300" y="1916050"/>
            <a:ext cx="1989600" cy="5694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sp>
        <p:nvSpPr>
          <p:cNvPr id="293" name="Google Shape;293;p27"/>
          <p:cNvSpPr txBox="1"/>
          <p:nvPr>
            <p:ph idx="5" type="body"/>
          </p:nvPr>
        </p:nvSpPr>
        <p:spPr>
          <a:xfrm>
            <a:off x="239400" y="1576475"/>
            <a:ext cx="4213800" cy="30852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294" name="Google Shape;294;p27"/>
          <p:cNvSpPr txBox="1"/>
          <p:nvPr>
            <p:ph idx="6" type="body"/>
          </p:nvPr>
        </p:nvSpPr>
        <p:spPr>
          <a:xfrm>
            <a:off x="4690300" y="2656720"/>
            <a:ext cx="1989600" cy="297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solidFill>
                  <a:schemeClr val="dk2"/>
                </a:solidFill>
              </a:defRPr>
            </a:lvl1pPr>
            <a:lvl2pPr indent="-349250" lvl="1" marL="914400" rtl="0">
              <a:lnSpc>
                <a:spcPct val="100000"/>
              </a:lnSpc>
              <a:spcBef>
                <a:spcPts val="0"/>
              </a:spcBef>
              <a:spcAft>
                <a:spcPts val="0"/>
              </a:spcAft>
              <a:buSzPts val="1900"/>
              <a:buChar char="●"/>
              <a:defRPr sz="1900">
                <a:solidFill>
                  <a:schemeClr val="dk2"/>
                </a:solidFill>
              </a:defRPr>
            </a:lvl2pPr>
            <a:lvl3pPr indent="-349250" lvl="2" marL="1371600" rtl="0">
              <a:lnSpc>
                <a:spcPct val="100000"/>
              </a:lnSpc>
              <a:spcBef>
                <a:spcPts val="0"/>
              </a:spcBef>
              <a:spcAft>
                <a:spcPts val="0"/>
              </a:spcAft>
              <a:buSzPts val="1900"/>
              <a:buChar char="●"/>
              <a:defRPr sz="1900">
                <a:solidFill>
                  <a:schemeClr val="dk2"/>
                </a:solidFill>
              </a:defRPr>
            </a:lvl3pPr>
            <a:lvl4pPr indent="-349250" lvl="3" marL="1828800" rtl="0">
              <a:lnSpc>
                <a:spcPct val="100000"/>
              </a:lnSpc>
              <a:spcBef>
                <a:spcPts val="0"/>
              </a:spcBef>
              <a:spcAft>
                <a:spcPts val="0"/>
              </a:spcAft>
              <a:buSzPts val="1900"/>
              <a:buChar char="●"/>
              <a:defRPr sz="1900">
                <a:solidFill>
                  <a:schemeClr val="dk2"/>
                </a:solidFill>
              </a:defRPr>
            </a:lvl4pPr>
            <a:lvl5pPr indent="-349250" lvl="4" marL="2286000" rtl="0">
              <a:lnSpc>
                <a:spcPct val="100000"/>
              </a:lnSpc>
              <a:spcBef>
                <a:spcPts val="0"/>
              </a:spcBef>
              <a:spcAft>
                <a:spcPts val="0"/>
              </a:spcAft>
              <a:buSzPts val="1900"/>
              <a:buChar char="●"/>
              <a:defRPr sz="1900">
                <a:solidFill>
                  <a:schemeClr val="dk2"/>
                </a:solidFill>
              </a:defRPr>
            </a:lvl5pPr>
            <a:lvl6pPr indent="-349250" lvl="5" marL="2743200" rtl="0">
              <a:lnSpc>
                <a:spcPct val="100000"/>
              </a:lnSpc>
              <a:spcBef>
                <a:spcPts val="0"/>
              </a:spcBef>
              <a:spcAft>
                <a:spcPts val="0"/>
              </a:spcAft>
              <a:buSzPts val="1900"/>
              <a:buChar char="●"/>
              <a:defRPr sz="1900">
                <a:solidFill>
                  <a:schemeClr val="dk2"/>
                </a:solidFill>
              </a:defRPr>
            </a:lvl6pPr>
            <a:lvl7pPr indent="-349250" lvl="6" marL="3200400" rtl="0">
              <a:lnSpc>
                <a:spcPct val="100000"/>
              </a:lnSpc>
              <a:spcBef>
                <a:spcPts val="0"/>
              </a:spcBef>
              <a:spcAft>
                <a:spcPts val="0"/>
              </a:spcAft>
              <a:buSzPts val="1900"/>
              <a:buChar char="●"/>
              <a:defRPr sz="1900">
                <a:solidFill>
                  <a:schemeClr val="dk2"/>
                </a:solidFill>
              </a:defRPr>
            </a:lvl7pPr>
            <a:lvl8pPr indent="-349250" lvl="7" marL="3657600" rtl="0">
              <a:lnSpc>
                <a:spcPct val="100000"/>
              </a:lnSpc>
              <a:spcBef>
                <a:spcPts val="0"/>
              </a:spcBef>
              <a:spcAft>
                <a:spcPts val="0"/>
              </a:spcAft>
              <a:buSzPts val="1900"/>
              <a:buChar char="●"/>
              <a:defRPr sz="1900">
                <a:solidFill>
                  <a:schemeClr val="dk2"/>
                </a:solidFill>
              </a:defRPr>
            </a:lvl8pPr>
            <a:lvl9pPr indent="-349250" lvl="8" marL="4114800" rtl="0">
              <a:lnSpc>
                <a:spcPct val="100000"/>
              </a:lnSpc>
              <a:spcBef>
                <a:spcPts val="0"/>
              </a:spcBef>
              <a:spcAft>
                <a:spcPts val="0"/>
              </a:spcAft>
              <a:buSzPts val="1900"/>
              <a:buChar char="●"/>
              <a:defRPr sz="1900">
                <a:solidFill>
                  <a:schemeClr val="dk2"/>
                </a:solidFill>
              </a:defRPr>
            </a:lvl9pPr>
          </a:lstStyle>
          <a:p/>
        </p:txBody>
      </p:sp>
      <p:sp>
        <p:nvSpPr>
          <p:cNvPr id="295" name="Google Shape;295;p27"/>
          <p:cNvSpPr txBox="1"/>
          <p:nvPr>
            <p:ph idx="7" type="body"/>
          </p:nvPr>
        </p:nvSpPr>
        <p:spPr>
          <a:xfrm>
            <a:off x="4690300" y="2996293"/>
            <a:ext cx="1989600" cy="5694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sp>
        <p:nvSpPr>
          <p:cNvPr id="296" name="Google Shape;296;p27"/>
          <p:cNvSpPr txBox="1"/>
          <p:nvPr>
            <p:ph idx="8" type="body"/>
          </p:nvPr>
        </p:nvSpPr>
        <p:spPr>
          <a:xfrm>
            <a:off x="4690300" y="3736976"/>
            <a:ext cx="1989600" cy="297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solidFill>
                  <a:schemeClr val="dk2"/>
                </a:solidFill>
              </a:defRPr>
            </a:lvl1pPr>
            <a:lvl2pPr indent="-349250" lvl="1" marL="914400" rtl="0">
              <a:lnSpc>
                <a:spcPct val="100000"/>
              </a:lnSpc>
              <a:spcBef>
                <a:spcPts val="0"/>
              </a:spcBef>
              <a:spcAft>
                <a:spcPts val="0"/>
              </a:spcAft>
              <a:buSzPts val="1900"/>
              <a:buChar char="●"/>
              <a:defRPr sz="1900">
                <a:solidFill>
                  <a:schemeClr val="dk2"/>
                </a:solidFill>
              </a:defRPr>
            </a:lvl2pPr>
            <a:lvl3pPr indent="-349250" lvl="2" marL="1371600" rtl="0">
              <a:lnSpc>
                <a:spcPct val="100000"/>
              </a:lnSpc>
              <a:spcBef>
                <a:spcPts val="0"/>
              </a:spcBef>
              <a:spcAft>
                <a:spcPts val="0"/>
              </a:spcAft>
              <a:buSzPts val="1900"/>
              <a:buChar char="●"/>
              <a:defRPr sz="1900">
                <a:solidFill>
                  <a:schemeClr val="dk2"/>
                </a:solidFill>
              </a:defRPr>
            </a:lvl3pPr>
            <a:lvl4pPr indent="-349250" lvl="3" marL="1828800" rtl="0">
              <a:lnSpc>
                <a:spcPct val="100000"/>
              </a:lnSpc>
              <a:spcBef>
                <a:spcPts val="0"/>
              </a:spcBef>
              <a:spcAft>
                <a:spcPts val="0"/>
              </a:spcAft>
              <a:buSzPts val="1900"/>
              <a:buChar char="●"/>
              <a:defRPr sz="1900">
                <a:solidFill>
                  <a:schemeClr val="dk2"/>
                </a:solidFill>
              </a:defRPr>
            </a:lvl4pPr>
            <a:lvl5pPr indent="-349250" lvl="4" marL="2286000" rtl="0">
              <a:lnSpc>
                <a:spcPct val="100000"/>
              </a:lnSpc>
              <a:spcBef>
                <a:spcPts val="0"/>
              </a:spcBef>
              <a:spcAft>
                <a:spcPts val="0"/>
              </a:spcAft>
              <a:buSzPts val="1900"/>
              <a:buChar char="●"/>
              <a:defRPr sz="1900">
                <a:solidFill>
                  <a:schemeClr val="dk2"/>
                </a:solidFill>
              </a:defRPr>
            </a:lvl5pPr>
            <a:lvl6pPr indent="-349250" lvl="5" marL="2743200" rtl="0">
              <a:lnSpc>
                <a:spcPct val="100000"/>
              </a:lnSpc>
              <a:spcBef>
                <a:spcPts val="0"/>
              </a:spcBef>
              <a:spcAft>
                <a:spcPts val="0"/>
              </a:spcAft>
              <a:buSzPts val="1900"/>
              <a:buChar char="●"/>
              <a:defRPr sz="1900">
                <a:solidFill>
                  <a:schemeClr val="dk2"/>
                </a:solidFill>
              </a:defRPr>
            </a:lvl6pPr>
            <a:lvl7pPr indent="-349250" lvl="6" marL="3200400" rtl="0">
              <a:lnSpc>
                <a:spcPct val="100000"/>
              </a:lnSpc>
              <a:spcBef>
                <a:spcPts val="0"/>
              </a:spcBef>
              <a:spcAft>
                <a:spcPts val="0"/>
              </a:spcAft>
              <a:buSzPts val="1900"/>
              <a:buChar char="●"/>
              <a:defRPr sz="1900">
                <a:solidFill>
                  <a:schemeClr val="dk2"/>
                </a:solidFill>
              </a:defRPr>
            </a:lvl7pPr>
            <a:lvl8pPr indent="-349250" lvl="7" marL="3657600" rtl="0">
              <a:lnSpc>
                <a:spcPct val="100000"/>
              </a:lnSpc>
              <a:spcBef>
                <a:spcPts val="0"/>
              </a:spcBef>
              <a:spcAft>
                <a:spcPts val="0"/>
              </a:spcAft>
              <a:buSzPts val="1900"/>
              <a:buChar char="●"/>
              <a:defRPr sz="1900">
                <a:solidFill>
                  <a:schemeClr val="dk2"/>
                </a:solidFill>
              </a:defRPr>
            </a:lvl8pPr>
            <a:lvl9pPr indent="-349250" lvl="8" marL="4114800" rtl="0">
              <a:lnSpc>
                <a:spcPct val="100000"/>
              </a:lnSpc>
              <a:spcBef>
                <a:spcPts val="0"/>
              </a:spcBef>
              <a:spcAft>
                <a:spcPts val="0"/>
              </a:spcAft>
              <a:buSzPts val="1900"/>
              <a:buChar char="●"/>
              <a:defRPr sz="1900">
                <a:solidFill>
                  <a:schemeClr val="dk2"/>
                </a:solidFill>
              </a:defRPr>
            </a:lvl9pPr>
          </a:lstStyle>
          <a:p/>
        </p:txBody>
      </p:sp>
      <p:sp>
        <p:nvSpPr>
          <p:cNvPr id="297" name="Google Shape;297;p27"/>
          <p:cNvSpPr txBox="1"/>
          <p:nvPr>
            <p:ph idx="9" type="body"/>
          </p:nvPr>
        </p:nvSpPr>
        <p:spPr>
          <a:xfrm>
            <a:off x="4690300" y="4076549"/>
            <a:ext cx="1989600" cy="5694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pic>
        <p:nvPicPr>
          <p:cNvPr id="298" name="Google Shape;298;p27"/>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Text &amp; Media">
  <p:cSld name="TITLE_2_1_1_1_1_1_1_1_1_1_1_1_1_1_1_1_1_1_1">
    <p:bg>
      <p:bgPr>
        <a:solidFill>
          <a:srgbClr val="FFFFFF"/>
        </a:solidFill>
      </p:bgPr>
    </p:bg>
    <p:spTree>
      <p:nvGrpSpPr>
        <p:cNvPr id="299" name="Shape 299"/>
        <p:cNvGrpSpPr/>
        <p:nvPr/>
      </p:nvGrpSpPr>
      <p:grpSpPr>
        <a:xfrm>
          <a:off x="0" y="0"/>
          <a:ext cx="0" cy="0"/>
          <a:chOff x="0" y="0"/>
          <a:chExt cx="0" cy="0"/>
        </a:xfrm>
      </p:grpSpPr>
      <p:sp>
        <p:nvSpPr>
          <p:cNvPr id="300" name="Google Shape;300;p28"/>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01" name="Google Shape;301;p28"/>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02" name="Google Shape;302;p28"/>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03" name="Google Shape;303;p28"/>
          <p:cNvSpPr txBox="1"/>
          <p:nvPr>
            <p:ph idx="2" type="body"/>
          </p:nvPr>
        </p:nvSpPr>
        <p:spPr>
          <a:xfrm>
            <a:off x="239400" y="1360800"/>
            <a:ext cx="4213800" cy="35451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pic>
        <p:nvPicPr>
          <p:cNvPr id="304" name="Google Shape;304;p28"/>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Text &amp; Media, Large">
  <p:cSld name="TITLE_2_1_1_1_1_1_1_1_1_1_1_1_1_1_1_1_1_1_1_1">
    <p:bg>
      <p:bgPr>
        <a:solidFill>
          <a:srgbClr val="FFFFFF"/>
        </a:solidFill>
      </p:bgPr>
    </p:bg>
    <p:spTree>
      <p:nvGrpSpPr>
        <p:cNvPr id="305" name="Shape 305"/>
        <p:cNvGrpSpPr/>
        <p:nvPr/>
      </p:nvGrpSpPr>
      <p:grpSpPr>
        <a:xfrm>
          <a:off x="0" y="0"/>
          <a:ext cx="0" cy="0"/>
          <a:chOff x="0" y="0"/>
          <a:chExt cx="0" cy="0"/>
        </a:xfrm>
      </p:grpSpPr>
      <p:sp>
        <p:nvSpPr>
          <p:cNvPr id="306" name="Google Shape;306;p29"/>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07" name="Google Shape;307;p29"/>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08" name="Google Shape;308;p29"/>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09" name="Google Shape;309;p29"/>
          <p:cNvSpPr txBox="1"/>
          <p:nvPr>
            <p:ph idx="2" type="body"/>
          </p:nvPr>
        </p:nvSpPr>
        <p:spPr>
          <a:xfrm>
            <a:off x="238300" y="1360800"/>
            <a:ext cx="1989600" cy="35451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310" name="Google Shape;310;p29"/>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Headline &amp; Graph">
  <p:cSld name="TITLE_2_1_1_1_1_1_1_1_1_1_1_1_1_1_1_1_1_1_1_1_1">
    <p:bg>
      <p:bgPr>
        <a:solidFill>
          <a:srgbClr val="FFFFFF"/>
        </a:solidFill>
      </p:bgPr>
    </p:bg>
    <p:spTree>
      <p:nvGrpSpPr>
        <p:cNvPr id="311" name="Shape 311"/>
        <p:cNvGrpSpPr/>
        <p:nvPr/>
      </p:nvGrpSpPr>
      <p:grpSpPr>
        <a:xfrm>
          <a:off x="0" y="0"/>
          <a:ext cx="0" cy="0"/>
          <a:chOff x="0" y="0"/>
          <a:chExt cx="0" cy="0"/>
        </a:xfrm>
      </p:grpSpPr>
      <p:sp>
        <p:nvSpPr>
          <p:cNvPr id="312" name="Google Shape;312;p30"/>
          <p:cNvSpPr txBox="1"/>
          <p:nvPr>
            <p:ph type="title"/>
          </p:nvPr>
        </p:nvSpPr>
        <p:spPr>
          <a:xfrm>
            <a:off x="239300" y="858900"/>
            <a:ext cx="64404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13" name="Google Shape;313;p30"/>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14" name="Google Shape;314;p30"/>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15" name="Google Shape;315;p30"/>
          <p:cNvSpPr/>
          <p:nvPr/>
        </p:nvSpPr>
        <p:spPr>
          <a:xfrm>
            <a:off x="239375" y="1360800"/>
            <a:ext cx="8665500" cy="354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txBox="1"/>
          <p:nvPr>
            <p:ph idx="2" type="body"/>
          </p:nvPr>
        </p:nvSpPr>
        <p:spPr>
          <a:xfrm>
            <a:off x="6917400" y="858900"/>
            <a:ext cx="1987500" cy="357300"/>
          </a:xfrm>
          <a:prstGeom prst="rect">
            <a:avLst/>
          </a:prstGeom>
        </p:spPr>
        <p:txBody>
          <a:bodyPr anchorCtr="0" anchor="t" bIns="0" lIns="0" spcFirstLastPara="1" rIns="0" wrap="square" tIns="0">
            <a:noAutofit/>
          </a:bodyPr>
          <a:lstStyle>
            <a:lvl1pPr indent="-266700" lvl="0" marL="457200">
              <a:spcBef>
                <a:spcPts val="0"/>
              </a:spcBef>
              <a:spcAft>
                <a:spcPts val="0"/>
              </a:spcAft>
              <a:buSzPts val="600"/>
              <a:buFont typeface="Inter SemiBold"/>
              <a:buChar char="●"/>
              <a:defRPr sz="600">
                <a:latin typeface="Inter SemiBold"/>
                <a:ea typeface="Inter SemiBold"/>
                <a:cs typeface="Inter SemiBold"/>
                <a:sym typeface="Inter SemiBold"/>
              </a:defRPr>
            </a:lvl1pPr>
            <a:lvl2pPr indent="-266700" lvl="1" marL="914400">
              <a:spcBef>
                <a:spcPts val="0"/>
              </a:spcBef>
              <a:spcAft>
                <a:spcPts val="0"/>
              </a:spcAft>
              <a:buSzPts val="600"/>
              <a:buFont typeface="Inter SemiBold"/>
              <a:buChar char="●"/>
              <a:defRPr sz="600">
                <a:latin typeface="Inter SemiBold"/>
                <a:ea typeface="Inter SemiBold"/>
                <a:cs typeface="Inter SemiBold"/>
                <a:sym typeface="Inter SemiBold"/>
              </a:defRPr>
            </a:lvl2pPr>
            <a:lvl3pPr indent="-266700" lvl="2" marL="1371600">
              <a:spcBef>
                <a:spcPts val="0"/>
              </a:spcBef>
              <a:spcAft>
                <a:spcPts val="0"/>
              </a:spcAft>
              <a:buSzPts val="600"/>
              <a:buFont typeface="Inter SemiBold"/>
              <a:buChar char="●"/>
              <a:defRPr sz="600">
                <a:latin typeface="Inter SemiBold"/>
                <a:ea typeface="Inter SemiBold"/>
                <a:cs typeface="Inter SemiBold"/>
                <a:sym typeface="Inter SemiBold"/>
              </a:defRPr>
            </a:lvl3pPr>
            <a:lvl4pPr indent="-266700" lvl="3" marL="1828800">
              <a:spcBef>
                <a:spcPts val="0"/>
              </a:spcBef>
              <a:spcAft>
                <a:spcPts val="0"/>
              </a:spcAft>
              <a:buSzPts val="600"/>
              <a:buFont typeface="Inter SemiBold"/>
              <a:buChar char="●"/>
              <a:defRPr sz="600">
                <a:latin typeface="Inter SemiBold"/>
                <a:ea typeface="Inter SemiBold"/>
                <a:cs typeface="Inter SemiBold"/>
                <a:sym typeface="Inter SemiBold"/>
              </a:defRPr>
            </a:lvl4pPr>
            <a:lvl5pPr indent="-266700" lvl="4" marL="2286000">
              <a:spcBef>
                <a:spcPts val="0"/>
              </a:spcBef>
              <a:spcAft>
                <a:spcPts val="0"/>
              </a:spcAft>
              <a:buSzPts val="600"/>
              <a:buFont typeface="Inter SemiBold"/>
              <a:buChar char="●"/>
              <a:defRPr sz="600">
                <a:latin typeface="Inter SemiBold"/>
                <a:ea typeface="Inter SemiBold"/>
                <a:cs typeface="Inter SemiBold"/>
                <a:sym typeface="Inter SemiBold"/>
              </a:defRPr>
            </a:lvl5pPr>
            <a:lvl6pPr indent="-266700" lvl="5" marL="2743200">
              <a:spcBef>
                <a:spcPts val="0"/>
              </a:spcBef>
              <a:spcAft>
                <a:spcPts val="0"/>
              </a:spcAft>
              <a:buSzPts val="600"/>
              <a:buFont typeface="Inter SemiBold"/>
              <a:buChar char="●"/>
              <a:defRPr sz="600">
                <a:latin typeface="Inter SemiBold"/>
                <a:ea typeface="Inter SemiBold"/>
                <a:cs typeface="Inter SemiBold"/>
                <a:sym typeface="Inter SemiBold"/>
              </a:defRPr>
            </a:lvl6pPr>
            <a:lvl7pPr indent="-266700" lvl="6" marL="3200400">
              <a:spcBef>
                <a:spcPts val="0"/>
              </a:spcBef>
              <a:spcAft>
                <a:spcPts val="0"/>
              </a:spcAft>
              <a:buSzPts val="600"/>
              <a:buFont typeface="Inter SemiBold"/>
              <a:buChar char="●"/>
              <a:defRPr sz="600">
                <a:latin typeface="Inter SemiBold"/>
                <a:ea typeface="Inter SemiBold"/>
                <a:cs typeface="Inter SemiBold"/>
                <a:sym typeface="Inter SemiBold"/>
              </a:defRPr>
            </a:lvl7pPr>
            <a:lvl8pPr indent="-266700" lvl="7" marL="3657600">
              <a:spcBef>
                <a:spcPts val="0"/>
              </a:spcBef>
              <a:spcAft>
                <a:spcPts val="0"/>
              </a:spcAft>
              <a:buSzPts val="600"/>
              <a:buFont typeface="Inter SemiBold"/>
              <a:buChar char="●"/>
              <a:defRPr sz="600">
                <a:latin typeface="Inter SemiBold"/>
                <a:ea typeface="Inter SemiBold"/>
                <a:cs typeface="Inter SemiBold"/>
                <a:sym typeface="Inter SemiBold"/>
              </a:defRPr>
            </a:lvl8pPr>
            <a:lvl9pPr indent="-266700" lvl="8" marL="4114800">
              <a:spcBef>
                <a:spcPts val="0"/>
              </a:spcBef>
              <a:spcAft>
                <a:spcPts val="0"/>
              </a:spcAft>
              <a:buSzPts val="600"/>
              <a:buFont typeface="Inter SemiBold"/>
              <a:buChar char="●"/>
              <a:defRPr sz="600">
                <a:latin typeface="Inter SemiBold"/>
                <a:ea typeface="Inter SemiBold"/>
                <a:cs typeface="Inter SemiBold"/>
                <a:sym typeface="Inter SemiBold"/>
              </a:defRPr>
            </a:lvl9pPr>
          </a:lstStyle>
          <a:p/>
        </p:txBody>
      </p:sp>
      <p:pic>
        <p:nvPicPr>
          <p:cNvPr id="317" name="Google Shape;317;p30"/>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 Cover Blue">
  <p:cSld name="TITLE_2_1">
    <p:bg>
      <p:bgPr>
        <a:solidFill>
          <a:schemeClr val="accent1"/>
        </a:solidFill>
      </p:bgPr>
    </p:bg>
    <p:spTree>
      <p:nvGrpSpPr>
        <p:cNvPr id="23" name="Shape 23"/>
        <p:cNvGrpSpPr/>
        <p:nvPr/>
      </p:nvGrpSpPr>
      <p:grpSpPr>
        <a:xfrm>
          <a:off x="0" y="0"/>
          <a:ext cx="0" cy="0"/>
          <a:chOff x="0" y="0"/>
          <a:chExt cx="0" cy="0"/>
        </a:xfrm>
      </p:grpSpPr>
      <p:cxnSp>
        <p:nvCxnSpPr>
          <p:cNvPr id="24" name="Google Shape;24;p4"/>
          <p:cNvCxnSpPr/>
          <p:nvPr/>
        </p:nvCxnSpPr>
        <p:spPr>
          <a:xfrm>
            <a:off x="239299" y="714400"/>
            <a:ext cx="8665500" cy="0"/>
          </a:xfrm>
          <a:prstGeom prst="straightConnector1">
            <a:avLst/>
          </a:prstGeom>
          <a:noFill/>
          <a:ln cap="flat" cmpd="sng" w="9525">
            <a:solidFill>
              <a:schemeClr val="lt1"/>
            </a:solidFill>
            <a:prstDash val="solid"/>
            <a:miter lim="400000"/>
            <a:headEnd len="sm" w="sm" type="none"/>
            <a:tailEnd len="sm" w="sm" type="none"/>
          </a:ln>
        </p:spPr>
      </p:cxnSp>
      <p:sp>
        <p:nvSpPr>
          <p:cNvPr id="25" name="Google Shape;25;p4"/>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100"/>
              <a:buNone/>
              <a:defRPr b="1" sz="1100">
                <a:solidFill>
                  <a:schemeClr val="lt1"/>
                </a:solidFill>
              </a:defRPr>
            </a:lvl1pPr>
            <a:lvl2pPr lvl="1" rtl="0">
              <a:lnSpc>
                <a:spcPct val="115000"/>
              </a:lnSpc>
              <a:spcBef>
                <a:spcPts val="0"/>
              </a:spcBef>
              <a:spcAft>
                <a:spcPts val="0"/>
              </a:spcAft>
              <a:buSzPts val="1500"/>
              <a:buNone/>
              <a:defRPr/>
            </a:lvl2pPr>
            <a:lvl3pPr lvl="2" rtl="0">
              <a:lnSpc>
                <a:spcPct val="115000"/>
              </a:lnSpc>
              <a:spcBef>
                <a:spcPts val="0"/>
              </a:spcBef>
              <a:spcAft>
                <a:spcPts val="0"/>
              </a:spcAft>
              <a:buSzPts val="1500"/>
              <a:buNone/>
              <a:defRPr/>
            </a:lvl3pPr>
            <a:lvl4pPr lvl="3" rtl="0">
              <a:lnSpc>
                <a:spcPct val="115000"/>
              </a:lnSpc>
              <a:spcBef>
                <a:spcPts val="0"/>
              </a:spcBef>
              <a:spcAft>
                <a:spcPts val="0"/>
              </a:spcAft>
              <a:buSzPts val="1500"/>
              <a:buNone/>
              <a:defRPr/>
            </a:lvl4pPr>
            <a:lvl5pPr lvl="4" rtl="0">
              <a:lnSpc>
                <a:spcPct val="115000"/>
              </a:lnSpc>
              <a:spcBef>
                <a:spcPts val="0"/>
              </a:spcBef>
              <a:spcAft>
                <a:spcPts val="0"/>
              </a:spcAft>
              <a:buSzPts val="1500"/>
              <a:buNone/>
              <a:defRPr/>
            </a:lvl5pPr>
            <a:lvl6pPr lvl="5" rtl="0">
              <a:lnSpc>
                <a:spcPct val="115000"/>
              </a:lnSpc>
              <a:spcBef>
                <a:spcPts val="0"/>
              </a:spcBef>
              <a:spcAft>
                <a:spcPts val="0"/>
              </a:spcAft>
              <a:buSzPts val="1500"/>
              <a:buNone/>
              <a:defRPr/>
            </a:lvl6pPr>
            <a:lvl7pPr lvl="6" rtl="0">
              <a:lnSpc>
                <a:spcPct val="115000"/>
              </a:lnSpc>
              <a:spcBef>
                <a:spcPts val="0"/>
              </a:spcBef>
              <a:spcAft>
                <a:spcPts val="0"/>
              </a:spcAft>
              <a:buSzPts val="1500"/>
              <a:buNone/>
              <a:defRPr/>
            </a:lvl7pPr>
            <a:lvl8pPr lvl="7" rtl="0">
              <a:lnSpc>
                <a:spcPct val="115000"/>
              </a:lnSpc>
              <a:spcBef>
                <a:spcPts val="0"/>
              </a:spcBef>
              <a:spcAft>
                <a:spcPts val="0"/>
              </a:spcAft>
              <a:buSzPts val="1500"/>
              <a:buNone/>
              <a:defRPr/>
            </a:lvl8pPr>
            <a:lvl9pPr lvl="8" rtl="0">
              <a:lnSpc>
                <a:spcPct val="115000"/>
              </a:lnSpc>
              <a:spcBef>
                <a:spcPts val="0"/>
              </a:spcBef>
              <a:spcAft>
                <a:spcPts val="0"/>
              </a:spcAft>
              <a:buSzPts val="1500"/>
              <a:buNone/>
              <a:defRPr/>
            </a:lvl9pPr>
          </a:lstStyle>
          <a:p/>
        </p:txBody>
      </p:sp>
      <p:pic>
        <p:nvPicPr>
          <p:cNvPr id="27" name="Google Shape;27;p4"/>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
        <p:nvSpPr>
          <p:cNvPr id="28" name="Google Shape;28;p4"/>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Clr>
                <a:srgbClr val="FFFFFF"/>
              </a:buClr>
              <a:buSzPts val="1100"/>
              <a:buChar char="●"/>
              <a:defRPr b="1" sz="1100">
                <a:solidFill>
                  <a:srgbClr val="FFFFFF"/>
                </a:solidFill>
              </a:defRPr>
            </a:lvl1pPr>
            <a:lvl2pPr indent="-298450" lvl="1" marL="914400" rtl="0">
              <a:spcBef>
                <a:spcPts val="0"/>
              </a:spcBef>
              <a:spcAft>
                <a:spcPts val="0"/>
              </a:spcAft>
              <a:buClr>
                <a:srgbClr val="FFFFFF"/>
              </a:buClr>
              <a:buSzPts val="1100"/>
              <a:buChar char="●"/>
              <a:defRPr b="1" sz="1100">
                <a:solidFill>
                  <a:srgbClr val="FFFFFF"/>
                </a:solidFill>
              </a:defRPr>
            </a:lvl2pPr>
            <a:lvl3pPr indent="-298450" lvl="2" marL="1371600" rtl="0">
              <a:spcBef>
                <a:spcPts val="0"/>
              </a:spcBef>
              <a:spcAft>
                <a:spcPts val="0"/>
              </a:spcAft>
              <a:buClr>
                <a:srgbClr val="FFFFFF"/>
              </a:buClr>
              <a:buSzPts val="1100"/>
              <a:buChar char="●"/>
              <a:defRPr b="1" sz="1100">
                <a:solidFill>
                  <a:srgbClr val="FFFFFF"/>
                </a:solidFill>
              </a:defRPr>
            </a:lvl3pPr>
            <a:lvl4pPr indent="-298450" lvl="3" marL="1828800" rtl="0">
              <a:spcBef>
                <a:spcPts val="0"/>
              </a:spcBef>
              <a:spcAft>
                <a:spcPts val="0"/>
              </a:spcAft>
              <a:buClr>
                <a:srgbClr val="FFFFFF"/>
              </a:buClr>
              <a:buSzPts val="1100"/>
              <a:buChar char="●"/>
              <a:defRPr b="1" sz="1100">
                <a:solidFill>
                  <a:srgbClr val="FFFFFF"/>
                </a:solidFill>
              </a:defRPr>
            </a:lvl4pPr>
            <a:lvl5pPr indent="-298450" lvl="4" marL="2286000" rtl="0">
              <a:spcBef>
                <a:spcPts val="0"/>
              </a:spcBef>
              <a:spcAft>
                <a:spcPts val="0"/>
              </a:spcAft>
              <a:buClr>
                <a:srgbClr val="FFFFFF"/>
              </a:buClr>
              <a:buSzPts val="1100"/>
              <a:buChar char="●"/>
              <a:defRPr b="1" sz="1100">
                <a:solidFill>
                  <a:srgbClr val="FFFFFF"/>
                </a:solidFill>
              </a:defRPr>
            </a:lvl5pPr>
            <a:lvl6pPr indent="-298450" lvl="5" marL="2743200" rtl="0">
              <a:spcBef>
                <a:spcPts val="0"/>
              </a:spcBef>
              <a:spcAft>
                <a:spcPts val="0"/>
              </a:spcAft>
              <a:buClr>
                <a:srgbClr val="FFFFFF"/>
              </a:buClr>
              <a:buSzPts val="1100"/>
              <a:buChar char="●"/>
              <a:defRPr b="1" sz="1100">
                <a:solidFill>
                  <a:srgbClr val="FFFFFF"/>
                </a:solidFill>
              </a:defRPr>
            </a:lvl6pPr>
            <a:lvl7pPr indent="-298450" lvl="6" marL="3200400" rtl="0">
              <a:spcBef>
                <a:spcPts val="0"/>
              </a:spcBef>
              <a:spcAft>
                <a:spcPts val="0"/>
              </a:spcAft>
              <a:buClr>
                <a:srgbClr val="FFFFFF"/>
              </a:buClr>
              <a:buSzPts val="1100"/>
              <a:buChar char="●"/>
              <a:defRPr b="1" sz="1100">
                <a:solidFill>
                  <a:srgbClr val="FFFFFF"/>
                </a:solidFill>
              </a:defRPr>
            </a:lvl7pPr>
            <a:lvl8pPr indent="-298450" lvl="7" marL="3657600" rtl="0">
              <a:spcBef>
                <a:spcPts val="0"/>
              </a:spcBef>
              <a:spcAft>
                <a:spcPts val="0"/>
              </a:spcAft>
              <a:buClr>
                <a:srgbClr val="FFFFFF"/>
              </a:buClr>
              <a:buSzPts val="1100"/>
              <a:buChar char="●"/>
              <a:defRPr b="1" sz="1100">
                <a:solidFill>
                  <a:srgbClr val="FFFFFF"/>
                </a:solidFill>
              </a:defRPr>
            </a:lvl8pPr>
            <a:lvl9pPr indent="-298450" lvl="8" marL="4114800" rtl="0">
              <a:spcBef>
                <a:spcPts val="0"/>
              </a:spcBef>
              <a:spcAft>
                <a:spcPts val="0"/>
              </a:spcAft>
              <a:buClr>
                <a:srgbClr val="FFFFFF"/>
              </a:buClr>
              <a:buSzPts val="1100"/>
              <a:buChar char="●"/>
              <a:defRPr b="1" sz="1100">
                <a:solidFill>
                  <a:srgbClr val="FFFFFF"/>
                </a:solidFill>
              </a:defRPr>
            </a:lvl9pPr>
          </a:lstStyle>
          <a:p/>
        </p:txBody>
      </p:sp>
      <p:pic>
        <p:nvPicPr>
          <p:cNvPr id="29" name="Google Shape;29;p4"/>
          <p:cNvPicPr preferRelativeResize="0"/>
          <p:nvPr/>
        </p:nvPicPr>
        <p:blipFill rotWithShape="1">
          <a:blip r:embed="rId3">
            <a:alphaModFix/>
          </a:blip>
          <a:srcRect b="0" l="28678" r="0" t="23183"/>
          <a:stretch/>
        </p:blipFill>
        <p:spPr>
          <a:xfrm>
            <a:off x="2226601" y="951300"/>
            <a:ext cx="6918857" cy="4192203"/>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Text &amp; Graph, Large">
  <p:cSld name="TITLE_2_1_1_1_1_1_1_1_1_1_1_1_1_1_1_1_1_1_1_1_1_1">
    <p:bg>
      <p:bgPr>
        <a:solidFill>
          <a:srgbClr val="FFFFFF"/>
        </a:solidFill>
      </p:bgPr>
    </p:bg>
    <p:spTree>
      <p:nvGrpSpPr>
        <p:cNvPr id="318" name="Shape 318"/>
        <p:cNvGrpSpPr/>
        <p:nvPr/>
      </p:nvGrpSpPr>
      <p:grpSpPr>
        <a:xfrm>
          <a:off x="0" y="0"/>
          <a:ext cx="0" cy="0"/>
          <a:chOff x="0" y="0"/>
          <a:chExt cx="0" cy="0"/>
        </a:xfrm>
      </p:grpSpPr>
      <p:sp>
        <p:nvSpPr>
          <p:cNvPr id="319" name="Google Shape;319;p31"/>
          <p:cNvSpPr txBox="1"/>
          <p:nvPr>
            <p:ph type="title"/>
          </p:nvPr>
        </p:nvSpPr>
        <p:spPr>
          <a:xfrm>
            <a:off x="239300" y="858900"/>
            <a:ext cx="64404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20" name="Google Shape;320;p31"/>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21" name="Google Shape;321;p31"/>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22" name="Google Shape;322;p31"/>
          <p:cNvSpPr/>
          <p:nvPr/>
        </p:nvSpPr>
        <p:spPr>
          <a:xfrm>
            <a:off x="2464475" y="1360800"/>
            <a:ext cx="6440400" cy="354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23" name="Google Shape;323;p31"/>
          <p:cNvSpPr txBox="1"/>
          <p:nvPr>
            <p:ph idx="2" type="body"/>
          </p:nvPr>
        </p:nvSpPr>
        <p:spPr>
          <a:xfrm>
            <a:off x="6917400" y="858900"/>
            <a:ext cx="1987500" cy="357300"/>
          </a:xfrm>
          <a:prstGeom prst="rect">
            <a:avLst/>
          </a:prstGeom>
        </p:spPr>
        <p:txBody>
          <a:bodyPr anchorCtr="0" anchor="t" bIns="0" lIns="0" spcFirstLastPara="1" rIns="0" wrap="square" tIns="0">
            <a:noAutofit/>
          </a:bodyPr>
          <a:lstStyle>
            <a:lvl1pPr indent="-266700" lvl="0" marL="457200" rtl="0">
              <a:spcBef>
                <a:spcPts val="0"/>
              </a:spcBef>
              <a:spcAft>
                <a:spcPts val="0"/>
              </a:spcAft>
              <a:buSzPts val="600"/>
              <a:buFont typeface="Inter SemiBold"/>
              <a:buChar char="●"/>
              <a:defRPr sz="600">
                <a:latin typeface="Inter SemiBold"/>
                <a:ea typeface="Inter SemiBold"/>
                <a:cs typeface="Inter SemiBold"/>
                <a:sym typeface="Inter SemiBold"/>
              </a:defRPr>
            </a:lvl1pPr>
            <a:lvl2pPr indent="-266700" lvl="1" marL="914400" rtl="0">
              <a:spcBef>
                <a:spcPts val="0"/>
              </a:spcBef>
              <a:spcAft>
                <a:spcPts val="0"/>
              </a:spcAft>
              <a:buSzPts val="600"/>
              <a:buFont typeface="Inter SemiBold"/>
              <a:buChar char="●"/>
              <a:defRPr sz="600">
                <a:latin typeface="Inter SemiBold"/>
                <a:ea typeface="Inter SemiBold"/>
                <a:cs typeface="Inter SemiBold"/>
                <a:sym typeface="Inter SemiBold"/>
              </a:defRPr>
            </a:lvl2pPr>
            <a:lvl3pPr indent="-266700" lvl="2" marL="1371600" rtl="0">
              <a:spcBef>
                <a:spcPts val="0"/>
              </a:spcBef>
              <a:spcAft>
                <a:spcPts val="0"/>
              </a:spcAft>
              <a:buSzPts val="600"/>
              <a:buFont typeface="Inter SemiBold"/>
              <a:buChar char="●"/>
              <a:defRPr sz="600">
                <a:latin typeface="Inter SemiBold"/>
                <a:ea typeface="Inter SemiBold"/>
                <a:cs typeface="Inter SemiBold"/>
                <a:sym typeface="Inter SemiBold"/>
              </a:defRPr>
            </a:lvl3pPr>
            <a:lvl4pPr indent="-266700" lvl="3" marL="1828800" rtl="0">
              <a:spcBef>
                <a:spcPts val="0"/>
              </a:spcBef>
              <a:spcAft>
                <a:spcPts val="0"/>
              </a:spcAft>
              <a:buSzPts val="600"/>
              <a:buFont typeface="Inter SemiBold"/>
              <a:buChar char="●"/>
              <a:defRPr sz="600">
                <a:latin typeface="Inter SemiBold"/>
                <a:ea typeface="Inter SemiBold"/>
                <a:cs typeface="Inter SemiBold"/>
                <a:sym typeface="Inter SemiBold"/>
              </a:defRPr>
            </a:lvl4pPr>
            <a:lvl5pPr indent="-266700" lvl="4" marL="2286000" rtl="0">
              <a:spcBef>
                <a:spcPts val="0"/>
              </a:spcBef>
              <a:spcAft>
                <a:spcPts val="0"/>
              </a:spcAft>
              <a:buSzPts val="600"/>
              <a:buFont typeface="Inter SemiBold"/>
              <a:buChar char="●"/>
              <a:defRPr sz="600">
                <a:latin typeface="Inter SemiBold"/>
                <a:ea typeface="Inter SemiBold"/>
                <a:cs typeface="Inter SemiBold"/>
                <a:sym typeface="Inter SemiBold"/>
              </a:defRPr>
            </a:lvl5pPr>
            <a:lvl6pPr indent="-266700" lvl="5" marL="2743200" rtl="0">
              <a:spcBef>
                <a:spcPts val="0"/>
              </a:spcBef>
              <a:spcAft>
                <a:spcPts val="0"/>
              </a:spcAft>
              <a:buSzPts val="600"/>
              <a:buFont typeface="Inter SemiBold"/>
              <a:buChar char="●"/>
              <a:defRPr sz="600">
                <a:latin typeface="Inter SemiBold"/>
                <a:ea typeface="Inter SemiBold"/>
                <a:cs typeface="Inter SemiBold"/>
                <a:sym typeface="Inter SemiBold"/>
              </a:defRPr>
            </a:lvl6pPr>
            <a:lvl7pPr indent="-266700" lvl="6" marL="3200400" rtl="0">
              <a:spcBef>
                <a:spcPts val="0"/>
              </a:spcBef>
              <a:spcAft>
                <a:spcPts val="0"/>
              </a:spcAft>
              <a:buSzPts val="600"/>
              <a:buFont typeface="Inter SemiBold"/>
              <a:buChar char="●"/>
              <a:defRPr sz="600">
                <a:latin typeface="Inter SemiBold"/>
                <a:ea typeface="Inter SemiBold"/>
                <a:cs typeface="Inter SemiBold"/>
                <a:sym typeface="Inter SemiBold"/>
              </a:defRPr>
            </a:lvl7pPr>
            <a:lvl8pPr indent="-266700" lvl="7" marL="3657600" rtl="0">
              <a:spcBef>
                <a:spcPts val="0"/>
              </a:spcBef>
              <a:spcAft>
                <a:spcPts val="0"/>
              </a:spcAft>
              <a:buSzPts val="600"/>
              <a:buFont typeface="Inter SemiBold"/>
              <a:buChar char="●"/>
              <a:defRPr sz="600">
                <a:latin typeface="Inter SemiBold"/>
                <a:ea typeface="Inter SemiBold"/>
                <a:cs typeface="Inter SemiBold"/>
                <a:sym typeface="Inter SemiBold"/>
              </a:defRPr>
            </a:lvl8pPr>
            <a:lvl9pPr indent="-266700" lvl="8" marL="4114800" rtl="0">
              <a:spcBef>
                <a:spcPts val="0"/>
              </a:spcBef>
              <a:spcAft>
                <a:spcPts val="0"/>
              </a:spcAft>
              <a:buSzPts val="600"/>
              <a:buFont typeface="Inter SemiBold"/>
              <a:buChar char="●"/>
              <a:defRPr sz="600">
                <a:latin typeface="Inter SemiBold"/>
                <a:ea typeface="Inter SemiBold"/>
                <a:cs typeface="Inter SemiBold"/>
                <a:sym typeface="Inter SemiBold"/>
              </a:defRPr>
            </a:lvl9pPr>
          </a:lstStyle>
          <a:p/>
        </p:txBody>
      </p:sp>
      <p:sp>
        <p:nvSpPr>
          <p:cNvPr id="324" name="Google Shape;324;p31"/>
          <p:cNvSpPr txBox="1"/>
          <p:nvPr>
            <p:ph idx="3" type="body"/>
          </p:nvPr>
        </p:nvSpPr>
        <p:spPr>
          <a:xfrm>
            <a:off x="238300" y="1360800"/>
            <a:ext cx="1989600" cy="3545100"/>
          </a:xfrm>
          <a:prstGeom prst="rect">
            <a:avLst/>
          </a:prstGeom>
        </p:spPr>
        <p:txBody>
          <a:bodyPr anchorCtr="0" anchor="t" bIns="0" lIns="0" spcFirstLastPara="1" rIns="0" wrap="square" tIns="0">
            <a:noAutofit/>
          </a:bodyPr>
          <a:lstStyle>
            <a:lvl1pPr indent="-298450" lvl="0" marL="457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pic>
        <p:nvPicPr>
          <p:cNvPr id="325" name="Google Shape;325;p31"/>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Text &amp; Graph">
  <p:cSld name="TITLE_2_1_1_1_1_1_1_1_1_1_1_1_1_1_1_1_1_1_1_1_1_1_1">
    <p:bg>
      <p:bgPr>
        <a:solidFill>
          <a:srgbClr val="FFFFFF"/>
        </a:solidFill>
      </p:bgPr>
    </p:bg>
    <p:spTree>
      <p:nvGrpSpPr>
        <p:cNvPr id="326" name="Shape 326"/>
        <p:cNvGrpSpPr/>
        <p:nvPr/>
      </p:nvGrpSpPr>
      <p:grpSpPr>
        <a:xfrm>
          <a:off x="0" y="0"/>
          <a:ext cx="0" cy="0"/>
          <a:chOff x="0" y="0"/>
          <a:chExt cx="0" cy="0"/>
        </a:xfrm>
      </p:grpSpPr>
      <p:sp>
        <p:nvSpPr>
          <p:cNvPr id="327" name="Google Shape;327;p32"/>
          <p:cNvSpPr txBox="1"/>
          <p:nvPr>
            <p:ph type="title"/>
          </p:nvPr>
        </p:nvSpPr>
        <p:spPr>
          <a:xfrm>
            <a:off x="239300" y="858900"/>
            <a:ext cx="64404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28" name="Google Shape;328;p32"/>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29" name="Google Shape;329;p32"/>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30" name="Google Shape;330;p32"/>
          <p:cNvSpPr/>
          <p:nvPr/>
        </p:nvSpPr>
        <p:spPr>
          <a:xfrm>
            <a:off x="4691075" y="1360800"/>
            <a:ext cx="4213800" cy="354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31" name="Google Shape;331;p32"/>
          <p:cNvSpPr txBox="1"/>
          <p:nvPr>
            <p:ph idx="2" type="body"/>
          </p:nvPr>
        </p:nvSpPr>
        <p:spPr>
          <a:xfrm>
            <a:off x="6917400" y="858900"/>
            <a:ext cx="1987500" cy="357300"/>
          </a:xfrm>
          <a:prstGeom prst="rect">
            <a:avLst/>
          </a:prstGeom>
        </p:spPr>
        <p:txBody>
          <a:bodyPr anchorCtr="0" anchor="t" bIns="0" lIns="0" spcFirstLastPara="1" rIns="0" wrap="square" tIns="0">
            <a:noAutofit/>
          </a:bodyPr>
          <a:lstStyle>
            <a:lvl1pPr indent="-266700" lvl="0" marL="457200" rtl="0">
              <a:spcBef>
                <a:spcPts val="0"/>
              </a:spcBef>
              <a:spcAft>
                <a:spcPts val="0"/>
              </a:spcAft>
              <a:buSzPts val="600"/>
              <a:buFont typeface="Inter SemiBold"/>
              <a:buChar char="●"/>
              <a:defRPr sz="600">
                <a:latin typeface="Inter SemiBold"/>
                <a:ea typeface="Inter SemiBold"/>
                <a:cs typeface="Inter SemiBold"/>
                <a:sym typeface="Inter SemiBold"/>
              </a:defRPr>
            </a:lvl1pPr>
            <a:lvl2pPr indent="-266700" lvl="1" marL="914400" rtl="0">
              <a:spcBef>
                <a:spcPts val="0"/>
              </a:spcBef>
              <a:spcAft>
                <a:spcPts val="0"/>
              </a:spcAft>
              <a:buSzPts val="600"/>
              <a:buFont typeface="Inter SemiBold"/>
              <a:buChar char="●"/>
              <a:defRPr sz="600">
                <a:latin typeface="Inter SemiBold"/>
                <a:ea typeface="Inter SemiBold"/>
                <a:cs typeface="Inter SemiBold"/>
                <a:sym typeface="Inter SemiBold"/>
              </a:defRPr>
            </a:lvl2pPr>
            <a:lvl3pPr indent="-266700" lvl="2" marL="1371600" rtl="0">
              <a:spcBef>
                <a:spcPts val="0"/>
              </a:spcBef>
              <a:spcAft>
                <a:spcPts val="0"/>
              </a:spcAft>
              <a:buSzPts val="600"/>
              <a:buFont typeface="Inter SemiBold"/>
              <a:buChar char="●"/>
              <a:defRPr sz="600">
                <a:latin typeface="Inter SemiBold"/>
                <a:ea typeface="Inter SemiBold"/>
                <a:cs typeface="Inter SemiBold"/>
                <a:sym typeface="Inter SemiBold"/>
              </a:defRPr>
            </a:lvl3pPr>
            <a:lvl4pPr indent="-266700" lvl="3" marL="1828800" rtl="0">
              <a:spcBef>
                <a:spcPts val="0"/>
              </a:spcBef>
              <a:spcAft>
                <a:spcPts val="0"/>
              </a:spcAft>
              <a:buSzPts val="600"/>
              <a:buFont typeface="Inter SemiBold"/>
              <a:buChar char="●"/>
              <a:defRPr sz="600">
                <a:latin typeface="Inter SemiBold"/>
                <a:ea typeface="Inter SemiBold"/>
                <a:cs typeface="Inter SemiBold"/>
                <a:sym typeface="Inter SemiBold"/>
              </a:defRPr>
            </a:lvl4pPr>
            <a:lvl5pPr indent="-266700" lvl="4" marL="2286000" rtl="0">
              <a:spcBef>
                <a:spcPts val="0"/>
              </a:spcBef>
              <a:spcAft>
                <a:spcPts val="0"/>
              </a:spcAft>
              <a:buSzPts val="600"/>
              <a:buFont typeface="Inter SemiBold"/>
              <a:buChar char="●"/>
              <a:defRPr sz="600">
                <a:latin typeface="Inter SemiBold"/>
                <a:ea typeface="Inter SemiBold"/>
                <a:cs typeface="Inter SemiBold"/>
                <a:sym typeface="Inter SemiBold"/>
              </a:defRPr>
            </a:lvl5pPr>
            <a:lvl6pPr indent="-266700" lvl="5" marL="2743200" rtl="0">
              <a:spcBef>
                <a:spcPts val="0"/>
              </a:spcBef>
              <a:spcAft>
                <a:spcPts val="0"/>
              </a:spcAft>
              <a:buSzPts val="600"/>
              <a:buFont typeface="Inter SemiBold"/>
              <a:buChar char="●"/>
              <a:defRPr sz="600">
                <a:latin typeface="Inter SemiBold"/>
                <a:ea typeface="Inter SemiBold"/>
                <a:cs typeface="Inter SemiBold"/>
                <a:sym typeface="Inter SemiBold"/>
              </a:defRPr>
            </a:lvl6pPr>
            <a:lvl7pPr indent="-266700" lvl="6" marL="3200400" rtl="0">
              <a:spcBef>
                <a:spcPts val="0"/>
              </a:spcBef>
              <a:spcAft>
                <a:spcPts val="0"/>
              </a:spcAft>
              <a:buSzPts val="600"/>
              <a:buFont typeface="Inter SemiBold"/>
              <a:buChar char="●"/>
              <a:defRPr sz="600">
                <a:latin typeface="Inter SemiBold"/>
                <a:ea typeface="Inter SemiBold"/>
                <a:cs typeface="Inter SemiBold"/>
                <a:sym typeface="Inter SemiBold"/>
              </a:defRPr>
            </a:lvl7pPr>
            <a:lvl8pPr indent="-266700" lvl="7" marL="3657600" rtl="0">
              <a:spcBef>
                <a:spcPts val="0"/>
              </a:spcBef>
              <a:spcAft>
                <a:spcPts val="0"/>
              </a:spcAft>
              <a:buSzPts val="600"/>
              <a:buFont typeface="Inter SemiBold"/>
              <a:buChar char="●"/>
              <a:defRPr sz="600">
                <a:latin typeface="Inter SemiBold"/>
                <a:ea typeface="Inter SemiBold"/>
                <a:cs typeface="Inter SemiBold"/>
                <a:sym typeface="Inter SemiBold"/>
              </a:defRPr>
            </a:lvl8pPr>
            <a:lvl9pPr indent="-266700" lvl="8" marL="4114800" rtl="0">
              <a:spcBef>
                <a:spcPts val="0"/>
              </a:spcBef>
              <a:spcAft>
                <a:spcPts val="0"/>
              </a:spcAft>
              <a:buSzPts val="600"/>
              <a:buFont typeface="Inter SemiBold"/>
              <a:buChar char="●"/>
              <a:defRPr sz="600">
                <a:latin typeface="Inter SemiBold"/>
                <a:ea typeface="Inter SemiBold"/>
                <a:cs typeface="Inter SemiBold"/>
                <a:sym typeface="Inter SemiBold"/>
              </a:defRPr>
            </a:lvl9pPr>
          </a:lstStyle>
          <a:p/>
        </p:txBody>
      </p:sp>
      <p:sp>
        <p:nvSpPr>
          <p:cNvPr id="332" name="Google Shape;332;p32"/>
          <p:cNvSpPr txBox="1"/>
          <p:nvPr>
            <p:ph idx="3" type="body"/>
          </p:nvPr>
        </p:nvSpPr>
        <p:spPr>
          <a:xfrm>
            <a:off x="239400" y="1360800"/>
            <a:ext cx="4213800" cy="35451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pic>
        <p:nvPicPr>
          <p:cNvPr id="333" name="Google Shape;333;p32"/>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Large Headline Only">
  <p:cSld name="TITLE_2_1_1_1_1_1_1_1_1_1_1_1_1_1_1_1_1_1_1_1_1_1_1_1_2">
    <p:bg>
      <p:bgPr>
        <a:solidFill>
          <a:srgbClr val="FFFFFF"/>
        </a:solidFill>
      </p:bgPr>
    </p:bg>
    <p:spTree>
      <p:nvGrpSpPr>
        <p:cNvPr id="334" name="Shape 334"/>
        <p:cNvGrpSpPr/>
        <p:nvPr/>
      </p:nvGrpSpPr>
      <p:grpSpPr>
        <a:xfrm>
          <a:off x="0" y="0"/>
          <a:ext cx="0" cy="0"/>
          <a:chOff x="0" y="0"/>
          <a:chExt cx="0" cy="0"/>
        </a:xfrm>
      </p:grpSpPr>
      <p:cxnSp>
        <p:nvCxnSpPr>
          <p:cNvPr id="335" name="Google Shape;335;p33"/>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36" name="Google Shape;336;p33"/>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37" name="Google Shape;337;p33"/>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8" name="Google Shape;338;p33"/>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Headline Only">
  <p:cSld name="TITLE_2_1_1_1_1_1_1_1_1_1_1_1_1_1_1_1_1_1_1_1_1_1_1_1">
    <p:bg>
      <p:bgPr>
        <a:solidFill>
          <a:srgbClr val="FFFFFF"/>
        </a:solidFill>
      </p:bgPr>
    </p:bg>
    <p:spTree>
      <p:nvGrpSpPr>
        <p:cNvPr id="339" name="Shape 339"/>
        <p:cNvGrpSpPr/>
        <p:nvPr/>
      </p:nvGrpSpPr>
      <p:grpSpPr>
        <a:xfrm>
          <a:off x="0" y="0"/>
          <a:ext cx="0" cy="0"/>
          <a:chOff x="0" y="0"/>
          <a:chExt cx="0" cy="0"/>
        </a:xfrm>
      </p:grpSpPr>
      <p:cxnSp>
        <p:nvCxnSpPr>
          <p:cNvPr id="340" name="Google Shape;340;p34"/>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41" name="Google Shape;341;p34"/>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42" name="Google Shape;342;p34"/>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43" name="Google Shape;343;p34"/>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Header Only">
  <p:cSld name="TITLE_2_1_1_1_1_1_1_1_1_1_1_1_1_1_1_1_1_1_1_1_1_1_1_1_1">
    <p:bg>
      <p:bgPr>
        <a:solidFill>
          <a:srgbClr val="FFFFFF"/>
        </a:solidFill>
      </p:bgPr>
    </p:bg>
    <p:spTree>
      <p:nvGrpSpPr>
        <p:cNvPr id="344" name="Shape 344"/>
        <p:cNvGrpSpPr/>
        <p:nvPr/>
      </p:nvGrpSpPr>
      <p:grpSpPr>
        <a:xfrm>
          <a:off x="0" y="0"/>
          <a:ext cx="0" cy="0"/>
          <a:chOff x="0" y="0"/>
          <a:chExt cx="0" cy="0"/>
        </a:xfrm>
      </p:grpSpPr>
      <p:cxnSp>
        <p:nvCxnSpPr>
          <p:cNvPr id="345" name="Google Shape;345;p35"/>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46" name="Google Shape;346;p35"/>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pic>
        <p:nvPicPr>
          <p:cNvPr id="347" name="Google Shape;347;p35"/>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Large Stat">
  <p:cSld name="TITLE_2_1_1_1_1_1_1_1_1_1_1_1_1_1_1_1_1_1_1_1_1_1_1_1_1_1">
    <p:bg>
      <p:bgPr>
        <a:solidFill>
          <a:srgbClr val="FFFFFF"/>
        </a:solidFill>
      </p:bgPr>
    </p:bg>
    <p:spTree>
      <p:nvGrpSpPr>
        <p:cNvPr id="348" name="Shape 348"/>
        <p:cNvGrpSpPr/>
        <p:nvPr/>
      </p:nvGrpSpPr>
      <p:grpSpPr>
        <a:xfrm>
          <a:off x="0" y="0"/>
          <a:ext cx="0" cy="0"/>
          <a:chOff x="0" y="0"/>
          <a:chExt cx="0" cy="0"/>
        </a:xfrm>
      </p:grpSpPr>
      <p:sp>
        <p:nvSpPr>
          <p:cNvPr id="349" name="Google Shape;349;p36"/>
          <p:cNvSpPr/>
          <p:nvPr/>
        </p:nvSpPr>
        <p:spPr>
          <a:xfrm>
            <a:off x="239375" y="1360800"/>
            <a:ext cx="8665500" cy="3545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
          <p:cNvSpPr txBox="1"/>
          <p:nvPr>
            <p:ph idx="1" type="body"/>
          </p:nvPr>
        </p:nvSpPr>
        <p:spPr>
          <a:xfrm>
            <a:off x="874800" y="1756200"/>
            <a:ext cx="7396200" cy="1425600"/>
          </a:xfrm>
          <a:prstGeom prst="rect">
            <a:avLst/>
          </a:prstGeom>
        </p:spPr>
        <p:txBody>
          <a:bodyPr anchorCtr="0" anchor="t" bIns="0" lIns="0" spcFirstLastPara="1" rIns="0" wrap="square" tIns="0">
            <a:noAutofit/>
          </a:bodyPr>
          <a:lstStyle>
            <a:lvl1pPr indent="-895350" lvl="0" marL="457200" rtl="0" algn="ctr">
              <a:lnSpc>
                <a:spcPct val="100000"/>
              </a:lnSpc>
              <a:spcBef>
                <a:spcPts val="0"/>
              </a:spcBef>
              <a:spcAft>
                <a:spcPts val="0"/>
              </a:spcAft>
              <a:buSzPts val="10500"/>
              <a:buChar char="●"/>
              <a:defRPr sz="10500">
                <a:solidFill>
                  <a:schemeClr val="dk2"/>
                </a:solidFill>
              </a:defRPr>
            </a:lvl1pPr>
            <a:lvl2pPr indent="-958850" lvl="1" marL="914400" rtl="0" algn="ctr">
              <a:lnSpc>
                <a:spcPct val="100000"/>
              </a:lnSpc>
              <a:spcBef>
                <a:spcPts val="0"/>
              </a:spcBef>
              <a:spcAft>
                <a:spcPts val="0"/>
              </a:spcAft>
              <a:buSzPts val="11500"/>
              <a:buChar char="●"/>
              <a:defRPr sz="11500">
                <a:solidFill>
                  <a:schemeClr val="dk2"/>
                </a:solidFill>
              </a:defRPr>
            </a:lvl2pPr>
            <a:lvl3pPr indent="-958850" lvl="2" marL="1371600" rtl="0" algn="ctr">
              <a:lnSpc>
                <a:spcPct val="100000"/>
              </a:lnSpc>
              <a:spcBef>
                <a:spcPts val="0"/>
              </a:spcBef>
              <a:spcAft>
                <a:spcPts val="0"/>
              </a:spcAft>
              <a:buSzPts val="11500"/>
              <a:buChar char="●"/>
              <a:defRPr sz="11500">
                <a:solidFill>
                  <a:schemeClr val="dk2"/>
                </a:solidFill>
              </a:defRPr>
            </a:lvl3pPr>
            <a:lvl4pPr indent="-958850" lvl="3" marL="1828800" rtl="0" algn="ctr">
              <a:lnSpc>
                <a:spcPct val="100000"/>
              </a:lnSpc>
              <a:spcBef>
                <a:spcPts val="0"/>
              </a:spcBef>
              <a:spcAft>
                <a:spcPts val="0"/>
              </a:spcAft>
              <a:buSzPts val="11500"/>
              <a:buChar char="●"/>
              <a:defRPr sz="11500">
                <a:solidFill>
                  <a:schemeClr val="dk2"/>
                </a:solidFill>
              </a:defRPr>
            </a:lvl4pPr>
            <a:lvl5pPr indent="-958850" lvl="4" marL="2286000" rtl="0" algn="ctr">
              <a:lnSpc>
                <a:spcPct val="100000"/>
              </a:lnSpc>
              <a:spcBef>
                <a:spcPts val="0"/>
              </a:spcBef>
              <a:spcAft>
                <a:spcPts val="0"/>
              </a:spcAft>
              <a:buSzPts val="11500"/>
              <a:buChar char="●"/>
              <a:defRPr sz="11500">
                <a:solidFill>
                  <a:schemeClr val="dk2"/>
                </a:solidFill>
              </a:defRPr>
            </a:lvl5pPr>
            <a:lvl6pPr indent="-958850" lvl="5" marL="2743200" rtl="0" algn="ctr">
              <a:lnSpc>
                <a:spcPct val="100000"/>
              </a:lnSpc>
              <a:spcBef>
                <a:spcPts val="0"/>
              </a:spcBef>
              <a:spcAft>
                <a:spcPts val="0"/>
              </a:spcAft>
              <a:buSzPts val="11500"/>
              <a:buChar char="●"/>
              <a:defRPr sz="11500">
                <a:solidFill>
                  <a:schemeClr val="dk2"/>
                </a:solidFill>
              </a:defRPr>
            </a:lvl6pPr>
            <a:lvl7pPr indent="-958850" lvl="6" marL="3200400" rtl="0" algn="ctr">
              <a:lnSpc>
                <a:spcPct val="100000"/>
              </a:lnSpc>
              <a:spcBef>
                <a:spcPts val="0"/>
              </a:spcBef>
              <a:spcAft>
                <a:spcPts val="0"/>
              </a:spcAft>
              <a:buSzPts val="11500"/>
              <a:buChar char="●"/>
              <a:defRPr sz="11500">
                <a:solidFill>
                  <a:schemeClr val="dk2"/>
                </a:solidFill>
              </a:defRPr>
            </a:lvl7pPr>
            <a:lvl8pPr indent="-958850" lvl="7" marL="3657600" rtl="0" algn="ctr">
              <a:lnSpc>
                <a:spcPct val="100000"/>
              </a:lnSpc>
              <a:spcBef>
                <a:spcPts val="0"/>
              </a:spcBef>
              <a:spcAft>
                <a:spcPts val="0"/>
              </a:spcAft>
              <a:buSzPts val="11500"/>
              <a:buChar char="●"/>
              <a:defRPr sz="11500">
                <a:solidFill>
                  <a:schemeClr val="dk2"/>
                </a:solidFill>
              </a:defRPr>
            </a:lvl8pPr>
            <a:lvl9pPr indent="-958850" lvl="8" marL="4114800" rtl="0" algn="ctr">
              <a:lnSpc>
                <a:spcPct val="100000"/>
              </a:lnSpc>
              <a:spcBef>
                <a:spcPts val="0"/>
              </a:spcBef>
              <a:spcAft>
                <a:spcPts val="0"/>
              </a:spcAft>
              <a:buSzPts val="11500"/>
              <a:buChar char="●"/>
              <a:defRPr sz="11500">
                <a:solidFill>
                  <a:schemeClr val="dk2"/>
                </a:solidFill>
              </a:defRPr>
            </a:lvl9pPr>
          </a:lstStyle>
          <a:p/>
        </p:txBody>
      </p:sp>
      <p:cxnSp>
        <p:nvCxnSpPr>
          <p:cNvPr id="351" name="Google Shape;351;p36"/>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52" name="Google Shape;352;p36"/>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53" name="Google Shape;353;p36"/>
          <p:cNvSpPr txBox="1"/>
          <p:nvPr>
            <p:ph type="title"/>
          </p:nvPr>
        </p:nvSpPr>
        <p:spPr>
          <a:xfrm>
            <a:off x="239300" y="858900"/>
            <a:ext cx="64404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4" name="Google Shape;354;p36"/>
          <p:cNvSpPr txBox="1"/>
          <p:nvPr>
            <p:ph idx="3" type="body"/>
          </p:nvPr>
        </p:nvSpPr>
        <p:spPr>
          <a:xfrm>
            <a:off x="2466000" y="3528600"/>
            <a:ext cx="4213800" cy="803400"/>
          </a:xfrm>
          <a:prstGeom prst="rect">
            <a:avLst/>
          </a:prstGeom>
        </p:spPr>
        <p:txBody>
          <a:bodyPr anchorCtr="0" anchor="t" bIns="0" lIns="0" spcFirstLastPara="1" rIns="0" wrap="square" tIns="0">
            <a:noAutofit/>
          </a:bodyPr>
          <a:lstStyle>
            <a:lvl1pPr indent="-298450" lvl="0" marL="4572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1pPr>
            <a:lvl2pPr indent="-298450" lvl="1" marL="9144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2pPr>
            <a:lvl3pPr indent="-298450" lvl="2" marL="13716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3pPr>
            <a:lvl4pPr indent="-298450" lvl="3" marL="18288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4pPr>
            <a:lvl5pPr indent="-298450" lvl="4" marL="22860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5pPr>
            <a:lvl6pPr indent="-298450" lvl="5" marL="27432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6pPr>
            <a:lvl7pPr indent="-298450" lvl="6" marL="32004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7pPr>
            <a:lvl8pPr indent="-298450" lvl="7" marL="36576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8pPr>
            <a:lvl9pPr indent="-298450" lvl="8" marL="4114800" rtl="0" algn="ctr">
              <a:lnSpc>
                <a:spcPct val="100000"/>
              </a:lnSpc>
              <a:spcBef>
                <a:spcPts val="0"/>
              </a:spcBef>
              <a:spcAft>
                <a:spcPts val="0"/>
              </a:spcAft>
              <a:buSzPts val="1100"/>
              <a:buFont typeface="Inter Medium"/>
              <a:buChar char="●"/>
              <a:defRPr sz="1100">
                <a:latin typeface="Inter Medium"/>
                <a:ea typeface="Inter Medium"/>
                <a:cs typeface="Inter Medium"/>
                <a:sym typeface="Inter Medium"/>
              </a:defRPr>
            </a:lvl9pPr>
          </a:lstStyle>
          <a:p/>
        </p:txBody>
      </p:sp>
      <p:sp>
        <p:nvSpPr>
          <p:cNvPr id="355" name="Google Shape;355;p36"/>
          <p:cNvSpPr txBox="1"/>
          <p:nvPr>
            <p:ph idx="4" type="body"/>
          </p:nvPr>
        </p:nvSpPr>
        <p:spPr>
          <a:xfrm>
            <a:off x="6917400" y="858900"/>
            <a:ext cx="1987500" cy="357300"/>
          </a:xfrm>
          <a:prstGeom prst="rect">
            <a:avLst/>
          </a:prstGeom>
        </p:spPr>
        <p:txBody>
          <a:bodyPr anchorCtr="0" anchor="t" bIns="0" lIns="0" spcFirstLastPara="1" rIns="0" wrap="square" tIns="0">
            <a:noAutofit/>
          </a:bodyPr>
          <a:lstStyle>
            <a:lvl1pPr indent="-266700" lvl="0" marL="457200" rtl="0">
              <a:spcBef>
                <a:spcPts val="0"/>
              </a:spcBef>
              <a:spcAft>
                <a:spcPts val="0"/>
              </a:spcAft>
              <a:buSzPts val="600"/>
              <a:buFont typeface="Inter SemiBold"/>
              <a:buChar char="●"/>
              <a:defRPr sz="600">
                <a:latin typeface="Inter SemiBold"/>
                <a:ea typeface="Inter SemiBold"/>
                <a:cs typeface="Inter SemiBold"/>
                <a:sym typeface="Inter SemiBold"/>
              </a:defRPr>
            </a:lvl1pPr>
            <a:lvl2pPr indent="-266700" lvl="1" marL="914400" rtl="0">
              <a:spcBef>
                <a:spcPts val="0"/>
              </a:spcBef>
              <a:spcAft>
                <a:spcPts val="0"/>
              </a:spcAft>
              <a:buSzPts val="600"/>
              <a:buFont typeface="Inter SemiBold"/>
              <a:buChar char="●"/>
              <a:defRPr sz="600">
                <a:latin typeface="Inter SemiBold"/>
                <a:ea typeface="Inter SemiBold"/>
                <a:cs typeface="Inter SemiBold"/>
                <a:sym typeface="Inter SemiBold"/>
              </a:defRPr>
            </a:lvl2pPr>
            <a:lvl3pPr indent="-266700" lvl="2" marL="1371600" rtl="0">
              <a:spcBef>
                <a:spcPts val="0"/>
              </a:spcBef>
              <a:spcAft>
                <a:spcPts val="0"/>
              </a:spcAft>
              <a:buSzPts val="600"/>
              <a:buFont typeface="Inter SemiBold"/>
              <a:buChar char="●"/>
              <a:defRPr sz="600">
                <a:latin typeface="Inter SemiBold"/>
                <a:ea typeface="Inter SemiBold"/>
                <a:cs typeface="Inter SemiBold"/>
                <a:sym typeface="Inter SemiBold"/>
              </a:defRPr>
            </a:lvl3pPr>
            <a:lvl4pPr indent="-266700" lvl="3" marL="1828800" rtl="0">
              <a:spcBef>
                <a:spcPts val="0"/>
              </a:spcBef>
              <a:spcAft>
                <a:spcPts val="0"/>
              </a:spcAft>
              <a:buSzPts val="600"/>
              <a:buFont typeface="Inter SemiBold"/>
              <a:buChar char="●"/>
              <a:defRPr sz="600">
                <a:latin typeface="Inter SemiBold"/>
                <a:ea typeface="Inter SemiBold"/>
                <a:cs typeface="Inter SemiBold"/>
                <a:sym typeface="Inter SemiBold"/>
              </a:defRPr>
            </a:lvl4pPr>
            <a:lvl5pPr indent="-266700" lvl="4" marL="2286000" rtl="0">
              <a:spcBef>
                <a:spcPts val="0"/>
              </a:spcBef>
              <a:spcAft>
                <a:spcPts val="0"/>
              </a:spcAft>
              <a:buSzPts val="600"/>
              <a:buFont typeface="Inter SemiBold"/>
              <a:buChar char="●"/>
              <a:defRPr sz="600">
                <a:latin typeface="Inter SemiBold"/>
                <a:ea typeface="Inter SemiBold"/>
                <a:cs typeface="Inter SemiBold"/>
                <a:sym typeface="Inter SemiBold"/>
              </a:defRPr>
            </a:lvl5pPr>
            <a:lvl6pPr indent="-266700" lvl="5" marL="2743200" rtl="0">
              <a:spcBef>
                <a:spcPts val="0"/>
              </a:spcBef>
              <a:spcAft>
                <a:spcPts val="0"/>
              </a:spcAft>
              <a:buSzPts val="600"/>
              <a:buFont typeface="Inter SemiBold"/>
              <a:buChar char="●"/>
              <a:defRPr sz="600">
                <a:latin typeface="Inter SemiBold"/>
                <a:ea typeface="Inter SemiBold"/>
                <a:cs typeface="Inter SemiBold"/>
                <a:sym typeface="Inter SemiBold"/>
              </a:defRPr>
            </a:lvl6pPr>
            <a:lvl7pPr indent="-266700" lvl="6" marL="3200400" rtl="0">
              <a:spcBef>
                <a:spcPts val="0"/>
              </a:spcBef>
              <a:spcAft>
                <a:spcPts val="0"/>
              </a:spcAft>
              <a:buSzPts val="600"/>
              <a:buFont typeface="Inter SemiBold"/>
              <a:buChar char="●"/>
              <a:defRPr sz="600">
                <a:latin typeface="Inter SemiBold"/>
                <a:ea typeface="Inter SemiBold"/>
                <a:cs typeface="Inter SemiBold"/>
                <a:sym typeface="Inter SemiBold"/>
              </a:defRPr>
            </a:lvl7pPr>
            <a:lvl8pPr indent="-266700" lvl="7" marL="3657600" rtl="0">
              <a:spcBef>
                <a:spcPts val="0"/>
              </a:spcBef>
              <a:spcAft>
                <a:spcPts val="0"/>
              </a:spcAft>
              <a:buSzPts val="600"/>
              <a:buFont typeface="Inter SemiBold"/>
              <a:buChar char="●"/>
              <a:defRPr sz="600">
                <a:latin typeface="Inter SemiBold"/>
                <a:ea typeface="Inter SemiBold"/>
                <a:cs typeface="Inter SemiBold"/>
                <a:sym typeface="Inter SemiBold"/>
              </a:defRPr>
            </a:lvl8pPr>
            <a:lvl9pPr indent="-266700" lvl="8" marL="4114800" rtl="0">
              <a:spcBef>
                <a:spcPts val="0"/>
              </a:spcBef>
              <a:spcAft>
                <a:spcPts val="0"/>
              </a:spcAft>
              <a:buSzPts val="600"/>
              <a:buFont typeface="Inter SemiBold"/>
              <a:buChar char="●"/>
              <a:defRPr sz="600">
                <a:latin typeface="Inter SemiBold"/>
                <a:ea typeface="Inter SemiBold"/>
                <a:cs typeface="Inter SemiBold"/>
                <a:sym typeface="Inter SemiBold"/>
              </a:defRPr>
            </a:lvl9pPr>
          </a:lstStyle>
          <a:p/>
        </p:txBody>
      </p:sp>
      <p:pic>
        <p:nvPicPr>
          <p:cNvPr id="356" name="Google Shape;356;p36"/>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Text Only 1 Column">
  <p:cSld name="TITLE_2_1_1_1_1_1_1_1_1_1_1_1_1_1_1_1_1_1_1_1_1_1_1_1_1_1_1">
    <p:bg>
      <p:bgPr>
        <a:solidFill>
          <a:srgbClr val="FFFFFF"/>
        </a:solidFill>
      </p:bgPr>
    </p:bg>
    <p:spTree>
      <p:nvGrpSpPr>
        <p:cNvPr id="357" name="Shape 357"/>
        <p:cNvGrpSpPr/>
        <p:nvPr/>
      </p:nvGrpSpPr>
      <p:grpSpPr>
        <a:xfrm>
          <a:off x="0" y="0"/>
          <a:ext cx="0" cy="0"/>
          <a:chOff x="0" y="0"/>
          <a:chExt cx="0" cy="0"/>
        </a:xfrm>
      </p:grpSpPr>
      <p:cxnSp>
        <p:nvCxnSpPr>
          <p:cNvPr id="358" name="Google Shape;358;p37"/>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59" name="Google Shape;359;p37"/>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60" name="Google Shape;360;p37"/>
          <p:cNvSpPr txBox="1"/>
          <p:nvPr>
            <p:ph idx="2" type="body"/>
          </p:nvPr>
        </p:nvSpPr>
        <p:spPr>
          <a:xfrm>
            <a:off x="239400" y="915600"/>
            <a:ext cx="8665500" cy="3990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lvl1pPr>
            <a:lvl2pPr indent="-349250" lvl="1" marL="914400" rtl="0">
              <a:lnSpc>
                <a:spcPct val="100000"/>
              </a:lnSpc>
              <a:spcBef>
                <a:spcPts val="0"/>
              </a:spcBef>
              <a:spcAft>
                <a:spcPts val="0"/>
              </a:spcAft>
              <a:buSzPts val="1900"/>
              <a:buChar char="●"/>
              <a:defRPr sz="1900"/>
            </a:lvl2pPr>
            <a:lvl3pPr indent="-349250" lvl="2" marL="1371600" rtl="0">
              <a:lnSpc>
                <a:spcPct val="100000"/>
              </a:lnSpc>
              <a:spcBef>
                <a:spcPts val="0"/>
              </a:spcBef>
              <a:spcAft>
                <a:spcPts val="0"/>
              </a:spcAft>
              <a:buSzPts val="1900"/>
              <a:buChar char="●"/>
              <a:defRPr sz="1900"/>
            </a:lvl3pPr>
            <a:lvl4pPr indent="-349250" lvl="3" marL="1828800" rtl="0">
              <a:lnSpc>
                <a:spcPct val="100000"/>
              </a:lnSpc>
              <a:spcBef>
                <a:spcPts val="0"/>
              </a:spcBef>
              <a:spcAft>
                <a:spcPts val="0"/>
              </a:spcAft>
              <a:buSzPts val="1900"/>
              <a:buChar char="●"/>
              <a:defRPr sz="1900"/>
            </a:lvl4pPr>
            <a:lvl5pPr indent="-349250" lvl="4" marL="2286000" rtl="0">
              <a:lnSpc>
                <a:spcPct val="100000"/>
              </a:lnSpc>
              <a:spcBef>
                <a:spcPts val="0"/>
              </a:spcBef>
              <a:spcAft>
                <a:spcPts val="0"/>
              </a:spcAft>
              <a:buSzPts val="1900"/>
              <a:buChar char="●"/>
              <a:defRPr sz="1900"/>
            </a:lvl5pPr>
            <a:lvl6pPr indent="-349250" lvl="5" marL="2743200" rtl="0">
              <a:lnSpc>
                <a:spcPct val="100000"/>
              </a:lnSpc>
              <a:spcBef>
                <a:spcPts val="0"/>
              </a:spcBef>
              <a:spcAft>
                <a:spcPts val="0"/>
              </a:spcAft>
              <a:buSzPts val="1900"/>
              <a:buChar char="●"/>
              <a:defRPr sz="1900"/>
            </a:lvl6pPr>
            <a:lvl7pPr indent="-349250" lvl="6" marL="3200400" rtl="0">
              <a:lnSpc>
                <a:spcPct val="100000"/>
              </a:lnSpc>
              <a:spcBef>
                <a:spcPts val="0"/>
              </a:spcBef>
              <a:spcAft>
                <a:spcPts val="0"/>
              </a:spcAft>
              <a:buSzPts val="1900"/>
              <a:buChar char="●"/>
              <a:defRPr sz="1900"/>
            </a:lvl7pPr>
            <a:lvl8pPr indent="-349250" lvl="7" marL="3657600" rtl="0">
              <a:lnSpc>
                <a:spcPct val="100000"/>
              </a:lnSpc>
              <a:spcBef>
                <a:spcPts val="0"/>
              </a:spcBef>
              <a:spcAft>
                <a:spcPts val="0"/>
              </a:spcAft>
              <a:buSzPts val="1900"/>
              <a:buChar char="●"/>
              <a:defRPr sz="1900"/>
            </a:lvl8pPr>
            <a:lvl9pPr indent="-349250" lvl="8" marL="4114800" rtl="0">
              <a:lnSpc>
                <a:spcPct val="100000"/>
              </a:lnSpc>
              <a:spcBef>
                <a:spcPts val="0"/>
              </a:spcBef>
              <a:spcAft>
                <a:spcPts val="0"/>
              </a:spcAft>
              <a:buSzPts val="1900"/>
              <a:buChar char="●"/>
              <a:defRPr sz="1900"/>
            </a:lvl9pPr>
          </a:lstStyle>
          <a:p/>
        </p:txBody>
      </p:sp>
      <p:pic>
        <p:nvPicPr>
          <p:cNvPr id="361" name="Google Shape;361;p37"/>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Text Only 2 Column">
  <p:cSld name="TITLE_2_1_1_1_1_1_1_1_1_1_1_1_1_1_1_1_1_1_1_1_1_1_1_1_1_1_1_1">
    <p:bg>
      <p:bgPr>
        <a:solidFill>
          <a:srgbClr val="FFFFFF"/>
        </a:solidFill>
      </p:bgPr>
    </p:bg>
    <p:spTree>
      <p:nvGrpSpPr>
        <p:cNvPr id="362" name="Shape 362"/>
        <p:cNvGrpSpPr/>
        <p:nvPr/>
      </p:nvGrpSpPr>
      <p:grpSpPr>
        <a:xfrm>
          <a:off x="0" y="0"/>
          <a:ext cx="0" cy="0"/>
          <a:chOff x="0" y="0"/>
          <a:chExt cx="0" cy="0"/>
        </a:xfrm>
      </p:grpSpPr>
      <p:cxnSp>
        <p:nvCxnSpPr>
          <p:cNvPr id="363" name="Google Shape;363;p38"/>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64" name="Google Shape;364;p38"/>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365" name="Google Shape;365;p38"/>
          <p:cNvSpPr txBox="1"/>
          <p:nvPr>
            <p:ph idx="2" type="body"/>
          </p:nvPr>
        </p:nvSpPr>
        <p:spPr>
          <a:xfrm>
            <a:off x="239400" y="915600"/>
            <a:ext cx="4213800" cy="39903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366" name="Google Shape;366;p38"/>
          <p:cNvSpPr txBox="1"/>
          <p:nvPr>
            <p:ph idx="3" type="body"/>
          </p:nvPr>
        </p:nvSpPr>
        <p:spPr>
          <a:xfrm>
            <a:off x="4690800" y="915600"/>
            <a:ext cx="4213800" cy="39903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900"/>
              </a:spcBef>
              <a:spcAft>
                <a:spcPts val="0"/>
              </a:spcAft>
              <a:buSzPts val="1500"/>
              <a:buChar char="●"/>
              <a:defRPr/>
            </a:lvl2pPr>
            <a:lvl3pPr indent="-323850" lvl="2" marL="1371600" rtl="0">
              <a:lnSpc>
                <a:spcPct val="100000"/>
              </a:lnSpc>
              <a:spcBef>
                <a:spcPts val="900"/>
              </a:spcBef>
              <a:spcAft>
                <a:spcPts val="0"/>
              </a:spcAft>
              <a:buSzPts val="1500"/>
              <a:buChar char="●"/>
              <a:defRPr/>
            </a:lvl3pPr>
            <a:lvl4pPr indent="-323850" lvl="3" marL="1828800" rtl="0">
              <a:lnSpc>
                <a:spcPct val="100000"/>
              </a:lnSpc>
              <a:spcBef>
                <a:spcPts val="900"/>
              </a:spcBef>
              <a:spcAft>
                <a:spcPts val="0"/>
              </a:spcAft>
              <a:buSzPts val="1500"/>
              <a:buChar char="●"/>
              <a:defRPr/>
            </a:lvl4pPr>
            <a:lvl5pPr indent="-323850" lvl="4" marL="2286000" rtl="0">
              <a:lnSpc>
                <a:spcPct val="100000"/>
              </a:lnSpc>
              <a:spcBef>
                <a:spcPts val="900"/>
              </a:spcBef>
              <a:spcAft>
                <a:spcPts val="0"/>
              </a:spcAft>
              <a:buSzPts val="1500"/>
              <a:buChar char="●"/>
              <a:defRPr/>
            </a:lvl5pPr>
            <a:lvl6pPr indent="-323850" lvl="5" marL="2743200" rtl="0">
              <a:lnSpc>
                <a:spcPct val="100000"/>
              </a:lnSpc>
              <a:spcBef>
                <a:spcPts val="900"/>
              </a:spcBef>
              <a:spcAft>
                <a:spcPts val="0"/>
              </a:spcAft>
              <a:buSzPts val="1500"/>
              <a:buChar char="●"/>
              <a:defRPr/>
            </a:lvl6pPr>
            <a:lvl7pPr indent="-323850" lvl="6" marL="3200400" rtl="0">
              <a:lnSpc>
                <a:spcPct val="100000"/>
              </a:lnSpc>
              <a:spcBef>
                <a:spcPts val="900"/>
              </a:spcBef>
              <a:spcAft>
                <a:spcPts val="0"/>
              </a:spcAft>
              <a:buSzPts val="1500"/>
              <a:buChar char="●"/>
              <a:defRPr/>
            </a:lvl7pPr>
            <a:lvl8pPr indent="-323850" lvl="7" marL="3657600" rtl="0">
              <a:lnSpc>
                <a:spcPct val="100000"/>
              </a:lnSpc>
              <a:spcBef>
                <a:spcPts val="900"/>
              </a:spcBef>
              <a:spcAft>
                <a:spcPts val="0"/>
              </a:spcAft>
              <a:buSzPts val="1500"/>
              <a:buChar char="●"/>
              <a:defRPr/>
            </a:lvl8pPr>
            <a:lvl9pPr indent="-323850" lvl="8" marL="4114800" rtl="0">
              <a:lnSpc>
                <a:spcPct val="100000"/>
              </a:lnSpc>
              <a:spcBef>
                <a:spcPts val="900"/>
              </a:spcBef>
              <a:spcAft>
                <a:spcPts val="900"/>
              </a:spcAft>
              <a:buSzPts val="1500"/>
              <a:buChar char="●"/>
              <a:defRPr/>
            </a:lvl9pPr>
          </a:lstStyle>
          <a:p/>
        </p:txBody>
      </p:sp>
      <p:pic>
        <p:nvPicPr>
          <p:cNvPr id="367" name="Google Shape;367;p38"/>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Blank">
  <p:cSld name="TITLE_2_1_1_1_1_1_1_1_1_1_1_1_1_1_1_1_1_1_1_1_1_1_1_1_1_1_1_1_1">
    <p:bg>
      <p:bgPr>
        <a:solidFill>
          <a:srgbClr val="FFFFFF"/>
        </a:solidFill>
      </p:bgPr>
    </p:bg>
    <p:spTree>
      <p:nvGrpSpPr>
        <p:cNvPr id="368" name="Shape 368"/>
        <p:cNvGrpSpPr/>
        <p:nvPr/>
      </p:nvGrpSpPr>
      <p:grpSpPr>
        <a:xfrm>
          <a:off x="0" y="0"/>
          <a:ext cx="0" cy="0"/>
          <a:chOff x="0" y="0"/>
          <a:chExt cx="0" cy="0"/>
        </a:xfrm>
      </p:grpSpPr>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End - Back Cover White">
  <p:cSld name="TITLE_2_1_1_1_1_1_1_1_1_1_1_1_1_1_1_1_1_1_1_1_1_1_1_1_1_1_1_1_1_1">
    <p:bg>
      <p:bgPr>
        <a:solidFill>
          <a:srgbClr val="FFFFFF"/>
        </a:solidFill>
      </p:bgPr>
    </p:bg>
    <p:spTree>
      <p:nvGrpSpPr>
        <p:cNvPr id="369" name="Shape 369"/>
        <p:cNvGrpSpPr/>
        <p:nvPr/>
      </p:nvGrpSpPr>
      <p:grpSpPr>
        <a:xfrm>
          <a:off x="0" y="0"/>
          <a:ext cx="0" cy="0"/>
          <a:chOff x="0" y="0"/>
          <a:chExt cx="0" cy="0"/>
        </a:xfrm>
      </p:grpSpPr>
      <p:cxnSp>
        <p:nvCxnSpPr>
          <p:cNvPr id="370" name="Google Shape;370;p40"/>
          <p:cNvCxnSpPr/>
          <p:nvPr/>
        </p:nvCxnSpPr>
        <p:spPr>
          <a:xfrm>
            <a:off x="239299" y="714400"/>
            <a:ext cx="8665500" cy="0"/>
          </a:xfrm>
          <a:prstGeom prst="straightConnector1">
            <a:avLst/>
          </a:prstGeom>
          <a:noFill/>
          <a:ln cap="flat" cmpd="sng" w="9525">
            <a:solidFill>
              <a:srgbClr val="222222"/>
            </a:solidFill>
            <a:prstDash val="solid"/>
            <a:miter lim="400000"/>
            <a:headEnd len="sm" w="sm" type="none"/>
            <a:tailEnd len="sm" w="sm" type="none"/>
          </a:ln>
        </p:spPr>
      </p:cxnSp>
      <p:sp>
        <p:nvSpPr>
          <p:cNvPr id="371" name="Google Shape;371;p40"/>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2" name="Google Shape;372;p40"/>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SzPts val="1100"/>
              <a:buNone/>
              <a:defRPr b="1" sz="11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73" name="Google Shape;373;p40"/>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pic>
        <p:nvPicPr>
          <p:cNvPr id="374" name="Google Shape;374;p40"/>
          <p:cNvPicPr preferRelativeResize="0"/>
          <p:nvPr/>
        </p:nvPicPr>
        <p:blipFill rotWithShape="1">
          <a:blip r:embed="rId2">
            <a:alphaModFix/>
          </a:blip>
          <a:srcRect b="0" l="28678" r="0" t="23183"/>
          <a:stretch/>
        </p:blipFill>
        <p:spPr>
          <a:xfrm>
            <a:off x="2226601" y="951300"/>
            <a:ext cx="6918857" cy="4192203"/>
          </a:xfrm>
          <a:prstGeom prst="rect">
            <a:avLst/>
          </a:prstGeom>
          <a:noFill/>
          <a:ln>
            <a:noFill/>
          </a:ln>
        </p:spPr>
      </p:pic>
      <p:pic>
        <p:nvPicPr>
          <p:cNvPr id="375" name="Google Shape;375;p40"/>
          <p:cNvPicPr preferRelativeResize="0"/>
          <p:nvPr/>
        </p:nvPicPr>
        <p:blipFill rotWithShape="1">
          <a:blip r:embed="rId3">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Divider – Section White">
  <p:cSld name="TITLE_2_1_1">
    <p:bg>
      <p:bgPr>
        <a:solidFill>
          <a:schemeClr val="lt1"/>
        </a:solidFill>
      </p:bgPr>
    </p:bg>
    <p:spTree>
      <p:nvGrpSpPr>
        <p:cNvPr id="30" name="Shape 30"/>
        <p:cNvGrpSpPr/>
        <p:nvPr/>
      </p:nvGrpSpPr>
      <p:grpSpPr>
        <a:xfrm>
          <a:off x="0" y="0"/>
          <a:ext cx="0" cy="0"/>
          <a:chOff x="0" y="0"/>
          <a:chExt cx="0" cy="0"/>
        </a:xfrm>
      </p:grpSpPr>
      <p:cxnSp>
        <p:nvCxnSpPr>
          <p:cNvPr id="31" name="Google Shape;31;p5"/>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32" name="Google Shape;32;p5"/>
          <p:cNvSpPr txBox="1"/>
          <p:nvPr>
            <p:ph type="title"/>
          </p:nvPr>
        </p:nvSpPr>
        <p:spPr>
          <a:xfrm>
            <a:off x="239300" y="951300"/>
            <a:ext cx="8665500" cy="1212600"/>
          </a:xfrm>
          <a:prstGeom prst="rect">
            <a:avLst/>
          </a:prstGeom>
        </p:spPr>
        <p:txBody>
          <a:bodyPr anchorCtr="0" anchor="t" bIns="0" lIns="0" spcFirstLastPara="1" rIns="0" wrap="square" tIns="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 name="Google Shape;33;p5"/>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dk1"/>
              </a:buClr>
              <a:buSzPts val="1100"/>
              <a:buNone/>
              <a:defRPr b="1" sz="1100"/>
            </a:lvl1pPr>
            <a:lvl2pPr lvl="1" rtl="0">
              <a:lnSpc>
                <a:spcPct val="115000"/>
              </a:lnSpc>
              <a:spcBef>
                <a:spcPts val="0"/>
              </a:spcBef>
              <a:spcAft>
                <a:spcPts val="0"/>
              </a:spcAft>
              <a:buClr>
                <a:schemeClr val="dk1"/>
              </a:buClr>
              <a:buSzPts val="1500"/>
              <a:buNone/>
              <a:defRPr/>
            </a:lvl2pPr>
            <a:lvl3pPr lvl="2" rtl="0">
              <a:lnSpc>
                <a:spcPct val="115000"/>
              </a:lnSpc>
              <a:spcBef>
                <a:spcPts val="0"/>
              </a:spcBef>
              <a:spcAft>
                <a:spcPts val="0"/>
              </a:spcAft>
              <a:buClr>
                <a:schemeClr val="dk1"/>
              </a:buClr>
              <a:buSzPts val="1500"/>
              <a:buNone/>
              <a:defRPr/>
            </a:lvl3pPr>
            <a:lvl4pPr lvl="3" rtl="0">
              <a:lnSpc>
                <a:spcPct val="115000"/>
              </a:lnSpc>
              <a:spcBef>
                <a:spcPts val="0"/>
              </a:spcBef>
              <a:spcAft>
                <a:spcPts val="0"/>
              </a:spcAft>
              <a:buClr>
                <a:schemeClr val="dk1"/>
              </a:buClr>
              <a:buSzPts val="1500"/>
              <a:buNone/>
              <a:defRPr/>
            </a:lvl4pPr>
            <a:lvl5pPr lvl="4" rtl="0">
              <a:lnSpc>
                <a:spcPct val="115000"/>
              </a:lnSpc>
              <a:spcBef>
                <a:spcPts val="0"/>
              </a:spcBef>
              <a:spcAft>
                <a:spcPts val="0"/>
              </a:spcAft>
              <a:buClr>
                <a:schemeClr val="dk1"/>
              </a:buClr>
              <a:buSzPts val="1500"/>
              <a:buNone/>
              <a:defRPr/>
            </a:lvl5pPr>
            <a:lvl6pPr lvl="5" rtl="0">
              <a:lnSpc>
                <a:spcPct val="115000"/>
              </a:lnSpc>
              <a:spcBef>
                <a:spcPts val="0"/>
              </a:spcBef>
              <a:spcAft>
                <a:spcPts val="0"/>
              </a:spcAft>
              <a:buClr>
                <a:schemeClr val="dk1"/>
              </a:buClr>
              <a:buSzPts val="1500"/>
              <a:buNone/>
              <a:defRPr/>
            </a:lvl6pPr>
            <a:lvl7pPr lvl="6" rtl="0">
              <a:lnSpc>
                <a:spcPct val="115000"/>
              </a:lnSpc>
              <a:spcBef>
                <a:spcPts val="0"/>
              </a:spcBef>
              <a:spcAft>
                <a:spcPts val="0"/>
              </a:spcAft>
              <a:buClr>
                <a:schemeClr val="dk1"/>
              </a:buClr>
              <a:buSzPts val="1500"/>
              <a:buNone/>
              <a:defRPr/>
            </a:lvl7pPr>
            <a:lvl8pPr lvl="7" rtl="0">
              <a:lnSpc>
                <a:spcPct val="115000"/>
              </a:lnSpc>
              <a:spcBef>
                <a:spcPts val="0"/>
              </a:spcBef>
              <a:spcAft>
                <a:spcPts val="0"/>
              </a:spcAft>
              <a:buClr>
                <a:schemeClr val="dk1"/>
              </a:buClr>
              <a:buSzPts val="1500"/>
              <a:buNone/>
              <a:defRPr/>
            </a:lvl8pPr>
            <a:lvl9pPr lvl="8" rtl="0">
              <a:lnSpc>
                <a:spcPct val="115000"/>
              </a:lnSpc>
              <a:spcBef>
                <a:spcPts val="0"/>
              </a:spcBef>
              <a:spcAft>
                <a:spcPts val="0"/>
              </a:spcAft>
              <a:buClr>
                <a:schemeClr val="dk1"/>
              </a:buClr>
              <a:buSzPts val="1500"/>
              <a:buNone/>
              <a:defRPr/>
            </a:lvl9pPr>
          </a:lstStyle>
          <a:p/>
        </p:txBody>
      </p:sp>
      <p:sp>
        <p:nvSpPr>
          <p:cNvPr id="34" name="Google Shape;34;p5"/>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pic>
        <p:nvPicPr>
          <p:cNvPr id="35" name="Google Shape;35;p5"/>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End - Back Cover Orange">
  <p:cSld name="TITLE_2_2">
    <p:bg>
      <p:bgPr>
        <a:solidFill>
          <a:schemeClr val="lt2"/>
        </a:solidFill>
      </p:bgPr>
    </p:bg>
    <p:spTree>
      <p:nvGrpSpPr>
        <p:cNvPr id="376" name="Shape 376"/>
        <p:cNvGrpSpPr/>
        <p:nvPr/>
      </p:nvGrpSpPr>
      <p:grpSpPr>
        <a:xfrm>
          <a:off x="0" y="0"/>
          <a:ext cx="0" cy="0"/>
          <a:chOff x="0" y="0"/>
          <a:chExt cx="0" cy="0"/>
        </a:xfrm>
      </p:grpSpPr>
      <p:cxnSp>
        <p:nvCxnSpPr>
          <p:cNvPr id="377" name="Google Shape;377;p41"/>
          <p:cNvCxnSpPr/>
          <p:nvPr/>
        </p:nvCxnSpPr>
        <p:spPr>
          <a:xfrm>
            <a:off x="239299" y="714400"/>
            <a:ext cx="8665500" cy="0"/>
          </a:xfrm>
          <a:prstGeom prst="straightConnector1">
            <a:avLst/>
          </a:prstGeom>
          <a:noFill/>
          <a:ln cap="flat" cmpd="sng" w="9525">
            <a:solidFill>
              <a:schemeClr val="lt1"/>
            </a:solidFill>
            <a:prstDash val="solid"/>
            <a:miter lim="400000"/>
            <a:headEnd len="sm" w="sm" type="none"/>
            <a:tailEnd len="sm" w="sm" type="none"/>
          </a:ln>
        </p:spPr>
      </p:cxnSp>
      <p:sp>
        <p:nvSpPr>
          <p:cNvPr id="378" name="Google Shape;378;p41"/>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9" name="Google Shape;379;p41"/>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100"/>
              <a:buNone/>
              <a:defRPr b="1" sz="1100">
                <a:solidFill>
                  <a:schemeClr val="lt1"/>
                </a:solidFill>
              </a:defRPr>
            </a:lvl1pPr>
            <a:lvl2pPr lvl="1" rtl="0">
              <a:lnSpc>
                <a:spcPct val="115000"/>
              </a:lnSpc>
              <a:spcBef>
                <a:spcPts val="0"/>
              </a:spcBef>
              <a:spcAft>
                <a:spcPts val="0"/>
              </a:spcAft>
              <a:buSzPts val="1500"/>
              <a:buNone/>
              <a:defRPr/>
            </a:lvl2pPr>
            <a:lvl3pPr lvl="2" rtl="0">
              <a:lnSpc>
                <a:spcPct val="115000"/>
              </a:lnSpc>
              <a:spcBef>
                <a:spcPts val="0"/>
              </a:spcBef>
              <a:spcAft>
                <a:spcPts val="0"/>
              </a:spcAft>
              <a:buSzPts val="1500"/>
              <a:buNone/>
              <a:defRPr/>
            </a:lvl3pPr>
            <a:lvl4pPr lvl="3" rtl="0">
              <a:lnSpc>
                <a:spcPct val="115000"/>
              </a:lnSpc>
              <a:spcBef>
                <a:spcPts val="0"/>
              </a:spcBef>
              <a:spcAft>
                <a:spcPts val="0"/>
              </a:spcAft>
              <a:buSzPts val="1500"/>
              <a:buNone/>
              <a:defRPr/>
            </a:lvl4pPr>
            <a:lvl5pPr lvl="4" rtl="0">
              <a:lnSpc>
                <a:spcPct val="115000"/>
              </a:lnSpc>
              <a:spcBef>
                <a:spcPts val="0"/>
              </a:spcBef>
              <a:spcAft>
                <a:spcPts val="0"/>
              </a:spcAft>
              <a:buSzPts val="1500"/>
              <a:buNone/>
              <a:defRPr/>
            </a:lvl5pPr>
            <a:lvl6pPr lvl="5" rtl="0">
              <a:lnSpc>
                <a:spcPct val="115000"/>
              </a:lnSpc>
              <a:spcBef>
                <a:spcPts val="0"/>
              </a:spcBef>
              <a:spcAft>
                <a:spcPts val="0"/>
              </a:spcAft>
              <a:buSzPts val="1500"/>
              <a:buNone/>
              <a:defRPr/>
            </a:lvl6pPr>
            <a:lvl7pPr lvl="6" rtl="0">
              <a:lnSpc>
                <a:spcPct val="115000"/>
              </a:lnSpc>
              <a:spcBef>
                <a:spcPts val="0"/>
              </a:spcBef>
              <a:spcAft>
                <a:spcPts val="0"/>
              </a:spcAft>
              <a:buSzPts val="1500"/>
              <a:buNone/>
              <a:defRPr/>
            </a:lvl7pPr>
            <a:lvl8pPr lvl="7" rtl="0">
              <a:lnSpc>
                <a:spcPct val="115000"/>
              </a:lnSpc>
              <a:spcBef>
                <a:spcPts val="0"/>
              </a:spcBef>
              <a:spcAft>
                <a:spcPts val="0"/>
              </a:spcAft>
              <a:buSzPts val="1500"/>
              <a:buNone/>
              <a:defRPr/>
            </a:lvl8pPr>
            <a:lvl9pPr lvl="8" rtl="0">
              <a:lnSpc>
                <a:spcPct val="115000"/>
              </a:lnSpc>
              <a:spcBef>
                <a:spcPts val="0"/>
              </a:spcBef>
              <a:spcAft>
                <a:spcPts val="0"/>
              </a:spcAft>
              <a:buSzPts val="1500"/>
              <a:buNone/>
              <a:defRPr/>
            </a:lvl9pPr>
          </a:lstStyle>
          <a:p/>
        </p:txBody>
      </p:sp>
      <p:sp>
        <p:nvSpPr>
          <p:cNvPr id="380" name="Google Shape;380;p41"/>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Clr>
                <a:srgbClr val="FFFFFF"/>
              </a:buClr>
              <a:buSzPts val="1100"/>
              <a:buChar char="●"/>
              <a:defRPr b="1" sz="1100">
                <a:solidFill>
                  <a:srgbClr val="FFFFFF"/>
                </a:solidFill>
              </a:defRPr>
            </a:lvl1pPr>
            <a:lvl2pPr indent="-298450" lvl="1" marL="914400" rtl="0">
              <a:spcBef>
                <a:spcPts val="0"/>
              </a:spcBef>
              <a:spcAft>
                <a:spcPts val="0"/>
              </a:spcAft>
              <a:buClr>
                <a:srgbClr val="FFFFFF"/>
              </a:buClr>
              <a:buSzPts val="1100"/>
              <a:buChar char="●"/>
              <a:defRPr b="1" sz="1100">
                <a:solidFill>
                  <a:srgbClr val="FFFFFF"/>
                </a:solidFill>
              </a:defRPr>
            </a:lvl2pPr>
            <a:lvl3pPr indent="-298450" lvl="2" marL="1371600" rtl="0">
              <a:spcBef>
                <a:spcPts val="0"/>
              </a:spcBef>
              <a:spcAft>
                <a:spcPts val="0"/>
              </a:spcAft>
              <a:buClr>
                <a:srgbClr val="FFFFFF"/>
              </a:buClr>
              <a:buSzPts val="1100"/>
              <a:buChar char="●"/>
              <a:defRPr b="1" sz="1100">
                <a:solidFill>
                  <a:srgbClr val="FFFFFF"/>
                </a:solidFill>
              </a:defRPr>
            </a:lvl3pPr>
            <a:lvl4pPr indent="-298450" lvl="3" marL="1828800" rtl="0">
              <a:spcBef>
                <a:spcPts val="0"/>
              </a:spcBef>
              <a:spcAft>
                <a:spcPts val="0"/>
              </a:spcAft>
              <a:buClr>
                <a:srgbClr val="FFFFFF"/>
              </a:buClr>
              <a:buSzPts val="1100"/>
              <a:buChar char="●"/>
              <a:defRPr b="1" sz="1100">
                <a:solidFill>
                  <a:srgbClr val="FFFFFF"/>
                </a:solidFill>
              </a:defRPr>
            </a:lvl4pPr>
            <a:lvl5pPr indent="-298450" lvl="4" marL="2286000" rtl="0">
              <a:spcBef>
                <a:spcPts val="0"/>
              </a:spcBef>
              <a:spcAft>
                <a:spcPts val="0"/>
              </a:spcAft>
              <a:buClr>
                <a:srgbClr val="FFFFFF"/>
              </a:buClr>
              <a:buSzPts val="1100"/>
              <a:buChar char="●"/>
              <a:defRPr b="1" sz="1100">
                <a:solidFill>
                  <a:srgbClr val="FFFFFF"/>
                </a:solidFill>
              </a:defRPr>
            </a:lvl5pPr>
            <a:lvl6pPr indent="-298450" lvl="5" marL="2743200" rtl="0">
              <a:spcBef>
                <a:spcPts val="0"/>
              </a:spcBef>
              <a:spcAft>
                <a:spcPts val="0"/>
              </a:spcAft>
              <a:buClr>
                <a:srgbClr val="FFFFFF"/>
              </a:buClr>
              <a:buSzPts val="1100"/>
              <a:buChar char="●"/>
              <a:defRPr b="1" sz="1100">
                <a:solidFill>
                  <a:srgbClr val="FFFFFF"/>
                </a:solidFill>
              </a:defRPr>
            </a:lvl6pPr>
            <a:lvl7pPr indent="-298450" lvl="6" marL="3200400" rtl="0">
              <a:spcBef>
                <a:spcPts val="0"/>
              </a:spcBef>
              <a:spcAft>
                <a:spcPts val="0"/>
              </a:spcAft>
              <a:buClr>
                <a:srgbClr val="FFFFFF"/>
              </a:buClr>
              <a:buSzPts val="1100"/>
              <a:buChar char="●"/>
              <a:defRPr b="1" sz="1100">
                <a:solidFill>
                  <a:srgbClr val="FFFFFF"/>
                </a:solidFill>
              </a:defRPr>
            </a:lvl7pPr>
            <a:lvl8pPr indent="-298450" lvl="7" marL="3657600" rtl="0">
              <a:spcBef>
                <a:spcPts val="0"/>
              </a:spcBef>
              <a:spcAft>
                <a:spcPts val="0"/>
              </a:spcAft>
              <a:buClr>
                <a:srgbClr val="FFFFFF"/>
              </a:buClr>
              <a:buSzPts val="1100"/>
              <a:buChar char="●"/>
              <a:defRPr b="1" sz="1100">
                <a:solidFill>
                  <a:srgbClr val="FFFFFF"/>
                </a:solidFill>
              </a:defRPr>
            </a:lvl8pPr>
            <a:lvl9pPr indent="-298450" lvl="8" marL="4114800" rtl="0">
              <a:spcBef>
                <a:spcPts val="0"/>
              </a:spcBef>
              <a:spcAft>
                <a:spcPts val="0"/>
              </a:spcAft>
              <a:buClr>
                <a:srgbClr val="FFFFFF"/>
              </a:buClr>
              <a:buSzPts val="1100"/>
              <a:buChar char="●"/>
              <a:defRPr b="1" sz="1100">
                <a:solidFill>
                  <a:srgbClr val="FFFFFF"/>
                </a:solidFill>
              </a:defRPr>
            </a:lvl9pPr>
          </a:lstStyle>
          <a:p/>
        </p:txBody>
      </p:sp>
      <p:pic>
        <p:nvPicPr>
          <p:cNvPr id="381" name="Google Shape;381;p41"/>
          <p:cNvPicPr preferRelativeResize="0"/>
          <p:nvPr/>
        </p:nvPicPr>
        <p:blipFill rotWithShape="1">
          <a:blip r:embed="rId2">
            <a:alphaModFix/>
          </a:blip>
          <a:srcRect b="0" l="28678" r="0" t="23159"/>
          <a:stretch/>
        </p:blipFill>
        <p:spPr>
          <a:xfrm>
            <a:off x="2226600" y="951300"/>
            <a:ext cx="6918857" cy="4192200"/>
          </a:xfrm>
          <a:prstGeom prst="rect">
            <a:avLst/>
          </a:prstGeom>
          <a:noFill/>
          <a:ln>
            <a:noFill/>
          </a:ln>
        </p:spPr>
      </p:pic>
      <p:pic>
        <p:nvPicPr>
          <p:cNvPr id="382" name="Google Shape;382;p41"/>
          <p:cNvPicPr preferRelativeResize="0"/>
          <p:nvPr/>
        </p:nvPicPr>
        <p:blipFill rotWithShape="1">
          <a:blip r:embed="rId3">
            <a:alphaModFix/>
          </a:blip>
          <a:srcRect b="29" l="0" r="0" t="19"/>
          <a:stretch/>
        </p:blipFill>
        <p:spPr>
          <a:xfrm>
            <a:off x="7855996" y="237170"/>
            <a:ext cx="1075696" cy="357191"/>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End - Back Cover Blue">
  <p:cSld name="TITLE_2_1_2">
    <p:bg>
      <p:bgPr>
        <a:solidFill>
          <a:schemeClr val="accent1"/>
        </a:solidFill>
      </p:bgPr>
    </p:bg>
    <p:spTree>
      <p:nvGrpSpPr>
        <p:cNvPr id="383" name="Shape 383"/>
        <p:cNvGrpSpPr/>
        <p:nvPr/>
      </p:nvGrpSpPr>
      <p:grpSpPr>
        <a:xfrm>
          <a:off x="0" y="0"/>
          <a:ext cx="0" cy="0"/>
          <a:chOff x="0" y="0"/>
          <a:chExt cx="0" cy="0"/>
        </a:xfrm>
      </p:grpSpPr>
      <p:cxnSp>
        <p:nvCxnSpPr>
          <p:cNvPr id="384" name="Google Shape;384;p42"/>
          <p:cNvCxnSpPr/>
          <p:nvPr/>
        </p:nvCxnSpPr>
        <p:spPr>
          <a:xfrm>
            <a:off x="239299" y="714400"/>
            <a:ext cx="8665500" cy="0"/>
          </a:xfrm>
          <a:prstGeom prst="straightConnector1">
            <a:avLst/>
          </a:prstGeom>
          <a:noFill/>
          <a:ln cap="flat" cmpd="sng" w="9525">
            <a:solidFill>
              <a:schemeClr val="lt1"/>
            </a:solidFill>
            <a:prstDash val="solid"/>
            <a:miter lim="400000"/>
            <a:headEnd len="sm" w="sm" type="none"/>
            <a:tailEnd len="sm" w="sm" type="none"/>
          </a:ln>
        </p:spPr>
      </p:cxnSp>
      <p:sp>
        <p:nvSpPr>
          <p:cNvPr id="385" name="Google Shape;385;p42"/>
          <p:cNvSpPr txBox="1"/>
          <p:nvPr>
            <p:ph type="title"/>
          </p:nvPr>
        </p:nvSpPr>
        <p:spPr>
          <a:xfrm>
            <a:off x="239300" y="951300"/>
            <a:ext cx="6440400" cy="121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6" name="Google Shape;386;p42"/>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100"/>
              <a:buNone/>
              <a:defRPr b="1" sz="1100">
                <a:solidFill>
                  <a:schemeClr val="lt1"/>
                </a:solidFill>
              </a:defRPr>
            </a:lvl1pPr>
            <a:lvl2pPr lvl="1" rtl="0">
              <a:lnSpc>
                <a:spcPct val="115000"/>
              </a:lnSpc>
              <a:spcBef>
                <a:spcPts val="0"/>
              </a:spcBef>
              <a:spcAft>
                <a:spcPts val="0"/>
              </a:spcAft>
              <a:buSzPts val="1500"/>
              <a:buNone/>
              <a:defRPr/>
            </a:lvl2pPr>
            <a:lvl3pPr lvl="2" rtl="0">
              <a:lnSpc>
                <a:spcPct val="115000"/>
              </a:lnSpc>
              <a:spcBef>
                <a:spcPts val="0"/>
              </a:spcBef>
              <a:spcAft>
                <a:spcPts val="0"/>
              </a:spcAft>
              <a:buSzPts val="1500"/>
              <a:buNone/>
              <a:defRPr/>
            </a:lvl3pPr>
            <a:lvl4pPr lvl="3" rtl="0">
              <a:lnSpc>
                <a:spcPct val="115000"/>
              </a:lnSpc>
              <a:spcBef>
                <a:spcPts val="0"/>
              </a:spcBef>
              <a:spcAft>
                <a:spcPts val="0"/>
              </a:spcAft>
              <a:buSzPts val="1500"/>
              <a:buNone/>
              <a:defRPr/>
            </a:lvl4pPr>
            <a:lvl5pPr lvl="4" rtl="0">
              <a:lnSpc>
                <a:spcPct val="115000"/>
              </a:lnSpc>
              <a:spcBef>
                <a:spcPts val="0"/>
              </a:spcBef>
              <a:spcAft>
                <a:spcPts val="0"/>
              </a:spcAft>
              <a:buSzPts val="1500"/>
              <a:buNone/>
              <a:defRPr/>
            </a:lvl5pPr>
            <a:lvl6pPr lvl="5" rtl="0">
              <a:lnSpc>
                <a:spcPct val="115000"/>
              </a:lnSpc>
              <a:spcBef>
                <a:spcPts val="0"/>
              </a:spcBef>
              <a:spcAft>
                <a:spcPts val="0"/>
              </a:spcAft>
              <a:buSzPts val="1500"/>
              <a:buNone/>
              <a:defRPr/>
            </a:lvl6pPr>
            <a:lvl7pPr lvl="6" rtl="0">
              <a:lnSpc>
                <a:spcPct val="115000"/>
              </a:lnSpc>
              <a:spcBef>
                <a:spcPts val="0"/>
              </a:spcBef>
              <a:spcAft>
                <a:spcPts val="0"/>
              </a:spcAft>
              <a:buSzPts val="1500"/>
              <a:buNone/>
              <a:defRPr/>
            </a:lvl7pPr>
            <a:lvl8pPr lvl="7" rtl="0">
              <a:lnSpc>
                <a:spcPct val="115000"/>
              </a:lnSpc>
              <a:spcBef>
                <a:spcPts val="0"/>
              </a:spcBef>
              <a:spcAft>
                <a:spcPts val="0"/>
              </a:spcAft>
              <a:buSzPts val="1500"/>
              <a:buNone/>
              <a:defRPr/>
            </a:lvl8pPr>
            <a:lvl9pPr lvl="8" rtl="0">
              <a:lnSpc>
                <a:spcPct val="115000"/>
              </a:lnSpc>
              <a:spcBef>
                <a:spcPts val="0"/>
              </a:spcBef>
              <a:spcAft>
                <a:spcPts val="0"/>
              </a:spcAft>
              <a:buSzPts val="1500"/>
              <a:buNone/>
              <a:defRPr/>
            </a:lvl9pPr>
          </a:lstStyle>
          <a:p/>
        </p:txBody>
      </p:sp>
      <p:sp>
        <p:nvSpPr>
          <p:cNvPr id="387" name="Google Shape;387;p42"/>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Clr>
                <a:srgbClr val="FFFFFF"/>
              </a:buClr>
              <a:buSzPts val="1100"/>
              <a:buChar char="●"/>
              <a:defRPr b="1" sz="1100">
                <a:solidFill>
                  <a:srgbClr val="FFFFFF"/>
                </a:solidFill>
              </a:defRPr>
            </a:lvl1pPr>
            <a:lvl2pPr indent="-298450" lvl="1" marL="914400" rtl="0">
              <a:spcBef>
                <a:spcPts val="0"/>
              </a:spcBef>
              <a:spcAft>
                <a:spcPts val="0"/>
              </a:spcAft>
              <a:buClr>
                <a:srgbClr val="FFFFFF"/>
              </a:buClr>
              <a:buSzPts val="1100"/>
              <a:buChar char="●"/>
              <a:defRPr b="1" sz="1100">
                <a:solidFill>
                  <a:srgbClr val="FFFFFF"/>
                </a:solidFill>
              </a:defRPr>
            </a:lvl2pPr>
            <a:lvl3pPr indent="-298450" lvl="2" marL="1371600" rtl="0">
              <a:spcBef>
                <a:spcPts val="0"/>
              </a:spcBef>
              <a:spcAft>
                <a:spcPts val="0"/>
              </a:spcAft>
              <a:buClr>
                <a:srgbClr val="FFFFFF"/>
              </a:buClr>
              <a:buSzPts val="1100"/>
              <a:buChar char="●"/>
              <a:defRPr b="1" sz="1100">
                <a:solidFill>
                  <a:srgbClr val="FFFFFF"/>
                </a:solidFill>
              </a:defRPr>
            </a:lvl3pPr>
            <a:lvl4pPr indent="-298450" lvl="3" marL="1828800" rtl="0">
              <a:spcBef>
                <a:spcPts val="0"/>
              </a:spcBef>
              <a:spcAft>
                <a:spcPts val="0"/>
              </a:spcAft>
              <a:buClr>
                <a:srgbClr val="FFFFFF"/>
              </a:buClr>
              <a:buSzPts val="1100"/>
              <a:buChar char="●"/>
              <a:defRPr b="1" sz="1100">
                <a:solidFill>
                  <a:srgbClr val="FFFFFF"/>
                </a:solidFill>
              </a:defRPr>
            </a:lvl4pPr>
            <a:lvl5pPr indent="-298450" lvl="4" marL="2286000" rtl="0">
              <a:spcBef>
                <a:spcPts val="0"/>
              </a:spcBef>
              <a:spcAft>
                <a:spcPts val="0"/>
              </a:spcAft>
              <a:buClr>
                <a:srgbClr val="FFFFFF"/>
              </a:buClr>
              <a:buSzPts val="1100"/>
              <a:buChar char="●"/>
              <a:defRPr b="1" sz="1100">
                <a:solidFill>
                  <a:srgbClr val="FFFFFF"/>
                </a:solidFill>
              </a:defRPr>
            </a:lvl5pPr>
            <a:lvl6pPr indent="-298450" lvl="5" marL="2743200" rtl="0">
              <a:spcBef>
                <a:spcPts val="0"/>
              </a:spcBef>
              <a:spcAft>
                <a:spcPts val="0"/>
              </a:spcAft>
              <a:buClr>
                <a:srgbClr val="FFFFFF"/>
              </a:buClr>
              <a:buSzPts val="1100"/>
              <a:buChar char="●"/>
              <a:defRPr b="1" sz="1100">
                <a:solidFill>
                  <a:srgbClr val="FFFFFF"/>
                </a:solidFill>
              </a:defRPr>
            </a:lvl6pPr>
            <a:lvl7pPr indent="-298450" lvl="6" marL="3200400" rtl="0">
              <a:spcBef>
                <a:spcPts val="0"/>
              </a:spcBef>
              <a:spcAft>
                <a:spcPts val="0"/>
              </a:spcAft>
              <a:buClr>
                <a:srgbClr val="FFFFFF"/>
              </a:buClr>
              <a:buSzPts val="1100"/>
              <a:buChar char="●"/>
              <a:defRPr b="1" sz="1100">
                <a:solidFill>
                  <a:srgbClr val="FFFFFF"/>
                </a:solidFill>
              </a:defRPr>
            </a:lvl7pPr>
            <a:lvl8pPr indent="-298450" lvl="7" marL="3657600" rtl="0">
              <a:spcBef>
                <a:spcPts val="0"/>
              </a:spcBef>
              <a:spcAft>
                <a:spcPts val="0"/>
              </a:spcAft>
              <a:buClr>
                <a:srgbClr val="FFFFFF"/>
              </a:buClr>
              <a:buSzPts val="1100"/>
              <a:buChar char="●"/>
              <a:defRPr b="1" sz="1100">
                <a:solidFill>
                  <a:srgbClr val="FFFFFF"/>
                </a:solidFill>
              </a:defRPr>
            </a:lvl8pPr>
            <a:lvl9pPr indent="-298450" lvl="8" marL="4114800" rtl="0">
              <a:spcBef>
                <a:spcPts val="0"/>
              </a:spcBef>
              <a:spcAft>
                <a:spcPts val="0"/>
              </a:spcAft>
              <a:buClr>
                <a:srgbClr val="FFFFFF"/>
              </a:buClr>
              <a:buSzPts val="1100"/>
              <a:buChar char="●"/>
              <a:defRPr b="1" sz="1100">
                <a:solidFill>
                  <a:srgbClr val="FFFFFF"/>
                </a:solidFill>
              </a:defRPr>
            </a:lvl9pPr>
          </a:lstStyle>
          <a:p/>
        </p:txBody>
      </p:sp>
      <p:pic>
        <p:nvPicPr>
          <p:cNvPr id="388" name="Google Shape;388;p42"/>
          <p:cNvPicPr preferRelativeResize="0"/>
          <p:nvPr/>
        </p:nvPicPr>
        <p:blipFill rotWithShape="1">
          <a:blip r:embed="rId2">
            <a:alphaModFix/>
          </a:blip>
          <a:srcRect b="0" l="28678" r="0" t="23183"/>
          <a:stretch/>
        </p:blipFill>
        <p:spPr>
          <a:xfrm>
            <a:off x="2226601" y="951300"/>
            <a:ext cx="6918857" cy="4192203"/>
          </a:xfrm>
          <a:prstGeom prst="rect">
            <a:avLst/>
          </a:prstGeom>
          <a:noFill/>
          <a:ln>
            <a:noFill/>
          </a:ln>
        </p:spPr>
      </p:pic>
      <p:pic>
        <p:nvPicPr>
          <p:cNvPr id="389" name="Google Shape;389;p42"/>
          <p:cNvPicPr preferRelativeResize="0"/>
          <p:nvPr/>
        </p:nvPicPr>
        <p:blipFill rotWithShape="1">
          <a:blip r:embed="rId3">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Appendix - Icon Grid (Transparent)">
  <p:cSld name="CUSTOM">
    <p:spTree>
      <p:nvGrpSpPr>
        <p:cNvPr id="390" name="Shape 390"/>
        <p:cNvGrpSpPr/>
        <p:nvPr/>
      </p:nvGrpSpPr>
      <p:grpSpPr>
        <a:xfrm>
          <a:off x="0" y="0"/>
          <a:ext cx="0" cy="0"/>
          <a:chOff x="0" y="0"/>
          <a:chExt cx="0" cy="0"/>
        </a:xfrm>
      </p:grpSpPr>
      <p:sp>
        <p:nvSpPr>
          <p:cNvPr id="391" name="Google Shape;391;p43"/>
          <p:cNvSpPr/>
          <p:nvPr/>
        </p:nvSpPr>
        <p:spPr>
          <a:xfrm>
            <a:off x="238125"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2" name="Google Shape;392;p43"/>
          <p:cNvSpPr/>
          <p:nvPr/>
        </p:nvSpPr>
        <p:spPr>
          <a:xfrm>
            <a:off x="238125"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3" name="Google Shape;393;p43"/>
          <p:cNvSpPr/>
          <p:nvPr/>
        </p:nvSpPr>
        <p:spPr>
          <a:xfrm>
            <a:off x="238125"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4" name="Google Shape;394;p43"/>
          <p:cNvSpPr/>
          <p:nvPr/>
        </p:nvSpPr>
        <p:spPr>
          <a:xfrm>
            <a:off x="238125"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5" name="Google Shape;395;p43"/>
          <p:cNvSpPr/>
          <p:nvPr/>
        </p:nvSpPr>
        <p:spPr>
          <a:xfrm>
            <a:off x="238125"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6" name="Google Shape;396;p43"/>
          <p:cNvSpPr/>
          <p:nvPr/>
        </p:nvSpPr>
        <p:spPr>
          <a:xfrm>
            <a:off x="833437"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7" name="Google Shape;397;p43"/>
          <p:cNvSpPr/>
          <p:nvPr/>
        </p:nvSpPr>
        <p:spPr>
          <a:xfrm>
            <a:off x="833437"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8" name="Google Shape;398;p43"/>
          <p:cNvSpPr/>
          <p:nvPr/>
        </p:nvSpPr>
        <p:spPr>
          <a:xfrm>
            <a:off x="833437"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99" name="Google Shape;399;p43"/>
          <p:cNvSpPr/>
          <p:nvPr/>
        </p:nvSpPr>
        <p:spPr>
          <a:xfrm>
            <a:off x="833437"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0" name="Google Shape;400;p43"/>
          <p:cNvSpPr/>
          <p:nvPr/>
        </p:nvSpPr>
        <p:spPr>
          <a:xfrm>
            <a:off x="833437"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1" name="Google Shape;401;p43"/>
          <p:cNvSpPr/>
          <p:nvPr/>
        </p:nvSpPr>
        <p:spPr>
          <a:xfrm>
            <a:off x="1428750"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2" name="Google Shape;402;p43"/>
          <p:cNvSpPr/>
          <p:nvPr/>
        </p:nvSpPr>
        <p:spPr>
          <a:xfrm>
            <a:off x="1428750"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3" name="Google Shape;403;p43"/>
          <p:cNvSpPr/>
          <p:nvPr/>
        </p:nvSpPr>
        <p:spPr>
          <a:xfrm>
            <a:off x="1428750"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4" name="Google Shape;404;p43"/>
          <p:cNvSpPr/>
          <p:nvPr/>
        </p:nvSpPr>
        <p:spPr>
          <a:xfrm>
            <a:off x="1428750"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5" name="Google Shape;405;p43"/>
          <p:cNvSpPr/>
          <p:nvPr/>
        </p:nvSpPr>
        <p:spPr>
          <a:xfrm>
            <a:off x="1428750"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6" name="Google Shape;406;p43"/>
          <p:cNvSpPr/>
          <p:nvPr/>
        </p:nvSpPr>
        <p:spPr>
          <a:xfrm>
            <a:off x="2024062"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7" name="Google Shape;407;p43"/>
          <p:cNvSpPr/>
          <p:nvPr/>
        </p:nvSpPr>
        <p:spPr>
          <a:xfrm>
            <a:off x="2024062"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8" name="Google Shape;408;p43"/>
          <p:cNvSpPr/>
          <p:nvPr/>
        </p:nvSpPr>
        <p:spPr>
          <a:xfrm>
            <a:off x="2024062"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09" name="Google Shape;409;p43"/>
          <p:cNvSpPr/>
          <p:nvPr/>
        </p:nvSpPr>
        <p:spPr>
          <a:xfrm>
            <a:off x="2024062"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0" name="Google Shape;410;p43"/>
          <p:cNvSpPr/>
          <p:nvPr/>
        </p:nvSpPr>
        <p:spPr>
          <a:xfrm>
            <a:off x="2024062"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1" name="Google Shape;411;p43"/>
          <p:cNvSpPr/>
          <p:nvPr/>
        </p:nvSpPr>
        <p:spPr>
          <a:xfrm>
            <a:off x="2614612"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2" name="Google Shape;412;p43"/>
          <p:cNvSpPr/>
          <p:nvPr/>
        </p:nvSpPr>
        <p:spPr>
          <a:xfrm>
            <a:off x="2614612"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3" name="Google Shape;413;p43"/>
          <p:cNvSpPr/>
          <p:nvPr/>
        </p:nvSpPr>
        <p:spPr>
          <a:xfrm>
            <a:off x="2614612"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4" name="Google Shape;414;p43"/>
          <p:cNvSpPr/>
          <p:nvPr/>
        </p:nvSpPr>
        <p:spPr>
          <a:xfrm>
            <a:off x="2614612"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5" name="Google Shape;415;p43"/>
          <p:cNvSpPr/>
          <p:nvPr/>
        </p:nvSpPr>
        <p:spPr>
          <a:xfrm>
            <a:off x="2614612"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6" name="Google Shape;416;p43"/>
          <p:cNvSpPr/>
          <p:nvPr/>
        </p:nvSpPr>
        <p:spPr>
          <a:xfrm>
            <a:off x="3209925"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7" name="Google Shape;417;p43"/>
          <p:cNvSpPr/>
          <p:nvPr/>
        </p:nvSpPr>
        <p:spPr>
          <a:xfrm>
            <a:off x="3209925"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8" name="Google Shape;418;p43"/>
          <p:cNvSpPr/>
          <p:nvPr/>
        </p:nvSpPr>
        <p:spPr>
          <a:xfrm>
            <a:off x="3209925"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19" name="Google Shape;419;p43"/>
          <p:cNvSpPr/>
          <p:nvPr/>
        </p:nvSpPr>
        <p:spPr>
          <a:xfrm>
            <a:off x="3209925"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0" name="Google Shape;420;p43"/>
          <p:cNvSpPr/>
          <p:nvPr/>
        </p:nvSpPr>
        <p:spPr>
          <a:xfrm>
            <a:off x="3209925"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1" name="Google Shape;421;p43"/>
          <p:cNvSpPr/>
          <p:nvPr/>
        </p:nvSpPr>
        <p:spPr>
          <a:xfrm>
            <a:off x="3805237"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2" name="Google Shape;422;p43"/>
          <p:cNvSpPr/>
          <p:nvPr/>
        </p:nvSpPr>
        <p:spPr>
          <a:xfrm>
            <a:off x="3805237"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3" name="Google Shape;423;p43"/>
          <p:cNvSpPr/>
          <p:nvPr/>
        </p:nvSpPr>
        <p:spPr>
          <a:xfrm>
            <a:off x="3805237"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4" name="Google Shape;424;p43"/>
          <p:cNvSpPr/>
          <p:nvPr/>
        </p:nvSpPr>
        <p:spPr>
          <a:xfrm>
            <a:off x="3805237"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5" name="Google Shape;425;p43"/>
          <p:cNvSpPr/>
          <p:nvPr/>
        </p:nvSpPr>
        <p:spPr>
          <a:xfrm>
            <a:off x="3805237"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6" name="Google Shape;426;p43"/>
          <p:cNvSpPr/>
          <p:nvPr/>
        </p:nvSpPr>
        <p:spPr>
          <a:xfrm>
            <a:off x="4400550"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7" name="Google Shape;427;p43"/>
          <p:cNvSpPr/>
          <p:nvPr/>
        </p:nvSpPr>
        <p:spPr>
          <a:xfrm>
            <a:off x="4400550"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8" name="Google Shape;428;p43"/>
          <p:cNvSpPr/>
          <p:nvPr/>
        </p:nvSpPr>
        <p:spPr>
          <a:xfrm>
            <a:off x="4400550"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29" name="Google Shape;429;p43"/>
          <p:cNvSpPr/>
          <p:nvPr/>
        </p:nvSpPr>
        <p:spPr>
          <a:xfrm>
            <a:off x="4400550"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0" name="Google Shape;430;p43"/>
          <p:cNvSpPr/>
          <p:nvPr/>
        </p:nvSpPr>
        <p:spPr>
          <a:xfrm>
            <a:off x="4400550"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1" name="Google Shape;431;p43"/>
          <p:cNvSpPr/>
          <p:nvPr/>
        </p:nvSpPr>
        <p:spPr>
          <a:xfrm>
            <a:off x="4995862"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2" name="Google Shape;432;p43"/>
          <p:cNvSpPr/>
          <p:nvPr/>
        </p:nvSpPr>
        <p:spPr>
          <a:xfrm>
            <a:off x="4995862"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3" name="Google Shape;433;p43"/>
          <p:cNvSpPr/>
          <p:nvPr/>
        </p:nvSpPr>
        <p:spPr>
          <a:xfrm>
            <a:off x="4995862"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4" name="Google Shape;434;p43"/>
          <p:cNvSpPr/>
          <p:nvPr/>
        </p:nvSpPr>
        <p:spPr>
          <a:xfrm>
            <a:off x="4995862"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5" name="Google Shape;435;p43"/>
          <p:cNvSpPr/>
          <p:nvPr/>
        </p:nvSpPr>
        <p:spPr>
          <a:xfrm>
            <a:off x="4995862"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6" name="Google Shape;436;p43"/>
          <p:cNvSpPr/>
          <p:nvPr/>
        </p:nvSpPr>
        <p:spPr>
          <a:xfrm>
            <a:off x="5591174"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7" name="Google Shape;437;p43"/>
          <p:cNvSpPr/>
          <p:nvPr/>
        </p:nvSpPr>
        <p:spPr>
          <a:xfrm>
            <a:off x="5591174"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8" name="Google Shape;438;p43"/>
          <p:cNvSpPr/>
          <p:nvPr/>
        </p:nvSpPr>
        <p:spPr>
          <a:xfrm>
            <a:off x="5591174"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39" name="Google Shape;439;p43"/>
          <p:cNvSpPr/>
          <p:nvPr/>
        </p:nvSpPr>
        <p:spPr>
          <a:xfrm>
            <a:off x="5591174"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0" name="Google Shape;440;p43"/>
          <p:cNvSpPr/>
          <p:nvPr/>
        </p:nvSpPr>
        <p:spPr>
          <a:xfrm>
            <a:off x="5591174"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1" name="Google Shape;441;p43"/>
          <p:cNvSpPr/>
          <p:nvPr/>
        </p:nvSpPr>
        <p:spPr>
          <a:xfrm>
            <a:off x="6186488"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2" name="Google Shape;442;p43"/>
          <p:cNvSpPr/>
          <p:nvPr/>
        </p:nvSpPr>
        <p:spPr>
          <a:xfrm>
            <a:off x="6186488"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3" name="Google Shape;443;p43"/>
          <p:cNvSpPr/>
          <p:nvPr/>
        </p:nvSpPr>
        <p:spPr>
          <a:xfrm>
            <a:off x="6186488"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4" name="Google Shape;444;p43"/>
          <p:cNvSpPr/>
          <p:nvPr/>
        </p:nvSpPr>
        <p:spPr>
          <a:xfrm>
            <a:off x="6186488"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5" name="Google Shape;445;p43"/>
          <p:cNvSpPr/>
          <p:nvPr/>
        </p:nvSpPr>
        <p:spPr>
          <a:xfrm>
            <a:off x="6186488"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6" name="Google Shape;446;p43"/>
          <p:cNvSpPr/>
          <p:nvPr/>
        </p:nvSpPr>
        <p:spPr>
          <a:xfrm>
            <a:off x="6777038"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7" name="Google Shape;447;p43"/>
          <p:cNvSpPr/>
          <p:nvPr/>
        </p:nvSpPr>
        <p:spPr>
          <a:xfrm>
            <a:off x="6777038"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8" name="Google Shape;448;p43"/>
          <p:cNvSpPr/>
          <p:nvPr/>
        </p:nvSpPr>
        <p:spPr>
          <a:xfrm>
            <a:off x="6777038"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49" name="Google Shape;449;p43"/>
          <p:cNvSpPr/>
          <p:nvPr/>
        </p:nvSpPr>
        <p:spPr>
          <a:xfrm>
            <a:off x="6777038"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0" name="Google Shape;450;p43"/>
          <p:cNvSpPr/>
          <p:nvPr/>
        </p:nvSpPr>
        <p:spPr>
          <a:xfrm>
            <a:off x="6777038"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1" name="Google Shape;451;p43"/>
          <p:cNvSpPr/>
          <p:nvPr/>
        </p:nvSpPr>
        <p:spPr>
          <a:xfrm>
            <a:off x="7372350"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2" name="Google Shape;452;p43"/>
          <p:cNvSpPr/>
          <p:nvPr/>
        </p:nvSpPr>
        <p:spPr>
          <a:xfrm>
            <a:off x="7372350"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3" name="Google Shape;453;p43"/>
          <p:cNvSpPr/>
          <p:nvPr/>
        </p:nvSpPr>
        <p:spPr>
          <a:xfrm>
            <a:off x="7372350"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4" name="Google Shape;454;p43"/>
          <p:cNvSpPr/>
          <p:nvPr/>
        </p:nvSpPr>
        <p:spPr>
          <a:xfrm>
            <a:off x="7372350"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5" name="Google Shape;455;p43"/>
          <p:cNvSpPr/>
          <p:nvPr/>
        </p:nvSpPr>
        <p:spPr>
          <a:xfrm>
            <a:off x="7372350"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6" name="Google Shape;456;p43"/>
          <p:cNvSpPr/>
          <p:nvPr/>
        </p:nvSpPr>
        <p:spPr>
          <a:xfrm>
            <a:off x="7967663"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7" name="Google Shape;457;p43"/>
          <p:cNvSpPr/>
          <p:nvPr/>
        </p:nvSpPr>
        <p:spPr>
          <a:xfrm>
            <a:off x="7967663"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8" name="Google Shape;458;p43"/>
          <p:cNvSpPr/>
          <p:nvPr/>
        </p:nvSpPr>
        <p:spPr>
          <a:xfrm>
            <a:off x="7967663"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59" name="Google Shape;459;p43"/>
          <p:cNvSpPr/>
          <p:nvPr/>
        </p:nvSpPr>
        <p:spPr>
          <a:xfrm>
            <a:off x="7967663"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60" name="Google Shape;460;p43"/>
          <p:cNvSpPr/>
          <p:nvPr/>
        </p:nvSpPr>
        <p:spPr>
          <a:xfrm>
            <a:off x="7967663"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61" name="Google Shape;461;p43"/>
          <p:cNvSpPr/>
          <p:nvPr/>
        </p:nvSpPr>
        <p:spPr>
          <a:xfrm>
            <a:off x="8562975" y="9525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62" name="Google Shape;462;p43"/>
          <p:cNvSpPr/>
          <p:nvPr/>
        </p:nvSpPr>
        <p:spPr>
          <a:xfrm>
            <a:off x="8562975" y="174307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63" name="Google Shape;463;p43"/>
          <p:cNvSpPr/>
          <p:nvPr/>
        </p:nvSpPr>
        <p:spPr>
          <a:xfrm>
            <a:off x="8562975" y="253365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64" name="Google Shape;464;p43"/>
          <p:cNvSpPr/>
          <p:nvPr/>
        </p:nvSpPr>
        <p:spPr>
          <a:xfrm>
            <a:off x="8562975" y="3324225"/>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465" name="Google Shape;465;p43"/>
          <p:cNvSpPr/>
          <p:nvPr/>
        </p:nvSpPr>
        <p:spPr>
          <a:xfrm>
            <a:off x="8562975" y="4114800"/>
            <a:ext cx="342738" cy="342738"/>
          </a:xfrm>
          <a:custGeom>
            <a:rect b="b" l="l" r="r" t="t"/>
            <a:pathLst>
              <a:path extrusionOk="0" h="21600" w="21600">
                <a:moveTo>
                  <a:pt x="21600" y="21600"/>
                </a:moveTo>
                <a:lnTo>
                  <a:pt x="0" y="21600"/>
                </a:lnTo>
                <a:lnTo>
                  <a:pt x="0" y="0"/>
                </a:lnTo>
                <a:lnTo>
                  <a:pt x="21600" y="0"/>
                </a:lnTo>
                <a:cubicBezTo>
                  <a:pt x="21600" y="0"/>
                  <a:pt x="21600" y="21600"/>
                  <a:pt x="21600" y="21600"/>
                </a:cubicBezTo>
                <a:close/>
              </a:path>
            </a:pathLst>
          </a:cu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cxnSp>
        <p:nvCxnSpPr>
          <p:cNvPr id="466" name="Google Shape;466;p43"/>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467" name="Google Shape;467;p43"/>
          <p:cNvSpPr txBox="1"/>
          <p:nvPr>
            <p:ph idx="1"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pic>
        <p:nvPicPr>
          <p:cNvPr id="468" name="Google Shape;468;p43"/>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Divider – Section Orange">
  <p:cSld name="TITLE_2_1_1_1">
    <p:bg>
      <p:bgPr>
        <a:solidFill>
          <a:schemeClr val="lt2"/>
        </a:solidFill>
      </p:bgPr>
    </p:bg>
    <p:spTree>
      <p:nvGrpSpPr>
        <p:cNvPr id="36" name="Shape 36"/>
        <p:cNvGrpSpPr/>
        <p:nvPr/>
      </p:nvGrpSpPr>
      <p:grpSpPr>
        <a:xfrm>
          <a:off x="0" y="0"/>
          <a:ext cx="0" cy="0"/>
          <a:chOff x="0" y="0"/>
          <a:chExt cx="0" cy="0"/>
        </a:xfrm>
      </p:grpSpPr>
      <p:cxnSp>
        <p:nvCxnSpPr>
          <p:cNvPr id="37" name="Google Shape;37;p6"/>
          <p:cNvCxnSpPr/>
          <p:nvPr/>
        </p:nvCxnSpPr>
        <p:spPr>
          <a:xfrm>
            <a:off x="239299" y="714400"/>
            <a:ext cx="8665500" cy="0"/>
          </a:xfrm>
          <a:prstGeom prst="straightConnector1">
            <a:avLst/>
          </a:prstGeom>
          <a:noFill/>
          <a:ln cap="flat" cmpd="sng" w="9525">
            <a:solidFill>
              <a:schemeClr val="lt1"/>
            </a:solidFill>
            <a:prstDash val="solid"/>
            <a:miter lim="400000"/>
            <a:headEnd len="sm" w="sm" type="none"/>
            <a:tailEnd len="sm" w="sm" type="none"/>
          </a:ln>
        </p:spPr>
      </p:cxnSp>
      <p:sp>
        <p:nvSpPr>
          <p:cNvPr id="38" name="Google Shape;38;p6"/>
          <p:cNvSpPr txBox="1"/>
          <p:nvPr>
            <p:ph type="title"/>
          </p:nvPr>
        </p:nvSpPr>
        <p:spPr>
          <a:xfrm>
            <a:off x="239300" y="951300"/>
            <a:ext cx="8665500" cy="121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6"/>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100"/>
              <a:buNone/>
              <a:defRPr b="1" sz="1100">
                <a:solidFill>
                  <a:schemeClr val="lt1"/>
                </a:solidFill>
              </a:defRPr>
            </a:lvl1pPr>
            <a:lvl2pPr lvl="1" rtl="0">
              <a:lnSpc>
                <a:spcPct val="115000"/>
              </a:lnSpc>
              <a:spcBef>
                <a:spcPts val="0"/>
              </a:spcBef>
              <a:spcAft>
                <a:spcPts val="0"/>
              </a:spcAft>
              <a:buClr>
                <a:schemeClr val="dk1"/>
              </a:buClr>
              <a:buSzPts val="1500"/>
              <a:buNone/>
              <a:defRPr/>
            </a:lvl2pPr>
            <a:lvl3pPr lvl="2" rtl="0">
              <a:lnSpc>
                <a:spcPct val="115000"/>
              </a:lnSpc>
              <a:spcBef>
                <a:spcPts val="0"/>
              </a:spcBef>
              <a:spcAft>
                <a:spcPts val="0"/>
              </a:spcAft>
              <a:buClr>
                <a:schemeClr val="dk1"/>
              </a:buClr>
              <a:buSzPts val="1500"/>
              <a:buNone/>
              <a:defRPr/>
            </a:lvl3pPr>
            <a:lvl4pPr lvl="3" rtl="0">
              <a:lnSpc>
                <a:spcPct val="115000"/>
              </a:lnSpc>
              <a:spcBef>
                <a:spcPts val="0"/>
              </a:spcBef>
              <a:spcAft>
                <a:spcPts val="0"/>
              </a:spcAft>
              <a:buClr>
                <a:schemeClr val="dk1"/>
              </a:buClr>
              <a:buSzPts val="1500"/>
              <a:buNone/>
              <a:defRPr/>
            </a:lvl4pPr>
            <a:lvl5pPr lvl="4" rtl="0">
              <a:lnSpc>
                <a:spcPct val="115000"/>
              </a:lnSpc>
              <a:spcBef>
                <a:spcPts val="0"/>
              </a:spcBef>
              <a:spcAft>
                <a:spcPts val="0"/>
              </a:spcAft>
              <a:buClr>
                <a:schemeClr val="dk1"/>
              </a:buClr>
              <a:buSzPts val="1500"/>
              <a:buNone/>
              <a:defRPr/>
            </a:lvl5pPr>
            <a:lvl6pPr lvl="5" rtl="0">
              <a:lnSpc>
                <a:spcPct val="115000"/>
              </a:lnSpc>
              <a:spcBef>
                <a:spcPts val="0"/>
              </a:spcBef>
              <a:spcAft>
                <a:spcPts val="0"/>
              </a:spcAft>
              <a:buClr>
                <a:schemeClr val="dk1"/>
              </a:buClr>
              <a:buSzPts val="1500"/>
              <a:buNone/>
              <a:defRPr/>
            </a:lvl6pPr>
            <a:lvl7pPr lvl="6" rtl="0">
              <a:lnSpc>
                <a:spcPct val="115000"/>
              </a:lnSpc>
              <a:spcBef>
                <a:spcPts val="0"/>
              </a:spcBef>
              <a:spcAft>
                <a:spcPts val="0"/>
              </a:spcAft>
              <a:buClr>
                <a:schemeClr val="dk1"/>
              </a:buClr>
              <a:buSzPts val="1500"/>
              <a:buNone/>
              <a:defRPr/>
            </a:lvl7pPr>
            <a:lvl8pPr lvl="7" rtl="0">
              <a:lnSpc>
                <a:spcPct val="115000"/>
              </a:lnSpc>
              <a:spcBef>
                <a:spcPts val="0"/>
              </a:spcBef>
              <a:spcAft>
                <a:spcPts val="0"/>
              </a:spcAft>
              <a:buClr>
                <a:schemeClr val="dk1"/>
              </a:buClr>
              <a:buSzPts val="1500"/>
              <a:buNone/>
              <a:defRPr/>
            </a:lvl8pPr>
            <a:lvl9pPr lvl="8" rtl="0">
              <a:lnSpc>
                <a:spcPct val="115000"/>
              </a:lnSpc>
              <a:spcBef>
                <a:spcPts val="0"/>
              </a:spcBef>
              <a:spcAft>
                <a:spcPts val="0"/>
              </a:spcAft>
              <a:buClr>
                <a:schemeClr val="dk1"/>
              </a:buClr>
              <a:buSzPts val="1500"/>
              <a:buNone/>
              <a:defRPr/>
            </a:lvl9pPr>
          </a:lstStyle>
          <a:p/>
        </p:txBody>
      </p:sp>
      <p:sp>
        <p:nvSpPr>
          <p:cNvPr id="40" name="Google Shape;40;p6"/>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Clr>
                <a:srgbClr val="FFFFFF"/>
              </a:buClr>
              <a:buSzPts val="1100"/>
              <a:buChar char="●"/>
              <a:defRPr b="1" sz="1100">
                <a:solidFill>
                  <a:srgbClr val="FFFFFF"/>
                </a:solidFill>
              </a:defRPr>
            </a:lvl1pPr>
            <a:lvl2pPr indent="-298450" lvl="1" marL="914400" rtl="0">
              <a:spcBef>
                <a:spcPts val="0"/>
              </a:spcBef>
              <a:spcAft>
                <a:spcPts val="0"/>
              </a:spcAft>
              <a:buClr>
                <a:srgbClr val="FFFFFF"/>
              </a:buClr>
              <a:buSzPts val="1100"/>
              <a:buChar char="●"/>
              <a:defRPr b="1" sz="1100">
                <a:solidFill>
                  <a:srgbClr val="FFFFFF"/>
                </a:solidFill>
              </a:defRPr>
            </a:lvl2pPr>
            <a:lvl3pPr indent="-298450" lvl="2" marL="1371600" rtl="0">
              <a:spcBef>
                <a:spcPts val="0"/>
              </a:spcBef>
              <a:spcAft>
                <a:spcPts val="0"/>
              </a:spcAft>
              <a:buClr>
                <a:srgbClr val="FFFFFF"/>
              </a:buClr>
              <a:buSzPts val="1100"/>
              <a:buChar char="●"/>
              <a:defRPr b="1" sz="1100">
                <a:solidFill>
                  <a:srgbClr val="FFFFFF"/>
                </a:solidFill>
              </a:defRPr>
            </a:lvl3pPr>
            <a:lvl4pPr indent="-298450" lvl="3" marL="1828800" rtl="0">
              <a:spcBef>
                <a:spcPts val="0"/>
              </a:spcBef>
              <a:spcAft>
                <a:spcPts val="0"/>
              </a:spcAft>
              <a:buClr>
                <a:srgbClr val="FFFFFF"/>
              </a:buClr>
              <a:buSzPts val="1100"/>
              <a:buChar char="●"/>
              <a:defRPr b="1" sz="1100">
                <a:solidFill>
                  <a:srgbClr val="FFFFFF"/>
                </a:solidFill>
              </a:defRPr>
            </a:lvl4pPr>
            <a:lvl5pPr indent="-298450" lvl="4" marL="2286000" rtl="0">
              <a:spcBef>
                <a:spcPts val="0"/>
              </a:spcBef>
              <a:spcAft>
                <a:spcPts val="0"/>
              </a:spcAft>
              <a:buClr>
                <a:srgbClr val="FFFFFF"/>
              </a:buClr>
              <a:buSzPts val="1100"/>
              <a:buChar char="●"/>
              <a:defRPr b="1" sz="1100">
                <a:solidFill>
                  <a:srgbClr val="FFFFFF"/>
                </a:solidFill>
              </a:defRPr>
            </a:lvl5pPr>
            <a:lvl6pPr indent="-298450" lvl="5" marL="2743200" rtl="0">
              <a:spcBef>
                <a:spcPts val="0"/>
              </a:spcBef>
              <a:spcAft>
                <a:spcPts val="0"/>
              </a:spcAft>
              <a:buClr>
                <a:srgbClr val="FFFFFF"/>
              </a:buClr>
              <a:buSzPts val="1100"/>
              <a:buChar char="●"/>
              <a:defRPr b="1" sz="1100">
                <a:solidFill>
                  <a:srgbClr val="FFFFFF"/>
                </a:solidFill>
              </a:defRPr>
            </a:lvl6pPr>
            <a:lvl7pPr indent="-298450" lvl="6" marL="3200400" rtl="0">
              <a:spcBef>
                <a:spcPts val="0"/>
              </a:spcBef>
              <a:spcAft>
                <a:spcPts val="0"/>
              </a:spcAft>
              <a:buClr>
                <a:srgbClr val="FFFFFF"/>
              </a:buClr>
              <a:buSzPts val="1100"/>
              <a:buChar char="●"/>
              <a:defRPr b="1" sz="1100">
                <a:solidFill>
                  <a:srgbClr val="FFFFFF"/>
                </a:solidFill>
              </a:defRPr>
            </a:lvl7pPr>
            <a:lvl8pPr indent="-298450" lvl="7" marL="3657600" rtl="0">
              <a:spcBef>
                <a:spcPts val="0"/>
              </a:spcBef>
              <a:spcAft>
                <a:spcPts val="0"/>
              </a:spcAft>
              <a:buClr>
                <a:srgbClr val="FFFFFF"/>
              </a:buClr>
              <a:buSzPts val="1100"/>
              <a:buChar char="●"/>
              <a:defRPr b="1" sz="1100">
                <a:solidFill>
                  <a:srgbClr val="FFFFFF"/>
                </a:solidFill>
              </a:defRPr>
            </a:lvl8pPr>
            <a:lvl9pPr indent="-298450" lvl="8" marL="4114800" rtl="0">
              <a:spcBef>
                <a:spcPts val="0"/>
              </a:spcBef>
              <a:spcAft>
                <a:spcPts val="0"/>
              </a:spcAft>
              <a:buClr>
                <a:srgbClr val="FFFFFF"/>
              </a:buClr>
              <a:buSzPts val="1100"/>
              <a:buChar char="●"/>
              <a:defRPr b="1" sz="1100">
                <a:solidFill>
                  <a:srgbClr val="FFFFFF"/>
                </a:solidFill>
              </a:defRPr>
            </a:lvl9pPr>
          </a:lstStyle>
          <a:p/>
        </p:txBody>
      </p:sp>
      <p:pic>
        <p:nvPicPr>
          <p:cNvPr id="41" name="Google Shape;41;p6"/>
          <p:cNvPicPr preferRelativeResize="0"/>
          <p:nvPr/>
        </p:nvPicPr>
        <p:blipFill rotWithShape="1">
          <a:blip r:embed="rId2">
            <a:alphaModFix/>
          </a:blip>
          <a:srcRect b="29" l="0" r="0" t="19"/>
          <a:stretch/>
        </p:blipFill>
        <p:spPr>
          <a:xfrm>
            <a:off x="7855996" y="237170"/>
            <a:ext cx="1075696" cy="357191"/>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Divider – Section Blue">
  <p:cSld name="TITLE_2_1_1_1_1">
    <p:bg>
      <p:bgPr>
        <a:solidFill>
          <a:schemeClr val="accent1"/>
        </a:solidFill>
      </p:bgPr>
    </p:bg>
    <p:spTree>
      <p:nvGrpSpPr>
        <p:cNvPr id="42" name="Shape 42"/>
        <p:cNvGrpSpPr/>
        <p:nvPr/>
      </p:nvGrpSpPr>
      <p:grpSpPr>
        <a:xfrm>
          <a:off x="0" y="0"/>
          <a:ext cx="0" cy="0"/>
          <a:chOff x="0" y="0"/>
          <a:chExt cx="0" cy="0"/>
        </a:xfrm>
      </p:grpSpPr>
      <p:cxnSp>
        <p:nvCxnSpPr>
          <p:cNvPr id="43" name="Google Shape;43;p7"/>
          <p:cNvCxnSpPr/>
          <p:nvPr/>
        </p:nvCxnSpPr>
        <p:spPr>
          <a:xfrm>
            <a:off x="239299" y="714400"/>
            <a:ext cx="8665500" cy="0"/>
          </a:xfrm>
          <a:prstGeom prst="straightConnector1">
            <a:avLst/>
          </a:prstGeom>
          <a:noFill/>
          <a:ln cap="flat" cmpd="sng" w="9525">
            <a:solidFill>
              <a:schemeClr val="lt1"/>
            </a:solidFill>
            <a:prstDash val="solid"/>
            <a:miter lim="400000"/>
            <a:headEnd len="sm" w="sm" type="none"/>
            <a:tailEnd len="sm" w="sm" type="none"/>
          </a:ln>
        </p:spPr>
      </p:cxnSp>
      <p:sp>
        <p:nvSpPr>
          <p:cNvPr id="44" name="Google Shape;44;p7"/>
          <p:cNvSpPr txBox="1"/>
          <p:nvPr>
            <p:ph type="title"/>
          </p:nvPr>
        </p:nvSpPr>
        <p:spPr>
          <a:xfrm>
            <a:off x="239300" y="951300"/>
            <a:ext cx="8665500" cy="121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7"/>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100"/>
              <a:buNone/>
              <a:defRPr b="1" sz="1100">
                <a:solidFill>
                  <a:schemeClr val="lt1"/>
                </a:solidFill>
              </a:defRPr>
            </a:lvl1pPr>
            <a:lvl2pPr lvl="1" rtl="0">
              <a:lnSpc>
                <a:spcPct val="115000"/>
              </a:lnSpc>
              <a:spcBef>
                <a:spcPts val="0"/>
              </a:spcBef>
              <a:spcAft>
                <a:spcPts val="0"/>
              </a:spcAft>
              <a:buClr>
                <a:schemeClr val="dk1"/>
              </a:buClr>
              <a:buSzPts val="1500"/>
              <a:buNone/>
              <a:defRPr/>
            </a:lvl2pPr>
            <a:lvl3pPr lvl="2" rtl="0">
              <a:lnSpc>
                <a:spcPct val="115000"/>
              </a:lnSpc>
              <a:spcBef>
                <a:spcPts val="0"/>
              </a:spcBef>
              <a:spcAft>
                <a:spcPts val="0"/>
              </a:spcAft>
              <a:buClr>
                <a:schemeClr val="dk1"/>
              </a:buClr>
              <a:buSzPts val="1500"/>
              <a:buNone/>
              <a:defRPr/>
            </a:lvl3pPr>
            <a:lvl4pPr lvl="3" rtl="0">
              <a:lnSpc>
                <a:spcPct val="115000"/>
              </a:lnSpc>
              <a:spcBef>
                <a:spcPts val="0"/>
              </a:spcBef>
              <a:spcAft>
                <a:spcPts val="0"/>
              </a:spcAft>
              <a:buClr>
                <a:schemeClr val="dk1"/>
              </a:buClr>
              <a:buSzPts val="1500"/>
              <a:buNone/>
              <a:defRPr/>
            </a:lvl4pPr>
            <a:lvl5pPr lvl="4" rtl="0">
              <a:lnSpc>
                <a:spcPct val="115000"/>
              </a:lnSpc>
              <a:spcBef>
                <a:spcPts val="0"/>
              </a:spcBef>
              <a:spcAft>
                <a:spcPts val="0"/>
              </a:spcAft>
              <a:buClr>
                <a:schemeClr val="dk1"/>
              </a:buClr>
              <a:buSzPts val="1500"/>
              <a:buNone/>
              <a:defRPr/>
            </a:lvl5pPr>
            <a:lvl6pPr lvl="5" rtl="0">
              <a:lnSpc>
                <a:spcPct val="115000"/>
              </a:lnSpc>
              <a:spcBef>
                <a:spcPts val="0"/>
              </a:spcBef>
              <a:spcAft>
                <a:spcPts val="0"/>
              </a:spcAft>
              <a:buClr>
                <a:schemeClr val="dk1"/>
              </a:buClr>
              <a:buSzPts val="1500"/>
              <a:buNone/>
              <a:defRPr/>
            </a:lvl6pPr>
            <a:lvl7pPr lvl="6" rtl="0">
              <a:lnSpc>
                <a:spcPct val="115000"/>
              </a:lnSpc>
              <a:spcBef>
                <a:spcPts val="0"/>
              </a:spcBef>
              <a:spcAft>
                <a:spcPts val="0"/>
              </a:spcAft>
              <a:buClr>
                <a:schemeClr val="dk1"/>
              </a:buClr>
              <a:buSzPts val="1500"/>
              <a:buNone/>
              <a:defRPr/>
            </a:lvl7pPr>
            <a:lvl8pPr lvl="7" rtl="0">
              <a:lnSpc>
                <a:spcPct val="115000"/>
              </a:lnSpc>
              <a:spcBef>
                <a:spcPts val="0"/>
              </a:spcBef>
              <a:spcAft>
                <a:spcPts val="0"/>
              </a:spcAft>
              <a:buClr>
                <a:schemeClr val="dk1"/>
              </a:buClr>
              <a:buSzPts val="1500"/>
              <a:buNone/>
              <a:defRPr/>
            </a:lvl8pPr>
            <a:lvl9pPr lvl="8" rtl="0">
              <a:lnSpc>
                <a:spcPct val="115000"/>
              </a:lnSpc>
              <a:spcBef>
                <a:spcPts val="0"/>
              </a:spcBef>
              <a:spcAft>
                <a:spcPts val="0"/>
              </a:spcAft>
              <a:buClr>
                <a:schemeClr val="dk1"/>
              </a:buClr>
              <a:buSzPts val="1500"/>
              <a:buNone/>
              <a:defRPr/>
            </a:lvl9pPr>
          </a:lstStyle>
          <a:p/>
        </p:txBody>
      </p:sp>
      <p:sp>
        <p:nvSpPr>
          <p:cNvPr id="46" name="Google Shape;46;p7"/>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Clr>
                <a:srgbClr val="FFFFFF"/>
              </a:buClr>
              <a:buSzPts val="1100"/>
              <a:buChar char="●"/>
              <a:defRPr b="1" sz="1100">
                <a:solidFill>
                  <a:srgbClr val="FFFFFF"/>
                </a:solidFill>
              </a:defRPr>
            </a:lvl1pPr>
            <a:lvl2pPr indent="-298450" lvl="1" marL="914400" rtl="0">
              <a:spcBef>
                <a:spcPts val="0"/>
              </a:spcBef>
              <a:spcAft>
                <a:spcPts val="0"/>
              </a:spcAft>
              <a:buClr>
                <a:srgbClr val="FFFFFF"/>
              </a:buClr>
              <a:buSzPts val="1100"/>
              <a:buChar char="●"/>
              <a:defRPr b="1" sz="1100">
                <a:solidFill>
                  <a:srgbClr val="FFFFFF"/>
                </a:solidFill>
              </a:defRPr>
            </a:lvl2pPr>
            <a:lvl3pPr indent="-298450" lvl="2" marL="1371600" rtl="0">
              <a:spcBef>
                <a:spcPts val="0"/>
              </a:spcBef>
              <a:spcAft>
                <a:spcPts val="0"/>
              </a:spcAft>
              <a:buClr>
                <a:srgbClr val="FFFFFF"/>
              </a:buClr>
              <a:buSzPts val="1100"/>
              <a:buChar char="●"/>
              <a:defRPr b="1" sz="1100">
                <a:solidFill>
                  <a:srgbClr val="FFFFFF"/>
                </a:solidFill>
              </a:defRPr>
            </a:lvl3pPr>
            <a:lvl4pPr indent="-298450" lvl="3" marL="1828800" rtl="0">
              <a:spcBef>
                <a:spcPts val="0"/>
              </a:spcBef>
              <a:spcAft>
                <a:spcPts val="0"/>
              </a:spcAft>
              <a:buClr>
                <a:srgbClr val="FFFFFF"/>
              </a:buClr>
              <a:buSzPts val="1100"/>
              <a:buChar char="●"/>
              <a:defRPr b="1" sz="1100">
                <a:solidFill>
                  <a:srgbClr val="FFFFFF"/>
                </a:solidFill>
              </a:defRPr>
            </a:lvl4pPr>
            <a:lvl5pPr indent="-298450" lvl="4" marL="2286000" rtl="0">
              <a:spcBef>
                <a:spcPts val="0"/>
              </a:spcBef>
              <a:spcAft>
                <a:spcPts val="0"/>
              </a:spcAft>
              <a:buClr>
                <a:srgbClr val="FFFFFF"/>
              </a:buClr>
              <a:buSzPts val="1100"/>
              <a:buChar char="●"/>
              <a:defRPr b="1" sz="1100">
                <a:solidFill>
                  <a:srgbClr val="FFFFFF"/>
                </a:solidFill>
              </a:defRPr>
            </a:lvl5pPr>
            <a:lvl6pPr indent="-298450" lvl="5" marL="2743200" rtl="0">
              <a:spcBef>
                <a:spcPts val="0"/>
              </a:spcBef>
              <a:spcAft>
                <a:spcPts val="0"/>
              </a:spcAft>
              <a:buClr>
                <a:srgbClr val="FFFFFF"/>
              </a:buClr>
              <a:buSzPts val="1100"/>
              <a:buChar char="●"/>
              <a:defRPr b="1" sz="1100">
                <a:solidFill>
                  <a:srgbClr val="FFFFFF"/>
                </a:solidFill>
              </a:defRPr>
            </a:lvl6pPr>
            <a:lvl7pPr indent="-298450" lvl="6" marL="3200400" rtl="0">
              <a:spcBef>
                <a:spcPts val="0"/>
              </a:spcBef>
              <a:spcAft>
                <a:spcPts val="0"/>
              </a:spcAft>
              <a:buClr>
                <a:srgbClr val="FFFFFF"/>
              </a:buClr>
              <a:buSzPts val="1100"/>
              <a:buChar char="●"/>
              <a:defRPr b="1" sz="1100">
                <a:solidFill>
                  <a:srgbClr val="FFFFFF"/>
                </a:solidFill>
              </a:defRPr>
            </a:lvl7pPr>
            <a:lvl8pPr indent="-298450" lvl="7" marL="3657600" rtl="0">
              <a:spcBef>
                <a:spcPts val="0"/>
              </a:spcBef>
              <a:spcAft>
                <a:spcPts val="0"/>
              </a:spcAft>
              <a:buClr>
                <a:srgbClr val="FFFFFF"/>
              </a:buClr>
              <a:buSzPts val="1100"/>
              <a:buChar char="●"/>
              <a:defRPr b="1" sz="1100">
                <a:solidFill>
                  <a:srgbClr val="FFFFFF"/>
                </a:solidFill>
              </a:defRPr>
            </a:lvl8pPr>
            <a:lvl9pPr indent="-298450" lvl="8" marL="4114800" rtl="0">
              <a:spcBef>
                <a:spcPts val="0"/>
              </a:spcBef>
              <a:spcAft>
                <a:spcPts val="0"/>
              </a:spcAft>
              <a:buClr>
                <a:srgbClr val="FFFFFF"/>
              </a:buClr>
              <a:buSzPts val="1100"/>
              <a:buChar char="●"/>
              <a:defRPr b="1" sz="1100">
                <a:solidFill>
                  <a:srgbClr val="FFFFFF"/>
                </a:solidFill>
              </a:defRPr>
            </a:lvl9pPr>
          </a:lstStyle>
          <a:p/>
        </p:txBody>
      </p:sp>
      <p:pic>
        <p:nvPicPr>
          <p:cNvPr id="47" name="Google Shape;47;p7"/>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1 Column">
  <p:cSld name="TITLE_2_1_1_1_1_1">
    <p:bg>
      <p:bgPr>
        <a:solidFill>
          <a:srgbClr val="FFFFFF"/>
        </a:solidFill>
      </p:bgPr>
    </p:bg>
    <p:spTree>
      <p:nvGrpSpPr>
        <p:cNvPr id="48" name="Shape 48"/>
        <p:cNvGrpSpPr/>
        <p:nvPr/>
      </p:nvGrpSpPr>
      <p:grpSpPr>
        <a:xfrm>
          <a:off x="0" y="0"/>
          <a:ext cx="0" cy="0"/>
          <a:chOff x="0" y="0"/>
          <a:chExt cx="0" cy="0"/>
        </a:xfrm>
      </p:grpSpPr>
      <p:sp>
        <p:nvSpPr>
          <p:cNvPr id="49" name="Google Shape;49;p8"/>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0" name="Google Shape;50;p8"/>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51" name="Google Shape;51;p8"/>
          <p:cNvSpPr txBox="1"/>
          <p:nvPr>
            <p:ph idx="1" type="body"/>
          </p:nvPr>
        </p:nvSpPr>
        <p:spPr>
          <a:xfrm>
            <a:off x="239400" y="1360800"/>
            <a:ext cx="8665500" cy="3307500"/>
          </a:xfrm>
          <a:prstGeom prst="rect">
            <a:avLst/>
          </a:prstGeom>
        </p:spPr>
        <p:txBody>
          <a:bodyPr anchorCtr="0" anchor="t" bIns="0" lIns="0" spcFirstLastPara="1" rIns="0" wrap="square" tIns="0">
            <a:noAutofit/>
          </a:bodyPr>
          <a:lstStyle>
            <a:lvl1pPr indent="-349250" lvl="0" marL="457200">
              <a:lnSpc>
                <a:spcPct val="100000"/>
              </a:lnSpc>
              <a:spcBef>
                <a:spcPts val="0"/>
              </a:spcBef>
              <a:spcAft>
                <a:spcPts val="0"/>
              </a:spcAft>
              <a:buSzPts val="1900"/>
              <a:buChar char="●"/>
              <a:defRPr sz="1900"/>
            </a:lvl1pPr>
            <a:lvl2pPr indent="-349250" lvl="1" marL="914400">
              <a:lnSpc>
                <a:spcPct val="100000"/>
              </a:lnSpc>
              <a:spcBef>
                <a:spcPts val="0"/>
              </a:spcBef>
              <a:spcAft>
                <a:spcPts val="0"/>
              </a:spcAft>
              <a:buSzPts val="1900"/>
              <a:buChar char="●"/>
              <a:defRPr sz="1900"/>
            </a:lvl2pPr>
            <a:lvl3pPr indent="-349250" lvl="2" marL="1371600">
              <a:lnSpc>
                <a:spcPct val="100000"/>
              </a:lnSpc>
              <a:spcBef>
                <a:spcPts val="0"/>
              </a:spcBef>
              <a:spcAft>
                <a:spcPts val="0"/>
              </a:spcAft>
              <a:buSzPts val="1900"/>
              <a:buChar char="●"/>
              <a:defRPr sz="1900"/>
            </a:lvl3pPr>
            <a:lvl4pPr indent="-349250" lvl="3" marL="1828800">
              <a:lnSpc>
                <a:spcPct val="100000"/>
              </a:lnSpc>
              <a:spcBef>
                <a:spcPts val="0"/>
              </a:spcBef>
              <a:spcAft>
                <a:spcPts val="0"/>
              </a:spcAft>
              <a:buSzPts val="1900"/>
              <a:buChar char="●"/>
              <a:defRPr sz="1900"/>
            </a:lvl4pPr>
            <a:lvl5pPr indent="-349250" lvl="4" marL="2286000">
              <a:lnSpc>
                <a:spcPct val="100000"/>
              </a:lnSpc>
              <a:spcBef>
                <a:spcPts val="0"/>
              </a:spcBef>
              <a:spcAft>
                <a:spcPts val="0"/>
              </a:spcAft>
              <a:buSzPts val="1900"/>
              <a:buChar char="●"/>
              <a:defRPr sz="1900"/>
            </a:lvl5pPr>
            <a:lvl6pPr indent="-349250" lvl="5" marL="2743200">
              <a:lnSpc>
                <a:spcPct val="100000"/>
              </a:lnSpc>
              <a:spcBef>
                <a:spcPts val="0"/>
              </a:spcBef>
              <a:spcAft>
                <a:spcPts val="0"/>
              </a:spcAft>
              <a:buSzPts val="1900"/>
              <a:buChar char="●"/>
              <a:defRPr sz="1900"/>
            </a:lvl6pPr>
            <a:lvl7pPr indent="-349250" lvl="6" marL="3200400">
              <a:lnSpc>
                <a:spcPct val="100000"/>
              </a:lnSpc>
              <a:spcBef>
                <a:spcPts val="0"/>
              </a:spcBef>
              <a:spcAft>
                <a:spcPts val="0"/>
              </a:spcAft>
              <a:buSzPts val="1900"/>
              <a:buChar char="●"/>
              <a:defRPr sz="1900"/>
            </a:lvl7pPr>
            <a:lvl8pPr indent="-349250" lvl="7" marL="3657600">
              <a:lnSpc>
                <a:spcPct val="100000"/>
              </a:lnSpc>
              <a:spcBef>
                <a:spcPts val="0"/>
              </a:spcBef>
              <a:spcAft>
                <a:spcPts val="0"/>
              </a:spcAft>
              <a:buSzPts val="1900"/>
              <a:buChar char="●"/>
              <a:defRPr sz="1900"/>
            </a:lvl8pPr>
            <a:lvl9pPr indent="-349250" lvl="8" marL="4114800">
              <a:lnSpc>
                <a:spcPct val="100000"/>
              </a:lnSpc>
              <a:spcBef>
                <a:spcPts val="0"/>
              </a:spcBef>
              <a:spcAft>
                <a:spcPts val="0"/>
              </a:spcAft>
              <a:buSzPts val="1900"/>
              <a:buChar char="●"/>
              <a:defRPr sz="1900"/>
            </a:lvl9pPr>
          </a:lstStyle>
          <a:p/>
        </p:txBody>
      </p:sp>
      <p:sp>
        <p:nvSpPr>
          <p:cNvPr id="52" name="Google Shape;52;p8"/>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pic>
        <p:nvPicPr>
          <p:cNvPr id="53" name="Google Shape;53;p8"/>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2 Column">
  <p:cSld name="TITLE_2_1_1_1_1_1_1">
    <p:bg>
      <p:bgPr>
        <a:solidFill>
          <a:srgbClr val="FFFFFF"/>
        </a:solidFill>
      </p:bgPr>
    </p:bg>
    <p:spTree>
      <p:nvGrpSpPr>
        <p:cNvPr id="54" name="Shape 54"/>
        <p:cNvGrpSpPr/>
        <p:nvPr/>
      </p:nvGrpSpPr>
      <p:grpSpPr>
        <a:xfrm>
          <a:off x="0" y="0"/>
          <a:ext cx="0" cy="0"/>
          <a:chOff x="0" y="0"/>
          <a:chExt cx="0" cy="0"/>
        </a:xfrm>
      </p:grpSpPr>
      <p:sp>
        <p:nvSpPr>
          <p:cNvPr id="55" name="Google Shape;55;p9"/>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6" name="Google Shape;56;p9"/>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57" name="Google Shape;57;p9"/>
          <p:cNvSpPr txBox="1"/>
          <p:nvPr>
            <p:ph idx="1" type="body"/>
          </p:nvPr>
        </p:nvSpPr>
        <p:spPr>
          <a:xfrm>
            <a:off x="239400" y="1360800"/>
            <a:ext cx="4213800" cy="35451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58" name="Google Shape;58;p9"/>
          <p:cNvSpPr txBox="1"/>
          <p:nvPr>
            <p:ph idx="2" type="body"/>
          </p:nvPr>
        </p:nvSpPr>
        <p:spPr>
          <a:xfrm>
            <a:off x="4690800" y="1360800"/>
            <a:ext cx="4213800" cy="35451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900"/>
              </a:spcBef>
              <a:spcAft>
                <a:spcPts val="0"/>
              </a:spcAft>
              <a:buSzPts val="1500"/>
              <a:buChar char="●"/>
              <a:defRPr/>
            </a:lvl2pPr>
            <a:lvl3pPr indent="-323850" lvl="2" marL="1371600" rtl="0">
              <a:lnSpc>
                <a:spcPct val="100000"/>
              </a:lnSpc>
              <a:spcBef>
                <a:spcPts val="900"/>
              </a:spcBef>
              <a:spcAft>
                <a:spcPts val="0"/>
              </a:spcAft>
              <a:buSzPts val="1500"/>
              <a:buChar char="●"/>
              <a:defRPr/>
            </a:lvl3pPr>
            <a:lvl4pPr indent="-323850" lvl="3" marL="1828800" rtl="0">
              <a:lnSpc>
                <a:spcPct val="100000"/>
              </a:lnSpc>
              <a:spcBef>
                <a:spcPts val="900"/>
              </a:spcBef>
              <a:spcAft>
                <a:spcPts val="0"/>
              </a:spcAft>
              <a:buSzPts val="1500"/>
              <a:buChar char="●"/>
              <a:defRPr/>
            </a:lvl4pPr>
            <a:lvl5pPr indent="-323850" lvl="4" marL="2286000" rtl="0">
              <a:lnSpc>
                <a:spcPct val="100000"/>
              </a:lnSpc>
              <a:spcBef>
                <a:spcPts val="900"/>
              </a:spcBef>
              <a:spcAft>
                <a:spcPts val="0"/>
              </a:spcAft>
              <a:buSzPts val="1500"/>
              <a:buChar char="●"/>
              <a:defRPr/>
            </a:lvl5pPr>
            <a:lvl6pPr indent="-323850" lvl="5" marL="2743200" rtl="0">
              <a:lnSpc>
                <a:spcPct val="100000"/>
              </a:lnSpc>
              <a:spcBef>
                <a:spcPts val="900"/>
              </a:spcBef>
              <a:spcAft>
                <a:spcPts val="0"/>
              </a:spcAft>
              <a:buSzPts val="1500"/>
              <a:buChar char="●"/>
              <a:defRPr/>
            </a:lvl6pPr>
            <a:lvl7pPr indent="-323850" lvl="6" marL="3200400" rtl="0">
              <a:lnSpc>
                <a:spcPct val="100000"/>
              </a:lnSpc>
              <a:spcBef>
                <a:spcPts val="900"/>
              </a:spcBef>
              <a:spcAft>
                <a:spcPts val="0"/>
              </a:spcAft>
              <a:buSzPts val="1500"/>
              <a:buChar char="●"/>
              <a:defRPr/>
            </a:lvl7pPr>
            <a:lvl8pPr indent="-323850" lvl="7" marL="3657600" rtl="0">
              <a:lnSpc>
                <a:spcPct val="100000"/>
              </a:lnSpc>
              <a:spcBef>
                <a:spcPts val="900"/>
              </a:spcBef>
              <a:spcAft>
                <a:spcPts val="0"/>
              </a:spcAft>
              <a:buSzPts val="1500"/>
              <a:buChar char="●"/>
              <a:defRPr/>
            </a:lvl8pPr>
            <a:lvl9pPr indent="-323850" lvl="8" marL="4114800" rtl="0">
              <a:lnSpc>
                <a:spcPct val="100000"/>
              </a:lnSpc>
              <a:spcBef>
                <a:spcPts val="900"/>
              </a:spcBef>
              <a:spcAft>
                <a:spcPts val="900"/>
              </a:spcAft>
              <a:buSzPts val="1500"/>
              <a:buChar char="●"/>
              <a:defRPr/>
            </a:lvl9pPr>
          </a:lstStyle>
          <a:p/>
        </p:txBody>
      </p:sp>
      <p:sp>
        <p:nvSpPr>
          <p:cNvPr id="59" name="Google Shape;59;p9"/>
          <p:cNvSpPr txBox="1"/>
          <p:nvPr>
            <p:ph idx="3"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pic>
        <p:nvPicPr>
          <p:cNvPr id="60" name="Google Shape;60;p9"/>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Content – 2 Column, Copy &amp; Stats">
  <p:cSld name="TITLE_2_1_1_1_1_1_1_2">
    <p:bg>
      <p:bgPr>
        <a:solidFill>
          <a:srgbClr val="FFFFFF"/>
        </a:solidFill>
      </p:bgPr>
    </p:bg>
    <p:spTree>
      <p:nvGrpSpPr>
        <p:cNvPr id="61" name="Shape 61"/>
        <p:cNvGrpSpPr/>
        <p:nvPr/>
      </p:nvGrpSpPr>
      <p:grpSpPr>
        <a:xfrm>
          <a:off x="0" y="0"/>
          <a:ext cx="0" cy="0"/>
          <a:chOff x="0" y="0"/>
          <a:chExt cx="0" cy="0"/>
        </a:xfrm>
      </p:grpSpPr>
      <p:sp>
        <p:nvSpPr>
          <p:cNvPr id="62" name="Google Shape;62;p10"/>
          <p:cNvSpPr txBox="1"/>
          <p:nvPr>
            <p:ph type="title"/>
          </p:nvPr>
        </p:nvSpPr>
        <p:spPr>
          <a:xfrm>
            <a:off x="239300" y="858900"/>
            <a:ext cx="8665500" cy="357300"/>
          </a:xfrm>
          <a:prstGeom prst="rect">
            <a:avLst/>
          </a:prstGeom>
        </p:spPr>
        <p:txBody>
          <a:bodyPr anchorCtr="0" anchor="t" bIns="0" lIns="0" spcFirstLastPara="1" rIns="0" wrap="square" tIns="0">
            <a:noAutofit/>
          </a:bodyPr>
          <a:lstStyle>
            <a:lvl1pPr lvl="0" rtl="0">
              <a:spcBef>
                <a:spcPts val="0"/>
              </a:spcBef>
              <a:spcAft>
                <a:spcPts val="0"/>
              </a:spcAft>
              <a:buSzPts val="1900"/>
              <a:buNone/>
              <a:defRPr sz="1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3" name="Google Shape;63;p10"/>
          <p:cNvCxnSpPr/>
          <p:nvPr/>
        </p:nvCxnSpPr>
        <p:spPr>
          <a:xfrm>
            <a:off x="239299" y="714400"/>
            <a:ext cx="8665500" cy="0"/>
          </a:xfrm>
          <a:prstGeom prst="straightConnector1">
            <a:avLst/>
          </a:prstGeom>
          <a:noFill/>
          <a:ln cap="flat" cmpd="sng" w="9525">
            <a:solidFill>
              <a:schemeClr val="dk1"/>
            </a:solidFill>
            <a:prstDash val="solid"/>
            <a:miter lim="400000"/>
            <a:headEnd len="sm" w="sm" type="none"/>
            <a:tailEnd len="sm" w="sm" type="none"/>
          </a:ln>
        </p:spPr>
      </p:cxnSp>
      <p:sp>
        <p:nvSpPr>
          <p:cNvPr id="64" name="Google Shape;64;p10"/>
          <p:cNvSpPr txBox="1"/>
          <p:nvPr>
            <p:ph idx="1" type="body"/>
          </p:nvPr>
        </p:nvSpPr>
        <p:spPr>
          <a:xfrm>
            <a:off x="239400" y="1360800"/>
            <a:ext cx="6440400" cy="35451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65" name="Google Shape;65;p10"/>
          <p:cNvSpPr txBox="1"/>
          <p:nvPr>
            <p:ph idx="2" type="body"/>
          </p:nvPr>
        </p:nvSpPr>
        <p:spPr>
          <a:xfrm>
            <a:off x="239300" y="384898"/>
            <a:ext cx="4213800" cy="237300"/>
          </a:xfrm>
          <a:prstGeom prst="rect">
            <a:avLst/>
          </a:prstGeom>
        </p:spPr>
        <p:txBody>
          <a:bodyPr anchorCtr="0" anchor="b" bIns="0" lIns="0" spcFirstLastPara="1" rIns="0" wrap="square" tIns="0">
            <a:noAutofit/>
          </a:bodyPr>
          <a:lstStyle>
            <a:lvl1pPr indent="-298450" lvl="0" marL="457200" rtl="0">
              <a:spcBef>
                <a:spcPts val="0"/>
              </a:spcBef>
              <a:spcAft>
                <a:spcPts val="0"/>
              </a:spcAft>
              <a:buSzPts val="1100"/>
              <a:buChar char="●"/>
              <a:defRPr b="1" sz="1100">
                <a:solidFill>
                  <a:schemeClr val="dk2"/>
                </a:solidFill>
              </a:defRPr>
            </a:lvl1pPr>
            <a:lvl2pPr indent="-298450" lvl="1" marL="914400" rtl="0">
              <a:spcBef>
                <a:spcPts val="0"/>
              </a:spcBef>
              <a:spcAft>
                <a:spcPts val="0"/>
              </a:spcAft>
              <a:buSzPts val="1100"/>
              <a:buChar char="●"/>
              <a:defRPr b="1" sz="1100">
                <a:solidFill>
                  <a:schemeClr val="dk2"/>
                </a:solidFill>
              </a:defRPr>
            </a:lvl2pPr>
            <a:lvl3pPr indent="-298450" lvl="2" marL="1371600" rtl="0">
              <a:spcBef>
                <a:spcPts val="0"/>
              </a:spcBef>
              <a:spcAft>
                <a:spcPts val="0"/>
              </a:spcAft>
              <a:buSzPts val="1100"/>
              <a:buChar char="●"/>
              <a:defRPr b="1" sz="1100">
                <a:solidFill>
                  <a:schemeClr val="dk2"/>
                </a:solidFill>
              </a:defRPr>
            </a:lvl3pPr>
            <a:lvl4pPr indent="-298450" lvl="3" marL="1828800" rtl="0">
              <a:spcBef>
                <a:spcPts val="0"/>
              </a:spcBef>
              <a:spcAft>
                <a:spcPts val="0"/>
              </a:spcAft>
              <a:buSzPts val="1100"/>
              <a:buChar char="●"/>
              <a:defRPr b="1" sz="1100">
                <a:solidFill>
                  <a:schemeClr val="dk2"/>
                </a:solidFill>
              </a:defRPr>
            </a:lvl4pPr>
            <a:lvl5pPr indent="-298450" lvl="4" marL="2286000" rtl="0">
              <a:spcBef>
                <a:spcPts val="0"/>
              </a:spcBef>
              <a:spcAft>
                <a:spcPts val="0"/>
              </a:spcAft>
              <a:buSzPts val="1100"/>
              <a:buChar char="●"/>
              <a:defRPr b="1" sz="1100">
                <a:solidFill>
                  <a:schemeClr val="dk2"/>
                </a:solidFill>
              </a:defRPr>
            </a:lvl5pPr>
            <a:lvl6pPr indent="-298450" lvl="5" marL="2743200" rtl="0">
              <a:spcBef>
                <a:spcPts val="0"/>
              </a:spcBef>
              <a:spcAft>
                <a:spcPts val="0"/>
              </a:spcAft>
              <a:buSzPts val="1100"/>
              <a:buChar char="●"/>
              <a:defRPr b="1" sz="1100">
                <a:solidFill>
                  <a:schemeClr val="dk2"/>
                </a:solidFill>
              </a:defRPr>
            </a:lvl6pPr>
            <a:lvl7pPr indent="-298450" lvl="6" marL="3200400" rtl="0">
              <a:spcBef>
                <a:spcPts val="0"/>
              </a:spcBef>
              <a:spcAft>
                <a:spcPts val="0"/>
              </a:spcAft>
              <a:buSzPts val="1100"/>
              <a:buChar char="●"/>
              <a:defRPr b="1" sz="1100">
                <a:solidFill>
                  <a:schemeClr val="dk2"/>
                </a:solidFill>
              </a:defRPr>
            </a:lvl7pPr>
            <a:lvl8pPr indent="-298450" lvl="7" marL="3657600" rtl="0">
              <a:spcBef>
                <a:spcPts val="0"/>
              </a:spcBef>
              <a:spcAft>
                <a:spcPts val="0"/>
              </a:spcAft>
              <a:buSzPts val="1100"/>
              <a:buChar char="●"/>
              <a:defRPr b="1" sz="1100">
                <a:solidFill>
                  <a:schemeClr val="dk2"/>
                </a:solidFill>
              </a:defRPr>
            </a:lvl8pPr>
            <a:lvl9pPr indent="-298450" lvl="8" marL="4114800" rtl="0">
              <a:spcBef>
                <a:spcPts val="0"/>
              </a:spcBef>
              <a:spcAft>
                <a:spcPts val="0"/>
              </a:spcAft>
              <a:buSzPts val="1100"/>
              <a:buChar char="●"/>
              <a:defRPr b="1" sz="1100">
                <a:solidFill>
                  <a:schemeClr val="dk2"/>
                </a:solidFill>
              </a:defRPr>
            </a:lvl9pPr>
          </a:lstStyle>
          <a:p/>
        </p:txBody>
      </p:sp>
      <p:sp>
        <p:nvSpPr>
          <p:cNvPr id="66" name="Google Shape;66;p10"/>
          <p:cNvSpPr txBox="1"/>
          <p:nvPr>
            <p:ph idx="3" type="body"/>
          </p:nvPr>
        </p:nvSpPr>
        <p:spPr>
          <a:xfrm>
            <a:off x="6917400" y="1360702"/>
            <a:ext cx="1989600" cy="297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solidFill>
                  <a:schemeClr val="dk2"/>
                </a:solidFill>
              </a:defRPr>
            </a:lvl1pPr>
            <a:lvl2pPr indent="-349250" lvl="1" marL="914400" rtl="0">
              <a:lnSpc>
                <a:spcPct val="100000"/>
              </a:lnSpc>
              <a:spcBef>
                <a:spcPts val="0"/>
              </a:spcBef>
              <a:spcAft>
                <a:spcPts val="0"/>
              </a:spcAft>
              <a:buSzPts val="1900"/>
              <a:buChar char="●"/>
              <a:defRPr sz="1900">
                <a:solidFill>
                  <a:schemeClr val="dk2"/>
                </a:solidFill>
              </a:defRPr>
            </a:lvl2pPr>
            <a:lvl3pPr indent="-349250" lvl="2" marL="1371600" rtl="0">
              <a:lnSpc>
                <a:spcPct val="100000"/>
              </a:lnSpc>
              <a:spcBef>
                <a:spcPts val="0"/>
              </a:spcBef>
              <a:spcAft>
                <a:spcPts val="0"/>
              </a:spcAft>
              <a:buSzPts val="1900"/>
              <a:buChar char="●"/>
              <a:defRPr sz="1900">
                <a:solidFill>
                  <a:schemeClr val="dk2"/>
                </a:solidFill>
              </a:defRPr>
            </a:lvl3pPr>
            <a:lvl4pPr indent="-349250" lvl="3" marL="1828800" rtl="0">
              <a:lnSpc>
                <a:spcPct val="100000"/>
              </a:lnSpc>
              <a:spcBef>
                <a:spcPts val="0"/>
              </a:spcBef>
              <a:spcAft>
                <a:spcPts val="0"/>
              </a:spcAft>
              <a:buSzPts val="1900"/>
              <a:buChar char="●"/>
              <a:defRPr sz="1900">
                <a:solidFill>
                  <a:schemeClr val="dk2"/>
                </a:solidFill>
              </a:defRPr>
            </a:lvl4pPr>
            <a:lvl5pPr indent="-349250" lvl="4" marL="2286000" rtl="0">
              <a:lnSpc>
                <a:spcPct val="100000"/>
              </a:lnSpc>
              <a:spcBef>
                <a:spcPts val="0"/>
              </a:spcBef>
              <a:spcAft>
                <a:spcPts val="0"/>
              </a:spcAft>
              <a:buSzPts val="1900"/>
              <a:buChar char="●"/>
              <a:defRPr sz="1900">
                <a:solidFill>
                  <a:schemeClr val="dk2"/>
                </a:solidFill>
              </a:defRPr>
            </a:lvl5pPr>
            <a:lvl6pPr indent="-349250" lvl="5" marL="2743200" rtl="0">
              <a:lnSpc>
                <a:spcPct val="100000"/>
              </a:lnSpc>
              <a:spcBef>
                <a:spcPts val="0"/>
              </a:spcBef>
              <a:spcAft>
                <a:spcPts val="0"/>
              </a:spcAft>
              <a:buSzPts val="1900"/>
              <a:buChar char="●"/>
              <a:defRPr sz="1900">
                <a:solidFill>
                  <a:schemeClr val="dk2"/>
                </a:solidFill>
              </a:defRPr>
            </a:lvl6pPr>
            <a:lvl7pPr indent="-349250" lvl="6" marL="3200400" rtl="0">
              <a:lnSpc>
                <a:spcPct val="100000"/>
              </a:lnSpc>
              <a:spcBef>
                <a:spcPts val="0"/>
              </a:spcBef>
              <a:spcAft>
                <a:spcPts val="0"/>
              </a:spcAft>
              <a:buSzPts val="1900"/>
              <a:buChar char="●"/>
              <a:defRPr sz="1900">
                <a:solidFill>
                  <a:schemeClr val="dk2"/>
                </a:solidFill>
              </a:defRPr>
            </a:lvl7pPr>
            <a:lvl8pPr indent="-349250" lvl="7" marL="3657600" rtl="0">
              <a:lnSpc>
                <a:spcPct val="100000"/>
              </a:lnSpc>
              <a:spcBef>
                <a:spcPts val="0"/>
              </a:spcBef>
              <a:spcAft>
                <a:spcPts val="0"/>
              </a:spcAft>
              <a:buSzPts val="1900"/>
              <a:buChar char="●"/>
              <a:defRPr sz="1900">
                <a:solidFill>
                  <a:schemeClr val="dk2"/>
                </a:solidFill>
              </a:defRPr>
            </a:lvl8pPr>
            <a:lvl9pPr indent="-349250" lvl="8" marL="4114800" rtl="0">
              <a:lnSpc>
                <a:spcPct val="100000"/>
              </a:lnSpc>
              <a:spcBef>
                <a:spcPts val="0"/>
              </a:spcBef>
              <a:spcAft>
                <a:spcPts val="0"/>
              </a:spcAft>
              <a:buSzPts val="1900"/>
              <a:buChar char="●"/>
              <a:defRPr sz="1900">
                <a:solidFill>
                  <a:schemeClr val="dk2"/>
                </a:solidFill>
              </a:defRPr>
            </a:lvl9pPr>
          </a:lstStyle>
          <a:p/>
        </p:txBody>
      </p:sp>
      <p:sp>
        <p:nvSpPr>
          <p:cNvPr id="67" name="Google Shape;67;p10"/>
          <p:cNvSpPr txBox="1"/>
          <p:nvPr>
            <p:ph idx="4" type="body"/>
          </p:nvPr>
        </p:nvSpPr>
        <p:spPr>
          <a:xfrm>
            <a:off x="6917400" y="1700275"/>
            <a:ext cx="1989600" cy="5694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sp>
        <p:nvSpPr>
          <p:cNvPr id="68" name="Google Shape;68;p10"/>
          <p:cNvSpPr txBox="1"/>
          <p:nvPr>
            <p:ph idx="5" type="body"/>
          </p:nvPr>
        </p:nvSpPr>
        <p:spPr>
          <a:xfrm>
            <a:off x="6917400" y="2440945"/>
            <a:ext cx="1989600" cy="297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solidFill>
                  <a:schemeClr val="dk2"/>
                </a:solidFill>
              </a:defRPr>
            </a:lvl1pPr>
            <a:lvl2pPr indent="-349250" lvl="1" marL="914400" rtl="0">
              <a:lnSpc>
                <a:spcPct val="100000"/>
              </a:lnSpc>
              <a:spcBef>
                <a:spcPts val="0"/>
              </a:spcBef>
              <a:spcAft>
                <a:spcPts val="0"/>
              </a:spcAft>
              <a:buSzPts val="1900"/>
              <a:buChar char="●"/>
              <a:defRPr sz="1900">
                <a:solidFill>
                  <a:schemeClr val="dk2"/>
                </a:solidFill>
              </a:defRPr>
            </a:lvl2pPr>
            <a:lvl3pPr indent="-349250" lvl="2" marL="1371600" rtl="0">
              <a:lnSpc>
                <a:spcPct val="100000"/>
              </a:lnSpc>
              <a:spcBef>
                <a:spcPts val="0"/>
              </a:spcBef>
              <a:spcAft>
                <a:spcPts val="0"/>
              </a:spcAft>
              <a:buSzPts val="1900"/>
              <a:buChar char="●"/>
              <a:defRPr sz="1900">
                <a:solidFill>
                  <a:schemeClr val="dk2"/>
                </a:solidFill>
              </a:defRPr>
            </a:lvl3pPr>
            <a:lvl4pPr indent="-349250" lvl="3" marL="1828800" rtl="0">
              <a:lnSpc>
                <a:spcPct val="100000"/>
              </a:lnSpc>
              <a:spcBef>
                <a:spcPts val="0"/>
              </a:spcBef>
              <a:spcAft>
                <a:spcPts val="0"/>
              </a:spcAft>
              <a:buSzPts val="1900"/>
              <a:buChar char="●"/>
              <a:defRPr sz="1900">
                <a:solidFill>
                  <a:schemeClr val="dk2"/>
                </a:solidFill>
              </a:defRPr>
            </a:lvl4pPr>
            <a:lvl5pPr indent="-349250" lvl="4" marL="2286000" rtl="0">
              <a:lnSpc>
                <a:spcPct val="100000"/>
              </a:lnSpc>
              <a:spcBef>
                <a:spcPts val="0"/>
              </a:spcBef>
              <a:spcAft>
                <a:spcPts val="0"/>
              </a:spcAft>
              <a:buSzPts val="1900"/>
              <a:buChar char="●"/>
              <a:defRPr sz="1900">
                <a:solidFill>
                  <a:schemeClr val="dk2"/>
                </a:solidFill>
              </a:defRPr>
            </a:lvl5pPr>
            <a:lvl6pPr indent="-349250" lvl="5" marL="2743200" rtl="0">
              <a:lnSpc>
                <a:spcPct val="100000"/>
              </a:lnSpc>
              <a:spcBef>
                <a:spcPts val="0"/>
              </a:spcBef>
              <a:spcAft>
                <a:spcPts val="0"/>
              </a:spcAft>
              <a:buSzPts val="1900"/>
              <a:buChar char="●"/>
              <a:defRPr sz="1900">
                <a:solidFill>
                  <a:schemeClr val="dk2"/>
                </a:solidFill>
              </a:defRPr>
            </a:lvl6pPr>
            <a:lvl7pPr indent="-349250" lvl="6" marL="3200400" rtl="0">
              <a:lnSpc>
                <a:spcPct val="100000"/>
              </a:lnSpc>
              <a:spcBef>
                <a:spcPts val="0"/>
              </a:spcBef>
              <a:spcAft>
                <a:spcPts val="0"/>
              </a:spcAft>
              <a:buSzPts val="1900"/>
              <a:buChar char="●"/>
              <a:defRPr sz="1900">
                <a:solidFill>
                  <a:schemeClr val="dk2"/>
                </a:solidFill>
              </a:defRPr>
            </a:lvl7pPr>
            <a:lvl8pPr indent="-349250" lvl="7" marL="3657600" rtl="0">
              <a:lnSpc>
                <a:spcPct val="100000"/>
              </a:lnSpc>
              <a:spcBef>
                <a:spcPts val="0"/>
              </a:spcBef>
              <a:spcAft>
                <a:spcPts val="0"/>
              </a:spcAft>
              <a:buSzPts val="1900"/>
              <a:buChar char="●"/>
              <a:defRPr sz="1900">
                <a:solidFill>
                  <a:schemeClr val="dk2"/>
                </a:solidFill>
              </a:defRPr>
            </a:lvl8pPr>
            <a:lvl9pPr indent="-349250" lvl="8" marL="4114800" rtl="0">
              <a:lnSpc>
                <a:spcPct val="100000"/>
              </a:lnSpc>
              <a:spcBef>
                <a:spcPts val="0"/>
              </a:spcBef>
              <a:spcAft>
                <a:spcPts val="0"/>
              </a:spcAft>
              <a:buSzPts val="1900"/>
              <a:buChar char="●"/>
              <a:defRPr sz="1900">
                <a:solidFill>
                  <a:schemeClr val="dk2"/>
                </a:solidFill>
              </a:defRPr>
            </a:lvl9pPr>
          </a:lstStyle>
          <a:p/>
        </p:txBody>
      </p:sp>
      <p:sp>
        <p:nvSpPr>
          <p:cNvPr id="69" name="Google Shape;69;p10"/>
          <p:cNvSpPr txBox="1"/>
          <p:nvPr>
            <p:ph idx="6" type="body"/>
          </p:nvPr>
        </p:nvSpPr>
        <p:spPr>
          <a:xfrm>
            <a:off x="6917400" y="2780518"/>
            <a:ext cx="1989600" cy="5694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sp>
        <p:nvSpPr>
          <p:cNvPr id="70" name="Google Shape;70;p10"/>
          <p:cNvSpPr txBox="1"/>
          <p:nvPr>
            <p:ph idx="7" type="body"/>
          </p:nvPr>
        </p:nvSpPr>
        <p:spPr>
          <a:xfrm>
            <a:off x="6917400" y="3521201"/>
            <a:ext cx="1989600" cy="297300"/>
          </a:xfrm>
          <a:prstGeom prst="rect">
            <a:avLst/>
          </a:prstGeom>
        </p:spPr>
        <p:txBody>
          <a:bodyPr anchorCtr="0" anchor="t" bIns="0" lIns="0" spcFirstLastPara="1" rIns="0" wrap="square" tIns="0">
            <a:noAutofit/>
          </a:bodyPr>
          <a:lstStyle>
            <a:lvl1pPr indent="-349250" lvl="0" marL="457200" rtl="0">
              <a:lnSpc>
                <a:spcPct val="100000"/>
              </a:lnSpc>
              <a:spcBef>
                <a:spcPts val="0"/>
              </a:spcBef>
              <a:spcAft>
                <a:spcPts val="0"/>
              </a:spcAft>
              <a:buSzPts val="1900"/>
              <a:buChar char="●"/>
              <a:defRPr sz="1900">
                <a:solidFill>
                  <a:schemeClr val="dk2"/>
                </a:solidFill>
              </a:defRPr>
            </a:lvl1pPr>
            <a:lvl2pPr indent="-349250" lvl="1" marL="914400" rtl="0">
              <a:lnSpc>
                <a:spcPct val="100000"/>
              </a:lnSpc>
              <a:spcBef>
                <a:spcPts val="0"/>
              </a:spcBef>
              <a:spcAft>
                <a:spcPts val="0"/>
              </a:spcAft>
              <a:buSzPts val="1900"/>
              <a:buChar char="●"/>
              <a:defRPr sz="1900">
                <a:solidFill>
                  <a:schemeClr val="dk2"/>
                </a:solidFill>
              </a:defRPr>
            </a:lvl2pPr>
            <a:lvl3pPr indent="-349250" lvl="2" marL="1371600" rtl="0">
              <a:lnSpc>
                <a:spcPct val="100000"/>
              </a:lnSpc>
              <a:spcBef>
                <a:spcPts val="0"/>
              </a:spcBef>
              <a:spcAft>
                <a:spcPts val="0"/>
              </a:spcAft>
              <a:buSzPts val="1900"/>
              <a:buChar char="●"/>
              <a:defRPr sz="1900">
                <a:solidFill>
                  <a:schemeClr val="dk2"/>
                </a:solidFill>
              </a:defRPr>
            </a:lvl3pPr>
            <a:lvl4pPr indent="-349250" lvl="3" marL="1828800" rtl="0">
              <a:lnSpc>
                <a:spcPct val="100000"/>
              </a:lnSpc>
              <a:spcBef>
                <a:spcPts val="0"/>
              </a:spcBef>
              <a:spcAft>
                <a:spcPts val="0"/>
              </a:spcAft>
              <a:buSzPts val="1900"/>
              <a:buChar char="●"/>
              <a:defRPr sz="1900">
                <a:solidFill>
                  <a:schemeClr val="dk2"/>
                </a:solidFill>
              </a:defRPr>
            </a:lvl4pPr>
            <a:lvl5pPr indent="-349250" lvl="4" marL="2286000" rtl="0">
              <a:lnSpc>
                <a:spcPct val="100000"/>
              </a:lnSpc>
              <a:spcBef>
                <a:spcPts val="0"/>
              </a:spcBef>
              <a:spcAft>
                <a:spcPts val="0"/>
              </a:spcAft>
              <a:buSzPts val="1900"/>
              <a:buChar char="●"/>
              <a:defRPr sz="1900">
                <a:solidFill>
                  <a:schemeClr val="dk2"/>
                </a:solidFill>
              </a:defRPr>
            </a:lvl5pPr>
            <a:lvl6pPr indent="-349250" lvl="5" marL="2743200" rtl="0">
              <a:lnSpc>
                <a:spcPct val="100000"/>
              </a:lnSpc>
              <a:spcBef>
                <a:spcPts val="0"/>
              </a:spcBef>
              <a:spcAft>
                <a:spcPts val="0"/>
              </a:spcAft>
              <a:buSzPts val="1900"/>
              <a:buChar char="●"/>
              <a:defRPr sz="1900">
                <a:solidFill>
                  <a:schemeClr val="dk2"/>
                </a:solidFill>
              </a:defRPr>
            </a:lvl6pPr>
            <a:lvl7pPr indent="-349250" lvl="6" marL="3200400" rtl="0">
              <a:lnSpc>
                <a:spcPct val="100000"/>
              </a:lnSpc>
              <a:spcBef>
                <a:spcPts val="0"/>
              </a:spcBef>
              <a:spcAft>
                <a:spcPts val="0"/>
              </a:spcAft>
              <a:buSzPts val="1900"/>
              <a:buChar char="●"/>
              <a:defRPr sz="1900">
                <a:solidFill>
                  <a:schemeClr val="dk2"/>
                </a:solidFill>
              </a:defRPr>
            </a:lvl7pPr>
            <a:lvl8pPr indent="-349250" lvl="7" marL="3657600" rtl="0">
              <a:lnSpc>
                <a:spcPct val="100000"/>
              </a:lnSpc>
              <a:spcBef>
                <a:spcPts val="0"/>
              </a:spcBef>
              <a:spcAft>
                <a:spcPts val="0"/>
              </a:spcAft>
              <a:buSzPts val="1900"/>
              <a:buChar char="●"/>
              <a:defRPr sz="1900">
                <a:solidFill>
                  <a:schemeClr val="dk2"/>
                </a:solidFill>
              </a:defRPr>
            </a:lvl8pPr>
            <a:lvl9pPr indent="-349250" lvl="8" marL="4114800" rtl="0">
              <a:lnSpc>
                <a:spcPct val="100000"/>
              </a:lnSpc>
              <a:spcBef>
                <a:spcPts val="0"/>
              </a:spcBef>
              <a:spcAft>
                <a:spcPts val="0"/>
              </a:spcAft>
              <a:buSzPts val="1900"/>
              <a:buChar char="●"/>
              <a:defRPr sz="1900">
                <a:solidFill>
                  <a:schemeClr val="dk2"/>
                </a:solidFill>
              </a:defRPr>
            </a:lvl9pPr>
          </a:lstStyle>
          <a:p/>
        </p:txBody>
      </p:sp>
      <p:sp>
        <p:nvSpPr>
          <p:cNvPr id="71" name="Google Shape;71;p10"/>
          <p:cNvSpPr txBox="1"/>
          <p:nvPr>
            <p:ph idx="8" type="body"/>
          </p:nvPr>
        </p:nvSpPr>
        <p:spPr>
          <a:xfrm>
            <a:off x="6917400" y="3860774"/>
            <a:ext cx="1989600" cy="569400"/>
          </a:xfrm>
          <a:prstGeom prst="rect">
            <a:avLst/>
          </a:prstGeom>
        </p:spPr>
        <p:txBody>
          <a:bodyPr anchorCtr="0" anchor="t" bIns="0" lIns="0" spcFirstLastPara="1" rIns="0" wrap="square" tIns="0">
            <a:noAutofit/>
          </a:bodyPr>
          <a:lstStyle>
            <a:lvl1pPr indent="-285750" lvl="0" marL="457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1pPr>
            <a:lvl2pPr indent="-285750" lvl="1" marL="914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2pPr>
            <a:lvl3pPr indent="-285750" lvl="2" marL="1371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3pPr>
            <a:lvl4pPr indent="-285750" lvl="3" marL="1828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4pPr>
            <a:lvl5pPr indent="-285750" lvl="4" marL="22860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5pPr>
            <a:lvl6pPr indent="-285750" lvl="5" marL="27432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6pPr>
            <a:lvl7pPr indent="-285750" lvl="6" marL="32004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7pPr>
            <a:lvl8pPr indent="-285750" lvl="7" marL="36576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8pPr>
            <a:lvl9pPr indent="-285750" lvl="8" marL="4114800" rtl="0">
              <a:lnSpc>
                <a:spcPct val="100000"/>
              </a:lnSpc>
              <a:spcBef>
                <a:spcPts val="0"/>
              </a:spcBef>
              <a:spcAft>
                <a:spcPts val="0"/>
              </a:spcAft>
              <a:buSzPts val="900"/>
              <a:buFont typeface="Inter Medium"/>
              <a:buChar char="●"/>
              <a:defRPr sz="900">
                <a:latin typeface="Inter Medium"/>
                <a:ea typeface="Inter Medium"/>
                <a:cs typeface="Inter Medium"/>
                <a:sym typeface="Inter Medium"/>
              </a:defRPr>
            </a:lvl9pPr>
          </a:lstStyle>
          <a:p/>
        </p:txBody>
      </p:sp>
      <p:pic>
        <p:nvPicPr>
          <p:cNvPr id="72" name="Google Shape;72;p10"/>
          <p:cNvPicPr preferRelativeResize="0"/>
          <p:nvPr/>
        </p:nvPicPr>
        <p:blipFill rotWithShape="1">
          <a:blip r:embed="rId2">
            <a:alphaModFix/>
          </a:blip>
          <a:srcRect b="0" l="0" r="10" t="0"/>
          <a:stretch/>
        </p:blipFill>
        <p:spPr>
          <a:xfrm>
            <a:off x="7855996" y="237170"/>
            <a:ext cx="1075681" cy="357186"/>
          </a:xfrm>
          <a:prstGeom prst="rect">
            <a:avLst/>
          </a:prstGeom>
          <a:noFill/>
          <a:ln>
            <a:noFill/>
          </a:ln>
        </p:spPr>
      </p:pic>
    </p:spTree>
  </p:cSld>
  <p:clrMapOvr>
    <a:masterClrMapping/>
  </p:clrMapOvr>
  <p:extLst>
    <p:ext uri="{DCECCB84-F9BA-43D5-87BE-67443E8EF086}">
      <p15:sldGuideLst>
        <p15:guide id="1" pos="150">
          <p15:clr>
            <a:srgbClr val="FA7B17"/>
          </p15:clr>
        </p15:guide>
        <p15:guide id="2" pos="1403">
          <p15:clr>
            <a:srgbClr val="FA7B17"/>
          </p15:clr>
        </p15:guide>
        <p15:guide id="3" pos="1552">
          <p15:clr>
            <a:srgbClr val="FA7B17"/>
          </p15:clr>
        </p15:guide>
        <p15:guide id="4" pos="2805">
          <p15:clr>
            <a:srgbClr val="FA7B17"/>
          </p15:clr>
        </p15:guide>
        <p15:guide id="5" pos="2955">
          <p15:clr>
            <a:srgbClr val="FA7B17"/>
          </p15:clr>
        </p15:guide>
        <p15:guide id="6" pos="4208">
          <p15:clr>
            <a:srgbClr val="FA7B17"/>
          </p15:clr>
        </p15:guide>
        <p15:guide id="7" pos="4357">
          <p15:clr>
            <a:srgbClr val="FA7B17"/>
          </p15:clr>
        </p15:guide>
        <p15:guide id="8" pos="5610">
          <p15:clr>
            <a:srgbClr val="FA7B17"/>
          </p15:clr>
        </p15:guide>
        <p15:guide id="9" orient="horz" pos="150">
          <p15:clr>
            <a:srgbClr val="FA7B17"/>
          </p15:clr>
        </p15:guide>
        <p15:guide id="10" orient="horz" pos="3090">
          <p15:clr>
            <a:srgbClr val="FA7B17"/>
          </p15:clr>
        </p15:guide>
        <p15:guide id="11" orient="horz" pos="449">
          <p15:clr>
            <a:srgbClr val="FA7B17"/>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3800"/>
              <a:buFont typeface="Inter"/>
              <a:buNone/>
              <a:defRPr b="1" sz="3800">
                <a:solidFill>
                  <a:schemeClr val="dk1"/>
                </a:solidFill>
                <a:latin typeface="Inter"/>
                <a:ea typeface="Inter"/>
                <a:cs typeface="Inter"/>
                <a:sym typeface="In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23850" lvl="0" marL="4572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1pPr>
            <a:lvl2pPr indent="-323850" lvl="1" marL="9144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2pPr>
            <a:lvl3pPr indent="-323850" lvl="2" marL="13716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3pPr>
            <a:lvl4pPr indent="-323850" lvl="3" marL="18288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4pPr>
            <a:lvl5pPr indent="-323850" lvl="4" marL="22860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5pPr>
            <a:lvl6pPr indent="-323850" lvl="5" marL="27432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6pPr>
            <a:lvl7pPr indent="-323850" lvl="6" marL="32004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7pPr>
            <a:lvl8pPr indent="-323850" lvl="7" marL="36576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8pPr>
            <a:lvl9pPr indent="-323850" lvl="8" marL="4114800">
              <a:lnSpc>
                <a:spcPct val="100000"/>
              </a:lnSpc>
              <a:spcBef>
                <a:spcPts val="0"/>
              </a:spcBef>
              <a:spcAft>
                <a:spcPts val="0"/>
              </a:spcAft>
              <a:buClr>
                <a:schemeClr val="dk2"/>
              </a:buClr>
              <a:buSzPts val="1500"/>
              <a:buFont typeface="Inter"/>
              <a:buChar char="●"/>
              <a:defRPr sz="1500">
                <a:solidFill>
                  <a:schemeClr val="dk1"/>
                </a:solidFill>
                <a:latin typeface="Inter"/>
                <a:ea typeface="Inter"/>
                <a:cs typeface="Inter"/>
                <a:sym typeface="Inte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4"/>
          <p:cNvSpPr txBox="1"/>
          <p:nvPr>
            <p:ph type="title"/>
          </p:nvPr>
        </p:nvSpPr>
        <p:spPr>
          <a:xfrm>
            <a:off x="239300" y="951300"/>
            <a:ext cx="6440400" cy="121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200">
                <a:latin typeface="Open Sans"/>
                <a:ea typeface="Open Sans"/>
                <a:cs typeface="Open Sans"/>
                <a:sym typeface="Open Sans"/>
              </a:rPr>
              <a:t>Zero Trust</a:t>
            </a:r>
            <a:endParaRPr sz="4200">
              <a:latin typeface="Open Sans"/>
              <a:ea typeface="Open Sans"/>
              <a:cs typeface="Open Sans"/>
              <a:sym typeface="Open Sans"/>
            </a:endParaRPr>
          </a:p>
          <a:p>
            <a:pPr indent="0" lvl="0" marL="0" rtl="0" algn="l">
              <a:spcBef>
                <a:spcPts val="0"/>
              </a:spcBef>
              <a:spcAft>
                <a:spcPts val="0"/>
              </a:spcAft>
              <a:buNone/>
            </a:pPr>
            <a:r>
              <a:rPr lang="en" sz="3300">
                <a:latin typeface="Open Sans"/>
                <a:ea typeface="Open Sans"/>
                <a:cs typeface="Open Sans"/>
                <a:sym typeface="Open Sans"/>
              </a:rPr>
              <a:t>The Good Parts</a:t>
            </a:r>
            <a:endParaRPr sz="3300">
              <a:latin typeface="Open Sans"/>
              <a:ea typeface="Open Sans"/>
              <a:cs typeface="Open Sans"/>
              <a:sym typeface="Open Sans"/>
            </a:endParaRPr>
          </a:p>
        </p:txBody>
      </p:sp>
      <p:sp>
        <p:nvSpPr>
          <p:cNvPr id="474" name="Google Shape;474;p44"/>
          <p:cNvSpPr txBox="1"/>
          <p:nvPr>
            <p:ph idx="1" type="subTitle"/>
          </p:nvPr>
        </p:nvSpPr>
        <p:spPr>
          <a:xfrm>
            <a:off x="239300" y="2382700"/>
            <a:ext cx="4213800" cy="101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Evan Johnson</a:t>
            </a:r>
            <a:endParaRPr/>
          </a:p>
          <a:p>
            <a:pPr indent="0" lvl="0" marL="0" rtl="0" algn="l">
              <a:spcBef>
                <a:spcPts val="0"/>
              </a:spcBef>
              <a:spcAft>
                <a:spcPts val="0"/>
              </a:spcAft>
              <a:buNone/>
            </a:pPr>
            <a:r>
              <a:rPr lang="en"/>
              <a:t>Director of Security Engineering</a:t>
            </a:r>
            <a:endParaRPr/>
          </a:p>
          <a:p>
            <a:pPr indent="0" lvl="0" marL="0" rtl="0" algn="l">
              <a:spcBef>
                <a:spcPts val="0"/>
              </a:spcBef>
              <a:spcAft>
                <a:spcPts val="0"/>
              </a:spcAft>
              <a:buNone/>
            </a:pPr>
            <a:r>
              <a:rPr lang="en"/>
              <a:t>Cloudflare</a:t>
            </a:r>
            <a:endParaRPr/>
          </a:p>
        </p:txBody>
      </p:sp>
      <p:sp>
        <p:nvSpPr>
          <p:cNvPr id="475" name="Google Shape;475;p44"/>
          <p:cNvSpPr txBox="1"/>
          <p:nvPr>
            <p:ph idx="2"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November 4,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3"/>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Zero Trust: Beginnings</a:t>
            </a:r>
            <a:endParaRPr/>
          </a:p>
        </p:txBody>
      </p:sp>
      <p:pic>
        <p:nvPicPr>
          <p:cNvPr id="568" name="Google Shape;568;p53"/>
          <p:cNvPicPr preferRelativeResize="0"/>
          <p:nvPr/>
        </p:nvPicPr>
        <p:blipFill>
          <a:blip r:embed="rId3">
            <a:alphaModFix/>
          </a:blip>
          <a:stretch>
            <a:fillRect/>
          </a:stretch>
        </p:blipFill>
        <p:spPr>
          <a:xfrm>
            <a:off x="464249" y="862494"/>
            <a:ext cx="7977902" cy="4281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54"/>
          <p:cNvPicPr preferRelativeResize="0"/>
          <p:nvPr/>
        </p:nvPicPr>
        <p:blipFill>
          <a:blip r:embed="rId3">
            <a:alphaModFix/>
          </a:blip>
          <a:stretch>
            <a:fillRect/>
          </a:stretch>
        </p:blipFill>
        <p:spPr>
          <a:xfrm>
            <a:off x="152400" y="452425"/>
            <a:ext cx="8839198" cy="42386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55"/>
          <p:cNvPicPr preferRelativeResize="0"/>
          <p:nvPr/>
        </p:nvPicPr>
        <p:blipFill>
          <a:blip r:embed="rId3">
            <a:alphaModFix/>
          </a:blip>
          <a:stretch>
            <a:fillRect/>
          </a:stretch>
        </p:blipFill>
        <p:spPr>
          <a:xfrm>
            <a:off x="2195960" y="76200"/>
            <a:ext cx="4752077" cy="4991101"/>
          </a:xfrm>
          <a:prstGeom prst="rect">
            <a:avLst/>
          </a:prstGeom>
          <a:noFill/>
          <a:ln>
            <a:noFill/>
          </a:ln>
        </p:spPr>
      </p:pic>
      <p:pic>
        <p:nvPicPr>
          <p:cNvPr id="579" name="Google Shape;579;p55"/>
          <p:cNvPicPr preferRelativeResize="0"/>
          <p:nvPr/>
        </p:nvPicPr>
        <p:blipFill>
          <a:blip r:embed="rId4">
            <a:alphaModFix/>
          </a:blip>
          <a:stretch>
            <a:fillRect/>
          </a:stretch>
        </p:blipFill>
        <p:spPr>
          <a:xfrm>
            <a:off x="7209538" y="4095750"/>
            <a:ext cx="1504950" cy="971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6"/>
          <p:cNvSpPr txBox="1"/>
          <p:nvPr>
            <p:ph type="title"/>
          </p:nvPr>
        </p:nvSpPr>
        <p:spPr>
          <a:xfrm>
            <a:off x="239300" y="951300"/>
            <a:ext cx="6440400" cy="79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Security Keys</a:t>
            </a:r>
            <a:endParaRPr/>
          </a:p>
        </p:txBody>
      </p:sp>
      <p:sp>
        <p:nvSpPr>
          <p:cNvPr id="585" name="Google Shape;585;p56"/>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Prior Art</a:t>
            </a:r>
            <a:endParaRPr/>
          </a:p>
        </p:txBody>
      </p:sp>
      <p:pic>
        <p:nvPicPr>
          <p:cNvPr id="586" name="Google Shape;586;p56"/>
          <p:cNvPicPr preferRelativeResize="0"/>
          <p:nvPr/>
        </p:nvPicPr>
        <p:blipFill>
          <a:blip r:embed="rId3">
            <a:alphaModFix/>
          </a:blip>
          <a:stretch>
            <a:fillRect/>
          </a:stretch>
        </p:blipFill>
        <p:spPr>
          <a:xfrm>
            <a:off x="2652910" y="1746905"/>
            <a:ext cx="3600574" cy="31515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57"/>
          <p:cNvPicPr preferRelativeResize="0"/>
          <p:nvPr/>
        </p:nvPicPr>
        <p:blipFill>
          <a:blip r:embed="rId3">
            <a:alphaModFix/>
          </a:blip>
          <a:stretch>
            <a:fillRect/>
          </a:stretch>
        </p:blipFill>
        <p:spPr>
          <a:xfrm>
            <a:off x="152400" y="452425"/>
            <a:ext cx="8839198" cy="42386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58"/>
          <p:cNvPicPr preferRelativeResize="0"/>
          <p:nvPr/>
        </p:nvPicPr>
        <p:blipFill>
          <a:blip r:embed="rId3">
            <a:alphaModFix/>
          </a:blip>
          <a:stretch>
            <a:fillRect/>
          </a:stretch>
        </p:blipFill>
        <p:spPr>
          <a:xfrm>
            <a:off x="1968463" y="152400"/>
            <a:ext cx="4969475" cy="4838699"/>
          </a:xfrm>
          <a:prstGeom prst="rect">
            <a:avLst/>
          </a:prstGeom>
          <a:noFill/>
          <a:ln>
            <a:noFill/>
          </a:ln>
        </p:spPr>
      </p:pic>
      <p:sp>
        <p:nvSpPr>
          <p:cNvPr id="597" name="Google Shape;597;p58"/>
          <p:cNvSpPr/>
          <p:nvPr/>
        </p:nvSpPr>
        <p:spPr>
          <a:xfrm>
            <a:off x="2152925" y="1675300"/>
            <a:ext cx="1102200" cy="801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p59"/>
          <p:cNvPicPr preferRelativeResize="0"/>
          <p:nvPr/>
        </p:nvPicPr>
        <p:blipFill>
          <a:blip r:embed="rId3">
            <a:alphaModFix/>
          </a:blip>
          <a:stretch>
            <a:fillRect/>
          </a:stretch>
        </p:blipFill>
        <p:spPr>
          <a:xfrm>
            <a:off x="237600" y="371074"/>
            <a:ext cx="8686894" cy="4534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60"/>
          <p:cNvPicPr preferRelativeResize="0"/>
          <p:nvPr/>
        </p:nvPicPr>
        <p:blipFill>
          <a:blip r:embed="rId3">
            <a:alphaModFix/>
          </a:blip>
          <a:stretch>
            <a:fillRect/>
          </a:stretch>
        </p:blipFill>
        <p:spPr>
          <a:xfrm>
            <a:off x="152400" y="1675800"/>
            <a:ext cx="8839196" cy="16391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1"/>
          <p:cNvSpPr txBox="1"/>
          <p:nvPr>
            <p:ph type="title"/>
          </p:nvPr>
        </p:nvSpPr>
        <p:spPr>
          <a:xfrm>
            <a:off x="239300" y="951300"/>
            <a:ext cx="6440400" cy="79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Role Based Access Control</a:t>
            </a:r>
            <a:endParaRPr/>
          </a:p>
        </p:txBody>
      </p:sp>
      <p:sp>
        <p:nvSpPr>
          <p:cNvPr id="613" name="Google Shape;613;p61"/>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Prior 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62"/>
          <p:cNvPicPr preferRelativeResize="0"/>
          <p:nvPr/>
        </p:nvPicPr>
        <p:blipFill>
          <a:blip r:embed="rId3">
            <a:alphaModFix/>
          </a:blip>
          <a:stretch>
            <a:fillRect/>
          </a:stretch>
        </p:blipFill>
        <p:spPr>
          <a:xfrm>
            <a:off x="457725" y="152400"/>
            <a:ext cx="7990946"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5"/>
          <p:cNvSpPr txBox="1"/>
          <p:nvPr>
            <p:ph idx="1" type="body"/>
          </p:nvPr>
        </p:nvSpPr>
        <p:spPr>
          <a:xfrm>
            <a:off x="239400" y="1360800"/>
            <a:ext cx="6440400" cy="3545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Cloudflare</a:t>
            </a:r>
            <a:r>
              <a:rPr lang="en" sz="1800"/>
              <a:t>, Director of Security Engineering.</a:t>
            </a:r>
            <a:endParaRPr sz="1800"/>
          </a:p>
          <a:p>
            <a:pPr indent="-342900" lvl="0" marL="457200" rtl="0" algn="l">
              <a:lnSpc>
                <a:spcPct val="200000"/>
              </a:lnSpc>
              <a:spcBef>
                <a:spcPts val="0"/>
              </a:spcBef>
              <a:spcAft>
                <a:spcPts val="0"/>
              </a:spcAft>
              <a:buSzPts val="1800"/>
              <a:buChar char="●"/>
            </a:pPr>
            <a:r>
              <a:rPr lang="en" sz="1800"/>
              <a:t>Software Engineer who likes building Security things.</a:t>
            </a:r>
            <a:endParaRPr sz="1800"/>
          </a:p>
          <a:p>
            <a:pPr indent="-342900" lvl="0" marL="457200" rtl="0" algn="l">
              <a:lnSpc>
                <a:spcPct val="200000"/>
              </a:lnSpc>
              <a:spcBef>
                <a:spcPts val="0"/>
              </a:spcBef>
              <a:spcAft>
                <a:spcPts val="0"/>
              </a:spcAft>
              <a:buSzPts val="1800"/>
              <a:buChar char="●"/>
            </a:pPr>
            <a:r>
              <a:rPr lang="en" sz="1800"/>
              <a:t>Based in Austin, Texas</a:t>
            </a:r>
            <a:endParaRPr sz="1800"/>
          </a:p>
          <a:p>
            <a:pPr indent="-342900" lvl="0" marL="457200" rtl="0" algn="l">
              <a:lnSpc>
                <a:spcPct val="200000"/>
              </a:lnSpc>
              <a:spcBef>
                <a:spcPts val="0"/>
              </a:spcBef>
              <a:spcAft>
                <a:spcPts val="0"/>
              </a:spcAft>
              <a:buSzPts val="1800"/>
              <a:buChar char="●"/>
            </a:pPr>
            <a:r>
              <a:rPr lang="en" sz="1800"/>
              <a:t>Likes startups</a:t>
            </a:r>
            <a:endParaRPr sz="1800"/>
          </a:p>
          <a:p>
            <a:pPr indent="0" lvl="0" marL="0" rtl="0" algn="l">
              <a:spcBef>
                <a:spcPts val="0"/>
              </a:spcBef>
              <a:spcAft>
                <a:spcPts val="0"/>
              </a:spcAft>
              <a:buNone/>
            </a:pPr>
            <a:r>
              <a:t/>
            </a:r>
            <a:endParaRPr/>
          </a:p>
        </p:txBody>
      </p:sp>
      <p:sp>
        <p:nvSpPr>
          <p:cNvPr id="481" name="Google Shape;481;p45"/>
          <p:cNvSpPr txBox="1"/>
          <p:nvPr>
            <p:ph type="title"/>
          </p:nvPr>
        </p:nvSpPr>
        <p:spPr>
          <a:xfrm>
            <a:off x="239300" y="858900"/>
            <a:ext cx="8665500" cy="35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Introduction to me</a:t>
            </a:r>
            <a:endParaRPr/>
          </a:p>
        </p:txBody>
      </p:sp>
      <p:sp>
        <p:nvSpPr>
          <p:cNvPr id="482" name="Google Shape;482;p45"/>
          <p:cNvSpPr txBox="1"/>
          <p:nvPr>
            <p:ph idx="3" type="body"/>
          </p:nvPr>
        </p:nvSpPr>
        <p:spPr>
          <a:xfrm>
            <a:off x="6917400" y="1360702"/>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a:t>
            </a:r>
            <a:endParaRPr/>
          </a:p>
        </p:txBody>
      </p:sp>
      <p:sp>
        <p:nvSpPr>
          <p:cNvPr id="483" name="Google Shape;483;p45"/>
          <p:cNvSpPr txBox="1"/>
          <p:nvPr>
            <p:ph idx="2"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SECTION TITLE</a:t>
            </a:r>
            <a:endParaRPr/>
          </a:p>
        </p:txBody>
      </p:sp>
      <p:sp>
        <p:nvSpPr>
          <p:cNvPr id="484" name="Google Shape;484;p45"/>
          <p:cNvSpPr txBox="1"/>
          <p:nvPr>
            <p:ph idx="4" type="body"/>
          </p:nvPr>
        </p:nvSpPr>
        <p:spPr>
          <a:xfrm>
            <a:off x="6917400" y="1700275"/>
            <a:ext cx="19896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400"/>
              <a:t>Cats</a:t>
            </a:r>
            <a:endParaRPr sz="1400"/>
          </a:p>
        </p:txBody>
      </p:sp>
      <p:sp>
        <p:nvSpPr>
          <p:cNvPr id="485" name="Google Shape;485;p45"/>
          <p:cNvSpPr txBox="1"/>
          <p:nvPr>
            <p:ph idx="5" type="body"/>
          </p:nvPr>
        </p:nvSpPr>
        <p:spPr>
          <a:xfrm>
            <a:off x="6917400" y="2440945"/>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&gt;100</a:t>
            </a:r>
            <a:endParaRPr/>
          </a:p>
        </p:txBody>
      </p:sp>
      <p:sp>
        <p:nvSpPr>
          <p:cNvPr id="486" name="Google Shape;486;p45"/>
          <p:cNvSpPr txBox="1"/>
          <p:nvPr>
            <p:ph idx="6" type="body"/>
          </p:nvPr>
        </p:nvSpPr>
        <p:spPr>
          <a:xfrm>
            <a:off x="6917400" y="2780518"/>
            <a:ext cx="19896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400"/>
              <a:t>Open tabs at any given time</a:t>
            </a:r>
            <a:endParaRPr sz="1400"/>
          </a:p>
        </p:txBody>
      </p:sp>
      <p:sp>
        <p:nvSpPr>
          <p:cNvPr id="487" name="Google Shape;487;p45"/>
          <p:cNvSpPr txBox="1"/>
          <p:nvPr>
            <p:ph idx="7" type="body"/>
          </p:nvPr>
        </p:nvSpPr>
        <p:spPr>
          <a:xfrm>
            <a:off x="6917400" y="3521201"/>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6</a:t>
            </a:r>
            <a:endParaRPr/>
          </a:p>
        </p:txBody>
      </p:sp>
      <p:sp>
        <p:nvSpPr>
          <p:cNvPr id="488" name="Google Shape;488;p45"/>
          <p:cNvSpPr txBox="1"/>
          <p:nvPr>
            <p:ph idx="8" type="body"/>
          </p:nvPr>
        </p:nvSpPr>
        <p:spPr>
          <a:xfrm>
            <a:off x="6917400" y="3860774"/>
            <a:ext cx="19896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400"/>
              <a:t>Average caffeinated beverages a day</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3"/>
          <p:cNvSpPr txBox="1"/>
          <p:nvPr>
            <p:ph type="title"/>
          </p:nvPr>
        </p:nvSpPr>
        <p:spPr>
          <a:xfrm>
            <a:off x="239300" y="951300"/>
            <a:ext cx="8665500" cy="121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SSH</a:t>
            </a:r>
            <a:endParaRPr/>
          </a:p>
        </p:txBody>
      </p:sp>
      <p:pic>
        <p:nvPicPr>
          <p:cNvPr id="624" name="Google Shape;624;p63"/>
          <p:cNvPicPr preferRelativeResize="0"/>
          <p:nvPr/>
        </p:nvPicPr>
        <p:blipFill>
          <a:blip r:embed="rId3">
            <a:alphaModFix/>
          </a:blip>
          <a:stretch>
            <a:fillRect/>
          </a:stretch>
        </p:blipFill>
        <p:spPr>
          <a:xfrm>
            <a:off x="1136200" y="1781000"/>
            <a:ext cx="6633975" cy="3327100"/>
          </a:xfrm>
          <a:prstGeom prst="rect">
            <a:avLst/>
          </a:prstGeom>
          <a:noFill/>
          <a:ln>
            <a:noFill/>
          </a:ln>
        </p:spPr>
      </p:pic>
      <p:sp>
        <p:nvSpPr>
          <p:cNvPr id="625" name="Google Shape;625;p63"/>
          <p:cNvSpPr/>
          <p:nvPr/>
        </p:nvSpPr>
        <p:spPr>
          <a:xfrm>
            <a:off x="4501350" y="3643450"/>
            <a:ext cx="3105900" cy="110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FF0000"/>
              </a:solidFill>
            </a:endParaRPr>
          </a:p>
        </p:txBody>
      </p:sp>
      <p:sp>
        <p:nvSpPr>
          <p:cNvPr id="626" name="Google Shape;626;p63"/>
          <p:cNvSpPr/>
          <p:nvPr/>
        </p:nvSpPr>
        <p:spPr>
          <a:xfrm>
            <a:off x="1343475" y="4011250"/>
            <a:ext cx="2492400" cy="951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FF0000"/>
              </a:solidFill>
            </a:endParaRPr>
          </a:p>
        </p:txBody>
      </p:sp>
      <p:pic>
        <p:nvPicPr>
          <p:cNvPr id="627" name="Google Shape;627;p63"/>
          <p:cNvPicPr preferRelativeResize="0"/>
          <p:nvPr/>
        </p:nvPicPr>
        <p:blipFill>
          <a:blip r:embed="rId4">
            <a:alphaModFix/>
          </a:blip>
          <a:stretch>
            <a:fillRect/>
          </a:stretch>
        </p:blipFill>
        <p:spPr>
          <a:xfrm>
            <a:off x="695838" y="1585825"/>
            <a:ext cx="7752323" cy="3717449"/>
          </a:xfrm>
          <a:prstGeom prst="rect">
            <a:avLst/>
          </a:prstGeom>
          <a:noFill/>
          <a:ln>
            <a:noFill/>
          </a:ln>
        </p:spPr>
      </p:pic>
      <p:sp>
        <p:nvSpPr>
          <p:cNvPr id="628" name="Google Shape;628;p63"/>
          <p:cNvSpPr/>
          <p:nvPr/>
        </p:nvSpPr>
        <p:spPr>
          <a:xfrm>
            <a:off x="1070325" y="2554200"/>
            <a:ext cx="2196300" cy="1457100"/>
          </a:xfrm>
          <a:prstGeom prst="rect">
            <a:avLst/>
          </a:prstGeom>
          <a:noFill/>
          <a:ln cap="flat" cmpd="sng" w="38100">
            <a:solidFill>
              <a:srgbClr val="148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3"/>
          <p:cNvSpPr/>
          <p:nvPr/>
        </p:nvSpPr>
        <p:spPr>
          <a:xfrm>
            <a:off x="4148850" y="2460300"/>
            <a:ext cx="4299300" cy="1644900"/>
          </a:xfrm>
          <a:prstGeom prst="rect">
            <a:avLst/>
          </a:prstGeom>
          <a:noFill/>
          <a:ln cap="flat" cmpd="sng" w="38100">
            <a:solidFill>
              <a:srgbClr val="148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64"/>
          <p:cNvPicPr preferRelativeResize="0"/>
          <p:nvPr/>
        </p:nvPicPr>
        <p:blipFill>
          <a:blip r:embed="rId3">
            <a:alphaModFix/>
          </a:blip>
          <a:stretch>
            <a:fillRect/>
          </a:stretch>
        </p:blipFill>
        <p:spPr>
          <a:xfrm>
            <a:off x="401334" y="712800"/>
            <a:ext cx="8103739" cy="4430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p65"/>
          <p:cNvPicPr preferRelativeResize="0"/>
          <p:nvPr/>
        </p:nvPicPr>
        <p:blipFill>
          <a:blip r:embed="rId3">
            <a:alphaModFix/>
          </a:blip>
          <a:stretch>
            <a:fillRect/>
          </a:stretch>
        </p:blipFill>
        <p:spPr>
          <a:xfrm>
            <a:off x="152400" y="152400"/>
            <a:ext cx="8640536" cy="4838700"/>
          </a:xfrm>
          <a:prstGeom prst="rect">
            <a:avLst/>
          </a:prstGeom>
          <a:noFill/>
          <a:ln>
            <a:noFill/>
          </a:ln>
        </p:spPr>
      </p:pic>
      <p:pic>
        <p:nvPicPr>
          <p:cNvPr id="640" name="Google Shape;640;p65"/>
          <p:cNvPicPr preferRelativeResize="0"/>
          <p:nvPr/>
        </p:nvPicPr>
        <p:blipFill>
          <a:blip r:embed="rId4">
            <a:alphaModFix/>
          </a:blip>
          <a:stretch>
            <a:fillRect/>
          </a:stretch>
        </p:blipFill>
        <p:spPr>
          <a:xfrm>
            <a:off x="0" y="3610083"/>
            <a:ext cx="9143999" cy="15957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66"/>
          <p:cNvPicPr preferRelativeResize="0"/>
          <p:nvPr/>
        </p:nvPicPr>
        <p:blipFill>
          <a:blip r:embed="rId3">
            <a:alphaModFix/>
          </a:blip>
          <a:stretch>
            <a:fillRect/>
          </a:stretch>
        </p:blipFill>
        <p:spPr>
          <a:xfrm>
            <a:off x="152400" y="1256250"/>
            <a:ext cx="8839198" cy="2630977"/>
          </a:xfrm>
          <a:prstGeom prst="rect">
            <a:avLst/>
          </a:prstGeom>
          <a:noFill/>
          <a:ln>
            <a:noFill/>
          </a:ln>
        </p:spPr>
      </p:pic>
      <p:sp>
        <p:nvSpPr>
          <p:cNvPr id="646" name="Google Shape;646;p66"/>
          <p:cNvSpPr txBox="1"/>
          <p:nvPr/>
        </p:nvSpPr>
        <p:spPr>
          <a:xfrm>
            <a:off x="237600" y="125700"/>
            <a:ext cx="7344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Inter"/>
                <a:ea typeface="Inter"/>
                <a:cs typeface="Inter"/>
                <a:sym typeface="Inter"/>
              </a:rPr>
              <a:t>Device Identity with Wireguard</a:t>
            </a:r>
            <a:endParaRPr b="1" sz="2100">
              <a:latin typeface="Inter"/>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67"/>
          <p:cNvSpPr txBox="1"/>
          <p:nvPr>
            <p:ph type="title"/>
          </p:nvPr>
        </p:nvSpPr>
        <p:spPr>
          <a:xfrm>
            <a:off x="239300" y="826600"/>
            <a:ext cx="6440400" cy="79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Device identity with mTLS</a:t>
            </a:r>
            <a:endParaRPr/>
          </a:p>
        </p:txBody>
      </p:sp>
      <p:sp>
        <p:nvSpPr>
          <p:cNvPr id="652" name="Google Shape;652;p67"/>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Prior Art</a:t>
            </a:r>
            <a:endParaRPr/>
          </a:p>
        </p:txBody>
      </p:sp>
      <p:sp>
        <p:nvSpPr>
          <p:cNvPr id="653" name="Google Shape;653;p67"/>
          <p:cNvSpPr txBox="1"/>
          <p:nvPr/>
        </p:nvSpPr>
        <p:spPr>
          <a:xfrm>
            <a:off x="730300" y="4705800"/>
            <a:ext cx="7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ter"/>
                <a:ea typeface="Inter"/>
                <a:cs typeface="Inter"/>
                <a:sym typeface="Inter"/>
              </a:rPr>
              <a:t>https://cloud.google.com/beyondcorp</a:t>
            </a:r>
            <a:endParaRPr>
              <a:latin typeface="Inter"/>
              <a:ea typeface="Inter"/>
              <a:cs typeface="Inter"/>
              <a:sym typeface="Inter"/>
            </a:endParaRPr>
          </a:p>
        </p:txBody>
      </p:sp>
      <p:pic>
        <p:nvPicPr>
          <p:cNvPr id="654" name="Google Shape;654;p67"/>
          <p:cNvPicPr preferRelativeResize="0"/>
          <p:nvPr/>
        </p:nvPicPr>
        <p:blipFill>
          <a:blip r:embed="rId3">
            <a:alphaModFix/>
          </a:blip>
          <a:stretch>
            <a:fillRect/>
          </a:stretch>
        </p:blipFill>
        <p:spPr>
          <a:xfrm>
            <a:off x="730300" y="1550350"/>
            <a:ext cx="7921000" cy="3422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8"/>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Prior Art</a:t>
            </a:r>
            <a:endParaRPr/>
          </a:p>
        </p:txBody>
      </p:sp>
      <p:pic>
        <p:nvPicPr>
          <p:cNvPr id="660" name="Google Shape;660;p68"/>
          <p:cNvPicPr preferRelativeResize="0"/>
          <p:nvPr/>
        </p:nvPicPr>
        <p:blipFill>
          <a:blip r:embed="rId3">
            <a:alphaModFix/>
          </a:blip>
          <a:stretch>
            <a:fillRect/>
          </a:stretch>
        </p:blipFill>
        <p:spPr>
          <a:xfrm>
            <a:off x="1" y="178588"/>
            <a:ext cx="9144003" cy="47863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9"/>
          <p:cNvSpPr txBox="1"/>
          <p:nvPr>
            <p:ph type="title"/>
          </p:nvPr>
        </p:nvSpPr>
        <p:spPr>
          <a:xfrm>
            <a:off x="239300" y="951300"/>
            <a:ext cx="8665500" cy="121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Other Device Signals</a:t>
            </a:r>
            <a:endParaRPr/>
          </a:p>
        </p:txBody>
      </p:sp>
      <p:pic>
        <p:nvPicPr>
          <p:cNvPr id="666" name="Google Shape;666;p69"/>
          <p:cNvPicPr preferRelativeResize="0"/>
          <p:nvPr/>
        </p:nvPicPr>
        <p:blipFill>
          <a:blip r:embed="rId3">
            <a:alphaModFix/>
          </a:blip>
          <a:stretch>
            <a:fillRect/>
          </a:stretch>
        </p:blipFill>
        <p:spPr>
          <a:xfrm>
            <a:off x="1136200" y="1781000"/>
            <a:ext cx="6633975" cy="3327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0"/>
          <p:cNvSpPr txBox="1"/>
          <p:nvPr>
            <p:ph type="title"/>
          </p:nvPr>
        </p:nvSpPr>
        <p:spPr>
          <a:xfrm>
            <a:off x="239300" y="951300"/>
            <a:ext cx="8665500" cy="121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Experimentation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71"/>
          <p:cNvPicPr preferRelativeResize="0"/>
          <p:nvPr/>
        </p:nvPicPr>
        <p:blipFill>
          <a:blip r:embed="rId3">
            <a:alphaModFix/>
          </a:blip>
          <a:stretch>
            <a:fillRect/>
          </a:stretch>
        </p:blipFill>
        <p:spPr>
          <a:xfrm>
            <a:off x="973775" y="1"/>
            <a:ext cx="7434038" cy="4662399"/>
          </a:xfrm>
          <a:prstGeom prst="rect">
            <a:avLst/>
          </a:prstGeom>
          <a:noFill/>
          <a:ln>
            <a:noFill/>
          </a:ln>
        </p:spPr>
      </p:pic>
      <p:sp>
        <p:nvSpPr>
          <p:cNvPr id="677" name="Google Shape;677;p71"/>
          <p:cNvSpPr txBox="1"/>
          <p:nvPr/>
        </p:nvSpPr>
        <p:spPr>
          <a:xfrm>
            <a:off x="1357350" y="4662400"/>
            <a:ext cx="58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https://blog.cloudflare.com/browser-ssh-terminal-with-auditing/</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72"/>
          <p:cNvPicPr preferRelativeResize="0"/>
          <p:nvPr/>
        </p:nvPicPr>
        <p:blipFill>
          <a:blip r:embed="rId3">
            <a:alphaModFix/>
          </a:blip>
          <a:stretch>
            <a:fillRect/>
          </a:stretch>
        </p:blipFill>
        <p:spPr>
          <a:xfrm>
            <a:off x="1136788" y="152400"/>
            <a:ext cx="7108031"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6"/>
          <p:cNvSpPr txBox="1"/>
          <p:nvPr>
            <p:ph type="title"/>
          </p:nvPr>
        </p:nvSpPr>
        <p:spPr>
          <a:xfrm>
            <a:off x="239300" y="858900"/>
            <a:ext cx="8665500" cy="35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Cloudflare’s network</a:t>
            </a:r>
            <a:endParaRPr/>
          </a:p>
        </p:txBody>
      </p:sp>
      <p:sp>
        <p:nvSpPr>
          <p:cNvPr id="494" name="Google Shape;494;p46"/>
          <p:cNvSpPr txBox="1"/>
          <p:nvPr>
            <p:ph idx="3" type="body"/>
          </p:nvPr>
        </p:nvSpPr>
        <p:spPr>
          <a:xfrm>
            <a:off x="6917400" y="1360702"/>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Millions</a:t>
            </a:r>
            <a:endParaRPr/>
          </a:p>
        </p:txBody>
      </p:sp>
      <p:sp>
        <p:nvSpPr>
          <p:cNvPr id="495" name="Google Shape;495;p46"/>
          <p:cNvSpPr txBox="1"/>
          <p:nvPr>
            <p:ph idx="2"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SECTION TITLE</a:t>
            </a:r>
            <a:endParaRPr/>
          </a:p>
        </p:txBody>
      </p:sp>
      <p:sp>
        <p:nvSpPr>
          <p:cNvPr id="496" name="Google Shape;496;p46"/>
          <p:cNvSpPr txBox="1"/>
          <p:nvPr>
            <p:ph idx="4" type="body"/>
          </p:nvPr>
        </p:nvSpPr>
        <p:spPr>
          <a:xfrm>
            <a:off x="6917400" y="1700275"/>
            <a:ext cx="1989600" cy="16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Internet properties</a:t>
            </a:r>
            <a:endParaRPr/>
          </a:p>
        </p:txBody>
      </p:sp>
      <p:sp>
        <p:nvSpPr>
          <p:cNvPr id="497" name="Google Shape;497;p46"/>
          <p:cNvSpPr txBox="1"/>
          <p:nvPr>
            <p:ph idx="5" type="body"/>
          </p:nvPr>
        </p:nvSpPr>
        <p:spPr>
          <a:xfrm>
            <a:off x="6917400" y="2037562"/>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250+</a:t>
            </a:r>
            <a:endParaRPr/>
          </a:p>
        </p:txBody>
      </p:sp>
      <p:sp>
        <p:nvSpPr>
          <p:cNvPr id="498" name="Google Shape;498;p46"/>
          <p:cNvSpPr txBox="1"/>
          <p:nvPr>
            <p:ph idx="6" type="body"/>
          </p:nvPr>
        </p:nvSpPr>
        <p:spPr>
          <a:xfrm>
            <a:off x="6917400" y="2377133"/>
            <a:ext cx="1989600" cy="16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cities and 100+ countries</a:t>
            </a:r>
            <a:endParaRPr/>
          </a:p>
        </p:txBody>
      </p:sp>
      <p:sp>
        <p:nvSpPr>
          <p:cNvPr id="499" name="Google Shape;499;p46"/>
          <p:cNvSpPr txBox="1"/>
          <p:nvPr>
            <p:ph idx="7" type="body"/>
          </p:nvPr>
        </p:nvSpPr>
        <p:spPr>
          <a:xfrm>
            <a:off x="6917400" y="2680618"/>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87B</a:t>
            </a:r>
            <a:endParaRPr/>
          </a:p>
        </p:txBody>
      </p:sp>
      <p:sp>
        <p:nvSpPr>
          <p:cNvPr id="500" name="Google Shape;500;p46"/>
          <p:cNvSpPr txBox="1"/>
          <p:nvPr>
            <p:ph idx="8" type="body"/>
          </p:nvPr>
        </p:nvSpPr>
        <p:spPr>
          <a:xfrm>
            <a:off x="6917400" y="3020201"/>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cyber threats blocked each day </a:t>
            </a:r>
            <a:endParaRPr/>
          </a:p>
          <a:p>
            <a:pPr indent="0" lvl="0" marL="0" rtl="0" algn="l">
              <a:spcBef>
                <a:spcPts val="0"/>
              </a:spcBef>
              <a:spcAft>
                <a:spcPts val="0"/>
              </a:spcAft>
              <a:buNone/>
            </a:pPr>
            <a:r>
              <a:rPr lang="en"/>
              <a:t>in Q2’21</a:t>
            </a:r>
            <a:endParaRPr/>
          </a:p>
        </p:txBody>
      </p:sp>
      <p:sp>
        <p:nvSpPr>
          <p:cNvPr id="501" name="Google Shape;501;p46"/>
          <p:cNvSpPr txBox="1"/>
          <p:nvPr>
            <p:ph idx="7" type="body"/>
          </p:nvPr>
        </p:nvSpPr>
        <p:spPr>
          <a:xfrm>
            <a:off x="6917400" y="3496602"/>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95%</a:t>
            </a:r>
            <a:endParaRPr/>
          </a:p>
        </p:txBody>
      </p:sp>
      <p:sp>
        <p:nvSpPr>
          <p:cNvPr id="502" name="Google Shape;502;p46"/>
          <p:cNvSpPr txBox="1"/>
          <p:nvPr>
            <p:ph idx="8" type="body"/>
          </p:nvPr>
        </p:nvSpPr>
        <p:spPr>
          <a:xfrm>
            <a:off x="6917400" y="3836151"/>
            <a:ext cx="1989600" cy="55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a:t>
            </a:r>
            <a:r>
              <a:rPr lang="en"/>
              <a:t>f the Internet-connected population in the developed world is located within 50  milliseconds of our network</a:t>
            </a:r>
            <a:endParaRPr/>
          </a:p>
        </p:txBody>
      </p:sp>
      <p:sp>
        <p:nvSpPr>
          <p:cNvPr id="503" name="Google Shape;503;p46"/>
          <p:cNvSpPr/>
          <p:nvPr/>
        </p:nvSpPr>
        <p:spPr>
          <a:xfrm>
            <a:off x="3490264" y="4268553"/>
            <a:ext cx="550800" cy="550800"/>
          </a:xfrm>
          <a:prstGeom prst="ellipse">
            <a:avLst/>
          </a:prstGeom>
          <a:solidFill>
            <a:srgbClr val="E2F5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4" name="Google Shape;504;p46"/>
          <p:cNvPicPr preferRelativeResize="0"/>
          <p:nvPr/>
        </p:nvPicPr>
        <p:blipFill rotWithShape="1">
          <a:blip r:embed="rId3">
            <a:alphaModFix/>
          </a:blip>
          <a:srcRect b="4635" l="0" r="0" t="4644"/>
          <a:stretch/>
        </p:blipFill>
        <p:spPr>
          <a:xfrm>
            <a:off x="612266" y="1360700"/>
            <a:ext cx="5599499" cy="3237850"/>
          </a:xfrm>
          <a:prstGeom prst="rect">
            <a:avLst/>
          </a:prstGeom>
          <a:noFill/>
          <a:ln>
            <a:noFill/>
          </a:ln>
        </p:spPr>
      </p:pic>
      <p:sp>
        <p:nvSpPr>
          <p:cNvPr id="505" name="Google Shape;505;p46"/>
          <p:cNvSpPr/>
          <p:nvPr/>
        </p:nvSpPr>
        <p:spPr>
          <a:xfrm>
            <a:off x="2473749" y="4512003"/>
            <a:ext cx="63900" cy="63900"/>
          </a:xfrm>
          <a:prstGeom prst="ellipse">
            <a:avLst/>
          </a:prstGeom>
          <a:solidFill>
            <a:srgbClr val="005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6"/>
          <p:cNvSpPr txBox="1"/>
          <p:nvPr/>
        </p:nvSpPr>
        <p:spPr>
          <a:xfrm>
            <a:off x="2629147" y="4461753"/>
            <a:ext cx="639900" cy="164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rgbClr val="222222"/>
                </a:solidFill>
                <a:latin typeface="Inter Medium"/>
                <a:ea typeface="Inter Medium"/>
                <a:cs typeface="Inter Medium"/>
                <a:sym typeface="Inter Medium"/>
              </a:rPr>
              <a:t>Cloudflare city</a:t>
            </a:r>
            <a:endParaRPr sz="700">
              <a:solidFill>
                <a:srgbClr val="222222"/>
              </a:solidFill>
              <a:latin typeface="Inter Medium"/>
              <a:ea typeface="Inter Medium"/>
              <a:cs typeface="Inter Medium"/>
              <a:sym typeface="Inter Medium"/>
            </a:endParaRPr>
          </a:p>
        </p:txBody>
      </p:sp>
      <p:sp>
        <p:nvSpPr>
          <p:cNvPr id="507" name="Google Shape;507;p46"/>
          <p:cNvSpPr/>
          <p:nvPr/>
        </p:nvSpPr>
        <p:spPr>
          <a:xfrm>
            <a:off x="3733714" y="4512003"/>
            <a:ext cx="63900" cy="63900"/>
          </a:xfrm>
          <a:prstGeom prst="ellipse">
            <a:avLst/>
          </a:prstGeom>
          <a:solidFill>
            <a:srgbClr val="005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6"/>
          <p:cNvSpPr txBox="1"/>
          <p:nvPr/>
        </p:nvSpPr>
        <p:spPr>
          <a:xfrm>
            <a:off x="4137756" y="4365303"/>
            <a:ext cx="1165800" cy="357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rgbClr val="222222"/>
                </a:solidFill>
                <a:latin typeface="Inter Medium"/>
                <a:ea typeface="Inter Medium"/>
                <a:cs typeface="Inter Medium"/>
                <a:sym typeface="Inter Medium"/>
              </a:rPr>
              <a:t>Approximate area inside which Cloudflare’s network is reachable within 100ms via the Internet</a:t>
            </a:r>
            <a:endParaRPr sz="700">
              <a:solidFill>
                <a:srgbClr val="222222"/>
              </a:solidFill>
              <a:latin typeface="Inter Medium"/>
              <a:ea typeface="Inter Medium"/>
              <a:cs typeface="Inter Medium"/>
              <a:sym typeface="Inter Medium"/>
            </a:endParaRPr>
          </a:p>
        </p:txBody>
      </p:sp>
      <p:sp>
        <p:nvSpPr>
          <p:cNvPr id="509" name="Google Shape;509;p46"/>
          <p:cNvSpPr txBox="1"/>
          <p:nvPr/>
        </p:nvSpPr>
        <p:spPr>
          <a:xfrm>
            <a:off x="238900" y="1360700"/>
            <a:ext cx="9480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700">
                <a:solidFill>
                  <a:srgbClr val="222222"/>
                </a:solidFill>
                <a:latin typeface="Inter Medium"/>
                <a:ea typeface="Inter Medium"/>
                <a:cs typeface="Inter Medium"/>
                <a:sym typeface="Inter Medium"/>
              </a:rPr>
              <a:t>Note: map data as of </a:t>
            </a:r>
            <a:endParaRPr sz="700">
              <a:solidFill>
                <a:srgbClr val="222222"/>
              </a:solidFill>
              <a:latin typeface="Inter Medium"/>
              <a:ea typeface="Inter Medium"/>
              <a:cs typeface="Inter Medium"/>
              <a:sym typeface="Inter Medium"/>
            </a:endParaRPr>
          </a:p>
          <a:p>
            <a:pPr indent="0" lvl="0" marL="0" rtl="0" algn="l">
              <a:spcBef>
                <a:spcPts val="0"/>
              </a:spcBef>
              <a:spcAft>
                <a:spcPts val="0"/>
              </a:spcAft>
              <a:buNone/>
            </a:pPr>
            <a:r>
              <a:rPr lang="en" sz="700">
                <a:solidFill>
                  <a:srgbClr val="222222"/>
                </a:solidFill>
                <a:latin typeface="Inter Medium"/>
                <a:ea typeface="Inter Medium"/>
                <a:cs typeface="Inter Medium"/>
                <a:sym typeface="Inter Medium"/>
              </a:rPr>
              <a:t>Jan 15, 2020</a:t>
            </a:r>
            <a:endParaRPr sz="700">
              <a:solidFill>
                <a:srgbClr val="222222"/>
              </a:solidFill>
              <a:latin typeface="Inter Medium"/>
              <a:ea typeface="Inter Medium"/>
              <a:cs typeface="Inter Medium"/>
              <a:sym typeface="Inter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3"/>
          <p:cNvSpPr txBox="1"/>
          <p:nvPr>
            <p:ph type="title"/>
          </p:nvPr>
        </p:nvSpPr>
        <p:spPr>
          <a:xfrm>
            <a:off x="239300" y="951300"/>
            <a:ext cx="8665500" cy="121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Conclusions</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 sz="2400"/>
              <a:t>What is zero trust</a:t>
            </a:r>
            <a:endParaRPr sz="2400"/>
          </a:p>
          <a:p>
            <a:pPr indent="-381000" lvl="0" marL="457200" rtl="0" algn="l">
              <a:spcBef>
                <a:spcPts val="0"/>
              </a:spcBef>
              <a:spcAft>
                <a:spcPts val="0"/>
              </a:spcAft>
              <a:buSzPts val="2400"/>
              <a:buChar char="-"/>
            </a:pPr>
            <a:r>
              <a:rPr lang="en" sz="2400"/>
              <a:t>Some of the problems you’ll encounter (http, device identity, non-http)</a:t>
            </a:r>
            <a:endParaRPr sz="2400"/>
          </a:p>
          <a:p>
            <a:pPr indent="-381000" lvl="0" marL="457200" rtl="0" algn="l">
              <a:spcBef>
                <a:spcPts val="0"/>
              </a:spcBef>
              <a:spcAft>
                <a:spcPts val="0"/>
              </a:spcAft>
              <a:buSzPts val="2400"/>
              <a:buChar char="-"/>
            </a:pPr>
            <a:r>
              <a:rPr lang="en" sz="2400"/>
              <a:t>Some ideas about solving them</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7"/>
          <p:cNvSpPr txBox="1"/>
          <p:nvPr>
            <p:ph type="title"/>
          </p:nvPr>
        </p:nvSpPr>
        <p:spPr>
          <a:xfrm>
            <a:off x="239300" y="858900"/>
            <a:ext cx="8665500" cy="35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5" name="Google Shape;515;p47"/>
          <p:cNvSpPr txBox="1"/>
          <p:nvPr>
            <p:ph idx="1" type="body"/>
          </p:nvPr>
        </p:nvSpPr>
        <p:spPr>
          <a:xfrm>
            <a:off x="239400" y="1360800"/>
            <a:ext cx="6440400" cy="354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6" name="Google Shape;516;p47"/>
          <p:cNvSpPr txBox="1"/>
          <p:nvPr>
            <p:ph idx="2"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517" name="Google Shape;517;p47"/>
          <p:cNvSpPr txBox="1"/>
          <p:nvPr>
            <p:ph idx="3" type="body"/>
          </p:nvPr>
        </p:nvSpPr>
        <p:spPr>
          <a:xfrm>
            <a:off x="6917400" y="1360702"/>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8" name="Google Shape;518;p47"/>
          <p:cNvSpPr txBox="1"/>
          <p:nvPr>
            <p:ph idx="4" type="body"/>
          </p:nvPr>
        </p:nvSpPr>
        <p:spPr>
          <a:xfrm>
            <a:off x="6917400" y="1700275"/>
            <a:ext cx="19896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9" name="Google Shape;519;p47"/>
          <p:cNvSpPr txBox="1"/>
          <p:nvPr>
            <p:ph idx="5" type="body"/>
          </p:nvPr>
        </p:nvSpPr>
        <p:spPr>
          <a:xfrm>
            <a:off x="6917400" y="2440945"/>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0" name="Google Shape;520;p47"/>
          <p:cNvSpPr txBox="1"/>
          <p:nvPr>
            <p:ph idx="6" type="body"/>
          </p:nvPr>
        </p:nvSpPr>
        <p:spPr>
          <a:xfrm>
            <a:off x="6917400" y="2780518"/>
            <a:ext cx="19896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1" name="Google Shape;521;p47"/>
          <p:cNvSpPr txBox="1"/>
          <p:nvPr>
            <p:ph idx="7" type="body"/>
          </p:nvPr>
        </p:nvSpPr>
        <p:spPr>
          <a:xfrm>
            <a:off x="6917400" y="3521201"/>
            <a:ext cx="1989600" cy="29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2" name="Google Shape;522;p47"/>
          <p:cNvSpPr txBox="1"/>
          <p:nvPr>
            <p:ph idx="8" type="body"/>
          </p:nvPr>
        </p:nvSpPr>
        <p:spPr>
          <a:xfrm>
            <a:off x="6917400" y="3860774"/>
            <a:ext cx="19896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23" name="Google Shape;523;p47"/>
          <p:cNvPicPr preferRelativeResize="0"/>
          <p:nvPr/>
        </p:nvPicPr>
        <p:blipFill>
          <a:blip r:embed="rId3">
            <a:alphaModFix/>
          </a:blip>
          <a:stretch>
            <a:fillRect/>
          </a:stretch>
        </p:blipFill>
        <p:spPr>
          <a:xfrm>
            <a:off x="0" y="0"/>
            <a:ext cx="9144000" cy="5143500"/>
          </a:xfrm>
          <a:prstGeom prst="rect">
            <a:avLst/>
          </a:prstGeom>
          <a:noFill/>
          <a:ln>
            <a:noFill/>
          </a:ln>
        </p:spPr>
      </p:pic>
      <p:sp>
        <p:nvSpPr>
          <p:cNvPr id="524" name="Google Shape;524;p47"/>
          <p:cNvSpPr/>
          <p:nvPr/>
        </p:nvSpPr>
        <p:spPr>
          <a:xfrm>
            <a:off x="6814650" y="2886563"/>
            <a:ext cx="1103100" cy="35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Your site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8"/>
          <p:cNvSpPr txBox="1"/>
          <p:nvPr>
            <p:ph type="title"/>
          </p:nvPr>
        </p:nvSpPr>
        <p:spPr>
          <a:xfrm>
            <a:off x="239300" y="858900"/>
            <a:ext cx="8665500" cy="35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Cloudflare Strategy - </a:t>
            </a:r>
            <a:r>
              <a:rPr b="0" lang="en"/>
              <a:t>Dogfooding!</a:t>
            </a:r>
            <a:endParaRPr b="0"/>
          </a:p>
        </p:txBody>
      </p:sp>
      <p:sp>
        <p:nvSpPr>
          <p:cNvPr id="530" name="Google Shape;530;p48"/>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SECTION TITLE</a:t>
            </a:r>
            <a:endParaRPr/>
          </a:p>
        </p:txBody>
      </p:sp>
      <p:sp>
        <p:nvSpPr>
          <p:cNvPr id="531" name="Google Shape;531;p48"/>
          <p:cNvSpPr txBox="1"/>
          <p:nvPr/>
        </p:nvSpPr>
        <p:spPr>
          <a:xfrm>
            <a:off x="237600" y="1294675"/>
            <a:ext cx="8665500" cy="3324600"/>
          </a:xfrm>
          <a:prstGeom prst="rect">
            <a:avLst/>
          </a:prstGeom>
          <a:noFill/>
          <a:ln>
            <a:noFill/>
          </a:ln>
        </p:spPr>
        <p:txBody>
          <a:bodyPr anchorCtr="0" anchor="t" bIns="91425" lIns="91425" spcFirstLastPara="1" rIns="91425" wrap="square" tIns="91425">
            <a:spAutoFit/>
          </a:bodyPr>
          <a:lstStyle/>
          <a:p>
            <a:pPr indent="-444500" lvl="0" marL="457200" rtl="0" algn="l">
              <a:spcBef>
                <a:spcPts val="0"/>
              </a:spcBef>
              <a:spcAft>
                <a:spcPts val="0"/>
              </a:spcAft>
              <a:buSzPts val="3400"/>
              <a:buFont typeface="Inter"/>
              <a:buChar char="-"/>
            </a:pPr>
            <a:r>
              <a:rPr lang="en" sz="3400">
                <a:latin typeface="Inter"/>
                <a:ea typeface="Inter"/>
                <a:cs typeface="Inter"/>
                <a:sym typeface="Inter"/>
              </a:rPr>
              <a:t>Build products</a:t>
            </a:r>
            <a:endParaRPr sz="3400">
              <a:latin typeface="Inter"/>
              <a:ea typeface="Inter"/>
              <a:cs typeface="Inter"/>
              <a:sym typeface="Inter"/>
            </a:endParaRPr>
          </a:p>
          <a:p>
            <a:pPr indent="0" lvl="0" marL="0" rtl="0" algn="l">
              <a:spcBef>
                <a:spcPts val="0"/>
              </a:spcBef>
              <a:spcAft>
                <a:spcPts val="0"/>
              </a:spcAft>
              <a:buNone/>
            </a:pPr>
            <a:r>
              <a:t/>
            </a:r>
            <a:endParaRPr sz="3400">
              <a:latin typeface="Inter"/>
              <a:ea typeface="Inter"/>
              <a:cs typeface="Inter"/>
              <a:sym typeface="Inter"/>
            </a:endParaRPr>
          </a:p>
          <a:p>
            <a:pPr indent="-444500" lvl="0" marL="457200" rtl="0" algn="l">
              <a:spcBef>
                <a:spcPts val="0"/>
              </a:spcBef>
              <a:spcAft>
                <a:spcPts val="0"/>
              </a:spcAft>
              <a:buSzPts val="3400"/>
              <a:buFont typeface="Inter"/>
              <a:buChar char="-"/>
            </a:pPr>
            <a:r>
              <a:rPr lang="en" sz="3400">
                <a:latin typeface="Inter"/>
                <a:ea typeface="Inter"/>
                <a:cs typeface="Inter"/>
                <a:sym typeface="Inter"/>
              </a:rPr>
              <a:t>Use them ourselves</a:t>
            </a:r>
            <a:endParaRPr sz="3400">
              <a:latin typeface="Inter"/>
              <a:ea typeface="Inter"/>
              <a:cs typeface="Inter"/>
              <a:sym typeface="Inter"/>
            </a:endParaRPr>
          </a:p>
          <a:p>
            <a:pPr indent="0" lvl="0" marL="0" rtl="0" algn="l">
              <a:spcBef>
                <a:spcPts val="0"/>
              </a:spcBef>
              <a:spcAft>
                <a:spcPts val="0"/>
              </a:spcAft>
              <a:buNone/>
            </a:pPr>
            <a:r>
              <a:t/>
            </a:r>
            <a:endParaRPr sz="3400">
              <a:latin typeface="Inter"/>
              <a:ea typeface="Inter"/>
              <a:cs typeface="Inter"/>
              <a:sym typeface="Inter"/>
            </a:endParaRPr>
          </a:p>
          <a:p>
            <a:pPr indent="-444500" lvl="0" marL="457200" rtl="0" algn="l">
              <a:spcBef>
                <a:spcPts val="0"/>
              </a:spcBef>
              <a:spcAft>
                <a:spcPts val="0"/>
              </a:spcAft>
              <a:buSzPts val="3400"/>
              <a:buFont typeface="Inter"/>
              <a:buChar char="-"/>
            </a:pPr>
            <a:r>
              <a:rPr lang="en" sz="3400">
                <a:latin typeface="Inter"/>
                <a:ea typeface="Inter"/>
                <a:cs typeface="Inter"/>
                <a:sym typeface="Inter"/>
              </a:rPr>
              <a:t>Recognize the painpoints</a:t>
            </a:r>
            <a:endParaRPr sz="3400">
              <a:latin typeface="Inter"/>
              <a:ea typeface="Inter"/>
              <a:cs typeface="Inter"/>
              <a:sym typeface="Inter"/>
            </a:endParaRPr>
          </a:p>
          <a:p>
            <a:pPr indent="0" lvl="0" marL="0" rtl="0" algn="l">
              <a:spcBef>
                <a:spcPts val="0"/>
              </a:spcBef>
              <a:spcAft>
                <a:spcPts val="0"/>
              </a:spcAft>
              <a:buNone/>
            </a:pPr>
            <a:r>
              <a:rPr lang="en" sz="3400">
                <a:latin typeface="Inter"/>
                <a:ea typeface="Inter"/>
                <a:cs typeface="Inter"/>
                <a:sym typeface="Inter"/>
              </a:rPr>
              <a:t>    and go to step 1 to fix them</a:t>
            </a:r>
            <a:endParaRPr sz="3400">
              <a:latin typeface="Inter"/>
              <a:ea typeface="Inter"/>
              <a:cs typeface="Inter"/>
              <a:sym typeface="Inter"/>
            </a:endParaRPr>
          </a:p>
        </p:txBody>
      </p:sp>
      <p:pic>
        <p:nvPicPr>
          <p:cNvPr id="532" name="Google Shape;532;p48"/>
          <p:cNvPicPr preferRelativeResize="0"/>
          <p:nvPr/>
        </p:nvPicPr>
        <p:blipFill>
          <a:blip r:embed="rId3">
            <a:alphaModFix/>
          </a:blip>
          <a:stretch>
            <a:fillRect/>
          </a:stretch>
        </p:blipFill>
        <p:spPr>
          <a:xfrm>
            <a:off x="6124850" y="858898"/>
            <a:ext cx="3019150" cy="377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9"/>
          <p:cNvSpPr txBox="1"/>
          <p:nvPr>
            <p:ph type="title"/>
          </p:nvPr>
        </p:nvSpPr>
        <p:spPr>
          <a:xfrm>
            <a:off x="239300" y="858900"/>
            <a:ext cx="8665500" cy="35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zero trust?</a:t>
            </a:r>
            <a:endParaRPr/>
          </a:p>
        </p:txBody>
      </p:sp>
      <p:sp>
        <p:nvSpPr>
          <p:cNvPr id="538" name="Google Shape;538;p49"/>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SECTION TITLE</a:t>
            </a:r>
            <a:endParaRPr/>
          </a:p>
        </p:txBody>
      </p:sp>
      <p:sp>
        <p:nvSpPr>
          <p:cNvPr id="539" name="Google Shape;539;p49"/>
          <p:cNvSpPr txBox="1"/>
          <p:nvPr>
            <p:ph idx="2" type="body"/>
          </p:nvPr>
        </p:nvSpPr>
        <p:spPr>
          <a:xfrm>
            <a:off x="238300" y="1360800"/>
            <a:ext cx="1989600" cy="354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No inherent trust of devices based on a network position or IP address.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en">
                <a:latin typeface="Inter"/>
                <a:ea typeface="Inter"/>
                <a:cs typeface="Inter"/>
                <a:sym typeface="Inter"/>
              </a:rPr>
              <a:t>We got here because of</a:t>
            </a:r>
            <a:endParaRPr b="1">
              <a:latin typeface="Inter"/>
              <a:ea typeface="Inter"/>
              <a:cs typeface="Inter"/>
              <a:sym typeface="Inter"/>
            </a:endParaRPr>
          </a:p>
          <a:p>
            <a:pPr indent="-179578" lvl="0" marL="182880" rtl="0" algn="l">
              <a:lnSpc>
                <a:spcPct val="115000"/>
              </a:lnSpc>
              <a:spcBef>
                <a:spcPts val="400"/>
              </a:spcBef>
              <a:spcAft>
                <a:spcPts val="0"/>
              </a:spcAft>
              <a:buSzPts val="1100"/>
              <a:buChar char="●"/>
            </a:pPr>
            <a:r>
              <a:rPr lang="en"/>
              <a:t>Cloud services</a:t>
            </a:r>
            <a:endParaRPr/>
          </a:p>
          <a:p>
            <a:pPr indent="-179578" lvl="0" marL="182880" rtl="0" algn="l">
              <a:lnSpc>
                <a:spcPct val="115000"/>
              </a:lnSpc>
              <a:spcBef>
                <a:spcPts val="400"/>
              </a:spcBef>
              <a:spcAft>
                <a:spcPts val="0"/>
              </a:spcAft>
              <a:buSzPts val="1100"/>
              <a:buChar char="●"/>
            </a:pPr>
            <a:r>
              <a:rPr lang="en"/>
              <a:t>Containers and “Cattle not pets”</a:t>
            </a:r>
            <a:endParaRPr/>
          </a:p>
          <a:p>
            <a:pPr indent="-179578" lvl="0" marL="182880" rtl="0" algn="l">
              <a:lnSpc>
                <a:spcPct val="115000"/>
              </a:lnSpc>
              <a:spcBef>
                <a:spcPts val="400"/>
              </a:spcBef>
              <a:spcAft>
                <a:spcPts val="0"/>
              </a:spcAft>
              <a:buSzPts val="1100"/>
              <a:buChar char="●"/>
            </a:pPr>
            <a:r>
              <a:rPr lang="en"/>
              <a:t>Stronger second factors</a:t>
            </a:r>
            <a:endParaRPr/>
          </a:p>
          <a:p>
            <a:pPr indent="-179578" lvl="0" marL="182880" rtl="0" algn="l">
              <a:lnSpc>
                <a:spcPct val="115000"/>
              </a:lnSpc>
              <a:spcBef>
                <a:spcPts val="400"/>
              </a:spcBef>
              <a:spcAft>
                <a:spcPts val="0"/>
              </a:spcAft>
              <a:buSzPts val="1100"/>
              <a:buChar char="●"/>
            </a:pPr>
            <a:r>
              <a:rPr lang="en"/>
              <a:t>Web based everything / APIs</a:t>
            </a:r>
            <a:endParaRPr/>
          </a:p>
          <a:p>
            <a:pPr indent="-179578" lvl="0" marL="182880" rtl="0" algn="l">
              <a:lnSpc>
                <a:spcPct val="115000"/>
              </a:lnSpc>
              <a:spcBef>
                <a:spcPts val="400"/>
              </a:spcBef>
              <a:spcAft>
                <a:spcPts val="400"/>
              </a:spcAft>
              <a:buSzPts val="1100"/>
              <a:buChar char="●"/>
            </a:pPr>
            <a:r>
              <a:rPr lang="en"/>
              <a:t>...</a:t>
            </a:r>
            <a:endParaRPr/>
          </a:p>
        </p:txBody>
      </p:sp>
      <p:pic>
        <p:nvPicPr>
          <p:cNvPr id="540" name="Google Shape;540;p49"/>
          <p:cNvPicPr preferRelativeResize="0"/>
          <p:nvPr/>
        </p:nvPicPr>
        <p:blipFill rotWithShape="1">
          <a:blip r:embed="rId3">
            <a:alphaModFix/>
          </a:blip>
          <a:srcRect b="13420" l="0" r="0" t="13200"/>
          <a:stretch/>
        </p:blipFill>
        <p:spPr>
          <a:xfrm>
            <a:off x="2464200" y="1360800"/>
            <a:ext cx="6440399" cy="354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0"/>
          <p:cNvSpPr txBox="1"/>
          <p:nvPr>
            <p:ph type="title"/>
          </p:nvPr>
        </p:nvSpPr>
        <p:spPr>
          <a:xfrm>
            <a:off x="239300" y="951300"/>
            <a:ext cx="6440400" cy="79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BeyondCorp</a:t>
            </a:r>
            <a:endParaRPr/>
          </a:p>
        </p:txBody>
      </p:sp>
      <p:sp>
        <p:nvSpPr>
          <p:cNvPr id="546" name="Google Shape;546;p50"/>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Prior Art</a:t>
            </a:r>
            <a:endParaRPr/>
          </a:p>
        </p:txBody>
      </p:sp>
      <p:sp>
        <p:nvSpPr>
          <p:cNvPr id="547" name="Google Shape;547;p50"/>
          <p:cNvSpPr txBox="1"/>
          <p:nvPr/>
        </p:nvSpPr>
        <p:spPr>
          <a:xfrm>
            <a:off x="730300" y="4705800"/>
            <a:ext cx="7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ter"/>
                <a:ea typeface="Inter"/>
                <a:cs typeface="Inter"/>
                <a:sym typeface="Inter"/>
              </a:rPr>
              <a:t>https://cloud.google.com/beyondcorp</a:t>
            </a:r>
            <a:endParaRPr>
              <a:latin typeface="Inter"/>
              <a:ea typeface="Inter"/>
              <a:cs typeface="Inter"/>
              <a:sym typeface="Inter"/>
            </a:endParaRPr>
          </a:p>
        </p:txBody>
      </p:sp>
      <p:pic>
        <p:nvPicPr>
          <p:cNvPr id="548" name="Google Shape;548;p50"/>
          <p:cNvPicPr preferRelativeResize="0"/>
          <p:nvPr/>
        </p:nvPicPr>
        <p:blipFill>
          <a:blip r:embed="rId3">
            <a:alphaModFix/>
          </a:blip>
          <a:stretch>
            <a:fillRect/>
          </a:stretch>
        </p:blipFill>
        <p:spPr>
          <a:xfrm>
            <a:off x="730300" y="1550350"/>
            <a:ext cx="7921000" cy="3422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1"/>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 wanted to change</a:t>
            </a:r>
            <a:endParaRPr/>
          </a:p>
        </p:txBody>
      </p:sp>
      <p:pic>
        <p:nvPicPr>
          <p:cNvPr id="554" name="Google Shape;554;p51"/>
          <p:cNvPicPr preferRelativeResize="0"/>
          <p:nvPr/>
        </p:nvPicPr>
        <p:blipFill>
          <a:blip r:embed="rId3">
            <a:alphaModFix/>
          </a:blip>
          <a:stretch>
            <a:fillRect/>
          </a:stretch>
        </p:blipFill>
        <p:spPr>
          <a:xfrm>
            <a:off x="0" y="1398050"/>
            <a:ext cx="3380603" cy="2348627"/>
          </a:xfrm>
          <a:prstGeom prst="rect">
            <a:avLst/>
          </a:prstGeom>
          <a:noFill/>
          <a:ln>
            <a:noFill/>
          </a:ln>
        </p:spPr>
      </p:pic>
      <p:pic>
        <p:nvPicPr>
          <p:cNvPr id="555" name="Google Shape;555;p51"/>
          <p:cNvPicPr preferRelativeResize="0"/>
          <p:nvPr/>
        </p:nvPicPr>
        <p:blipFill>
          <a:blip r:embed="rId4">
            <a:alphaModFix/>
          </a:blip>
          <a:stretch>
            <a:fillRect/>
          </a:stretch>
        </p:blipFill>
        <p:spPr>
          <a:xfrm>
            <a:off x="4608887" y="1751625"/>
            <a:ext cx="4617023" cy="1995050"/>
          </a:xfrm>
          <a:prstGeom prst="rect">
            <a:avLst/>
          </a:prstGeom>
          <a:noFill/>
          <a:ln>
            <a:noFill/>
          </a:ln>
        </p:spPr>
      </p:pic>
      <p:cxnSp>
        <p:nvCxnSpPr>
          <p:cNvPr id="556" name="Google Shape;556;p51"/>
          <p:cNvCxnSpPr>
            <a:stCxn id="554" idx="3"/>
          </p:cNvCxnSpPr>
          <p:nvPr/>
        </p:nvCxnSpPr>
        <p:spPr>
          <a:xfrm flipH="1" rot="10800000">
            <a:off x="3380604" y="2571763"/>
            <a:ext cx="592500" cy="600"/>
          </a:xfrm>
          <a:prstGeom prst="straightConnector1">
            <a:avLst/>
          </a:prstGeom>
          <a:noFill/>
          <a:ln cap="flat" cmpd="sng" w="152400">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2"/>
          <p:cNvSpPr txBox="1"/>
          <p:nvPr>
            <p:ph type="title"/>
          </p:nvPr>
        </p:nvSpPr>
        <p:spPr>
          <a:xfrm>
            <a:off x="239300" y="951300"/>
            <a:ext cx="6440400" cy="79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Solving for HTTP</a:t>
            </a:r>
            <a:endParaRPr/>
          </a:p>
          <a:p>
            <a:pPr indent="0" lvl="0" marL="0" rtl="0" algn="l">
              <a:spcBef>
                <a:spcPts val="0"/>
              </a:spcBef>
              <a:spcAft>
                <a:spcPts val="0"/>
              </a:spcAft>
              <a:buNone/>
            </a:pPr>
            <a:r>
              <a:rPr b="0" i="1" lang="en" sz="2800"/>
              <a:t>The beginning</a:t>
            </a:r>
            <a:endParaRPr b="0" i="1" sz="2800"/>
          </a:p>
        </p:txBody>
      </p:sp>
      <p:sp>
        <p:nvSpPr>
          <p:cNvPr id="562" name="Google Shape;562;p52"/>
          <p:cNvSpPr txBox="1"/>
          <p:nvPr>
            <p:ph idx="1" type="body"/>
          </p:nvPr>
        </p:nvSpPr>
        <p:spPr>
          <a:xfrm>
            <a:off x="239300" y="384898"/>
            <a:ext cx="4213800" cy="2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Prior Art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loudflare Standard">
  <a:themeElements>
    <a:clrScheme name="Simple Light">
      <a:dk1>
        <a:srgbClr val="222222"/>
      </a:dk1>
      <a:lt1>
        <a:srgbClr val="FFFFFF"/>
      </a:lt1>
      <a:dk2>
        <a:srgbClr val="FF6633"/>
      </a:dk2>
      <a:lt2>
        <a:srgbClr val="F6821F"/>
      </a:lt2>
      <a:accent1>
        <a:srgbClr val="003682"/>
      </a:accent1>
      <a:accent2>
        <a:srgbClr val="0055DC"/>
      </a:accent2>
      <a:accent3>
        <a:srgbClr val="C5EBF5"/>
      </a:accent3>
      <a:accent4>
        <a:srgbClr val="E2F5FA"/>
      </a:accent4>
      <a:accent5>
        <a:srgbClr val="F8FBFB"/>
      </a:accent5>
      <a:accent6>
        <a:srgbClr val="FFFFFF"/>
      </a:accent6>
      <a:hlink>
        <a:srgbClr val="FF66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