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8" r:id="rId3"/>
    <p:sldId id="260" r:id="rId4"/>
    <p:sldId id="273" r:id="rId5"/>
    <p:sldId id="263" r:id="rId6"/>
    <p:sldId id="259" r:id="rId7"/>
    <p:sldId id="275" r:id="rId8"/>
    <p:sldId id="268" r:id="rId9"/>
    <p:sldId id="257" r:id="rId10"/>
    <p:sldId id="264" r:id="rId11"/>
    <p:sldId id="284" r:id="rId12"/>
    <p:sldId id="285" r:id="rId13"/>
    <p:sldId id="269" r:id="rId14"/>
    <p:sldId id="270" r:id="rId15"/>
    <p:sldId id="261" r:id="rId16"/>
    <p:sldId id="271" r:id="rId17"/>
    <p:sldId id="277" r:id="rId18"/>
    <p:sldId id="283" r:id="rId19"/>
    <p:sldId id="278" r:id="rId20"/>
    <p:sldId id="279" r:id="rId21"/>
    <p:sldId id="280" r:id="rId22"/>
    <p:sldId id="293" r:id="rId23"/>
    <p:sldId id="282" r:id="rId24"/>
    <p:sldId id="294" r:id="rId25"/>
    <p:sldId id="281" r:id="rId26"/>
    <p:sldId id="266" r:id="rId27"/>
    <p:sldId id="290" r:id="rId28"/>
    <p:sldId id="272" r:id="rId29"/>
    <p:sldId id="287" r:id="rId30"/>
    <p:sldId id="286" r:id="rId31"/>
    <p:sldId id="292" r:id="rId32"/>
    <p:sldId id="295" r:id="rId33"/>
    <p:sldId id="288" r:id="rId34"/>
    <p:sldId id="289" r:id="rId35"/>
    <p:sldId id="274" r:id="rId36"/>
    <p:sldId id="265" r:id="rId37"/>
    <p:sldId id="276" r:id="rId38"/>
    <p:sldId id="26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89"/>
    <p:restoredTop sz="60252"/>
  </p:normalViewPr>
  <p:slideViewPr>
    <p:cSldViewPr snapToGrid="0" snapToObjects="1">
      <p:cViewPr varScale="1">
        <p:scale>
          <a:sx n="63" d="100"/>
          <a:sy n="63" d="100"/>
        </p:scale>
        <p:origin x="198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_rels/data8.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 Id="rId14" Type="http://schemas.openxmlformats.org/officeDocument/2006/relationships/image" Target="../media/image56.svg"/></Relationships>
</file>

<file path=ppt/diagrams/_rels/drawing8.xml.rels><?xml version="1.0" encoding="UTF-8" standalone="yes"?>
<Relationships xmlns="http://schemas.openxmlformats.org/package/2006/relationships"><Relationship Id="rId8" Type="http://schemas.openxmlformats.org/officeDocument/2006/relationships/image" Target="../media/image50.sv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 Id="rId14" Type="http://schemas.openxmlformats.org/officeDocument/2006/relationships/image" Target="../media/image56.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5C67D7-5AA3-4EEC-A9B3-5885BC7B5367}" type="doc">
      <dgm:prSet loTypeId="urn:microsoft.com/office/officeart/2005/8/layout/list1" loCatId="list" qsTypeId="urn:microsoft.com/office/officeart/2005/8/quickstyle/simple4" qsCatId="simple" csTypeId="urn:microsoft.com/office/officeart/2005/8/colors/accent3_2" csCatId="accent3" phldr="1"/>
      <dgm:spPr/>
      <dgm:t>
        <a:bodyPr/>
        <a:lstStyle/>
        <a:p>
          <a:endParaRPr lang="en-US"/>
        </a:p>
      </dgm:t>
    </dgm:pt>
    <dgm:pt modelId="{5586A75A-3B55-4941-9E4F-6211CEEDEA48}">
      <dgm:prSet/>
      <dgm:spPr/>
      <dgm:t>
        <a:bodyPr/>
        <a:lstStyle/>
        <a:p>
          <a:r>
            <a:rPr lang="en-US"/>
            <a:t>Target Audience:</a:t>
          </a:r>
        </a:p>
      </dgm:t>
    </dgm:pt>
    <dgm:pt modelId="{B5E76DF3-8EBE-4BE3-8F5F-83DA6F89E811}" type="parTrans" cxnId="{2278ACDF-5B51-492D-B0F0-47440050CC65}">
      <dgm:prSet/>
      <dgm:spPr/>
      <dgm:t>
        <a:bodyPr/>
        <a:lstStyle/>
        <a:p>
          <a:endParaRPr lang="en-US"/>
        </a:p>
      </dgm:t>
    </dgm:pt>
    <dgm:pt modelId="{B25A46F0-3136-4515-8BC6-0BC391571E22}" type="sibTrans" cxnId="{2278ACDF-5B51-492D-B0F0-47440050CC65}">
      <dgm:prSet/>
      <dgm:spPr/>
      <dgm:t>
        <a:bodyPr/>
        <a:lstStyle/>
        <a:p>
          <a:endParaRPr lang="en-US"/>
        </a:p>
      </dgm:t>
    </dgm:pt>
    <dgm:pt modelId="{A03E8546-4E41-4557-A280-6182BF473FC5}">
      <dgm:prSet/>
      <dgm:spPr/>
      <dgm:t>
        <a:bodyPr/>
        <a:lstStyle/>
        <a:p>
          <a:r>
            <a:rPr lang="en-US"/>
            <a:t>Small business owners, executives, managers, and IT.</a:t>
          </a:r>
        </a:p>
      </dgm:t>
    </dgm:pt>
    <dgm:pt modelId="{BD4D23BA-A6A6-450C-8BB5-0BBD1829B40F}" type="parTrans" cxnId="{10A9534A-5D94-40E7-9D26-232BB458ABBD}">
      <dgm:prSet/>
      <dgm:spPr/>
      <dgm:t>
        <a:bodyPr/>
        <a:lstStyle/>
        <a:p>
          <a:endParaRPr lang="en-US"/>
        </a:p>
      </dgm:t>
    </dgm:pt>
    <dgm:pt modelId="{061CECEE-70E4-4E2E-AE30-45BF022335E9}" type="sibTrans" cxnId="{10A9534A-5D94-40E7-9D26-232BB458ABBD}">
      <dgm:prSet/>
      <dgm:spPr/>
      <dgm:t>
        <a:bodyPr/>
        <a:lstStyle/>
        <a:p>
          <a:endParaRPr lang="en-US"/>
        </a:p>
      </dgm:t>
    </dgm:pt>
    <dgm:pt modelId="{B9DF0A9F-FA27-439A-B2E8-E8DD0F3F537C}">
      <dgm:prSet/>
      <dgm:spPr/>
      <dgm:t>
        <a:bodyPr/>
        <a:lstStyle/>
        <a:p>
          <a:r>
            <a:rPr lang="en-US"/>
            <a:t>Managed Service Providers.</a:t>
          </a:r>
        </a:p>
      </dgm:t>
    </dgm:pt>
    <dgm:pt modelId="{FF8D021F-F203-4D35-ACA8-2E5E035D7C4E}" type="parTrans" cxnId="{FF5A2FB9-F41A-435B-B981-7F2A755B535E}">
      <dgm:prSet/>
      <dgm:spPr/>
      <dgm:t>
        <a:bodyPr/>
        <a:lstStyle/>
        <a:p>
          <a:endParaRPr lang="en-US"/>
        </a:p>
      </dgm:t>
    </dgm:pt>
    <dgm:pt modelId="{D90656E2-DD1C-4022-82BB-2B7F9B393172}" type="sibTrans" cxnId="{FF5A2FB9-F41A-435B-B981-7F2A755B535E}">
      <dgm:prSet/>
      <dgm:spPr/>
      <dgm:t>
        <a:bodyPr/>
        <a:lstStyle/>
        <a:p>
          <a:endParaRPr lang="en-US"/>
        </a:p>
      </dgm:t>
    </dgm:pt>
    <dgm:pt modelId="{90F345C5-6C34-487A-BE8B-BBE7BBB76AB3}">
      <dgm:prSet/>
      <dgm:spPr/>
      <dgm:t>
        <a:bodyPr/>
        <a:lstStyle/>
        <a:p>
          <a:r>
            <a:rPr lang="en-US"/>
            <a:t>Information Technology Governance Enthusiasts.</a:t>
          </a:r>
        </a:p>
      </dgm:t>
    </dgm:pt>
    <dgm:pt modelId="{698A8B52-9754-4D55-B632-F49BD1A13CEC}" type="parTrans" cxnId="{A7FD27C5-45C9-4987-8085-2D43D2465FCF}">
      <dgm:prSet/>
      <dgm:spPr/>
      <dgm:t>
        <a:bodyPr/>
        <a:lstStyle/>
        <a:p>
          <a:endParaRPr lang="en-US"/>
        </a:p>
      </dgm:t>
    </dgm:pt>
    <dgm:pt modelId="{CDC35C85-03D9-4411-9ADF-E089C9CF1E21}" type="sibTrans" cxnId="{A7FD27C5-45C9-4987-8085-2D43D2465FCF}">
      <dgm:prSet/>
      <dgm:spPr/>
      <dgm:t>
        <a:bodyPr/>
        <a:lstStyle/>
        <a:p>
          <a:endParaRPr lang="en-US"/>
        </a:p>
      </dgm:t>
    </dgm:pt>
    <dgm:pt modelId="{2C690836-3265-4D60-9872-9B7EF0C94975}">
      <dgm:prSet/>
      <dgm:spPr/>
      <dgm:t>
        <a:bodyPr/>
        <a:lstStyle/>
        <a:p>
          <a:r>
            <a:rPr lang="en-US" dirty="0"/>
            <a:t>Journey:</a:t>
          </a:r>
        </a:p>
      </dgm:t>
    </dgm:pt>
    <dgm:pt modelId="{1B2B7431-79D2-40A8-92EA-7B22B45F2371}" type="parTrans" cxnId="{ADCD9A0C-4E17-474F-8368-9AFA1E4B3D18}">
      <dgm:prSet/>
      <dgm:spPr/>
      <dgm:t>
        <a:bodyPr/>
        <a:lstStyle/>
        <a:p>
          <a:endParaRPr lang="en-US"/>
        </a:p>
      </dgm:t>
    </dgm:pt>
    <dgm:pt modelId="{B0D1BF45-1967-4E44-90BC-8AF307D4C04D}" type="sibTrans" cxnId="{ADCD9A0C-4E17-474F-8368-9AFA1E4B3D18}">
      <dgm:prSet/>
      <dgm:spPr/>
      <dgm:t>
        <a:bodyPr/>
        <a:lstStyle/>
        <a:p>
          <a:endParaRPr lang="en-US"/>
        </a:p>
      </dgm:t>
    </dgm:pt>
    <dgm:pt modelId="{1F68DABD-D4D9-4FAB-996A-9BAC861C8C14}">
      <dgm:prSet/>
      <dgm:spPr/>
      <dgm:t>
        <a:bodyPr/>
        <a:lstStyle/>
        <a:p>
          <a:r>
            <a:rPr lang="en-US"/>
            <a:t>The Setup</a:t>
          </a:r>
        </a:p>
      </dgm:t>
    </dgm:pt>
    <dgm:pt modelId="{E2164B77-F15A-4BB8-9E6D-453E16287DED}" type="parTrans" cxnId="{F27D3A8C-6774-4B39-A4B5-B8ABB1CF8B6A}">
      <dgm:prSet/>
      <dgm:spPr/>
      <dgm:t>
        <a:bodyPr/>
        <a:lstStyle/>
        <a:p>
          <a:endParaRPr lang="en-US"/>
        </a:p>
      </dgm:t>
    </dgm:pt>
    <dgm:pt modelId="{2FFFD865-3204-4436-9755-DBFFE8C80A7C}" type="sibTrans" cxnId="{F27D3A8C-6774-4B39-A4B5-B8ABB1CF8B6A}">
      <dgm:prSet/>
      <dgm:spPr/>
      <dgm:t>
        <a:bodyPr/>
        <a:lstStyle/>
        <a:p>
          <a:endParaRPr lang="en-US"/>
        </a:p>
      </dgm:t>
    </dgm:pt>
    <dgm:pt modelId="{FF1BFED8-E0AC-4968-BBE1-7C47EDE3FE9E}">
      <dgm:prSet/>
      <dgm:spPr/>
      <dgm:t>
        <a:bodyPr/>
        <a:lstStyle/>
        <a:p>
          <a:r>
            <a:rPr lang="en-US"/>
            <a:t>The Performance</a:t>
          </a:r>
        </a:p>
      </dgm:t>
    </dgm:pt>
    <dgm:pt modelId="{1CF4B0E7-F1E8-401E-B6D6-55506B4D68ED}" type="parTrans" cxnId="{2BA646FC-E7F7-49F7-94AA-6655DFE08E5C}">
      <dgm:prSet/>
      <dgm:spPr/>
      <dgm:t>
        <a:bodyPr/>
        <a:lstStyle/>
        <a:p>
          <a:endParaRPr lang="en-US"/>
        </a:p>
      </dgm:t>
    </dgm:pt>
    <dgm:pt modelId="{77706842-18C6-4A00-A16E-F8861C64606A}" type="sibTrans" cxnId="{2BA646FC-E7F7-49F7-94AA-6655DFE08E5C}">
      <dgm:prSet/>
      <dgm:spPr/>
      <dgm:t>
        <a:bodyPr/>
        <a:lstStyle/>
        <a:p>
          <a:endParaRPr lang="en-US"/>
        </a:p>
      </dgm:t>
    </dgm:pt>
    <dgm:pt modelId="{56839756-24A0-4F8C-8942-0C79FD035A4C}">
      <dgm:prSet/>
      <dgm:spPr/>
      <dgm:t>
        <a:bodyPr/>
        <a:lstStyle/>
        <a:p>
          <a:r>
            <a:rPr lang="en-US"/>
            <a:t>The Effect</a:t>
          </a:r>
        </a:p>
      </dgm:t>
    </dgm:pt>
    <dgm:pt modelId="{8AC5B0AF-F7D0-476A-B047-BA29835DD223}" type="parTrans" cxnId="{2D224669-1F34-4249-8386-53670E39A6A9}">
      <dgm:prSet/>
      <dgm:spPr/>
      <dgm:t>
        <a:bodyPr/>
        <a:lstStyle/>
        <a:p>
          <a:endParaRPr lang="en-US"/>
        </a:p>
      </dgm:t>
    </dgm:pt>
    <dgm:pt modelId="{C9DA9E1C-8F4C-4284-BD3C-8623529D013C}" type="sibTrans" cxnId="{2D224669-1F34-4249-8386-53670E39A6A9}">
      <dgm:prSet/>
      <dgm:spPr/>
      <dgm:t>
        <a:bodyPr/>
        <a:lstStyle/>
        <a:p>
          <a:endParaRPr lang="en-US"/>
        </a:p>
      </dgm:t>
    </dgm:pt>
    <dgm:pt modelId="{4A1CB4AE-DBF7-464C-9E64-18231C0EC9CD}" type="pres">
      <dgm:prSet presAssocID="{485C67D7-5AA3-4EEC-A9B3-5885BC7B5367}" presName="linear" presStyleCnt="0">
        <dgm:presLayoutVars>
          <dgm:dir/>
          <dgm:animLvl val="lvl"/>
          <dgm:resizeHandles val="exact"/>
        </dgm:presLayoutVars>
      </dgm:prSet>
      <dgm:spPr/>
    </dgm:pt>
    <dgm:pt modelId="{EBB11AD0-730C-7C48-8008-AC0AF1602BC9}" type="pres">
      <dgm:prSet presAssocID="{5586A75A-3B55-4941-9E4F-6211CEEDEA48}" presName="parentLin" presStyleCnt="0"/>
      <dgm:spPr/>
    </dgm:pt>
    <dgm:pt modelId="{D7CB53C4-1966-8B4C-91BA-AD82C7BF56EE}" type="pres">
      <dgm:prSet presAssocID="{5586A75A-3B55-4941-9E4F-6211CEEDEA48}" presName="parentLeftMargin" presStyleLbl="node1" presStyleIdx="0" presStyleCnt="2"/>
      <dgm:spPr/>
    </dgm:pt>
    <dgm:pt modelId="{F17A04FE-7D7F-4647-B842-68D9521FFA90}" type="pres">
      <dgm:prSet presAssocID="{5586A75A-3B55-4941-9E4F-6211CEEDEA48}" presName="parentText" presStyleLbl="node1" presStyleIdx="0" presStyleCnt="2">
        <dgm:presLayoutVars>
          <dgm:chMax val="0"/>
          <dgm:bulletEnabled val="1"/>
        </dgm:presLayoutVars>
      </dgm:prSet>
      <dgm:spPr/>
    </dgm:pt>
    <dgm:pt modelId="{157642B0-B1B6-7A4A-8057-66C82286D438}" type="pres">
      <dgm:prSet presAssocID="{5586A75A-3B55-4941-9E4F-6211CEEDEA48}" presName="negativeSpace" presStyleCnt="0"/>
      <dgm:spPr/>
    </dgm:pt>
    <dgm:pt modelId="{20A04112-130C-F340-9D0A-383651FE01FA}" type="pres">
      <dgm:prSet presAssocID="{5586A75A-3B55-4941-9E4F-6211CEEDEA48}" presName="childText" presStyleLbl="conFgAcc1" presStyleIdx="0" presStyleCnt="2">
        <dgm:presLayoutVars>
          <dgm:bulletEnabled val="1"/>
        </dgm:presLayoutVars>
      </dgm:prSet>
      <dgm:spPr/>
    </dgm:pt>
    <dgm:pt modelId="{A9CCAFDB-4A25-4F44-B0B8-A1C0810D806E}" type="pres">
      <dgm:prSet presAssocID="{B25A46F0-3136-4515-8BC6-0BC391571E22}" presName="spaceBetweenRectangles" presStyleCnt="0"/>
      <dgm:spPr/>
    </dgm:pt>
    <dgm:pt modelId="{D108618E-1604-024D-AADA-AAA665B1FB26}" type="pres">
      <dgm:prSet presAssocID="{2C690836-3265-4D60-9872-9B7EF0C94975}" presName="parentLin" presStyleCnt="0"/>
      <dgm:spPr/>
    </dgm:pt>
    <dgm:pt modelId="{5BC5A4A4-0DE4-534C-86B2-28B1ED7FF816}" type="pres">
      <dgm:prSet presAssocID="{2C690836-3265-4D60-9872-9B7EF0C94975}" presName="parentLeftMargin" presStyleLbl="node1" presStyleIdx="0" presStyleCnt="2"/>
      <dgm:spPr/>
    </dgm:pt>
    <dgm:pt modelId="{3F2707D9-5EBA-3E4D-9E64-95C02122123C}" type="pres">
      <dgm:prSet presAssocID="{2C690836-3265-4D60-9872-9B7EF0C94975}" presName="parentText" presStyleLbl="node1" presStyleIdx="1" presStyleCnt="2">
        <dgm:presLayoutVars>
          <dgm:chMax val="0"/>
          <dgm:bulletEnabled val="1"/>
        </dgm:presLayoutVars>
      </dgm:prSet>
      <dgm:spPr/>
    </dgm:pt>
    <dgm:pt modelId="{90C88832-B89D-4E49-B964-81EA867171EA}" type="pres">
      <dgm:prSet presAssocID="{2C690836-3265-4D60-9872-9B7EF0C94975}" presName="negativeSpace" presStyleCnt="0"/>
      <dgm:spPr/>
    </dgm:pt>
    <dgm:pt modelId="{485A9CCB-CD38-B941-BEA3-231B6F6FA4AF}" type="pres">
      <dgm:prSet presAssocID="{2C690836-3265-4D60-9872-9B7EF0C94975}" presName="childText" presStyleLbl="conFgAcc1" presStyleIdx="1" presStyleCnt="2">
        <dgm:presLayoutVars>
          <dgm:bulletEnabled val="1"/>
        </dgm:presLayoutVars>
      </dgm:prSet>
      <dgm:spPr/>
    </dgm:pt>
  </dgm:ptLst>
  <dgm:cxnLst>
    <dgm:cxn modelId="{ADCD9A0C-4E17-474F-8368-9AFA1E4B3D18}" srcId="{485C67D7-5AA3-4EEC-A9B3-5885BC7B5367}" destId="{2C690836-3265-4D60-9872-9B7EF0C94975}" srcOrd="1" destOrd="0" parTransId="{1B2B7431-79D2-40A8-92EA-7B22B45F2371}" sibTransId="{B0D1BF45-1967-4E44-90BC-8AF307D4C04D}"/>
    <dgm:cxn modelId="{BB17901C-44CE-0241-BFF0-923B5BE03258}" type="presOf" srcId="{90F345C5-6C34-487A-BE8B-BBE7BBB76AB3}" destId="{20A04112-130C-F340-9D0A-383651FE01FA}" srcOrd="0" destOrd="2" presId="urn:microsoft.com/office/officeart/2005/8/layout/list1"/>
    <dgm:cxn modelId="{6B53B824-EFD1-864C-9D09-69F2C7BE2937}" type="presOf" srcId="{5586A75A-3B55-4941-9E4F-6211CEEDEA48}" destId="{D7CB53C4-1966-8B4C-91BA-AD82C7BF56EE}" srcOrd="0" destOrd="0" presId="urn:microsoft.com/office/officeart/2005/8/layout/list1"/>
    <dgm:cxn modelId="{563F9C3C-E5BE-1349-B046-046F4018A06C}" type="presOf" srcId="{A03E8546-4E41-4557-A280-6182BF473FC5}" destId="{20A04112-130C-F340-9D0A-383651FE01FA}" srcOrd="0" destOrd="0" presId="urn:microsoft.com/office/officeart/2005/8/layout/list1"/>
    <dgm:cxn modelId="{491C2245-4151-1A41-B87F-D044D520367C}" type="presOf" srcId="{485C67D7-5AA3-4EEC-A9B3-5885BC7B5367}" destId="{4A1CB4AE-DBF7-464C-9E64-18231C0EC9CD}" srcOrd="0" destOrd="0" presId="urn:microsoft.com/office/officeart/2005/8/layout/list1"/>
    <dgm:cxn modelId="{10A9534A-5D94-40E7-9D26-232BB458ABBD}" srcId="{5586A75A-3B55-4941-9E4F-6211CEEDEA48}" destId="{A03E8546-4E41-4557-A280-6182BF473FC5}" srcOrd="0" destOrd="0" parTransId="{BD4D23BA-A6A6-450C-8BB5-0BBD1829B40F}" sibTransId="{061CECEE-70E4-4E2E-AE30-45BF022335E9}"/>
    <dgm:cxn modelId="{2D224669-1F34-4249-8386-53670E39A6A9}" srcId="{2C690836-3265-4D60-9872-9B7EF0C94975}" destId="{56839756-24A0-4F8C-8942-0C79FD035A4C}" srcOrd="2" destOrd="0" parTransId="{8AC5B0AF-F7D0-476A-B047-BA29835DD223}" sibTransId="{C9DA9E1C-8F4C-4284-BD3C-8623529D013C}"/>
    <dgm:cxn modelId="{40721F6B-CF7A-B241-B0D7-482735967921}" type="presOf" srcId="{B9DF0A9F-FA27-439A-B2E8-E8DD0F3F537C}" destId="{20A04112-130C-F340-9D0A-383651FE01FA}" srcOrd="0" destOrd="1" presId="urn:microsoft.com/office/officeart/2005/8/layout/list1"/>
    <dgm:cxn modelId="{C0EE4475-534F-3C40-B7DB-CBE4BD69551C}" type="presOf" srcId="{56839756-24A0-4F8C-8942-0C79FD035A4C}" destId="{485A9CCB-CD38-B941-BEA3-231B6F6FA4AF}" srcOrd="0" destOrd="2" presId="urn:microsoft.com/office/officeart/2005/8/layout/list1"/>
    <dgm:cxn modelId="{263B6C75-6B55-FF43-BC49-0B3921D81779}" type="presOf" srcId="{2C690836-3265-4D60-9872-9B7EF0C94975}" destId="{5BC5A4A4-0DE4-534C-86B2-28B1ED7FF816}" srcOrd="0" destOrd="0" presId="urn:microsoft.com/office/officeart/2005/8/layout/list1"/>
    <dgm:cxn modelId="{78F4268A-68DF-A44E-9110-8B170F576A47}" type="presOf" srcId="{5586A75A-3B55-4941-9E4F-6211CEEDEA48}" destId="{F17A04FE-7D7F-4647-B842-68D9521FFA90}" srcOrd="1" destOrd="0" presId="urn:microsoft.com/office/officeart/2005/8/layout/list1"/>
    <dgm:cxn modelId="{F27D3A8C-6774-4B39-A4B5-B8ABB1CF8B6A}" srcId="{2C690836-3265-4D60-9872-9B7EF0C94975}" destId="{1F68DABD-D4D9-4FAB-996A-9BAC861C8C14}" srcOrd="0" destOrd="0" parTransId="{E2164B77-F15A-4BB8-9E6D-453E16287DED}" sibTransId="{2FFFD865-3204-4436-9755-DBFFE8C80A7C}"/>
    <dgm:cxn modelId="{70F371B6-434C-0B4C-9EEA-64FE6D93C72D}" type="presOf" srcId="{2C690836-3265-4D60-9872-9B7EF0C94975}" destId="{3F2707D9-5EBA-3E4D-9E64-95C02122123C}" srcOrd="1" destOrd="0" presId="urn:microsoft.com/office/officeart/2005/8/layout/list1"/>
    <dgm:cxn modelId="{FF5A2FB9-F41A-435B-B981-7F2A755B535E}" srcId="{5586A75A-3B55-4941-9E4F-6211CEEDEA48}" destId="{B9DF0A9F-FA27-439A-B2E8-E8DD0F3F537C}" srcOrd="1" destOrd="0" parTransId="{FF8D021F-F203-4D35-ACA8-2E5E035D7C4E}" sibTransId="{D90656E2-DD1C-4022-82BB-2B7F9B393172}"/>
    <dgm:cxn modelId="{A7FD27C5-45C9-4987-8085-2D43D2465FCF}" srcId="{5586A75A-3B55-4941-9E4F-6211CEEDEA48}" destId="{90F345C5-6C34-487A-BE8B-BBE7BBB76AB3}" srcOrd="2" destOrd="0" parTransId="{698A8B52-9754-4D55-B632-F49BD1A13CEC}" sibTransId="{CDC35C85-03D9-4411-9ADF-E089C9CF1E21}"/>
    <dgm:cxn modelId="{2278ACDF-5B51-492D-B0F0-47440050CC65}" srcId="{485C67D7-5AA3-4EEC-A9B3-5885BC7B5367}" destId="{5586A75A-3B55-4941-9E4F-6211CEEDEA48}" srcOrd="0" destOrd="0" parTransId="{B5E76DF3-8EBE-4BE3-8F5F-83DA6F89E811}" sibTransId="{B25A46F0-3136-4515-8BC6-0BC391571E22}"/>
    <dgm:cxn modelId="{D01EDFE0-1ABB-EA4D-90B1-317CA660D053}" type="presOf" srcId="{FF1BFED8-E0AC-4968-BBE1-7C47EDE3FE9E}" destId="{485A9CCB-CD38-B941-BEA3-231B6F6FA4AF}" srcOrd="0" destOrd="1" presId="urn:microsoft.com/office/officeart/2005/8/layout/list1"/>
    <dgm:cxn modelId="{B83605E6-403D-1E46-A6E7-FA3896635334}" type="presOf" srcId="{1F68DABD-D4D9-4FAB-996A-9BAC861C8C14}" destId="{485A9CCB-CD38-B941-BEA3-231B6F6FA4AF}" srcOrd="0" destOrd="0" presId="urn:microsoft.com/office/officeart/2005/8/layout/list1"/>
    <dgm:cxn modelId="{2BA646FC-E7F7-49F7-94AA-6655DFE08E5C}" srcId="{2C690836-3265-4D60-9872-9B7EF0C94975}" destId="{FF1BFED8-E0AC-4968-BBE1-7C47EDE3FE9E}" srcOrd="1" destOrd="0" parTransId="{1CF4B0E7-F1E8-401E-B6D6-55506B4D68ED}" sibTransId="{77706842-18C6-4A00-A16E-F8861C64606A}"/>
    <dgm:cxn modelId="{28A41043-DF74-F34E-AA5E-B881E5CDDBCB}" type="presParOf" srcId="{4A1CB4AE-DBF7-464C-9E64-18231C0EC9CD}" destId="{EBB11AD0-730C-7C48-8008-AC0AF1602BC9}" srcOrd="0" destOrd="0" presId="urn:microsoft.com/office/officeart/2005/8/layout/list1"/>
    <dgm:cxn modelId="{C256EC43-5C1A-BA4E-A22B-C31AFB18592A}" type="presParOf" srcId="{EBB11AD0-730C-7C48-8008-AC0AF1602BC9}" destId="{D7CB53C4-1966-8B4C-91BA-AD82C7BF56EE}" srcOrd="0" destOrd="0" presId="urn:microsoft.com/office/officeart/2005/8/layout/list1"/>
    <dgm:cxn modelId="{D04D5DF2-563E-8446-88E3-7431214C281C}" type="presParOf" srcId="{EBB11AD0-730C-7C48-8008-AC0AF1602BC9}" destId="{F17A04FE-7D7F-4647-B842-68D9521FFA90}" srcOrd="1" destOrd="0" presId="urn:microsoft.com/office/officeart/2005/8/layout/list1"/>
    <dgm:cxn modelId="{632091FC-4DCC-544E-9C0F-48C7DD4E9377}" type="presParOf" srcId="{4A1CB4AE-DBF7-464C-9E64-18231C0EC9CD}" destId="{157642B0-B1B6-7A4A-8057-66C82286D438}" srcOrd="1" destOrd="0" presId="urn:microsoft.com/office/officeart/2005/8/layout/list1"/>
    <dgm:cxn modelId="{6D753169-CE6A-FE49-8891-3FB2B418A3A4}" type="presParOf" srcId="{4A1CB4AE-DBF7-464C-9E64-18231C0EC9CD}" destId="{20A04112-130C-F340-9D0A-383651FE01FA}" srcOrd="2" destOrd="0" presId="urn:microsoft.com/office/officeart/2005/8/layout/list1"/>
    <dgm:cxn modelId="{8F320C62-9DD4-FF41-B676-BE1FDACFC48D}" type="presParOf" srcId="{4A1CB4AE-DBF7-464C-9E64-18231C0EC9CD}" destId="{A9CCAFDB-4A25-4F44-B0B8-A1C0810D806E}" srcOrd="3" destOrd="0" presId="urn:microsoft.com/office/officeart/2005/8/layout/list1"/>
    <dgm:cxn modelId="{86F54C1A-DD9A-A641-A668-FA0707062B70}" type="presParOf" srcId="{4A1CB4AE-DBF7-464C-9E64-18231C0EC9CD}" destId="{D108618E-1604-024D-AADA-AAA665B1FB26}" srcOrd="4" destOrd="0" presId="urn:microsoft.com/office/officeart/2005/8/layout/list1"/>
    <dgm:cxn modelId="{7F096A45-6486-B54F-BFA0-B075CF562447}" type="presParOf" srcId="{D108618E-1604-024D-AADA-AAA665B1FB26}" destId="{5BC5A4A4-0DE4-534C-86B2-28B1ED7FF816}" srcOrd="0" destOrd="0" presId="urn:microsoft.com/office/officeart/2005/8/layout/list1"/>
    <dgm:cxn modelId="{9B581388-EAA7-C543-96C4-0A259B196616}" type="presParOf" srcId="{D108618E-1604-024D-AADA-AAA665B1FB26}" destId="{3F2707D9-5EBA-3E4D-9E64-95C02122123C}" srcOrd="1" destOrd="0" presId="urn:microsoft.com/office/officeart/2005/8/layout/list1"/>
    <dgm:cxn modelId="{58602BB3-615A-3E4D-994C-95662A331D64}" type="presParOf" srcId="{4A1CB4AE-DBF7-464C-9E64-18231C0EC9CD}" destId="{90C88832-B89D-4E49-B964-81EA867171EA}" srcOrd="5" destOrd="0" presId="urn:microsoft.com/office/officeart/2005/8/layout/list1"/>
    <dgm:cxn modelId="{0EBF385F-0762-B944-B660-87BCA09CD9AB}" type="presParOf" srcId="{4A1CB4AE-DBF7-464C-9E64-18231C0EC9CD}" destId="{485A9CCB-CD38-B941-BEA3-231B6F6FA4AF}"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7354EA-80F9-F54B-8F88-69A021ACB09A}" type="doc">
      <dgm:prSet loTypeId="urn:microsoft.com/office/officeart/2005/8/layout/pyramid2" loCatId="pyramid" qsTypeId="urn:microsoft.com/office/officeart/2005/8/quickstyle/simple1" qsCatId="simple" csTypeId="urn:microsoft.com/office/officeart/2005/8/colors/accent3_1" csCatId="accent3" phldr="1"/>
      <dgm:spPr/>
      <dgm:t>
        <a:bodyPr/>
        <a:lstStyle/>
        <a:p>
          <a:endParaRPr lang="en-US"/>
        </a:p>
      </dgm:t>
    </dgm:pt>
    <dgm:pt modelId="{58E0A2CF-BE07-3246-AC48-F7E53D9DA186}">
      <dgm:prSet/>
      <dgm:spPr/>
      <dgm:t>
        <a:bodyPr/>
        <a:lstStyle/>
        <a:p>
          <a:r>
            <a:rPr lang="en-US" dirty="0"/>
            <a:t>Customer Organizations</a:t>
          </a:r>
        </a:p>
      </dgm:t>
    </dgm:pt>
    <dgm:pt modelId="{1C247470-AD54-8746-A932-DA6A3EF961FC}" type="parTrans" cxnId="{5B932E11-D0FA-6346-8EA1-9EF6F0AD6D15}">
      <dgm:prSet/>
      <dgm:spPr/>
      <dgm:t>
        <a:bodyPr/>
        <a:lstStyle/>
        <a:p>
          <a:endParaRPr lang="en-US"/>
        </a:p>
      </dgm:t>
    </dgm:pt>
    <dgm:pt modelId="{C0FD1BA4-FE0F-6843-9A8D-15F6C070278D}" type="sibTrans" cxnId="{5B932E11-D0FA-6346-8EA1-9EF6F0AD6D15}">
      <dgm:prSet/>
      <dgm:spPr/>
      <dgm:t>
        <a:bodyPr/>
        <a:lstStyle/>
        <a:p>
          <a:endParaRPr lang="en-US"/>
        </a:p>
      </dgm:t>
    </dgm:pt>
    <dgm:pt modelId="{63EEB1D6-1FF3-124D-B4DE-3778E408BFFB}">
      <dgm:prSet/>
      <dgm:spPr/>
      <dgm:t>
        <a:bodyPr/>
        <a:lstStyle/>
        <a:p>
          <a:r>
            <a:rPr lang="en-US" dirty="0"/>
            <a:t>Managed/IT Services Providers</a:t>
          </a:r>
        </a:p>
      </dgm:t>
    </dgm:pt>
    <dgm:pt modelId="{A21F8C79-0FD0-E544-BBDB-CF18CAF470D7}" type="parTrans" cxnId="{C61356D1-D2A2-D347-8534-377306BBB790}">
      <dgm:prSet/>
      <dgm:spPr/>
      <dgm:t>
        <a:bodyPr/>
        <a:lstStyle/>
        <a:p>
          <a:endParaRPr lang="en-US"/>
        </a:p>
      </dgm:t>
    </dgm:pt>
    <dgm:pt modelId="{EBD0332E-C3BD-2745-8481-D185CF41F24D}" type="sibTrans" cxnId="{C61356D1-D2A2-D347-8534-377306BBB790}">
      <dgm:prSet/>
      <dgm:spPr/>
      <dgm:t>
        <a:bodyPr/>
        <a:lstStyle/>
        <a:p>
          <a:endParaRPr lang="en-US"/>
        </a:p>
      </dgm:t>
    </dgm:pt>
    <dgm:pt modelId="{EB22645D-9F2F-794C-8A30-EA7625AEA3EB}">
      <dgm:prSet/>
      <dgm:spPr/>
      <dgm:t>
        <a:bodyPr/>
        <a:lstStyle/>
        <a:p>
          <a:r>
            <a:rPr lang="en-US" dirty="0"/>
            <a:t>Engagement Platform</a:t>
          </a:r>
        </a:p>
      </dgm:t>
    </dgm:pt>
    <dgm:pt modelId="{34F4209E-6D74-C848-9D25-F1E2F4736C67}" type="parTrans" cxnId="{CBFF6E8C-E0D7-1345-819B-E48C17A0C775}">
      <dgm:prSet/>
      <dgm:spPr/>
      <dgm:t>
        <a:bodyPr/>
        <a:lstStyle/>
        <a:p>
          <a:endParaRPr lang="en-US"/>
        </a:p>
      </dgm:t>
    </dgm:pt>
    <dgm:pt modelId="{D7F0CF88-BBE1-2041-B140-5EBE8BE2EB9B}" type="sibTrans" cxnId="{CBFF6E8C-E0D7-1345-819B-E48C17A0C775}">
      <dgm:prSet/>
      <dgm:spPr/>
      <dgm:t>
        <a:bodyPr/>
        <a:lstStyle/>
        <a:p>
          <a:endParaRPr lang="en-US"/>
        </a:p>
      </dgm:t>
    </dgm:pt>
    <dgm:pt modelId="{F82D3ED0-6B60-4F46-A5D5-811AE6BF8CDA}">
      <dgm:prSet/>
      <dgm:spPr/>
      <dgm:t>
        <a:bodyPr/>
        <a:lstStyle/>
        <a:p>
          <a:r>
            <a:rPr lang="en-US" dirty="0"/>
            <a:t>RMM Software Vendor</a:t>
          </a:r>
        </a:p>
      </dgm:t>
    </dgm:pt>
    <dgm:pt modelId="{48374FFD-6CDE-314A-B913-AC4E179C2C7A}" type="parTrans" cxnId="{CBE89E67-0BD4-6340-8D2A-C954861D04A9}">
      <dgm:prSet/>
      <dgm:spPr/>
      <dgm:t>
        <a:bodyPr/>
        <a:lstStyle/>
        <a:p>
          <a:endParaRPr lang="en-US"/>
        </a:p>
      </dgm:t>
    </dgm:pt>
    <dgm:pt modelId="{29B7A34D-EA3A-834E-A223-6F2F0F5B1AC2}" type="sibTrans" cxnId="{CBE89E67-0BD4-6340-8D2A-C954861D04A9}">
      <dgm:prSet/>
      <dgm:spPr/>
      <dgm:t>
        <a:bodyPr/>
        <a:lstStyle/>
        <a:p>
          <a:endParaRPr lang="en-US"/>
        </a:p>
      </dgm:t>
    </dgm:pt>
    <dgm:pt modelId="{FD3C79E5-5DDC-854F-BF48-5E671320C533}">
      <dgm:prSet/>
      <dgm:spPr/>
      <dgm:t>
        <a:bodyPr/>
        <a:lstStyle/>
        <a:p>
          <a:r>
            <a:rPr lang="en-US" dirty="0"/>
            <a:t>Parent Company</a:t>
          </a:r>
        </a:p>
      </dgm:t>
    </dgm:pt>
    <dgm:pt modelId="{7C638218-90B7-F240-8C1B-B33A03D50466}" type="parTrans" cxnId="{9DA3E87F-7B56-1B45-91CC-DCA0CFE20255}">
      <dgm:prSet/>
      <dgm:spPr/>
      <dgm:t>
        <a:bodyPr/>
        <a:lstStyle/>
        <a:p>
          <a:endParaRPr lang="en-US"/>
        </a:p>
      </dgm:t>
    </dgm:pt>
    <dgm:pt modelId="{10B1A2BB-D16B-7E41-BF04-357DFA21562E}" type="sibTrans" cxnId="{9DA3E87F-7B56-1B45-91CC-DCA0CFE20255}">
      <dgm:prSet/>
      <dgm:spPr/>
      <dgm:t>
        <a:bodyPr/>
        <a:lstStyle/>
        <a:p>
          <a:endParaRPr lang="en-US"/>
        </a:p>
      </dgm:t>
    </dgm:pt>
    <dgm:pt modelId="{C505C936-7BF8-9244-9128-3EFDC8F70FA8}">
      <dgm:prSet/>
      <dgm:spPr/>
      <dgm:t>
        <a:bodyPr/>
        <a:lstStyle/>
        <a:p>
          <a:r>
            <a:rPr lang="en-US" dirty="0"/>
            <a:t>Investors</a:t>
          </a:r>
        </a:p>
      </dgm:t>
    </dgm:pt>
    <dgm:pt modelId="{3FBB7A8F-EF5D-6948-8AA1-7D2DA03D369B}" type="parTrans" cxnId="{6AD30CC6-7C46-4548-A05B-082D645E0213}">
      <dgm:prSet/>
      <dgm:spPr/>
      <dgm:t>
        <a:bodyPr/>
        <a:lstStyle/>
        <a:p>
          <a:endParaRPr lang="en-US"/>
        </a:p>
      </dgm:t>
    </dgm:pt>
    <dgm:pt modelId="{6FA186CF-F7A8-DC4A-A58C-0E5296D83E0A}" type="sibTrans" cxnId="{6AD30CC6-7C46-4548-A05B-082D645E0213}">
      <dgm:prSet/>
      <dgm:spPr/>
      <dgm:t>
        <a:bodyPr/>
        <a:lstStyle/>
        <a:p>
          <a:endParaRPr lang="en-US"/>
        </a:p>
      </dgm:t>
    </dgm:pt>
    <dgm:pt modelId="{E610D326-E06F-6340-9680-55F99080CB73}">
      <dgm:prSet/>
      <dgm:spPr/>
      <dgm:t>
        <a:bodyPr/>
        <a:lstStyle/>
        <a:p>
          <a:r>
            <a:rPr lang="en-US" dirty="0"/>
            <a:t>Assessment Vendor</a:t>
          </a:r>
        </a:p>
      </dgm:t>
    </dgm:pt>
    <dgm:pt modelId="{06E20F51-6595-A249-8685-3C1EDA8F445D}" type="parTrans" cxnId="{439E21FC-804A-294B-AFAF-13585F9C2A75}">
      <dgm:prSet/>
      <dgm:spPr/>
      <dgm:t>
        <a:bodyPr/>
        <a:lstStyle/>
        <a:p>
          <a:endParaRPr lang="en-US"/>
        </a:p>
      </dgm:t>
    </dgm:pt>
    <dgm:pt modelId="{7775FB7F-A36E-0A48-B90A-FE7ECCAE1BBC}" type="sibTrans" cxnId="{439E21FC-804A-294B-AFAF-13585F9C2A75}">
      <dgm:prSet/>
      <dgm:spPr/>
      <dgm:t>
        <a:bodyPr/>
        <a:lstStyle/>
        <a:p>
          <a:endParaRPr lang="en-US"/>
        </a:p>
      </dgm:t>
    </dgm:pt>
    <dgm:pt modelId="{C9BCCD1D-D1E5-CC44-82B9-9864F625B521}" type="pres">
      <dgm:prSet presAssocID="{497354EA-80F9-F54B-8F88-69A021ACB09A}" presName="compositeShape" presStyleCnt="0">
        <dgm:presLayoutVars>
          <dgm:dir/>
          <dgm:resizeHandles/>
        </dgm:presLayoutVars>
      </dgm:prSet>
      <dgm:spPr/>
    </dgm:pt>
    <dgm:pt modelId="{87665891-E2B4-4A4C-99D7-EB9AE8A7E9E5}" type="pres">
      <dgm:prSet presAssocID="{497354EA-80F9-F54B-8F88-69A021ACB09A}" presName="pyramid" presStyleLbl="node1" presStyleIdx="0" presStyleCnt="1"/>
      <dgm:spPr/>
    </dgm:pt>
    <dgm:pt modelId="{0742D20C-0500-3F41-901D-398DF4E9F80D}" type="pres">
      <dgm:prSet presAssocID="{497354EA-80F9-F54B-8F88-69A021ACB09A}" presName="theList" presStyleCnt="0"/>
      <dgm:spPr/>
    </dgm:pt>
    <dgm:pt modelId="{F1D8AB39-31A1-324E-A2B0-30F9B505C8E6}" type="pres">
      <dgm:prSet presAssocID="{C505C936-7BF8-9244-9128-3EFDC8F70FA8}" presName="aNode" presStyleLbl="fgAcc1" presStyleIdx="0" presStyleCnt="7" custScaleX="32912">
        <dgm:presLayoutVars>
          <dgm:bulletEnabled val="1"/>
        </dgm:presLayoutVars>
      </dgm:prSet>
      <dgm:spPr/>
    </dgm:pt>
    <dgm:pt modelId="{D3EB193A-799A-F042-BAC7-A0F6B3AB39BF}" type="pres">
      <dgm:prSet presAssocID="{C505C936-7BF8-9244-9128-3EFDC8F70FA8}" presName="aSpace" presStyleCnt="0"/>
      <dgm:spPr/>
    </dgm:pt>
    <dgm:pt modelId="{00389C6C-05BE-2D45-9188-6222F2078E47}" type="pres">
      <dgm:prSet presAssocID="{FD3C79E5-5DDC-854F-BF48-5E671320C533}" presName="aNode" presStyleLbl="fgAcc1" presStyleIdx="1" presStyleCnt="7" custScaleX="60873">
        <dgm:presLayoutVars>
          <dgm:bulletEnabled val="1"/>
        </dgm:presLayoutVars>
      </dgm:prSet>
      <dgm:spPr/>
    </dgm:pt>
    <dgm:pt modelId="{BC7EAA5B-038C-A946-9D31-4E03D45CB5AF}" type="pres">
      <dgm:prSet presAssocID="{FD3C79E5-5DDC-854F-BF48-5E671320C533}" presName="aSpace" presStyleCnt="0"/>
      <dgm:spPr/>
    </dgm:pt>
    <dgm:pt modelId="{C060AAF5-EEE6-634D-BA88-912A0A12DAE7}" type="pres">
      <dgm:prSet presAssocID="{E610D326-E06F-6340-9680-55F99080CB73}" presName="aNode" presStyleLbl="fgAcc1" presStyleIdx="2" presStyleCnt="7" custScaleX="69611">
        <dgm:presLayoutVars>
          <dgm:bulletEnabled val="1"/>
        </dgm:presLayoutVars>
      </dgm:prSet>
      <dgm:spPr/>
    </dgm:pt>
    <dgm:pt modelId="{FC991EAD-CD5F-9544-AE13-CEB2EC782DD4}" type="pres">
      <dgm:prSet presAssocID="{E610D326-E06F-6340-9680-55F99080CB73}" presName="aSpace" presStyleCnt="0"/>
      <dgm:spPr/>
    </dgm:pt>
    <dgm:pt modelId="{B047A13F-526A-CA4D-99DF-4AB242B45107}" type="pres">
      <dgm:prSet presAssocID="{F82D3ED0-6B60-4F46-A5D5-811AE6BF8CDA}" presName="aNode" presStyleLbl="fgAcc1" presStyleIdx="3" presStyleCnt="7" custScaleX="85338">
        <dgm:presLayoutVars>
          <dgm:bulletEnabled val="1"/>
        </dgm:presLayoutVars>
      </dgm:prSet>
      <dgm:spPr/>
    </dgm:pt>
    <dgm:pt modelId="{2B65BD02-3116-8C4D-B26A-9BDC1A833C71}" type="pres">
      <dgm:prSet presAssocID="{F82D3ED0-6B60-4F46-A5D5-811AE6BF8CDA}" presName="aSpace" presStyleCnt="0"/>
      <dgm:spPr/>
    </dgm:pt>
    <dgm:pt modelId="{54B03D77-0B2C-9B4E-8A20-A03D50E2AE68}" type="pres">
      <dgm:prSet presAssocID="{EB22645D-9F2F-794C-8A30-EA7625AEA3EB}" presName="aNode" presStyleLbl="fgAcc1" presStyleIdx="4" presStyleCnt="7" custScaleX="127280">
        <dgm:presLayoutVars>
          <dgm:bulletEnabled val="1"/>
        </dgm:presLayoutVars>
      </dgm:prSet>
      <dgm:spPr/>
    </dgm:pt>
    <dgm:pt modelId="{6857219F-71BB-5F4A-9017-4A356C058DD5}" type="pres">
      <dgm:prSet presAssocID="{EB22645D-9F2F-794C-8A30-EA7625AEA3EB}" presName="aSpace" presStyleCnt="0"/>
      <dgm:spPr/>
    </dgm:pt>
    <dgm:pt modelId="{3D5BBECD-25E3-8D4A-9A9D-36FE2D747DEA}" type="pres">
      <dgm:prSet presAssocID="{63EEB1D6-1FF3-124D-B4DE-3778E408BFFB}" presName="aNode" presStyleLbl="fgAcc1" presStyleIdx="5" presStyleCnt="7" custScaleX="177927">
        <dgm:presLayoutVars>
          <dgm:bulletEnabled val="1"/>
        </dgm:presLayoutVars>
      </dgm:prSet>
      <dgm:spPr/>
    </dgm:pt>
    <dgm:pt modelId="{84571DDF-A5F5-834A-9D57-BB8792BA3FDC}" type="pres">
      <dgm:prSet presAssocID="{63EEB1D6-1FF3-124D-B4DE-3778E408BFFB}" presName="aSpace" presStyleCnt="0"/>
      <dgm:spPr/>
    </dgm:pt>
    <dgm:pt modelId="{594E5826-C947-D649-8DBA-A91FC40E5EC1}" type="pres">
      <dgm:prSet presAssocID="{58E0A2CF-BE07-3246-AC48-F7E53D9DA186}" presName="aNode" presStyleLbl="fgAcc1" presStyleIdx="6" presStyleCnt="7" custScaleX="368749">
        <dgm:presLayoutVars>
          <dgm:bulletEnabled val="1"/>
        </dgm:presLayoutVars>
      </dgm:prSet>
      <dgm:spPr/>
    </dgm:pt>
    <dgm:pt modelId="{D2D812F4-0A53-954E-8698-358440240E74}" type="pres">
      <dgm:prSet presAssocID="{58E0A2CF-BE07-3246-AC48-F7E53D9DA186}" presName="aSpace" presStyleCnt="0"/>
      <dgm:spPr/>
    </dgm:pt>
  </dgm:ptLst>
  <dgm:cxnLst>
    <dgm:cxn modelId="{5B932E11-D0FA-6346-8EA1-9EF6F0AD6D15}" srcId="{497354EA-80F9-F54B-8F88-69A021ACB09A}" destId="{58E0A2CF-BE07-3246-AC48-F7E53D9DA186}" srcOrd="6" destOrd="0" parTransId="{1C247470-AD54-8746-A932-DA6A3EF961FC}" sibTransId="{C0FD1BA4-FE0F-6843-9A8D-15F6C070278D}"/>
    <dgm:cxn modelId="{1B21E433-4A09-EA43-8569-07E147198EDE}" type="presOf" srcId="{EB22645D-9F2F-794C-8A30-EA7625AEA3EB}" destId="{54B03D77-0B2C-9B4E-8A20-A03D50E2AE68}" srcOrd="0" destOrd="0" presId="urn:microsoft.com/office/officeart/2005/8/layout/pyramid2"/>
    <dgm:cxn modelId="{BF2E185A-C65D-4440-9AE9-7AE933AD17B9}" type="presOf" srcId="{C505C936-7BF8-9244-9128-3EFDC8F70FA8}" destId="{F1D8AB39-31A1-324E-A2B0-30F9B505C8E6}" srcOrd="0" destOrd="0" presId="urn:microsoft.com/office/officeart/2005/8/layout/pyramid2"/>
    <dgm:cxn modelId="{DAC37665-7881-C041-8C56-BD827E94A353}" type="presOf" srcId="{FD3C79E5-5DDC-854F-BF48-5E671320C533}" destId="{00389C6C-05BE-2D45-9188-6222F2078E47}" srcOrd="0" destOrd="0" presId="urn:microsoft.com/office/officeart/2005/8/layout/pyramid2"/>
    <dgm:cxn modelId="{CBE89E67-0BD4-6340-8D2A-C954861D04A9}" srcId="{497354EA-80F9-F54B-8F88-69A021ACB09A}" destId="{F82D3ED0-6B60-4F46-A5D5-811AE6BF8CDA}" srcOrd="3" destOrd="0" parTransId="{48374FFD-6CDE-314A-B913-AC4E179C2C7A}" sibTransId="{29B7A34D-EA3A-834E-A223-6F2F0F5B1AC2}"/>
    <dgm:cxn modelId="{9DA3E87F-7B56-1B45-91CC-DCA0CFE20255}" srcId="{497354EA-80F9-F54B-8F88-69A021ACB09A}" destId="{FD3C79E5-5DDC-854F-BF48-5E671320C533}" srcOrd="1" destOrd="0" parTransId="{7C638218-90B7-F240-8C1B-B33A03D50466}" sibTransId="{10B1A2BB-D16B-7E41-BF04-357DFA21562E}"/>
    <dgm:cxn modelId="{CBFF6E8C-E0D7-1345-819B-E48C17A0C775}" srcId="{497354EA-80F9-F54B-8F88-69A021ACB09A}" destId="{EB22645D-9F2F-794C-8A30-EA7625AEA3EB}" srcOrd="4" destOrd="0" parTransId="{34F4209E-6D74-C848-9D25-F1E2F4736C67}" sibTransId="{D7F0CF88-BBE1-2041-B140-5EBE8BE2EB9B}"/>
    <dgm:cxn modelId="{048FFFA8-C918-8E40-9DF8-A740865A1302}" type="presOf" srcId="{497354EA-80F9-F54B-8F88-69A021ACB09A}" destId="{C9BCCD1D-D1E5-CC44-82B9-9864F625B521}" srcOrd="0" destOrd="0" presId="urn:microsoft.com/office/officeart/2005/8/layout/pyramid2"/>
    <dgm:cxn modelId="{32E6A4B6-B6BD-F743-B9D9-6F780795688D}" type="presOf" srcId="{E610D326-E06F-6340-9680-55F99080CB73}" destId="{C060AAF5-EEE6-634D-BA88-912A0A12DAE7}" srcOrd="0" destOrd="0" presId="urn:microsoft.com/office/officeart/2005/8/layout/pyramid2"/>
    <dgm:cxn modelId="{F4B7A9BB-5953-8C46-870B-B0CD7E356CDD}" type="presOf" srcId="{63EEB1D6-1FF3-124D-B4DE-3778E408BFFB}" destId="{3D5BBECD-25E3-8D4A-9A9D-36FE2D747DEA}" srcOrd="0" destOrd="0" presId="urn:microsoft.com/office/officeart/2005/8/layout/pyramid2"/>
    <dgm:cxn modelId="{6AD30CC6-7C46-4548-A05B-082D645E0213}" srcId="{497354EA-80F9-F54B-8F88-69A021ACB09A}" destId="{C505C936-7BF8-9244-9128-3EFDC8F70FA8}" srcOrd="0" destOrd="0" parTransId="{3FBB7A8F-EF5D-6948-8AA1-7D2DA03D369B}" sibTransId="{6FA186CF-F7A8-DC4A-A58C-0E5296D83E0A}"/>
    <dgm:cxn modelId="{CA80D6C6-0BD1-D841-A5F0-D0DF1A88DAA9}" type="presOf" srcId="{58E0A2CF-BE07-3246-AC48-F7E53D9DA186}" destId="{594E5826-C947-D649-8DBA-A91FC40E5EC1}" srcOrd="0" destOrd="0" presId="urn:microsoft.com/office/officeart/2005/8/layout/pyramid2"/>
    <dgm:cxn modelId="{C61356D1-D2A2-D347-8534-377306BBB790}" srcId="{497354EA-80F9-F54B-8F88-69A021ACB09A}" destId="{63EEB1D6-1FF3-124D-B4DE-3778E408BFFB}" srcOrd="5" destOrd="0" parTransId="{A21F8C79-0FD0-E544-BBDB-CF18CAF470D7}" sibTransId="{EBD0332E-C3BD-2745-8481-D185CF41F24D}"/>
    <dgm:cxn modelId="{F4108BDA-3093-8B43-B969-075CA8A61771}" type="presOf" srcId="{F82D3ED0-6B60-4F46-A5D5-811AE6BF8CDA}" destId="{B047A13F-526A-CA4D-99DF-4AB242B45107}" srcOrd="0" destOrd="0" presId="urn:microsoft.com/office/officeart/2005/8/layout/pyramid2"/>
    <dgm:cxn modelId="{439E21FC-804A-294B-AFAF-13585F9C2A75}" srcId="{497354EA-80F9-F54B-8F88-69A021ACB09A}" destId="{E610D326-E06F-6340-9680-55F99080CB73}" srcOrd="2" destOrd="0" parTransId="{06E20F51-6595-A249-8685-3C1EDA8F445D}" sibTransId="{7775FB7F-A36E-0A48-B90A-FE7ECCAE1BBC}"/>
    <dgm:cxn modelId="{960DD60E-F6E9-B642-B40F-04FC4CBC0615}" type="presParOf" srcId="{C9BCCD1D-D1E5-CC44-82B9-9864F625B521}" destId="{87665891-E2B4-4A4C-99D7-EB9AE8A7E9E5}" srcOrd="0" destOrd="0" presId="urn:microsoft.com/office/officeart/2005/8/layout/pyramid2"/>
    <dgm:cxn modelId="{FF5EB189-3A28-F74D-8A15-1F9C533FC591}" type="presParOf" srcId="{C9BCCD1D-D1E5-CC44-82B9-9864F625B521}" destId="{0742D20C-0500-3F41-901D-398DF4E9F80D}" srcOrd="1" destOrd="0" presId="urn:microsoft.com/office/officeart/2005/8/layout/pyramid2"/>
    <dgm:cxn modelId="{D454299A-9E56-5D4C-ACEC-D2F2073F7D01}" type="presParOf" srcId="{0742D20C-0500-3F41-901D-398DF4E9F80D}" destId="{F1D8AB39-31A1-324E-A2B0-30F9B505C8E6}" srcOrd="0" destOrd="0" presId="urn:microsoft.com/office/officeart/2005/8/layout/pyramid2"/>
    <dgm:cxn modelId="{C65697B7-D787-D147-AF3C-A3B5B90369CF}" type="presParOf" srcId="{0742D20C-0500-3F41-901D-398DF4E9F80D}" destId="{D3EB193A-799A-F042-BAC7-A0F6B3AB39BF}" srcOrd="1" destOrd="0" presId="urn:microsoft.com/office/officeart/2005/8/layout/pyramid2"/>
    <dgm:cxn modelId="{F56D1E8F-F328-2E40-A6D4-BB2AADE02E3B}" type="presParOf" srcId="{0742D20C-0500-3F41-901D-398DF4E9F80D}" destId="{00389C6C-05BE-2D45-9188-6222F2078E47}" srcOrd="2" destOrd="0" presId="urn:microsoft.com/office/officeart/2005/8/layout/pyramid2"/>
    <dgm:cxn modelId="{755D58F0-C2AB-7245-B4D1-D1311CEC6FB6}" type="presParOf" srcId="{0742D20C-0500-3F41-901D-398DF4E9F80D}" destId="{BC7EAA5B-038C-A946-9D31-4E03D45CB5AF}" srcOrd="3" destOrd="0" presId="urn:microsoft.com/office/officeart/2005/8/layout/pyramid2"/>
    <dgm:cxn modelId="{F2ED5688-2801-9F40-9AA4-E711B1A0B458}" type="presParOf" srcId="{0742D20C-0500-3F41-901D-398DF4E9F80D}" destId="{C060AAF5-EEE6-634D-BA88-912A0A12DAE7}" srcOrd="4" destOrd="0" presId="urn:microsoft.com/office/officeart/2005/8/layout/pyramid2"/>
    <dgm:cxn modelId="{313C2B8F-938B-384B-8900-2BB1A2528B13}" type="presParOf" srcId="{0742D20C-0500-3F41-901D-398DF4E9F80D}" destId="{FC991EAD-CD5F-9544-AE13-CEB2EC782DD4}" srcOrd="5" destOrd="0" presId="urn:microsoft.com/office/officeart/2005/8/layout/pyramid2"/>
    <dgm:cxn modelId="{72836B64-8A66-9041-95BB-156E074B69E4}" type="presParOf" srcId="{0742D20C-0500-3F41-901D-398DF4E9F80D}" destId="{B047A13F-526A-CA4D-99DF-4AB242B45107}" srcOrd="6" destOrd="0" presId="urn:microsoft.com/office/officeart/2005/8/layout/pyramid2"/>
    <dgm:cxn modelId="{64926CB2-0384-954E-AB39-AD1D9E0799DE}" type="presParOf" srcId="{0742D20C-0500-3F41-901D-398DF4E9F80D}" destId="{2B65BD02-3116-8C4D-B26A-9BDC1A833C71}" srcOrd="7" destOrd="0" presId="urn:microsoft.com/office/officeart/2005/8/layout/pyramid2"/>
    <dgm:cxn modelId="{D104190A-5FE6-4445-A3A3-3A81B74E4571}" type="presParOf" srcId="{0742D20C-0500-3F41-901D-398DF4E9F80D}" destId="{54B03D77-0B2C-9B4E-8A20-A03D50E2AE68}" srcOrd="8" destOrd="0" presId="urn:microsoft.com/office/officeart/2005/8/layout/pyramid2"/>
    <dgm:cxn modelId="{79E85C70-C00E-1D45-8781-3343B4C05447}" type="presParOf" srcId="{0742D20C-0500-3F41-901D-398DF4E9F80D}" destId="{6857219F-71BB-5F4A-9017-4A356C058DD5}" srcOrd="9" destOrd="0" presId="urn:microsoft.com/office/officeart/2005/8/layout/pyramid2"/>
    <dgm:cxn modelId="{EBCD3C7F-C1DF-5E4A-9F9B-12541CD1241C}" type="presParOf" srcId="{0742D20C-0500-3F41-901D-398DF4E9F80D}" destId="{3D5BBECD-25E3-8D4A-9A9D-36FE2D747DEA}" srcOrd="10" destOrd="0" presId="urn:microsoft.com/office/officeart/2005/8/layout/pyramid2"/>
    <dgm:cxn modelId="{97F151CF-782B-2942-BED2-F4DA4A9CFC28}" type="presParOf" srcId="{0742D20C-0500-3F41-901D-398DF4E9F80D}" destId="{84571DDF-A5F5-834A-9D57-BB8792BA3FDC}" srcOrd="11" destOrd="0" presId="urn:microsoft.com/office/officeart/2005/8/layout/pyramid2"/>
    <dgm:cxn modelId="{10C4F93B-BB56-AB46-81D6-082808ACD2A9}" type="presParOf" srcId="{0742D20C-0500-3F41-901D-398DF4E9F80D}" destId="{594E5826-C947-D649-8DBA-A91FC40E5EC1}" srcOrd="12" destOrd="0" presId="urn:microsoft.com/office/officeart/2005/8/layout/pyramid2"/>
    <dgm:cxn modelId="{5A5D468B-26EB-C64A-BA63-3B43CB74A198}" type="presParOf" srcId="{0742D20C-0500-3F41-901D-398DF4E9F80D}" destId="{D2D812F4-0A53-954E-8698-358440240E74}" srcOrd="13"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F39EDB-7A8B-4DAD-8EA0-B30FC57A399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9A18828D-5F3D-4814-A80A-5E32E2A6E069}">
      <dgm:prSet/>
      <dgm:spPr/>
      <dgm:t>
        <a:bodyPr/>
        <a:lstStyle/>
        <a:p>
          <a:r>
            <a:rPr lang="en-US" b="1" dirty="0"/>
            <a:t>Evaluate</a:t>
          </a:r>
          <a:r>
            <a:rPr lang="en-US" dirty="0"/>
            <a:t> cybersecurity posture against policies and - ideally - against recognized standards and best practice recommendations in a systematic, disciplined, and repeatable manner.</a:t>
          </a:r>
          <a:br>
            <a:rPr lang="en-US" dirty="0"/>
          </a:br>
          <a:endParaRPr lang="en-US" dirty="0"/>
        </a:p>
      </dgm:t>
    </dgm:pt>
    <dgm:pt modelId="{1A882648-F5E9-4739-87D0-FB9651F6C2BF}" type="parTrans" cxnId="{1F4656FB-74A6-47DB-8AB1-ABF52F5AD1C4}">
      <dgm:prSet/>
      <dgm:spPr/>
      <dgm:t>
        <a:bodyPr/>
        <a:lstStyle/>
        <a:p>
          <a:endParaRPr lang="en-US"/>
        </a:p>
      </dgm:t>
    </dgm:pt>
    <dgm:pt modelId="{56EEE765-D6CD-4E36-BA5B-12D4A25FBEDE}" type="sibTrans" cxnId="{1F4656FB-74A6-47DB-8AB1-ABF52F5AD1C4}">
      <dgm:prSet/>
      <dgm:spPr/>
      <dgm:t>
        <a:bodyPr/>
        <a:lstStyle/>
        <a:p>
          <a:endParaRPr lang="en-US"/>
        </a:p>
      </dgm:t>
    </dgm:pt>
    <dgm:pt modelId="{CA796942-24E5-46B0-BAA7-643D23FF6E6D}">
      <dgm:prSet/>
      <dgm:spPr/>
      <dgm:t>
        <a:bodyPr/>
        <a:lstStyle/>
        <a:p>
          <a:r>
            <a:rPr lang="en-US" b="1" dirty="0"/>
            <a:t>Guide</a:t>
          </a:r>
          <a:r>
            <a:rPr lang="en-US" dirty="0"/>
            <a:t> asset owners and operators through a systematic process to evaluate their operational technology and information technology network security practices against major threats.</a:t>
          </a:r>
          <a:br>
            <a:rPr lang="en-US" dirty="0"/>
          </a:br>
          <a:endParaRPr lang="en-US" dirty="0"/>
        </a:p>
      </dgm:t>
    </dgm:pt>
    <dgm:pt modelId="{BEEF6623-EDF3-4349-8B3C-1DB4A8B8F8AE}" type="parTrans" cxnId="{CE0063AC-89E8-4C04-970A-1811E366FCB5}">
      <dgm:prSet/>
      <dgm:spPr/>
      <dgm:t>
        <a:bodyPr/>
        <a:lstStyle/>
        <a:p>
          <a:endParaRPr lang="en-US"/>
        </a:p>
      </dgm:t>
    </dgm:pt>
    <dgm:pt modelId="{1AB58882-2A04-406D-8DB7-ACFF0945C10D}" type="sibTrans" cxnId="{CE0063AC-89E8-4C04-970A-1811E366FCB5}">
      <dgm:prSet/>
      <dgm:spPr/>
      <dgm:t>
        <a:bodyPr/>
        <a:lstStyle/>
        <a:p>
          <a:endParaRPr lang="en-US"/>
        </a:p>
      </dgm:t>
    </dgm:pt>
    <dgm:pt modelId="{B9C30A5C-2A4F-44E6-8B68-A0C42E12EB81}">
      <dgm:prSet/>
      <dgm:spPr/>
      <dgm:t>
        <a:bodyPr/>
        <a:lstStyle/>
        <a:p>
          <a:r>
            <a:rPr lang="en-US" b="1" dirty="0"/>
            <a:t>Provide</a:t>
          </a:r>
          <a:r>
            <a:rPr lang="en-US" dirty="0"/>
            <a:t> an analysis dashboard with graphs and tables that present the assessment results in both summary and detailed form.</a:t>
          </a:r>
        </a:p>
      </dgm:t>
    </dgm:pt>
    <dgm:pt modelId="{7D001929-E486-4210-9D2B-2677E89F5B1F}" type="parTrans" cxnId="{73139F1B-6124-4590-A5C9-5E56888A1FEC}">
      <dgm:prSet/>
      <dgm:spPr/>
      <dgm:t>
        <a:bodyPr/>
        <a:lstStyle/>
        <a:p>
          <a:endParaRPr lang="en-US"/>
        </a:p>
      </dgm:t>
    </dgm:pt>
    <dgm:pt modelId="{2FDE1FFF-5F56-427E-98AC-096CD5A25E95}" type="sibTrans" cxnId="{73139F1B-6124-4590-A5C9-5E56888A1FEC}">
      <dgm:prSet/>
      <dgm:spPr/>
      <dgm:t>
        <a:bodyPr/>
        <a:lstStyle/>
        <a:p>
          <a:endParaRPr lang="en-US"/>
        </a:p>
      </dgm:t>
    </dgm:pt>
    <dgm:pt modelId="{28DCC45D-AB6C-674F-B099-C7E799A11DF7}" type="pres">
      <dgm:prSet presAssocID="{D5F39EDB-7A8B-4DAD-8EA0-B30FC57A399A}" presName="vert0" presStyleCnt="0">
        <dgm:presLayoutVars>
          <dgm:dir/>
          <dgm:animOne val="branch"/>
          <dgm:animLvl val="lvl"/>
        </dgm:presLayoutVars>
      </dgm:prSet>
      <dgm:spPr/>
    </dgm:pt>
    <dgm:pt modelId="{B3C50EC9-7B0E-7244-B023-815B1EEE22FF}" type="pres">
      <dgm:prSet presAssocID="{9A18828D-5F3D-4814-A80A-5E32E2A6E069}" presName="thickLine" presStyleLbl="alignNode1" presStyleIdx="0" presStyleCnt="3"/>
      <dgm:spPr/>
    </dgm:pt>
    <dgm:pt modelId="{172679DF-3895-D74B-9BCB-F01097EED9B0}" type="pres">
      <dgm:prSet presAssocID="{9A18828D-5F3D-4814-A80A-5E32E2A6E069}" presName="horz1" presStyleCnt="0"/>
      <dgm:spPr/>
    </dgm:pt>
    <dgm:pt modelId="{FAAE3004-FD35-BB48-822F-CF605A54DCB1}" type="pres">
      <dgm:prSet presAssocID="{9A18828D-5F3D-4814-A80A-5E32E2A6E069}" presName="tx1" presStyleLbl="revTx" presStyleIdx="0" presStyleCnt="3"/>
      <dgm:spPr/>
    </dgm:pt>
    <dgm:pt modelId="{68D20753-51E2-0F4B-B48A-920E58BC5985}" type="pres">
      <dgm:prSet presAssocID="{9A18828D-5F3D-4814-A80A-5E32E2A6E069}" presName="vert1" presStyleCnt="0"/>
      <dgm:spPr/>
    </dgm:pt>
    <dgm:pt modelId="{C5CB4331-5F27-B049-8EED-FD0BB27A8706}" type="pres">
      <dgm:prSet presAssocID="{CA796942-24E5-46B0-BAA7-643D23FF6E6D}" presName="thickLine" presStyleLbl="alignNode1" presStyleIdx="1" presStyleCnt="3"/>
      <dgm:spPr/>
    </dgm:pt>
    <dgm:pt modelId="{1B04C743-43AA-C04E-812D-E4C082D6AC5D}" type="pres">
      <dgm:prSet presAssocID="{CA796942-24E5-46B0-BAA7-643D23FF6E6D}" presName="horz1" presStyleCnt="0"/>
      <dgm:spPr/>
    </dgm:pt>
    <dgm:pt modelId="{425625C9-A3A2-8A43-B079-05ECC51374D7}" type="pres">
      <dgm:prSet presAssocID="{CA796942-24E5-46B0-BAA7-643D23FF6E6D}" presName="tx1" presStyleLbl="revTx" presStyleIdx="1" presStyleCnt="3"/>
      <dgm:spPr/>
    </dgm:pt>
    <dgm:pt modelId="{6B0AA2FF-A760-CA4D-ABE6-9CC909D9B71B}" type="pres">
      <dgm:prSet presAssocID="{CA796942-24E5-46B0-BAA7-643D23FF6E6D}" presName="vert1" presStyleCnt="0"/>
      <dgm:spPr/>
    </dgm:pt>
    <dgm:pt modelId="{BB2802BD-EBAB-274E-8D99-B535DDBD43F7}" type="pres">
      <dgm:prSet presAssocID="{B9C30A5C-2A4F-44E6-8B68-A0C42E12EB81}" presName="thickLine" presStyleLbl="alignNode1" presStyleIdx="2" presStyleCnt="3"/>
      <dgm:spPr/>
    </dgm:pt>
    <dgm:pt modelId="{B05F9491-E52A-5B4D-AF36-9DA53C341935}" type="pres">
      <dgm:prSet presAssocID="{B9C30A5C-2A4F-44E6-8B68-A0C42E12EB81}" presName="horz1" presStyleCnt="0"/>
      <dgm:spPr/>
    </dgm:pt>
    <dgm:pt modelId="{ACBD7F29-0F64-3B4C-9281-DCA1CA2E60EB}" type="pres">
      <dgm:prSet presAssocID="{B9C30A5C-2A4F-44E6-8B68-A0C42E12EB81}" presName="tx1" presStyleLbl="revTx" presStyleIdx="2" presStyleCnt="3"/>
      <dgm:spPr/>
    </dgm:pt>
    <dgm:pt modelId="{E571A6BE-53E8-9A4E-9BFA-549803FF7064}" type="pres">
      <dgm:prSet presAssocID="{B9C30A5C-2A4F-44E6-8B68-A0C42E12EB81}" presName="vert1" presStyleCnt="0"/>
      <dgm:spPr/>
    </dgm:pt>
  </dgm:ptLst>
  <dgm:cxnLst>
    <dgm:cxn modelId="{9849DA0C-FEB9-0042-AFC6-AF06FEED13F6}" type="presOf" srcId="{B9C30A5C-2A4F-44E6-8B68-A0C42E12EB81}" destId="{ACBD7F29-0F64-3B4C-9281-DCA1CA2E60EB}" srcOrd="0" destOrd="0" presId="urn:microsoft.com/office/officeart/2008/layout/LinedList"/>
    <dgm:cxn modelId="{73139F1B-6124-4590-A5C9-5E56888A1FEC}" srcId="{D5F39EDB-7A8B-4DAD-8EA0-B30FC57A399A}" destId="{B9C30A5C-2A4F-44E6-8B68-A0C42E12EB81}" srcOrd="2" destOrd="0" parTransId="{7D001929-E486-4210-9D2B-2677E89F5B1F}" sibTransId="{2FDE1FFF-5F56-427E-98AC-096CD5A25E95}"/>
    <dgm:cxn modelId="{20DD4276-C8E5-7449-BC12-B7BE58E8AE20}" type="presOf" srcId="{9A18828D-5F3D-4814-A80A-5E32E2A6E069}" destId="{FAAE3004-FD35-BB48-822F-CF605A54DCB1}" srcOrd="0" destOrd="0" presId="urn:microsoft.com/office/officeart/2008/layout/LinedList"/>
    <dgm:cxn modelId="{6526048B-F677-994B-AC4A-1F5097E46E68}" type="presOf" srcId="{D5F39EDB-7A8B-4DAD-8EA0-B30FC57A399A}" destId="{28DCC45D-AB6C-674F-B099-C7E799A11DF7}" srcOrd="0" destOrd="0" presId="urn:microsoft.com/office/officeart/2008/layout/LinedList"/>
    <dgm:cxn modelId="{CE0063AC-89E8-4C04-970A-1811E366FCB5}" srcId="{D5F39EDB-7A8B-4DAD-8EA0-B30FC57A399A}" destId="{CA796942-24E5-46B0-BAA7-643D23FF6E6D}" srcOrd="1" destOrd="0" parTransId="{BEEF6623-EDF3-4349-8B3C-1DB4A8B8F8AE}" sibTransId="{1AB58882-2A04-406D-8DB7-ACFF0945C10D}"/>
    <dgm:cxn modelId="{93271EF6-F33B-B34A-9499-A455F910BF66}" type="presOf" srcId="{CA796942-24E5-46B0-BAA7-643D23FF6E6D}" destId="{425625C9-A3A2-8A43-B079-05ECC51374D7}" srcOrd="0" destOrd="0" presId="urn:microsoft.com/office/officeart/2008/layout/LinedList"/>
    <dgm:cxn modelId="{1F4656FB-74A6-47DB-8AB1-ABF52F5AD1C4}" srcId="{D5F39EDB-7A8B-4DAD-8EA0-B30FC57A399A}" destId="{9A18828D-5F3D-4814-A80A-5E32E2A6E069}" srcOrd="0" destOrd="0" parTransId="{1A882648-F5E9-4739-87D0-FB9651F6C2BF}" sibTransId="{56EEE765-D6CD-4E36-BA5B-12D4A25FBEDE}"/>
    <dgm:cxn modelId="{B9C3FBDE-3087-F34A-A5FA-135E369CAA44}" type="presParOf" srcId="{28DCC45D-AB6C-674F-B099-C7E799A11DF7}" destId="{B3C50EC9-7B0E-7244-B023-815B1EEE22FF}" srcOrd="0" destOrd="0" presId="urn:microsoft.com/office/officeart/2008/layout/LinedList"/>
    <dgm:cxn modelId="{677F2766-AE78-B94E-9285-8EABC1A1D0D5}" type="presParOf" srcId="{28DCC45D-AB6C-674F-B099-C7E799A11DF7}" destId="{172679DF-3895-D74B-9BCB-F01097EED9B0}" srcOrd="1" destOrd="0" presId="urn:microsoft.com/office/officeart/2008/layout/LinedList"/>
    <dgm:cxn modelId="{8BA02528-3A72-BC4F-846E-2428F6148DED}" type="presParOf" srcId="{172679DF-3895-D74B-9BCB-F01097EED9B0}" destId="{FAAE3004-FD35-BB48-822F-CF605A54DCB1}" srcOrd="0" destOrd="0" presId="urn:microsoft.com/office/officeart/2008/layout/LinedList"/>
    <dgm:cxn modelId="{DE3CA9AF-21FF-D840-A4FE-7D36E1F91AC3}" type="presParOf" srcId="{172679DF-3895-D74B-9BCB-F01097EED9B0}" destId="{68D20753-51E2-0F4B-B48A-920E58BC5985}" srcOrd="1" destOrd="0" presId="urn:microsoft.com/office/officeart/2008/layout/LinedList"/>
    <dgm:cxn modelId="{A9563D4B-50C4-AC4A-8152-A5DDF57966B6}" type="presParOf" srcId="{28DCC45D-AB6C-674F-B099-C7E799A11DF7}" destId="{C5CB4331-5F27-B049-8EED-FD0BB27A8706}" srcOrd="2" destOrd="0" presId="urn:microsoft.com/office/officeart/2008/layout/LinedList"/>
    <dgm:cxn modelId="{7E006E33-28F4-C247-9F1F-D4474CC44DF1}" type="presParOf" srcId="{28DCC45D-AB6C-674F-B099-C7E799A11DF7}" destId="{1B04C743-43AA-C04E-812D-E4C082D6AC5D}" srcOrd="3" destOrd="0" presId="urn:microsoft.com/office/officeart/2008/layout/LinedList"/>
    <dgm:cxn modelId="{FE4658DA-9C42-8C42-9C97-D786EEEF271C}" type="presParOf" srcId="{1B04C743-43AA-C04E-812D-E4C082D6AC5D}" destId="{425625C9-A3A2-8A43-B079-05ECC51374D7}" srcOrd="0" destOrd="0" presId="urn:microsoft.com/office/officeart/2008/layout/LinedList"/>
    <dgm:cxn modelId="{5542AF7C-65E2-4D4C-96FC-0AB6A1778260}" type="presParOf" srcId="{1B04C743-43AA-C04E-812D-E4C082D6AC5D}" destId="{6B0AA2FF-A760-CA4D-ABE6-9CC909D9B71B}" srcOrd="1" destOrd="0" presId="urn:microsoft.com/office/officeart/2008/layout/LinedList"/>
    <dgm:cxn modelId="{A4F8AD4E-EA86-9B4C-A683-5B63DE859940}" type="presParOf" srcId="{28DCC45D-AB6C-674F-B099-C7E799A11DF7}" destId="{BB2802BD-EBAB-274E-8D99-B535DDBD43F7}" srcOrd="4" destOrd="0" presId="urn:microsoft.com/office/officeart/2008/layout/LinedList"/>
    <dgm:cxn modelId="{B8299085-80EC-DD4E-BABA-EFCDF5C6DFD8}" type="presParOf" srcId="{28DCC45D-AB6C-674F-B099-C7E799A11DF7}" destId="{B05F9491-E52A-5B4D-AF36-9DA53C341935}" srcOrd="5" destOrd="0" presId="urn:microsoft.com/office/officeart/2008/layout/LinedList"/>
    <dgm:cxn modelId="{FD017C24-79DC-6743-A71B-7DF0A205A90C}" type="presParOf" srcId="{B05F9491-E52A-5B4D-AF36-9DA53C341935}" destId="{ACBD7F29-0F64-3B4C-9281-DCA1CA2E60EB}" srcOrd="0" destOrd="0" presId="urn:microsoft.com/office/officeart/2008/layout/LinedList"/>
    <dgm:cxn modelId="{5FB02D5E-2D06-C745-8B6A-1119A186C099}" type="presParOf" srcId="{B05F9491-E52A-5B4D-AF36-9DA53C341935}" destId="{E571A6BE-53E8-9A4E-9BFA-549803FF7064}"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F8565E-A359-0740-A741-B3A19F8BA25F}"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F5255020-A287-B141-8922-7A7489C7FDE8}">
      <dgm:prSet/>
      <dgm:spPr/>
      <dgm:t>
        <a:bodyPr/>
        <a:lstStyle/>
        <a:p>
          <a:r>
            <a:rPr lang="en-US" dirty="0"/>
            <a:t>Understand</a:t>
          </a:r>
        </a:p>
      </dgm:t>
    </dgm:pt>
    <dgm:pt modelId="{CE313796-9B3E-8B4A-929F-F41DA55CCE89}" type="parTrans" cxnId="{9DD764FF-F9FF-524E-92CA-8707DA1589FF}">
      <dgm:prSet/>
      <dgm:spPr/>
      <dgm:t>
        <a:bodyPr/>
        <a:lstStyle/>
        <a:p>
          <a:endParaRPr lang="en-US"/>
        </a:p>
      </dgm:t>
    </dgm:pt>
    <dgm:pt modelId="{75131C82-2F5B-F04B-8783-08BE34E9F683}" type="sibTrans" cxnId="{9DD764FF-F9FF-524E-92CA-8707DA1589FF}">
      <dgm:prSet/>
      <dgm:spPr/>
      <dgm:t>
        <a:bodyPr/>
        <a:lstStyle/>
        <a:p>
          <a:endParaRPr lang="en-US"/>
        </a:p>
      </dgm:t>
    </dgm:pt>
    <dgm:pt modelId="{954846B8-36E9-454B-9CED-5B01B2D147AA}">
      <dgm:prSet/>
      <dgm:spPr/>
      <dgm:t>
        <a:bodyPr/>
        <a:lstStyle/>
        <a:p>
          <a:r>
            <a:rPr lang="en-US" dirty="0"/>
            <a:t>Inventory people, systems, and environments.</a:t>
          </a:r>
        </a:p>
      </dgm:t>
    </dgm:pt>
    <dgm:pt modelId="{6AC51EC8-533F-914E-83FE-D0F6A27CEE90}" type="parTrans" cxnId="{CA3B4F6F-4A7E-344E-9E34-198E8BEFD883}">
      <dgm:prSet/>
      <dgm:spPr/>
      <dgm:t>
        <a:bodyPr/>
        <a:lstStyle/>
        <a:p>
          <a:endParaRPr lang="en-US"/>
        </a:p>
      </dgm:t>
    </dgm:pt>
    <dgm:pt modelId="{67867CFB-F31B-B14B-823D-BFC6C666153D}" type="sibTrans" cxnId="{CA3B4F6F-4A7E-344E-9E34-198E8BEFD883}">
      <dgm:prSet/>
      <dgm:spPr/>
      <dgm:t>
        <a:bodyPr/>
        <a:lstStyle/>
        <a:p>
          <a:endParaRPr lang="en-US"/>
        </a:p>
      </dgm:t>
    </dgm:pt>
    <dgm:pt modelId="{F27BC1AE-3628-314B-8A8A-14BA9DFF5A18}">
      <dgm:prSet/>
      <dgm:spPr/>
      <dgm:t>
        <a:bodyPr/>
        <a:lstStyle/>
        <a:p>
          <a:r>
            <a:rPr lang="en-US" dirty="0"/>
            <a:t>Develop</a:t>
          </a:r>
        </a:p>
      </dgm:t>
    </dgm:pt>
    <dgm:pt modelId="{70C42EEE-DF18-EB4D-A485-C9596CFD3856}" type="parTrans" cxnId="{089A14EE-DAED-344A-881B-FF7B1E54F8D7}">
      <dgm:prSet/>
      <dgm:spPr/>
      <dgm:t>
        <a:bodyPr/>
        <a:lstStyle/>
        <a:p>
          <a:endParaRPr lang="en-US"/>
        </a:p>
      </dgm:t>
    </dgm:pt>
    <dgm:pt modelId="{2DE20F77-247C-074B-80A7-B58C8267A247}" type="sibTrans" cxnId="{089A14EE-DAED-344A-881B-FF7B1E54F8D7}">
      <dgm:prSet/>
      <dgm:spPr/>
      <dgm:t>
        <a:bodyPr/>
        <a:lstStyle/>
        <a:p>
          <a:endParaRPr lang="en-US"/>
        </a:p>
      </dgm:t>
    </dgm:pt>
    <dgm:pt modelId="{35A0031C-FB29-024A-ADF4-B57811075F60}">
      <dgm:prSet/>
      <dgm:spPr/>
      <dgm:t>
        <a:bodyPr/>
        <a:lstStyle/>
        <a:p>
          <a:r>
            <a:rPr lang="en-US" dirty="0"/>
            <a:t>Plan for scenarios</a:t>
          </a:r>
        </a:p>
      </dgm:t>
    </dgm:pt>
    <dgm:pt modelId="{B7C32F3B-7048-1F40-8F55-2394B8673966}" type="parTrans" cxnId="{C0BC3DB7-48F7-8947-A3AC-6788C6977C88}">
      <dgm:prSet/>
      <dgm:spPr/>
      <dgm:t>
        <a:bodyPr/>
        <a:lstStyle/>
        <a:p>
          <a:endParaRPr lang="en-US"/>
        </a:p>
      </dgm:t>
    </dgm:pt>
    <dgm:pt modelId="{E43A4119-38A9-3842-BE74-307694A39741}" type="sibTrans" cxnId="{C0BC3DB7-48F7-8947-A3AC-6788C6977C88}">
      <dgm:prSet/>
      <dgm:spPr/>
      <dgm:t>
        <a:bodyPr/>
        <a:lstStyle/>
        <a:p>
          <a:endParaRPr lang="en-US"/>
        </a:p>
      </dgm:t>
    </dgm:pt>
    <dgm:pt modelId="{2724A7C8-6FC9-4148-BCF7-1A5B48C60819}">
      <dgm:prSet/>
      <dgm:spPr/>
      <dgm:t>
        <a:bodyPr/>
        <a:lstStyle/>
        <a:p>
          <a:r>
            <a:rPr lang="en-US" dirty="0"/>
            <a:t>Safeguard</a:t>
          </a:r>
        </a:p>
      </dgm:t>
    </dgm:pt>
    <dgm:pt modelId="{8E03AFA3-0858-4A44-99C4-97553FDB187D}" type="parTrans" cxnId="{24DA441B-7F13-2C4F-A166-8E629A0EFF0A}">
      <dgm:prSet/>
      <dgm:spPr/>
      <dgm:t>
        <a:bodyPr/>
        <a:lstStyle/>
        <a:p>
          <a:endParaRPr lang="en-US"/>
        </a:p>
      </dgm:t>
    </dgm:pt>
    <dgm:pt modelId="{F7367971-4DF2-9042-B56D-D458125A4C9B}" type="sibTrans" cxnId="{24DA441B-7F13-2C4F-A166-8E629A0EFF0A}">
      <dgm:prSet/>
      <dgm:spPr/>
      <dgm:t>
        <a:bodyPr/>
        <a:lstStyle/>
        <a:p>
          <a:endParaRPr lang="en-US"/>
        </a:p>
      </dgm:t>
    </dgm:pt>
    <dgm:pt modelId="{91F0EC6E-B6D6-EE40-B053-26AD268F3EFD}">
      <dgm:prSet/>
      <dgm:spPr/>
      <dgm:t>
        <a:bodyPr/>
        <a:lstStyle/>
        <a:p>
          <a:r>
            <a:rPr lang="en-US" dirty="0"/>
            <a:t>Prevent events.</a:t>
          </a:r>
        </a:p>
      </dgm:t>
    </dgm:pt>
    <dgm:pt modelId="{AEB32A93-AD12-2444-939B-06506532325E}" type="parTrans" cxnId="{19A05FF6-9CA5-5348-89D4-E47CF4F5748E}">
      <dgm:prSet/>
      <dgm:spPr/>
      <dgm:t>
        <a:bodyPr/>
        <a:lstStyle/>
        <a:p>
          <a:endParaRPr lang="en-US"/>
        </a:p>
      </dgm:t>
    </dgm:pt>
    <dgm:pt modelId="{F60FB968-FAC7-A44F-A6BB-3491D52FB926}" type="sibTrans" cxnId="{19A05FF6-9CA5-5348-89D4-E47CF4F5748E}">
      <dgm:prSet/>
      <dgm:spPr/>
      <dgm:t>
        <a:bodyPr/>
        <a:lstStyle/>
        <a:p>
          <a:endParaRPr lang="en-US"/>
        </a:p>
      </dgm:t>
    </dgm:pt>
    <dgm:pt modelId="{EE5147CF-0A37-5C4F-9BC9-374978530726}">
      <dgm:prSet/>
      <dgm:spPr/>
      <dgm:t>
        <a:bodyPr/>
        <a:lstStyle/>
        <a:p>
          <a:r>
            <a:rPr lang="en-US" dirty="0"/>
            <a:t>Detect events early.</a:t>
          </a:r>
        </a:p>
      </dgm:t>
    </dgm:pt>
    <dgm:pt modelId="{D7AC732A-A443-D74A-85F2-6641B00BCCB2}" type="parTrans" cxnId="{70FF3680-ACCE-A44C-9C38-0B2C09F6473C}">
      <dgm:prSet/>
      <dgm:spPr/>
      <dgm:t>
        <a:bodyPr/>
        <a:lstStyle/>
        <a:p>
          <a:endParaRPr lang="en-US"/>
        </a:p>
      </dgm:t>
    </dgm:pt>
    <dgm:pt modelId="{94F91862-0EA8-DE44-B11B-A68D94D1F75B}" type="sibTrans" cxnId="{70FF3680-ACCE-A44C-9C38-0B2C09F6473C}">
      <dgm:prSet/>
      <dgm:spPr/>
      <dgm:t>
        <a:bodyPr/>
        <a:lstStyle/>
        <a:p>
          <a:endParaRPr lang="en-US"/>
        </a:p>
      </dgm:t>
    </dgm:pt>
    <dgm:pt modelId="{AA9DFE04-F8FB-134C-88A4-8086F41C757C}">
      <dgm:prSet/>
      <dgm:spPr/>
      <dgm:t>
        <a:bodyPr/>
        <a:lstStyle/>
        <a:p>
          <a:r>
            <a:rPr lang="en-US" dirty="0"/>
            <a:t>Respond methodically and effectively.</a:t>
          </a:r>
        </a:p>
      </dgm:t>
    </dgm:pt>
    <dgm:pt modelId="{909894A8-69DC-C74F-AF91-E9A1F76B71D1}" type="parTrans" cxnId="{3F46916E-8F53-A14D-94D4-29E127FB4213}">
      <dgm:prSet/>
      <dgm:spPr/>
      <dgm:t>
        <a:bodyPr/>
        <a:lstStyle/>
        <a:p>
          <a:endParaRPr lang="en-US"/>
        </a:p>
      </dgm:t>
    </dgm:pt>
    <dgm:pt modelId="{6BCE8759-6B49-8E4F-8DDA-CF7C8DB5F33A}" type="sibTrans" cxnId="{3F46916E-8F53-A14D-94D4-29E127FB4213}">
      <dgm:prSet/>
      <dgm:spPr/>
      <dgm:t>
        <a:bodyPr/>
        <a:lstStyle/>
        <a:p>
          <a:endParaRPr lang="en-US"/>
        </a:p>
      </dgm:t>
    </dgm:pt>
    <dgm:pt modelId="{9C0D2A73-BA87-2A49-9E83-EE0E9F50C328}">
      <dgm:prSet/>
      <dgm:spPr/>
      <dgm:t>
        <a:bodyPr/>
        <a:lstStyle/>
        <a:p>
          <a:r>
            <a:rPr lang="en-US" dirty="0"/>
            <a:t>Confirm</a:t>
          </a:r>
        </a:p>
      </dgm:t>
    </dgm:pt>
    <dgm:pt modelId="{21F3DB7C-D845-2144-878A-CA9515B7C57C}" type="parTrans" cxnId="{4AE0E27A-D2F8-7243-BD5A-712DDBECC586}">
      <dgm:prSet/>
      <dgm:spPr/>
      <dgm:t>
        <a:bodyPr/>
        <a:lstStyle/>
        <a:p>
          <a:endParaRPr lang="en-US"/>
        </a:p>
      </dgm:t>
    </dgm:pt>
    <dgm:pt modelId="{26E7198B-DE12-5F49-B086-BF2B20D83EB6}" type="sibTrans" cxnId="{4AE0E27A-D2F8-7243-BD5A-712DDBECC586}">
      <dgm:prSet/>
      <dgm:spPr/>
      <dgm:t>
        <a:bodyPr/>
        <a:lstStyle/>
        <a:p>
          <a:endParaRPr lang="en-US"/>
        </a:p>
      </dgm:t>
    </dgm:pt>
    <dgm:pt modelId="{0CEF5B48-D039-5245-AE95-81F444035BCF}">
      <dgm:prSet/>
      <dgm:spPr/>
      <dgm:t>
        <a:bodyPr/>
        <a:lstStyle/>
        <a:p>
          <a:r>
            <a:rPr lang="en-US" dirty="0"/>
            <a:t>Verify safeguards are working.</a:t>
          </a:r>
        </a:p>
      </dgm:t>
    </dgm:pt>
    <dgm:pt modelId="{48839857-58A4-E047-B925-CA798575E7FB}" type="parTrans" cxnId="{88359D76-7A2D-DA4C-B8E3-69B30DA90D79}">
      <dgm:prSet/>
      <dgm:spPr/>
      <dgm:t>
        <a:bodyPr/>
        <a:lstStyle/>
        <a:p>
          <a:endParaRPr lang="en-US"/>
        </a:p>
      </dgm:t>
    </dgm:pt>
    <dgm:pt modelId="{04F6AADF-9A84-5741-8AE1-DCD533E980E4}" type="sibTrans" cxnId="{88359D76-7A2D-DA4C-B8E3-69B30DA90D79}">
      <dgm:prSet/>
      <dgm:spPr/>
      <dgm:t>
        <a:bodyPr/>
        <a:lstStyle/>
        <a:p>
          <a:endParaRPr lang="en-US"/>
        </a:p>
      </dgm:t>
    </dgm:pt>
    <dgm:pt modelId="{C80F28C2-B17C-8E4B-99FD-841F601B2D28}">
      <dgm:prSet/>
      <dgm:spPr/>
      <dgm:t>
        <a:bodyPr/>
        <a:lstStyle/>
        <a:p>
          <a:r>
            <a:rPr lang="en-US" dirty="0"/>
            <a:t>Learn</a:t>
          </a:r>
        </a:p>
      </dgm:t>
    </dgm:pt>
    <dgm:pt modelId="{667331C3-E9D0-0844-9816-A1D08A0BA990}" type="parTrans" cxnId="{C3F3FC47-1CE1-814D-B8A5-CF35726066B4}">
      <dgm:prSet/>
      <dgm:spPr/>
      <dgm:t>
        <a:bodyPr/>
        <a:lstStyle/>
        <a:p>
          <a:endParaRPr lang="en-US"/>
        </a:p>
      </dgm:t>
    </dgm:pt>
    <dgm:pt modelId="{4A8CC767-3871-4E4B-84E6-65B67A60759E}" type="sibTrans" cxnId="{C3F3FC47-1CE1-814D-B8A5-CF35726066B4}">
      <dgm:prSet/>
      <dgm:spPr/>
      <dgm:t>
        <a:bodyPr/>
        <a:lstStyle/>
        <a:p>
          <a:endParaRPr lang="en-US"/>
        </a:p>
      </dgm:t>
    </dgm:pt>
    <dgm:pt modelId="{40C24921-59C7-FA4B-B65E-ED7F7744CB3E}">
      <dgm:prSet/>
      <dgm:spPr/>
      <dgm:t>
        <a:bodyPr/>
        <a:lstStyle/>
        <a:p>
          <a:r>
            <a:rPr lang="en-US" dirty="0"/>
            <a:t>Use reports, detections, events, and audits to inform understanding and adjust for changing climate.</a:t>
          </a:r>
        </a:p>
      </dgm:t>
    </dgm:pt>
    <dgm:pt modelId="{7BE1533C-50F4-4C49-A4AF-13D80B2D528C}" type="parTrans" cxnId="{9B4304EE-6E53-854F-A643-7F54BFE45F91}">
      <dgm:prSet/>
      <dgm:spPr/>
      <dgm:t>
        <a:bodyPr/>
        <a:lstStyle/>
        <a:p>
          <a:endParaRPr lang="en-US"/>
        </a:p>
      </dgm:t>
    </dgm:pt>
    <dgm:pt modelId="{A61889C2-0C56-744C-9195-B35E515C53AC}" type="sibTrans" cxnId="{9B4304EE-6E53-854F-A643-7F54BFE45F91}">
      <dgm:prSet/>
      <dgm:spPr/>
      <dgm:t>
        <a:bodyPr/>
        <a:lstStyle/>
        <a:p>
          <a:endParaRPr lang="en-US"/>
        </a:p>
      </dgm:t>
    </dgm:pt>
    <dgm:pt modelId="{0EA8A8F3-1D0B-624B-9485-1AD8C6E78ACB}">
      <dgm:prSet/>
      <dgm:spPr/>
      <dgm:t>
        <a:bodyPr/>
        <a:lstStyle/>
        <a:p>
          <a:r>
            <a:rPr lang="en-US" dirty="0"/>
            <a:t>Prioritize</a:t>
          </a:r>
        </a:p>
      </dgm:t>
    </dgm:pt>
    <dgm:pt modelId="{0D31710E-D536-5949-A885-E3178042FB0D}" type="parTrans" cxnId="{6BE402F6-E74F-204C-9E80-9621B095A8A8}">
      <dgm:prSet/>
      <dgm:spPr/>
      <dgm:t>
        <a:bodyPr/>
        <a:lstStyle/>
        <a:p>
          <a:endParaRPr lang="en-US"/>
        </a:p>
      </dgm:t>
    </dgm:pt>
    <dgm:pt modelId="{08E74D0F-86BF-7E44-BBEA-99CBB180BAB9}" type="sibTrans" cxnId="{6BE402F6-E74F-204C-9E80-9621B095A8A8}">
      <dgm:prSet/>
      <dgm:spPr/>
      <dgm:t>
        <a:bodyPr/>
        <a:lstStyle/>
        <a:p>
          <a:endParaRPr lang="en-US"/>
        </a:p>
      </dgm:t>
    </dgm:pt>
    <dgm:pt modelId="{009ACA4B-1D0D-2D43-892D-89A89155576E}">
      <dgm:prSet/>
      <dgm:spPr/>
      <dgm:t>
        <a:bodyPr/>
        <a:lstStyle/>
        <a:p>
          <a:r>
            <a:rPr lang="en-US" dirty="0"/>
            <a:t>Form a strategy</a:t>
          </a:r>
        </a:p>
      </dgm:t>
    </dgm:pt>
    <dgm:pt modelId="{D33E9CE6-51F0-1F41-AAA5-E399C4FCAA45}" type="parTrans" cxnId="{0DC6578E-DF7C-B946-AF31-C9B96EDAF575}">
      <dgm:prSet/>
      <dgm:spPr/>
      <dgm:t>
        <a:bodyPr/>
        <a:lstStyle/>
        <a:p>
          <a:endParaRPr lang="en-US"/>
        </a:p>
      </dgm:t>
    </dgm:pt>
    <dgm:pt modelId="{B525EB7E-BFA1-E440-8926-D4198B600F85}" type="sibTrans" cxnId="{0DC6578E-DF7C-B946-AF31-C9B96EDAF575}">
      <dgm:prSet/>
      <dgm:spPr/>
      <dgm:t>
        <a:bodyPr/>
        <a:lstStyle/>
        <a:p>
          <a:endParaRPr lang="en-US"/>
        </a:p>
      </dgm:t>
    </dgm:pt>
    <dgm:pt modelId="{C93189EE-8693-D64F-B95F-0CFD03BBA6D5}">
      <dgm:prSet/>
      <dgm:spPr/>
      <dgm:t>
        <a:bodyPr/>
        <a:lstStyle/>
        <a:p>
          <a:r>
            <a:rPr lang="en-US" dirty="0"/>
            <a:t>Design appropriate policies</a:t>
          </a:r>
        </a:p>
      </dgm:t>
    </dgm:pt>
    <dgm:pt modelId="{8994504D-CAEA-A745-AD7D-4F019D658378}" type="parTrans" cxnId="{CBDC68C5-9BF1-0242-9999-9F307C09C863}">
      <dgm:prSet/>
      <dgm:spPr/>
      <dgm:t>
        <a:bodyPr/>
        <a:lstStyle/>
        <a:p>
          <a:endParaRPr lang="en-US"/>
        </a:p>
      </dgm:t>
    </dgm:pt>
    <dgm:pt modelId="{21761502-3038-2649-8C1B-B524B36D0113}" type="sibTrans" cxnId="{CBDC68C5-9BF1-0242-9999-9F307C09C863}">
      <dgm:prSet/>
      <dgm:spPr/>
      <dgm:t>
        <a:bodyPr/>
        <a:lstStyle/>
        <a:p>
          <a:endParaRPr lang="en-US"/>
        </a:p>
      </dgm:t>
    </dgm:pt>
    <dgm:pt modelId="{0C9FEA4C-91B4-DE42-98BC-D0BF528D7A92}">
      <dgm:prSet/>
      <dgm:spPr/>
      <dgm:t>
        <a:bodyPr/>
        <a:lstStyle/>
        <a:p>
          <a:r>
            <a:rPr lang="en-US" dirty="0"/>
            <a:t>Maintain procedures and process.</a:t>
          </a:r>
        </a:p>
      </dgm:t>
    </dgm:pt>
    <dgm:pt modelId="{C7B72B32-D497-9043-969A-180B90E3C672}" type="parTrans" cxnId="{F8B039FF-1C2A-3443-8B10-59692C677A87}">
      <dgm:prSet/>
      <dgm:spPr/>
      <dgm:t>
        <a:bodyPr/>
        <a:lstStyle/>
        <a:p>
          <a:endParaRPr lang="en-US"/>
        </a:p>
      </dgm:t>
    </dgm:pt>
    <dgm:pt modelId="{132CCE5C-056A-2B44-8B28-44F7CCF3D7AA}" type="sibTrans" cxnId="{F8B039FF-1C2A-3443-8B10-59692C677A87}">
      <dgm:prSet/>
      <dgm:spPr/>
      <dgm:t>
        <a:bodyPr/>
        <a:lstStyle/>
        <a:p>
          <a:endParaRPr lang="en-US"/>
        </a:p>
      </dgm:t>
    </dgm:pt>
    <dgm:pt modelId="{600706BE-DBCC-EA41-BEA1-4C4E5C9B21F3}">
      <dgm:prSet/>
      <dgm:spPr/>
      <dgm:t>
        <a:bodyPr/>
        <a:lstStyle/>
        <a:p>
          <a:r>
            <a:rPr lang="en-US" dirty="0"/>
            <a:t>Align and re-align requirements with controls.</a:t>
          </a:r>
        </a:p>
      </dgm:t>
    </dgm:pt>
    <dgm:pt modelId="{46739864-CBA9-604C-A4D3-74EF7487A305}" type="parTrans" cxnId="{E68C3302-3206-7D45-BB4C-94247A1A205A}">
      <dgm:prSet/>
      <dgm:spPr/>
      <dgm:t>
        <a:bodyPr/>
        <a:lstStyle/>
        <a:p>
          <a:endParaRPr lang="en-US"/>
        </a:p>
      </dgm:t>
    </dgm:pt>
    <dgm:pt modelId="{A3A52B3A-C6F6-684C-9725-E5E93722FBBE}" type="sibTrans" cxnId="{E68C3302-3206-7D45-BB4C-94247A1A205A}">
      <dgm:prSet/>
      <dgm:spPr/>
      <dgm:t>
        <a:bodyPr/>
        <a:lstStyle/>
        <a:p>
          <a:endParaRPr lang="en-US"/>
        </a:p>
      </dgm:t>
    </dgm:pt>
    <dgm:pt modelId="{80B6F4E3-F4F4-9349-9465-6C7611E56546}" type="pres">
      <dgm:prSet presAssocID="{93F8565E-A359-0740-A741-B3A19F8BA25F}" presName="linear" presStyleCnt="0">
        <dgm:presLayoutVars>
          <dgm:dir/>
          <dgm:animLvl val="lvl"/>
          <dgm:resizeHandles val="exact"/>
        </dgm:presLayoutVars>
      </dgm:prSet>
      <dgm:spPr/>
    </dgm:pt>
    <dgm:pt modelId="{A4ED76D2-CB0A-6947-984F-084514569F65}" type="pres">
      <dgm:prSet presAssocID="{F5255020-A287-B141-8922-7A7489C7FDE8}" presName="parentLin" presStyleCnt="0"/>
      <dgm:spPr/>
    </dgm:pt>
    <dgm:pt modelId="{6DE1E361-C4BA-A54D-BEEF-3E0A68DACCF9}" type="pres">
      <dgm:prSet presAssocID="{F5255020-A287-B141-8922-7A7489C7FDE8}" presName="parentLeftMargin" presStyleLbl="node1" presStyleIdx="0" presStyleCnt="5"/>
      <dgm:spPr/>
    </dgm:pt>
    <dgm:pt modelId="{BF3F7945-C519-7640-B932-E7EA99D9F8D5}" type="pres">
      <dgm:prSet presAssocID="{F5255020-A287-B141-8922-7A7489C7FDE8}" presName="parentText" presStyleLbl="node1" presStyleIdx="0" presStyleCnt="5">
        <dgm:presLayoutVars>
          <dgm:chMax val="0"/>
          <dgm:bulletEnabled val="1"/>
        </dgm:presLayoutVars>
      </dgm:prSet>
      <dgm:spPr/>
    </dgm:pt>
    <dgm:pt modelId="{2E5B4E20-432E-DF44-8305-D976ED247683}" type="pres">
      <dgm:prSet presAssocID="{F5255020-A287-B141-8922-7A7489C7FDE8}" presName="negativeSpace" presStyleCnt="0"/>
      <dgm:spPr/>
    </dgm:pt>
    <dgm:pt modelId="{C2E7684A-028C-FA4F-AC50-88944DAA654D}" type="pres">
      <dgm:prSet presAssocID="{F5255020-A287-B141-8922-7A7489C7FDE8}" presName="childText" presStyleLbl="conFgAcc1" presStyleIdx="0" presStyleCnt="5">
        <dgm:presLayoutVars>
          <dgm:bulletEnabled val="1"/>
        </dgm:presLayoutVars>
      </dgm:prSet>
      <dgm:spPr/>
    </dgm:pt>
    <dgm:pt modelId="{2A0151F4-CF2A-2547-B70E-9B86ED6EECB9}" type="pres">
      <dgm:prSet presAssocID="{75131C82-2F5B-F04B-8783-08BE34E9F683}" presName="spaceBetweenRectangles" presStyleCnt="0"/>
      <dgm:spPr/>
    </dgm:pt>
    <dgm:pt modelId="{63877A02-F455-8444-A6E1-3964E1792713}" type="pres">
      <dgm:prSet presAssocID="{F27BC1AE-3628-314B-8A8A-14BA9DFF5A18}" presName="parentLin" presStyleCnt="0"/>
      <dgm:spPr/>
    </dgm:pt>
    <dgm:pt modelId="{3A45214E-2F01-DF4A-B25E-2A37B77AB435}" type="pres">
      <dgm:prSet presAssocID="{F27BC1AE-3628-314B-8A8A-14BA9DFF5A18}" presName="parentLeftMargin" presStyleLbl="node1" presStyleIdx="0" presStyleCnt="5"/>
      <dgm:spPr/>
    </dgm:pt>
    <dgm:pt modelId="{4054A58B-4718-204E-BF39-27AA6044ADA2}" type="pres">
      <dgm:prSet presAssocID="{F27BC1AE-3628-314B-8A8A-14BA9DFF5A18}" presName="parentText" presStyleLbl="node1" presStyleIdx="1" presStyleCnt="5">
        <dgm:presLayoutVars>
          <dgm:chMax val="0"/>
          <dgm:bulletEnabled val="1"/>
        </dgm:presLayoutVars>
      </dgm:prSet>
      <dgm:spPr/>
    </dgm:pt>
    <dgm:pt modelId="{3AB8C4D5-6F15-D142-B883-69E55C47758D}" type="pres">
      <dgm:prSet presAssocID="{F27BC1AE-3628-314B-8A8A-14BA9DFF5A18}" presName="negativeSpace" presStyleCnt="0"/>
      <dgm:spPr/>
    </dgm:pt>
    <dgm:pt modelId="{C847CA43-1C18-EE40-86B7-020D58E93D70}" type="pres">
      <dgm:prSet presAssocID="{F27BC1AE-3628-314B-8A8A-14BA9DFF5A18}" presName="childText" presStyleLbl="conFgAcc1" presStyleIdx="1" presStyleCnt="5">
        <dgm:presLayoutVars>
          <dgm:bulletEnabled val="1"/>
        </dgm:presLayoutVars>
      </dgm:prSet>
      <dgm:spPr/>
    </dgm:pt>
    <dgm:pt modelId="{0438C19C-B3AC-0F46-B062-6ED3F2A78C3E}" type="pres">
      <dgm:prSet presAssocID="{2DE20F77-247C-074B-80A7-B58C8267A247}" presName="spaceBetweenRectangles" presStyleCnt="0"/>
      <dgm:spPr/>
    </dgm:pt>
    <dgm:pt modelId="{5D64EBC9-42D7-E845-9C56-26B4A08D5A16}" type="pres">
      <dgm:prSet presAssocID="{2724A7C8-6FC9-4148-BCF7-1A5B48C60819}" presName="parentLin" presStyleCnt="0"/>
      <dgm:spPr/>
    </dgm:pt>
    <dgm:pt modelId="{0CFF9E28-EF46-B147-880C-7392B9A3D3F7}" type="pres">
      <dgm:prSet presAssocID="{2724A7C8-6FC9-4148-BCF7-1A5B48C60819}" presName="parentLeftMargin" presStyleLbl="node1" presStyleIdx="1" presStyleCnt="5"/>
      <dgm:spPr/>
    </dgm:pt>
    <dgm:pt modelId="{91DAE7F5-3EEB-ED43-B3A5-147CB7829D86}" type="pres">
      <dgm:prSet presAssocID="{2724A7C8-6FC9-4148-BCF7-1A5B48C60819}" presName="parentText" presStyleLbl="node1" presStyleIdx="2" presStyleCnt="5">
        <dgm:presLayoutVars>
          <dgm:chMax val="0"/>
          <dgm:bulletEnabled val="1"/>
        </dgm:presLayoutVars>
      </dgm:prSet>
      <dgm:spPr/>
    </dgm:pt>
    <dgm:pt modelId="{E6B1445A-A9BB-084F-8326-65EB696B0182}" type="pres">
      <dgm:prSet presAssocID="{2724A7C8-6FC9-4148-BCF7-1A5B48C60819}" presName="negativeSpace" presStyleCnt="0"/>
      <dgm:spPr/>
    </dgm:pt>
    <dgm:pt modelId="{581AF72E-6D5A-2449-A197-ED8CF5378D74}" type="pres">
      <dgm:prSet presAssocID="{2724A7C8-6FC9-4148-BCF7-1A5B48C60819}" presName="childText" presStyleLbl="conFgAcc1" presStyleIdx="2" presStyleCnt="5">
        <dgm:presLayoutVars>
          <dgm:bulletEnabled val="1"/>
        </dgm:presLayoutVars>
      </dgm:prSet>
      <dgm:spPr/>
    </dgm:pt>
    <dgm:pt modelId="{538CCF4A-4BBF-0642-842A-A71035D89A70}" type="pres">
      <dgm:prSet presAssocID="{F7367971-4DF2-9042-B56D-D458125A4C9B}" presName="spaceBetweenRectangles" presStyleCnt="0"/>
      <dgm:spPr/>
    </dgm:pt>
    <dgm:pt modelId="{7150BF87-0D4E-A24B-B6D6-3896D8CA7A2A}" type="pres">
      <dgm:prSet presAssocID="{9C0D2A73-BA87-2A49-9E83-EE0E9F50C328}" presName="parentLin" presStyleCnt="0"/>
      <dgm:spPr/>
    </dgm:pt>
    <dgm:pt modelId="{D2BE3387-F1A1-DA49-969E-37543A464DDF}" type="pres">
      <dgm:prSet presAssocID="{9C0D2A73-BA87-2A49-9E83-EE0E9F50C328}" presName="parentLeftMargin" presStyleLbl="node1" presStyleIdx="2" presStyleCnt="5"/>
      <dgm:spPr/>
    </dgm:pt>
    <dgm:pt modelId="{7214EF39-2B7F-3649-A73A-1773D72A8971}" type="pres">
      <dgm:prSet presAssocID="{9C0D2A73-BA87-2A49-9E83-EE0E9F50C328}" presName="parentText" presStyleLbl="node1" presStyleIdx="3" presStyleCnt="5">
        <dgm:presLayoutVars>
          <dgm:chMax val="0"/>
          <dgm:bulletEnabled val="1"/>
        </dgm:presLayoutVars>
      </dgm:prSet>
      <dgm:spPr/>
    </dgm:pt>
    <dgm:pt modelId="{814CD11D-D7C3-4A46-B5BA-9FD2738DCB36}" type="pres">
      <dgm:prSet presAssocID="{9C0D2A73-BA87-2A49-9E83-EE0E9F50C328}" presName="negativeSpace" presStyleCnt="0"/>
      <dgm:spPr/>
    </dgm:pt>
    <dgm:pt modelId="{CC9C9E24-5519-D841-91C0-39FC1F83710F}" type="pres">
      <dgm:prSet presAssocID="{9C0D2A73-BA87-2A49-9E83-EE0E9F50C328}" presName="childText" presStyleLbl="conFgAcc1" presStyleIdx="3" presStyleCnt="5">
        <dgm:presLayoutVars>
          <dgm:bulletEnabled val="1"/>
        </dgm:presLayoutVars>
      </dgm:prSet>
      <dgm:spPr/>
    </dgm:pt>
    <dgm:pt modelId="{230D54E6-74B4-7541-A17C-F01C1AA42109}" type="pres">
      <dgm:prSet presAssocID="{26E7198B-DE12-5F49-B086-BF2B20D83EB6}" presName="spaceBetweenRectangles" presStyleCnt="0"/>
      <dgm:spPr/>
    </dgm:pt>
    <dgm:pt modelId="{595F0008-A65D-8049-82CE-DD4618F3D70C}" type="pres">
      <dgm:prSet presAssocID="{C80F28C2-B17C-8E4B-99FD-841F601B2D28}" presName="parentLin" presStyleCnt="0"/>
      <dgm:spPr/>
    </dgm:pt>
    <dgm:pt modelId="{1A6CF74C-C3B2-CC4B-90A9-E1A6ACA5EF80}" type="pres">
      <dgm:prSet presAssocID="{C80F28C2-B17C-8E4B-99FD-841F601B2D28}" presName="parentLeftMargin" presStyleLbl="node1" presStyleIdx="3" presStyleCnt="5"/>
      <dgm:spPr/>
    </dgm:pt>
    <dgm:pt modelId="{30E099C1-321A-004F-B87D-E0D1FF26F555}" type="pres">
      <dgm:prSet presAssocID="{C80F28C2-B17C-8E4B-99FD-841F601B2D28}" presName="parentText" presStyleLbl="node1" presStyleIdx="4" presStyleCnt="5">
        <dgm:presLayoutVars>
          <dgm:chMax val="0"/>
          <dgm:bulletEnabled val="1"/>
        </dgm:presLayoutVars>
      </dgm:prSet>
      <dgm:spPr/>
    </dgm:pt>
    <dgm:pt modelId="{E496BC16-D146-5348-93EC-BD099C70A3AB}" type="pres">
      <dgm:prSet presAssocID="{C80F28C2-B17C-8E4B-99FD-841F601B2D28}" presName="negativeSpace" presStyleCnt="0"/>
      <dgm:spPr/>
    </dgm:pt>
    <dgm:pt modelId="{41E26EF9-40EE-9D4E-99BC-B4F687E82947}" type="pres">
      <dgm:prSet presAssocID="{C80F28C2-B17C-8E4B-99FD-841F601B2D28}" presName="childText" presStyleLbl="conFgAcc1" presStyleIdx="4" presStyleCnt="5">
        <dgm:presLayoutVars>
          <dgm:bulletEnabled val="1"/>
        </dgm:presLayoutVars>
      </dgm:prSet>
      <dgm:spPr/>
    </dgm:pt>
  </dgm:ptLst>
  <dgm:cxnLst>
    <dgm:cxn modelId="{E68C3302-3206-7D45-BB4C-94247A1A205A}" srcId="{9C0D2A73-BA87-2A49-9E83-EE0E9F50C328}" destId="{600706BE-DBCC-EA41-BEA1-4C4E5C9B21F3}" srcOrd="1" destOrd="0" parTransId="{46739864-CBA9-604C-A4D3-74EF7487A305}" sibTransId="{A3A52B3A-C6F6-684C-9725-E5E93722FBBE}"/>
    <dgm:cxn modelId="{E6F63608-6EC3-4B44-854B-4EF777761A0B}" type="presOf" srcId="{009ACA4B-1D0D-2D43-892D-89A89155576E}" destId="{C2E7684A-028C-FA4F-AC50-88944DAA654D}" srcOrd="0" destOrd="2" presId="urn:microsoft.com/office/officeart/2005/8/layout/list1"/>
    <dgm:cxn modelId="{24DA441B-7F13-2C4F-A166-8E629A0EFF0A}" srcId="{93F8565E-A359-0740-A741-B3A19F8BA25F}" destId="{2724A7C8-6FC9-4148-BCF7-1A5B48C60819}" srcOrd="2" destOrd="0" parTransId="{8E03AFA3-0858-4A44-99C4-97553FDB187D}" sibTransId="{F7367971-4DF2-9042-B56D-D458125A4C9B}"/>
    <dgm:cxn modelId="{4C0D7B1F-3781-5E4B-B41C-7DDDC8BAD935}" type="presOf" srcId="{600706BE-DBCC-EA41-BEA1-4C4E5C9B21F3}" destId="{CC9C9E24-5519-D841-91C0-39FC1F83710F}" srcOrd="0" destOrd="1" presId="urn:microsoft.com/office/officeart/2005/8/layout/list1"/>
    <dgm:cxn modelId="{B2EB1424-8F06-9241-8484-886D73F8D6CF}" type="presOf" srcId="{2724A7C8-6FC9-4148-BCF7-1A5B48C60819}" destId="{91DAE7F5-3EEB-ED43-B3A5-147CB7829D86}" srcOrd="1" destOrd="0" presId="urn:microsoft.com/office/officeart/2005/8/layout/list1"/>
    <dgm:cxn modelId="{00998538-C84F-C14F-90F8-97E1BBCC205F}" type="presOf" srcId="{35A0031C-FB29-024A-ADF4-B57811075F60}" destId="{C847CA43-1C18-EE40-86B7-020D58E93D70}" srcOrd="0" destOrd="0" presId="urn:microsoft.com/office/officeart/2005/8/layout/list1"/>
    <dgm:cxn modelId="{4FF29539-6898-9E4B-A0F9-1FD83AC6006C}" type="presOf" srcId="{40C24921-59C7-FA4B-B65E-ED7F7744CB3E}" destId="{41E26EF9-40EE-9D4E-99BC-B4F687E82947}" srcOrd="0" destOrd="0" presId="urn:microsoft.com/office/officeart/2005/8/layout/list1"/>
    <dgm:cxn modelId="{0F102A3E-EB12-3A4A-AE43-1A6ED186B9BA}" type="presOf" srcId="{0C9FEA4C-91B4-DE42-98BC-D0BF528D7A92}" destId="{C847CA43-1C18-EE40-86B7-020D58E93D70}" srcOrd="0" destOrd="2" presId="urn:microsoft.com/office/officeart/2005/8/layout/list1"/>
    <dgm:cxn modelId="{58326345-B52C-CE40-9FC0-A05E02ABDDAA}" type="presOf" srcId="{2724A7C8-6FC9-4148-BCF7-1A5B48C60819}" destId="{0CFF9E28-EF46-B147-880C-7392B9A3D3F7}" srcOrd="0" destOrd="0" presId="urn:microsoft.com/office/officeart/2005/8/layout/list1"/>
    <dgm:cxn modelId="{C3F3FC47-1CE1-814D-B8A5-CF35726066B4}" srcId="{93F8565E-A359-0740-A741-B3A19F8BA25F}" destId="{C80F28C2-B17C-8E4B-99FD-841F601B2D28}" srcOrd="4" destOrd="0" parTransId="{667331C3-E9D0-0844-9816-A1D08A0BA990}" sibTransId="{4A8CC767-3871-4E4B-84E6-65B67A60759E}"/>
    <dgm:cxn modelId="{AC7D9257-6A5C-CC47-B26B-5FB5931D8153}" type="presOf" srcId="{C80F28C2-B17C-8E4B-99FD-841F601B2D28}" destId="{30E099C1-321A-004F-B87D-E0D1FF26F555}" srcOrd="1" destOrd="0" presId="urn:microsoft.com/office/officeart/2005/8/layout/list1"/>
    <dgm:cxn modelId="{D408145C-06C7-7241-8815-1DC41BBB75FE}" type="presOf" srcId="{9C0D2A73-BA87-2A49-9E83-EE0E9F50C328}" destId="{D2BE3387-F1A1-DA49-969E-37543A464DDF}" srcOrd="0" destOrd="0" presId="urn:microsoft.com/office/officeart/2005/8/layout/list1"/>
    <dgm:cxn modelId="{3F46916E-8F53-A14D-94D4-29E127FB4213}" srcId="{2724A7C8-6FC9-4148-BCF7-1A5B48C60819}" destId="{AA9DFE04-F8FB-134C-88A4-8086F41C757C}" srcOrd="2" destOrd="0" parTransId="{909894A8-69DC-C74F-AF91-E9A1F76B71D1}" sibTransId="{6BCE8759-6B49-8E4F-8DDA-CF7C8DB5F33A}"/>
    <dgm:cxn modelId="{CA3B4F6F-4A7E-344E-9E34-198E8BEFD883}" srcId="{F5255020-A287-B141-8922-7A7489C7FDE8}" destId="{954846B8-36E9-454B-9CED-5B01B2D147AA}" srcOrd="0" destOrd="0" parTransId="{6AC51EC8-533F-914E-83FE-D0F6A27CEE90}" sibTransId="{67867CFB-F31B-B14B-823D-BFC6C666153D}"/>
    <dgm:cxn modelId="{82F09673-30FD-8F47-B1EF-F26165802F0E}" type="presOf" srcId="{EE5147CF-0A37-5C4F-9BC9-374978530726}" destId="{581AF72E-6D5A-2449-A197-ED8CF5378D74}" srcOrd="0" destOrd="1" presId="urn:microsoft.com/office/officeart/2005/8/layout/list1"/>
    <dgm:cxn modelId="{88359D76-7A2D-DA4C-B8E3-69B30DA90D79}" srcId="{9C0D2A73-BA87-2A49-9E83-EE0E9F50C328}" destId="{0CEF5B48-D039-5245-AE95-81F444035BCF}" srcOrd="0" destOrd="0" parTransId="{48839857-58A4-E047-B925-CA798575E7FB}" sibTransId="{04F6AADF-9A84-5741-8AE1-DCD533E980E4}"/>
    <dgm:cxn modelId="{4AE0E27A-D2F8-7243-BD5A-712DDBECC586}" srcId="{93F8565E-A359-0740-A741-B3A19F8BA25F}" destId="{9C0D2A73-BA87-2A49-9E83-EE0E9F50C328}" srcOrd="3" destOrd="0" parTransId="{21F3DB7C-D845-2144-878A-CA9515B7C57C}" sibTransId="{26E7198B-DE12-5F49-B086-BF2B20D83EB6}"/>
    <dgm:cxn modelId="{70FF3680-ACCE-A44C-9C38-0B2C09F6473C}" srcId="{2724A7C8-6FC9-4148-BCF7-1A5B48C60819}" destId="{EE5147CF-0A37-5C4F-9BC9-374978530726}" srcOrd="1" destOrd="0" parTransId="{D7AC732A-A443-D74A-85F2-6641B00BCCB2}" sibTransId="{94F91862-0EA8-DE44-B11B-A68D94D1F75B}"/>
    <dgm:cxn modelId="{B0045781-D37E-204E-A03E-D622B711410C}" type="presOf" srcId="{F27BC1AE-3628-314B-8A8A-14BA9DFF5A18}" destId="{3A45214E-2F01-DF4A-B25E-2A37B77AB435}" srcOrd="0" destOrd="0" presId="urn:microsoft.com/office/officeart/2005/8/layout/list1"/>
    <dgm:cxn modelId="{0DC6578E-DF7C-B946-AF31-C9B96EDAF575}" srcId="{F5255020-A287-B141-8922-7A7489C7FDE8}" destId="{009ACA4B-1D0D-2D43-892D-89A89155576E}" srcOrd="2" destOrd="0" parTransId="{D33E9CE6-51F0-1F41-AAA5-E399C4FCAA45}" sibTransId="{B525EB7E-BFA1-E440-8926-D4198B600F85}"/>
    <dgm:cxn modelId="{40401998-3DD0-BB49-A36D-18BCB0E8AF7D}" type="presOf" srcId="{93F8565E-A359-0740-A741-B3A19F8BA25F}" destId="{80B6F4E3-F4F4-9349-9465-6C7611E56546}" srcOrd="0" destOrd="0" presId="urn:microsoft.com/office/officeart/2005/8/layout/list1"/>
    <dgm:cxn modelId="{C0BC3DB7-48F7-8947-A3AC-6788C6977C88}" srcId="{F27BC1AE-3628-314B-8A8A-14BA9DFF5A18}" destId="{35A0031C-FB29-024A-ADF4-B57811075F60}" srcOrd="0" destOrd="0" parTransId="{B7C32F3B-7048-1F40-8F55-2394B8673966}" sibTransId="{E43A4119-38A9-3842-BE74-307694A39741}"/>
    <dgm:cxn modelId="{0D7659B7-4D42-4048-A05F-2825065B15CB}" type="presOf" srcId="{F5255020-A287-B141-8922-7A7489C7FDE8}" destId="{BF3F7945-C519-7640-B932-E7EA99D9F8D5}" srcOrd="1" destOrd="0" presId="urn:microsoft.com/office/officeart/2005/8/layout/list1"/>
    <dgm:cxn modelId="{CBDC68C5-9BF1-0242-9999-9F307C09C863}" srcId="{F27BC1AE-3628-314B-8A8A-14BA9DFF5A18}" destId="{C93189EE-8693-D64F-B95F-0CFD03BBA6D5}" srcOrd="1" destOrd="0" parTransId="{8994504D-CAEA-A745-AD7D-4F019D658378}" sibTransId="{21761502-3038-2649-8C1B-B524B36D0113}"/>
    <dgm:cxn modelId="{D96A41C9-4E88-1748-87D4-10CDA69B7A18}" type="presOf" srcId="{954846B8-36E9-454B-9CED-5B01B2D147AA}" destId="{C2E7684A-028C-FA4F-AC50-88944DAA654D}" srcOrd="0" destOrd="0" presId="urn:microsoft.com/office/officeart/2005/8/layout/list1"/>
    <dgm:cxn modelId="{F12C9ADD-4307-2640-B010-DC051C3A699A}" type="presOf" srcId="{91F0EC6E-B6D6-EE40-B053-26AD268F3EFD}" destId="{581AF72E-6D5A-2449-A197-ED8CF5378D74}" srcOrd="0" destOrd="0" presId="urn:microsoft.com/office/officeart/2005/8/layout/list1"/>
    <dgm:cxn modelId="{31344DE2-2A18-5B46-8C0D-B68F1C6174AE}" type="presOf" srcId="{AA9DFE04-F8FB-134C-88A4-8086F41C757C}" destId="{581AF72E-6D5A-2449-A197-ED8CF5378D74}" srcOrd="0" destOrd="2" presId="urn:microsoft.com/office/officeart/2005/8/layout/list1"/>
    <dgm:cxn modelId="{8BACA4E4-57CE-9C4D-A696-F7BBA8CE4E82}" type="presOf" srcId="{C93189EE-8693-D64F-B95F-0CFD03BBA6D5}" destId="{C847CA43-1C18-EE40-86B7-020D58E93D70}" srcOrd="0" destOrd="1" presId="urn:microsoft.com/office/officeart/2005/8/layout/list1"/>
    <dgm:cxn modelId="{22E713E5-E7EB-DF4F-B98B-62270356786A}" type="presOf" srcId="{0EA8A8F3-1D0B-624B-9485-1AD8C6E78ACB}" destId="{C2E7684A-028C-FA4F-AC50-88944DAA654D}" srcOrd="0" destOrd="1" presId="urn:microsoft.com/office/officeart/2005/8/layout/list1"/>
    <dgm:cxn modelId="{825A6AE5-7313-3743-92FC-4AD04AD6E8B6}" type="presOf" srcId="{F27BC1AE-3628-314B-8A8A-14BA9DFF5A18}" destId="{4054A58B-4718-204E-BF39-27AA6044ADA2}" srcOrd="1" destOrd="0" presId="urn:microsoft.com/office/officeart/2005/8/layout/list1"/>
    <dgm:cxn modelId="{BAAF6BEA-681D-B949-AA63-E35E47BA3689}" type="presOf" srcId="{C80F28C2-B17C-8E4B-99FD-841F601B2D28}" destId="{1A6CF74C-C3B2-CC4B-90A9-E1A6ACA5EF80}" srcOrd="0" destOrd="0" presId="urn:microsoft.com/office/officeart/2005/8/layout/list1"/>
    <dgm:cxn modelId="{D962A0ED-1A61-984E-9929-738AB44BB8F5}" type="presOf" srcId="{9C0D2A73-BA87-2A49-9E83-EE0E9F50C328}" destId="{7214EF39-2B7F-3649-A73A-1773D72A8971}" srcOrd="1" destOrd="0" presId="urn:microsoft.com/office/officeart/2005/8/layout/list1"/>
    <dgm:cxn modelId="{9B4304EE-6E53-854F-A643-7F54BFE45F91}" srcId="{C80F28C2-B17C-8E4B-99FD-841F601B2D28}" destId="{40C24921-59C7-FA4B-B65E-ED7F7744CB3E}" srcOrd="0" destOrd="0" parTransId="{7BE1533C-50F4-4C49-A4AF-13D80B2D528C}" sibTransId="{A61889C2-0C56-744C-9195-B35E515C53AC}"/>
    <dgm:cxn modelId="{089A14EE-DAED-344A-881B-FF7B1E54F8D7}" srcId="{93F8565E-A359-0740-A741-B3A19F8BA25F}" destId="{F27BC1AE-3628-314B-8A8A-14BA9DFF5A18}" srcOrd="1" destOrd="0" parTransId="{70C42EEE-DF18-EB4D-A485-C9596CFD3856}" sibTransId="{2DE20F77-247C-074B-80A7-B58C8267A247}"/>
    <dgm:cxn modelId="{BC2D65F4-7028-0740-8D57-2ECCDE706C5D}" type="presOf" srcId="{0CEF5B48-D039-5245-AE95-81F444035BCF}" destId="{CC9C9E24-5519-D841-91C0-39FC1F83710F}" srcOrd="0" destOrd="0" presId="urn:microsoft.com/office/officeart/2005/8/layout/list1"/>
    <dgm:cxn modelId="{6BE402F6-E74F-204C-9E80-9621B095A8A8}" srcId="{F5255020-A287-B141-8922-7A7489C7FDE8}" destId="{0EA8A8F3-1D0B-624B-9485-1AD8C6E78ACB}" srcOrd="1" destOrd="0" parTransId="{0D31710E-D536-5949-A885-E3178042FB0D}" sibTransId="{08E74D0F-86BF-7E44-BBEA-99CBB180BAB9}"/>
    <dgm:cxn modelId="{19A05FF6-9CA5-5348-89D4-E47CF4F5748E}" srcId="{2724A7C8-6FC9-4148-BCF7-1A5B48C60819}" destId="{91F0EC6E-B6D6-EE40-B053-26AD268F3EFD}" srcOrd="0" destOrd="0" parTransId="{AEB32A93-AD12-2444-939B-06506532325E}" sibTransId="{F60FB968-FAC7-A44F-A6BB-3491D52FB926}"/>
    <dgm:cxn modelId="{BAC209FA-68A7-E64F-AD85-0BAF84AC6A0A}" type="presOf" srcId="{F5255020-A287-B141-8922-7A7489C7FDE8}" destId="{6DE1E361-C4BA-A54D-BEEF-3E0A68DACCF9}" srcOrd="0" destOrd="0" presId="urn:microsoft.com/office/officeart/2005/8/layout/list1"/>
    <dgm:cxn modelId="{F8B039FF-1C2A-3443-8B10-59692C677A87}" srcId="{F27BC1AE-3628-314B-8A8A-14BA9DFF5A18}" destId="{0C9FEA4C-91B4-DE42-98BC-D0BF528D7A92}" srcOrd="2" destOrd="0" parTransId="{C7B72B32-D497-9043-969A-180B90E3C672}" sibTransId="{132CCE5C-056A-2B44-8B28-44F7CCF3D7AA}"/>
    <dgm:cxn modelId="{9DD764FF-F9FF-524E-92CA-8707DA1589FF}" srcId="{93F8565E-A359-0740-A741-B3A19F8BA25F}" destId="{F5255020-A287-B141-8922-7A7489C7FDE8}" srcOrd="0" destOrd="0" parTransId="{CE313796-9B3E-8B4A-929F-F41DA55CCE89}" sibTransId="{75131C82-2F5B-F04B-8783-08BE34E9F683}"/>
    <dgm:cxn modelId="{6AA1D7D2-E621-1C4B-BF6F-72DB14DD6C34}" type="presParOf" srcId="{80B6F4E3-F4F4-9349-9465-6C7611E56546}" destId="{A4ED76D2-CB0A-6947-984F-084514569F65}" srcOrd="0" destOrd="0" presId="urn:microsoft.com/office/officeart/2005/8/layout/list1"/>
    <dgm:cxn modelId="{D73E63CA-DF79-CC41-9991-AD7BC30B1810}" type="presParOf" srcId="{A4ED76D2-CB0A-6947-984F-084514569F65}" destId="{6DE1E361-C4BA-A54D-BEEF-3E0A68DACCF9}" srcOrd="0" destOrd="0" presId="urn:microsoft.com/office/officeart/2005/8/layout/list1"/>
    <dgm:cxn modelId="{B90F7631-52C8-9E42-A075-9EDF4BA12388}" type="presParOf" srcId="{A4ED76D2-CB0A-6947-984F-084514569F65}" destId="{BF3F7945-C519-7640-B932-E7EA99D9F8D5}" srcOrd="1" destOrd="0" presId="urn:microsoft.com/office/officeart/2005/8/layout/list1"/>
    <dgm:cxn modelId="{746AFD4F-1A63-8F4F-9DB1-473789C2551C}" type="presParOf" srcId="{80B6F4E3-F4F4-9349-9465-6C7611E56546}" destId="{2E5B4E20-432E-DF44-8305-D976ED247683}" srcOrd="1" destOrd="0" presId="urn:microsoft.com/office/officeart/2005/8/layout/list1"/>
    <dgm:cxn modelId="{D041363F-2A69-E646-A1BA-A0EB2E434D98}" type="presParOf" srcId="{80B6F4E3-F4F4-9349-9465-6C7611E56546}" destId="{C2E7684A-028C-FA4F-AC50-88944DAA654D}" srcOrd="2" destOrd="0" presId="urn:microsoft.com/office/officeart/2005/8/layout/list1"/>
    <dgm:cxn modelId="{D2F8EA53-A35A-E64B-994D-81D7EAC5F84A}" type="presParOf" srcId="{80B6F4E3-F4F4-9349-9465-6C7611E56546}" destId="{2A0151F4-CF2A-2547-B70E-9B86ED6EECB9}" srcOrd="3" destOrd="0" presId="urn:microsoft.com/office/officeart/2005/8/layout/list1"/>
    <dgm:cxn modelId="{2FE6332C-4602-384B-A7A0-0EC9452D2BD6}" type="presParOf" srcId="{80B6F4E3-F4F4-9349-9465-6C7611E56546}" destId="{63877A02-F455-8444-A6E1-3964E1792713}" srcOrd="4" destOrd="0" presId="urn:microsoft.com/office/officeart/2005/8/layout/list1"/>
    <dgm:cxn modelId="{6967CA54-5C52-B448-BE07-157F1DCD35B0}" type="presParOf" srcId="{63877A02-F455-8444-A6E1-3964E1792713}" destId="{3A45214E-2F01-DF4A-B25E-2A37B77AB435}" srcOrd="0" destOrd="0" presId="urn:microsoft.com/office/officeart/2005/8/layout/list1"/>
    <dgm:cxn modelId="{483FC067-42D5-3E41-A9CD-B5BDAF7B437E}" type="presParOf" srcId="{63877A02-F455-8444-A6E1-3964E1792713}" destId="{4054A58B-4718-204E-BF39-27AA6044ADA2}" srcOrd="1" destOrd="0" presId="urn:microsoft.com/office/officeart/2005/8/layout/list1"/>
    <dgm:cxn modelId="{A3966CF9-3D64-3240-8C5B-DD95C5D2333D}" type="presParOf" srcId="{80B6F4E3-F4F4-9349-9465-6C7611E56546}" destId="{3AB8C4D5-6F15-D142-B883-69E55C47758D}" srcOrd="5" destOrd="0" presId="urn:microsoft.com/office/officeart/2005/8/layout/list1"/>
    <dgm:cxn modelId="{DE345FC8-1916-724D-B970-6D52DA7FD9B1}" type="presParOf" srcId="{80B6F4E3-F4F4-9349-9465-6C7611E56546}" destId="{C847CA43-1C18-EE40-86B7-020D58E93D70}" srcOrd="6" destOrd="0" presId="urn:microsoft.com/office/officeart/2005/8/layout/list1"/>
    <dgm:cxn modelId="{C79C8E1D-EB3E-F642-BDE6-BCD7AB6D9F9D}" type="presParOf" srcId="{80B6F4E3-F4F4-9349-9465-6C7611E56546}" destId="{0438C19C-B3AC-0F46-B062-6ED3F2A78C3E}" srcOrd="7" destOrd="0" presId="urn:microsoft.com/office/officeart/2005/8/layout/list1"/>
    <dgm:cxn modelId="{149E91E8-27E1-AF43-B35C-D7DFB11C0F8A}" type="presParOf" srcId="{80B6F4E3-F4F4-9349-9465-6C7611E56546}" destId="{5D64EBC9-42D7-E845-9C56-26B4A08D5A16}" srcOrd="8" destOrd="0" presId="urn:microsoft.com/office/officeart/2005/8/layout/list1"/>
    <dgm:cxn modelId="{69C07829-948E-2A45-A93B-6753AB154333}" type="presParOf" srcId="{5D64EBC9-42D7-E845-9C56-26B4A08D5A16}" destId="{0CFF9E28-EF46-B147-880C-7392B9A3D3F7}" srcOrd="0" destOrd="0" presId="urn:microsoft.com/office/officeart/2005/8/layout/list1"/>
    <dgm:cxn modelId="{E429156B-CEB0-5A4F-B1C1-8FCE8CDB954D}" type="presParOf" srcId="{5D64EBC9-42D7-E845-9C56-26B4A08D5A16}" destId="{91DAE7F5-3EEB-ED43-B3A5-147CB7829D86}" srcOrd="1" destOrd="0" presId="urn:microsoft.com/office/officeart/2005/8/layout/list1"/>
    <dgm:cxn modelId="{3E5FD90E-8316-C84D-9C52-D2CFF0FC8145}" type="presParOf" srcId="{80B6F4E3-F4F4-9349-9465-6C7611E56546}" destId="{E6B1445A-A9BB-084F-8326-65EB696B0182}" srcOrd="9" destOrd="0" presId="urn:microsoft.com/office/officeart/2005/8/layout/list1"/>
    <dgm:cxn modelId="{FD04253C-33F1-4548-BFF1-AFB1DD630797}" type="presParOf" srcId="{80B6F4E3-F4F4-9349-9465-6C7611E56546}" destId="{581AF72E-6D5A-2449-A197-ED8CF5378D74}" srcOrd="10" destOrd="0" presId="urn:microsoft.com/office/officeart/2005/8/layout/list1"/>
    <dgm:cxn modelId="{C46ADC6D-8A12-504E-B897-D4D682EF28FB}" type="presParOf" srcId="{80B6F4E3-F4F4-9349-9465-6C7611E56546}" destId="{538CCF4A-4BBF-0642-842A-A71035D89A70}" srcOrd="11" destOrd="0" presId="urn:microsoft.com/office/officeart/2005/8/layout/list1"/>
    <dgm:cxn modelId="{CC498D0D-49B9-1447-B760-4B5DFA1944E5}" type="presParOf" srcId="{80B6F4E3-F4F4-9349-9465-6C7611E56546}" destId="{7150BF87-0D4E-A24B-B6D6-3896D8CA7A2A}" srcOrd="12" destOrd="0" presId="urn:microsoft.com/office/officeart/2005/8/layout/list1"/>
    <dgm:cxn modelId="{DF508FA3-D6A4-F144-9C0C-B1EF31162410}" type="presParOf" srcId="{7150BF87-0D4E-A24B-B6D6-3896D8CA7A2A}" destId="{D2BE3387-F1A1-DA49-969E-37543A464DDF}" srcOrd="0" destOrd="0" presId="urn:microsoft.com/office/officeart/2005/8/layout/list1"/>
    <dgm:cxn modelId="{3A0FE6E5-5620-BD41-864D-A324A12739AF}" type="presParOf" srcId="{7150BF87-0D4E-A24B-B6D6-3896D8CA7A2A}" destId="{7214EF39-2B7F-3649-A73A-1773D72A8971}" srcOrd="1" destOrd="0" presId="urn:microsoft.com/office/officeart/2005/8/layout/list1"/>
    <dgm:cxn modelId="{12197429-09F4-EB44-84A9-9BE57799838E}" type="presParOf" srcId="{80B6F4E3-F4F4-9349-9465-6C7611E56546}" destId="{814CD11D-D7C3-4A46-B5BA-9FD2738DCB36}" srcOrd="13" destOrd="0" presId="urn:microsoft.com/office/officeart/2005/8/layout/list1"/>
    <dgm:cxn modelId="{00144FE8-3F59-064A-BA81-7BE8BA83172A}" type="presParOf" srcId="{80B6F4E3-F4F4-9349-9465-6C7611E56546}" destId="{CC9C9E24-5519-D841-91C0-39FC1F83710F}" srcOrd="14" destOrd="0" presId="urn:microsoft.com/office/officeart/2005/8/layout/list1"/>
    <dgm:cxn modelId="{FDB6CB67-F448-5340-B956-0B572E566723}" type="presParOf" srcId="{80B6F4E3-F4F4-9349-9465-6C7611E56546}" destId="{230D54E6-74B4-7541-A17C-F01C1AA42109}" srcOrd="15" destOrd="0" presId="urn:microsoft.com/office/officeart/2005/8/layout/list1"/>
    <dgm:cxn modelId="{32CE665A-DEC3-9042-A752-2E8F09992087}" type="presParOf" srcId="{80B6F4E3-F4F4-9349-9465-6C7611E56546}" destId="{595F0008-A65D-8049-82CE-DD4618F3D70C}" srcOrd="16" destOrd="0" presId="urn:microsoft.com/office/officeart/2005/8/layout/list1"/>
    <dgm:cxn modelId="{68ADF765-6AD9-0D45-96EB-58BE689CA29E}" type="presParOf" srcId="{595F0008-A65D-8049-82CE-DD4618F3D70C}" destId="{1A6CF74C-C3B2-CC4B-90A9-E1A6ACA5EF80}" srcOrd="0" destOrd="0" presId="urn:microsoft.com/office/officeart/2005/8/layout/list1"/>
    <dgm:cxn modelId="{43746296-0168-0C49-A745-28F61622B39C}" type="presParOf" srcId="{595F0008-A65D-8049-82CE-DD4618F3D70C}" destId="{30E099C1-321A-004F-B87D-E0D1FF26F555}" srcOrd="1" destOrd="0" presId="urn:microsoft.com/office/officeart/2005/8/layout/list1"/>
    <dgm:cxn modelId="{743394F7-A2F5-054B-B7FE-F5C823EA76C7}" type="presParOf" srcId="{80B6F4E3-F4F4-9349-9465-6C7611E56546}" destId="{E496BC16-D146-5348-93EC-BD099C70A3AB}" srcOrd="17" destOrd="0" presId="urn:microsoft.com/office/officeart/2005/8/layout/list1"/>
    <dgm:cxn modelId="{3A80248E-2243-6049-B9F6-F0332E018208}" type="presParOf" srcId="{80B6F4E3-F4F4-9349-9465-6C7611E56546}" destId="{41E26EF9-40EE-9D4E-99BC-B4F687E82947}" srcOrd="18"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191E58-CDBD-44AF-85F2-A1928F8BDFED}" type="doc">
      <dgm:prSet loTypeId="urn:microsoft.com/office/officeart/2005/8/layout/default" loCatId="list" qsTypeId="urn:microsoft.com/office/officeart/2005/8/quickstyle/simple2" qsCatId="simple" csTypeId="urn:microsoft.com/office/officeart/2005/8/colors/colorful2" csCatId="colorful"/>
      <dgm:spPr/>
      <dgm:t>
        <a:bodyPr/>
        <a:lstStyle/>
        <a:p>
          <a:endParaRPr lang="en-US"/>
        </a:p>
      </dgm:t>
    </dgm:pt>
    <dgm:pt modelId="{6D1BD8A5-6B0A-4546-B84B-8D99CB8F5C60}">
      <dgm:prSet/>
      <dgm:spPr/>
      <dgm:t>
        <a:bodyPr/>
        <a:lstStyle/>
        <a:p>
          <a:r>
            <a:rPr lang="en-US"/>
            <a:t>Multi-Factor Authentication</a:t>
          </a:r>
        </a:p>
      </dgm:t>
    </dgm:pt>
    <dgm:pt modelId="{69170937-3E59-46AF-9B3B-7BE827A2224B}" type="parTrans" cxnId="{3EEED0FA-192B-4894-9B50-EC06AA4495B1}">
      <dgm:prSet/>
      <dgm:spPr/>
      <dgm:t>
        <a:bodyPr/>
        <a:lstStyle/>
        <a:p>
          <a:endParaRPr lang="en-US"/>
        </a:p>
      </dgm:t>
    </dgm:pt>
    <dgm:pt modelId="{96C04476-CDF5-4926-9AAB-FB29DE807236}" type="sibTrans" cxnId="{3EEED0FA-192B-4894-9B50-EC06AA4495B1}">
      <dgm:prSet/>
      <dgm:spPr/>
      <dgm:t>
        <a:bodyPr/>
        <a:lstStyle/>
        <a:p>
          <a:endParaRPr lang="en-US"/>
        </a:p>
      </dgm:t>
    </dgm:pt>
    <dgm:pt modelId="{CEFB5D96-FA4F-4639-9317-699EA7001D9C}">
      <dgm:prSet/>
      <dgm:spPr/>
      <dgm:t>
        <a:bodyPr/>
        <a:lstStyle/>
        <a:p>
          <a:r>
            <a:rPr lang="en-US"/>
            <a:t>User Access Reviews</a:t>
          </a:r>
        </a:p>
      </dgm:t>
    </dgm:pt>
    <dgm:pt modelId="{9D2D3C83-3076-4059-97C2-53EE38D36995}" type="parTrans" cxnId="{6421C421-4B82-4463-BA21-13D9CE36DBB3}">
      <dgm:prSet/>
      <dgm:spPr/>
      <dgm:t>
        <a:bodyPr/>
        <a:lstStyle/>
        <a:p>
          <a:endParaRPr lang="en-US"/>
        </a:p>
      </dgm:t>
    </dgm:pt>
    <dgm:pt modelId="{86A95B26-2EEC-4473-A934-BE70033CA1B4}" type="sibTrans" cxnId="{6421C421-4B82-4463-BA21-13D9CE36DBB3}">
      <dgm:prSet/>
      <dgm:spPr/>
      <dgm:t>
        <a:bodyPr/>
        <a:lstStyle/>
        <a:p>
          <a:endParaRPr lang="en-US"/>
        </a:p>
      </dgm:t>
    </dgm:pt>
    <dgm:pt modelId="{85DEE2FE-821C-4C15-A9C9-26E93CA43137}">
      <dgm:prSet/>
      <dgm:spPr/>
      <dgm:t>
        <a:bodyPr/>
        <a:lstStyle/>
        <a:p>
          <a:r>
            <a:rPr lang="en-US"/>
            <a:t>Data Backup and Monitoring</a:t>
          </a:r>
        </a:p>
      </dgm:t>
    </dgm:pt>
    <dgm:pt modelId="{B11C56FB-F703-44C9-8194-BA51095030FD}" type="parTrans" cxnId="{1CBD2E45-BFE9-4E35-BA48-26DB01752BD0}">
      <dgm:prSet/>
      <dgm:spPr/>
      <dgm:t>
        <a:bodyPr/>
        <a:lstStyle/>
        <a:p>
          <a:endParaRPr lang="en-US"/>
        </a:p>
      </dgm:t>
    </dgm:pt>
    <dgm:pt modelId="{D7CB5E49-618A-4371-837B-FE3FEDF0CE97}" type="sibTrans" cxnId="{1CBD2E45-BFE9-4E35-BA48-26DB01752BD0}">
      <dgm:prSet/>
      <dgm:spPr/>
      <dgm:t>
        <a:bodyPr/>
        <a:lstStyle/>
        <a:p>
          <a:endParaRPr lang="en-US"/>
        </a:p>
      </dgm:t>
    </dgm:pt>
    <dgm:pt modelId="{C2920B09-03CE-4A75-AEA7-3FF91BA5279E}">
      <dgm:prSet/>
      <dgm:spPr/>
      <dgm:t>
        <a:bodyPr/>
        <a:lstStyle/>
        <a:p>
          <a:r>
            <a:rPr lang="en-US"/>
            <a:t>Mobile Device Management</a:t>
          </a:r>
        </a:p>
      </dgm:t>
    </dgm:pt>
    <dgm:pt modelId="{E7A583DB-97D3-4385-BF34-31EB3955FE4D}" type="parTrans" cxnId="{27F37041-AB36-4F03-926A-C633CC6DE1FC}">
      <dgm:prSet/>
      <dgm:spPr/>
      <dgm:t>
        <a:bodyPr/>
        <a:lstStyle/>
        <a:p>
          <a:endParaRPr lang="en-US"/>
        </a:p>
      </dgm:t>
    </dgm:pt>
    <dgm:pt modelId="{CB8C974B-E59F-4F39-BE55-A854529C3CC6}" type="sibTrans" cxnId="{27F37041-AB36-4F03-926A-C633CC6DE1FC}">
      <dgm:prSet/>
      <dgm:spPr/>
      <dgm:t>
        <a:bodyPr/>
        <a:lstStyle/>
        <a:p>
          <a:endParaRPr lang="en-US"/>
        </a:p>
      </dgm:t>
    </dgm:pt>
    <dgm:pt modelId="{96651428-6053-4537-A3B5-B1435FF1D133}">
      <dgm:prSet/>
      <dgm:spPr/>
      <dgm:t>
        <a:bodyPr/>
        <a:lstStyle/>
        <a:p>
          <a:r>
            <a:rPr lang="en-US"/>
            <a:t>Access Provisioning and Approval </a:t>
          </a:r>
        </a:p>
      </dgm:t>
    </dgm:pt>
    <dgm:pt modelId="{46B510DD-0D86-411B-8F8D-42DCE4F4CFD9}" type="parTrans" cxnId="{76D13096-F864-42D0-A7CA-35D4E818C9BC}">
      <dgm:prSet/>
      <dgm:spPr/>
      <dgm:t>
        <a:bodyPr/>
        <a:lstStyle/>
        <a:p>
          <a:endParaRPr lang="en-US"/>
        </a:p>
      </dgm:t>
    </dgm:pt>
    <dgm:pt modelId="{8481B075-26C6-4B8C-8851-CAACD9377AAC}" type="sibTrans" cxnId="{76D13096-F864-42D0-A7CA-35D4E818C9BC}">
      <dgm:prSet/>
      <dgm:spPr/>
      <dgm:t>
        <a:bodyPr/>
        <a:lstStyle/>
        <a:p>
          <a:endParaRPr lang="en-US"/>
        </a:p>
      </dgm:t>
    </dgm:pt>
    <dgm:pt modelId="{557FE98F-F649-4645-84F8-E851D922013D}">
      <dgm:prSet/>
      <dgm:spPr/>
      <dgm:t>
        <a:bodyPr/>
        <a:lstStyle/>
        <a:p>
          <a:r>
            <a:rPr lang="en-US"/>
            <a:t>Data Handling </a:t>
          </a:r>
        </a:p>
      </dgm:t>
    </dgm:pt>
    <dgm:pt modelId="{FF9950FD-D297-4247-87FA-8ED04CEADA3E}" type="parTrans" cxnId="{F058F87A-EBE3-4079-8584-CFF09DD3110F}">
      <dgm:prSet/>
      <dgm:spPr/>
      <dgm:t>
        <a:bodyPr/>
        <a:lstStyle/>
        <a:p>
          <a:endParaRPr lang="en-US"/>
        </a:p>
      </dgm:t>
    </dgm:pt>
    <dgm:pt modelId="{49538301-B087-46B5-936A-3C84016DD28F}" type="sibTrans" cxnId="{F058F87A-EBE3-4079-8584-CFF09DD3110F}">
      <dgm:prSet/>
      <dgm:spPr/>
      <dgm:t>
        <a:bodyPr/>
        <a:lstStyle/>
        <a:p>
          <a:endParaRPr lang="en-US"/>
        </a:p>
      </dgm:t>
    </dgm:pt>
    <dgm:pt modelId="{2D1B9FBE-8D0B-404A-ADB3-7EF1A7E03937}">
      <dgm:prSet/>
      <dgm:spPr/>
      <dgm:t>
        <a:bodyPr/>
        <a:lstStyle/>
        <a:p>
          <a:r>
            <a:rPr lang="en-US"/>
            <a:t>Onboarding Customers/Employees</a:t>
          </a:r>
        </a:p>
      </dgm:t>
    </dgm:pt>
    <dgm:pt modelId="{8AF5D586-7C2E-430E-A18D-E2B174FFC201}" type="parTrans" cxnId="{25FD665F-D804-4ACB-85C1-FF7C457E390F}">
      <dgm:prSet/>
      <dgm:spPr/>
      <dgm:t>
        <a:bodyPr/>
        <a:lstStyle/>
        <a:p>
          <a:endParaRPr lang="en-US"/>
        </a:p>
      </dgm:t>
    </dgm:pt>
    <dgm:pt modelId="{158DE612-72D7-441A-A0B6-886097595957}" type="sibTrans" cxnId="{25FD665F-D804-4ACB-85C1-FF7C457E390F}">
      <dgm:prSet/>
      <dgm:spPr/>
      <dgm:t>
        <a:bodyPr/>
        <a:lstStyle/>
        <a:p>
          <a:endParaRPr lang="en-US"/>
        </a:p>
      </dgm:t>
    </dgm:pt>
    <dgm:pt modelId="{245A8D30-4B53-4B6A-8C00-127FD60FD856}">
      <dgm:prSet/>
      <dgm:spPr/>
      <dgm:t>
        <a:bodyPr/>
        <a:lstStyle/>
        <a:p>
          <a:r>
            <a:rPr lang="en-US"/>
            <a:t>Asset Inventory</a:t>
          </a:r>
        </a:p>
      </dgm:t>
    </dgm:pt>
    <dgm:pt modelId="{308DDCD1-9FDB-4F78-BF53-B24E111B9860}" type="parTrans" cxnId="{C157ADA1-0EE2-4221-8D04-CB23237E9528}">
      <dgm:prSet/>
      <dgm:spPr/>
      <dgm:t>
        <a:bodyPr/>
        <a:lstStyle/>
        <a:p>
          <a:endParaRPr lang="en-US"/>
        </a:p>
      </dgm:t>
    </dgm:pt>
    <dgm:pt modelId="{B9FDA9D9-E09E-4ACD-8059-5C42D4EFC23E}" type="sibTrans" cxnId="{C157ADA1-0EE2-4221-8D04-CB23237E9528}">
      <dgm:prSet/>
      <dgm:spPr/>
      <dgm:t>
        <a:bodyPr/>
        <a:lstStyle/>
        <a:p>
          <a:endParaRPr lang="en-US"/>
        </a:p>
      </dgm:t>
    </dgm:pt>
    <dgm:pt modelId="{6226D90D-940E-43DF-B0BF-E252B5A21F72}">
      <dgm:prSet/>
      <dgm:spPr/>
      <dgm:t>
        <a:bodyPr/>
        <a:lstStyle/>
        <a:p>
          <a:r>
            <a:rPr lang="en-US"/>
            <a:t>Vendor Management Process</a:t>
          </a:r>
        </a:p>
      </dgm:t>
    </dgm:pt>
    <dgm:pt modelId="{7EC577F0-3D19-4D98-8E12-0343E3E59287}" type="parTrans" cxnId="{DEE39BA8-5D02-4A1C-BF11-3BF79967CD12}">
      <dgm:prSet/>
      <dgm:spPr/>
      <dgm:t>
        <a:bodyPr/>
        <a:lstStyle/>
        <a:p>
          <a:endParaRPr lang="en-US"/>
        </a:p>
      </dgm:t>
    </dgm:pt>
    <dgm:pt modelId="{CFA71999-7CD9-4824-B631-CCACC65D933A}" type="sibTrans" cxnId="{DEE39BA8-5D02-4A1C-BF11-3BF79967CD12}">
      <dgm:prSet/>
      <dgm:spPr/>
      <dgm:t>
        <a:bodyPr/>
        <a:lstStyle/>
        <a:p>
          <a:endParaRPr lang="en-US"/>
        </a:p>
      </dgm:t>
    </dgm:pt>
    <dgm:pt modelId="{904D4EA3-82F3-B043-89F4-EED5DC952AC9}" type="pres">
      <dgm:prSet presAssocID="{62191E58-CDBD-44AF-85F2-A1928F8BDFED}" presName="diagram" presStyleCnt="0">
        <dgm:presLayoutVars>
          <dgm:dir/>
          <dgm:resizeHandles val="exact"/>
        </dgm:presLayoutVars>
      </dgm:prSet>
      <dgm:spPr/>
    </dgm:pt>
    <dgm:pt modelId="{C2DDB884-9348-A941-B6BB-5C923C3E88C3}" type="pres">
      <dgm:prSet presAssocID="{6D1BD8A5-6B0A-4546-B84B-8D99CB8F5C60}" presName="node" presStyleLbl="node1" presStyleIdx="0" presStyleCnt="9">
        <dgm:presLayoutVars>
          <dgm:bulletEnabled val="1"/>
        </dgm:presLayoutVars>
      </dgm:prSet>
      <dgm:spPr/>
    </dgm:pt>
    <dgm:pt modelId="{1DB34C93-4B7B-F248-9736-D59FD2F4434E}" type="pres">
      <dgm:prSet presAssocID="{96C04476-CDF5-4926-9AAB-FB29DE807236}" presName="sibTrans" presStyleCnt="0"/>
      <dgm:spPr/>
    </dgm:pt>
    <dgm:pt modelId="{39CC9745-8C40-B041-B3CB-8945AB8F0348}" type="pres">
      <dgm:prSet presAssocID="{CEFB5D96-FA4F-4639-9317-699EA7001D9C}" presName="node" presStyleLbl="node1" presStyleIdx="1" presStyleCnt="9">
        <dgm:presLayoutVars>
          <dgm:bulletEnabled val="1"/>
        </dgm:presLayoutVars>
      </dgm:prSet>
      <dgm:spPr/>
    </dgm:pt>
    <dgm:pt modelId="{79F7A074-1A4F-9C46-97F0-3DCAA558662C}" type="pres">
      <dgm:prSet presAssocID="{86A95B26-2EEC-4473-A934-BE70033CA1B4}" presName="sibTrans" presStyleCnt="0"/>
      <dgm:spPr/>
    </dgm:pt>
    <dgm:pt modelId="{D4DD7F6B-2BF7-7141-9A0C-70D7D6084B25}" type="pres">
      <dgm:prSet presAssocID="{85DEE2FE-821C-4C15-A9C9-26E93CA43137}" presName="node" presStyleLbl="node1" presStyleIdx="2" presStyleCnt="9">
        <dgm:presLayoutVars>
          <dgm:bulletEnabled val="1"/>
        </dgm:presLayoutVars>
      </dgm:prSet>
      <dgm:spPr/>
    </dgm:pt>
    <dgm:pt modelId="{6F9D5F68-F5A3-9C45-A325-6C601DE186B6}" type="pres">
      <dgm:prSet presAssocID="{D7CB5E49-618A-4371-837B-FE3FEDF0CE97}" presName="sibTrans" presStyleCnt="0"/>
      <dgm:spPr/>
    </dgm:pt>
    <dgm:pt modelId="{B56D8E64-C98A-E245-A66C-47AA08C74454}" type="pres">
      <dgm:prSet presAssocID="{C2920B09-03CE-4A75-AEA7-3FF91BA5279E}" presName="node" presStyleLbl="node1" presStyleIdx="3" presStyleCnt="9">
        <dgm:presLayoutVars>
          <dgm:bulletEnabled val="1"/>
        </dgm:presLayoutVars>
      </dgm:prSet>
      <dgm:spPr/>
    </dgm:pt>
    <dgm:pt modelId="{B972DAB5-1B19-6F4F-871C-DFEAE802B1F7}" type="pres">
      <dgm:prSet presAssocID="{CB8C974B-E59F-4F39-BE55-A854529C3CC6}" presName="sibTrans" presStyleCnt="0"/>
      <dgm:spPr/>
    </dgm:pt>
    <dgm:pt modelId="{7441F87A-8BE4-064D-8286-CBCEDDE6820E}" type="pres">
      <dgm:prSet presAssocID="{96651428-6053-4537-A3B5-B1435FF1D133}" presName="node" presStyleLbl="node1" presStyleIdx="4" presStyleCnt="9">
        <dgm:presLayoutVars>
          <dgm:bulletEnabled val="1"/>
        </dgm:presLayoutVars>
      </dgm:prSet>
      <dgm:spPr/>
    </dgm:pt>
    <dgm:pt modelId="{D23E9D0C-55F4-054A-A1E6-8A25B0D0AE90}" type="pres">
      <dgm:prSet presAssocID="{8481B075-26C6-4B8C-8851-CAACD9377AAC}" presName="sibTrans" presStyleCnt="0"/>
      <dgm:spPr/>
    </dgm:pt>
    <dgm:pt modelId="{B60B52A8-9C0B-FC4D-8FF6-C8787EFEE473}" type="pres">
      <dgm:prSet presAssocID="{557FE98F-F649-4645-84F8-E851D922013D}" presName="node" presStyleLbl="node1" presStyleIdx="5" presStyleCnt="9">
        <dgm:presLayoutVars>
          <dgm:bulletEnabled val="1"/>
        </dgm:presLayoutVars>
      </dgm:prSet>
      <dgm:spPr/>
    </dgm:pt>
    <dgm:pt modelId="{F8967A2E-649D-144D-BE47-386E19634B00}" type="pres">
      <dgm:prSet presAssocID="{49538301-B087-46B5-936A-3C84016DD28F}" presName="sibTrans" presStyleCnt="0"/>
      <dgm:spPr/>
    </dgm:pt>
    <dgm:pt modelId="{F98377CA-18E8-7F47-98D2-7038CA18A74A}" type="pres">
      <dgm:prSet presAssocID="{2D1B9FBE-8D0B-404A-ADB3-7EF1A7E03937}" presName="node" presStyleLbl="node1" presStyleIdx="6" presStyleCnt="9">
        <dgm:presLayoutVars>
          <dgm:bulletEnabled val="1"/>
        </dgm:presLayoutVars>
      </dgm:prSet>
      <dgm:spPr/>
    </dgm:pt>
    <dgm:pt modelId="{AE147796-EFBD-5B48-B782-EA33FD2CA424}" type="pres">
      <dgm:prSet presAssocID="{158DE612-72D7-441A-A0B6-886097595957}" presName="sibTrans" presStyleCnt="0"/>
      <dgm:spPr/>
    </dgm:pt>
    <dgm:pt modelId="{591F5FC7-7973-9E4C-B453-7E47CB5E2E30}" type="pres">
      <dgm:prSet presAssocID="{245A8D30-4B53-4B6A-8C00-127FD60FD856}" presName="node" presStyleLbl="node1" presStyleIdx="7" presStyleCnt="9">
        <dgm:presLayoutVars>
          <dgm:bulletEnabled val="1"/>
        </dgm:presLayoutVars>
      </dgm:prSet>
      <dgm:spPr/>
    </dgm:pt>
    <dgm:pt modelId="{32347229-1A54-1F46-8EA2-5301670C4DFC}" type="pres">
      <dgm:prSet presAssocID="{B9FDA9D9-E09E-4ACD-8059-5C42D4EFC23E}" presName="sibTrans" presStyleCnt="0"/>
      <dgm:spPr/>
    </dgm:pt>
    <dgm:pt modelId="{7D6B91BC-5147-4E40-A139-25C2549F1800}" type="pres">
      <dgm:prSet presAssocID="{6226D90D-940E-43DF-B0BF-E252B5A21F72}" presName="node" presStyleLbl="node1" presStyleIdx="8" presStyleCnt="9">
        <dgm:presLayoutVars>
          <dgm:bulletEnabled val="1"/>
        </dgm:presLayoutVars>
      </dgm:prSet>
      <dgm:spPr/>
    </dgm:pt>
  </dgm:ptLst>
  <dgm:cxnLst>
    <dgm:cxn modelId="{37730B0A-0805-4340-A73E-BE3A800DB504}" type="presOf" srcId="{85DEE2FE-821C-4C15-A9C9-26E93CA43137}" destId="{D4DD7F6B-2BF7-7141-9A0C-70D7D6084B25}" srcOrd="0" destOrd="0" presId="urn:microsoft.com/office/officeart/2005/8/layout/default"/>
    <dgm:cxn modelId="{BDFA801E-B476-8A45-A04E-17680FD87CDA}" type="presOf" srcId="{245A8D30-4B53-4B6A-8C00-127FD60FD856}" destId="{591F5FC7-7973-9E4C-B453-7E47CB5E2E30}" srcOrd="0" destOrd="0" presId="urn:microsoft.com/office/officeart/2005/8/layout/default"/>
    <dgm:cxn modelId="{6421C421-4B82-4463-BA21-13D9CE36DBB3}" srcId="{62191E58-CDBD-44AF-85F2-A1928F8BDFED}" destId="{CEFB5D96-FA4F-4639-9317-699EA7001D9C}" srcOrd="1" destOrd="0" parTransId="{9D2D3C83-3076-4059-97C2-53EE38D36995}" sibTransId="{86A95B26-2EEC-4473-A934-BE70033CA1B4}"/>
    <dgm:cxn modelId="{72AE0E28-A53C-4849-BCB9-4A60FBBD4D4A}" type="presOf" srcId="{557FE98F-F649-4645-84F8-E851D922013D}" destId="{B60B52A8-9C0B-FC4D-8FF6-C8787EFEE473}" srcOrd="0" destOrd="0" presId="urn:microsoft.com/office/officeart/2005/8/layout/default"/>
    <dgm:cxn modelId="{A4486E3F-3C5F-6849-AAEE-F9A7D068BAE7}" type="presOf" srcId="{CEFB5D96-FA4F-4639-9317-699EA7001D9C}" destId="{39CC9745-8C40-B041-B3CB-8945AB8F0348}" srcOrd="0" destOrd="0" presId="urn:microsoft.com/office/officeart/2005/8/layout/default"/>
    <dgm:cxn modelId="{EDA5B240-2D33-B54C-8404-021BF9596CCA}" type="presOf" srcId="{2D1B9FBE-8D0B-404A-ADB3-7EF1A7E03937}" destId="{F98377CA-18E8-7F47-98D2-7038CA18A74A}" srcOrd="0" destOrd="0" presId="urn:microsoft.com/office/officeart/2005/8/layout/default"/>
    <dgm:cxn modelId="{27F37041-AB36-4F03-926A-C633CC6DE1FC}" srcId="{62191E58-CDBD-44AF-85F2-A1928F8BDFED}" destId="{C2920B09-03CE-4A75-AEA7-3FF91BA5279E}" srcOrd="3" destOrd="0" parTransId="{E7A583DB-97D3-4385-BF34-31EB3955FE4D}" sibTransId="{CB8C974B-E59F-4F39-BE55-A854529C3CC6}"/>
    <dgm:cxn modelId="{1CBD2E45-BFE9-4E35-BA48-26DB01752BD0}" srcId="{62191E58-CDBD-44AF-85F2-A1928F8BDFED}" destId="{85DEE2FE-821C-4C15-A9C9-26E93CA43137}" srcOrd="2" destOrd="0" parTransId="{B11C56FB-F703-44C9-8194-BA51095030FD}" sibTransId="{D7CB5E49-618A-4371-837B-FE3FEDF0CE97}"/>
    <dgm:cxn modelId="{DC74B047-730A-AA43-958B-A2BE41F335DA}" type="presOf" srcId="{6D1BD8A5-6B0A-4546-B84B-8D99CB8F5C60}" destId="{C2DDB884-9348-A941-B6BB-5C923C3E88C3}" srcOrd="0" destOrd="0" presId="urn:microsoft.com/office/officeart/2005/8/layout/default"/>
    <dgm:cxn modelId="{25FD665F-D804-4ACB-85C1-FF7C457E390F}" srcId="{62191E58-CDBD-44AF-85F2-A1928F8BDFED}" destId="{2D1B9FBE-8D0B-404A-ADB3-7EF1A7E03937}" srcOrd="6" destOrd="0" parTransId="{8AF5D586-7C2E-430E-A18D-E2B174FFC201}" sibTransId="{158DE612-72D7-441A-A0B6-886097595957}"/>
    <dgm:cxn modelId="{F058F87A-EBE3-4079-8584-CFF09DD3110F}" srcId="{62191E58-CDBD-44AF-85F2-A1928F8BDFED}" destId="{557FE98F-F649-4645-84F8-E851D922013D}" srcOrd="5" destOrd="0" parTransId="{FF9950FD-D297-4247-87FA-8ED04CEADA3E}" sibTransId="{49538301-B087-46B5-936A-3C84016DD28F}"/>
    <dgm:cxn modelId="{76D13096-F864-42D0-A7CA-35D4E818C9BC}" srcId="{62191E58-CDBD-44AF-85F2-A1928F8BDFED}" destId="{96651428-6053-4537-A3B5-B1435FF1D133}" srcOrd="4" destOrd="0" parTransId="{46B510DD-0D86-411B-8F8D-42DCE4F4CFD9}" sibTransId="{8481B075-26C6-4B8C-8851-CAACD9377AAC}"/>
    <dgm:cxn modelId="{E0531398-53A2-C64D-A876-2C78E919EC80}" type="presOf" srcId="{62191E58-CDBD-44AF-85F2-A1928F8BDFED}" destId="{904D4EA3-82F3-B043-89F4-EED5DC952AC9}" srcOrd="0" destOrd="0" presId="urn:microsoft.com/office/officeart/2005/8/layout/default"/>
    <dgm:cxn modelId="{C157ADA1-0EE2-4221-8D04-CB23237E9528}" srcId="{62191E58-CDBD-44AF-85F2-A1928F8BDFED}" destId="{245A8D30-4B53-4B6A-8C00-127FD60FD856}" srcOrd="7" destOrd="0" parTransId="{308DDCD1-9FDB-4F78-BF53-B24E111B9860}" sibTransId="{B9FDA9D9-E09E-4ACD-8059-5C42D4EFC23E}"/>
    <dgm:cxn modelId="{DEE39BA8-5D02-4A1C-BF11-3BF79967CD12}" srcId="{62191E58-CDBD-44AF-85F2-A1928F8BDFED}" destId="{6226D90D-940E-43DF-B0BF-E252B5A21F72}" srcOrd="8" destOrd="0" parTransId="{7EC577F0-3D19-4D98-8E12-0343E3E59287}" sibTransId="{CFA71999-7CD9-4824-B631-CCACC65D933A}"/>
    <dgm:cxn modelId="{FDD423B5-768D-D543-A098-BD438C608452}" type="presOf" srcId="{C2920B09-03CE-4A75-AEA7-3FF91BA5279E}" destId="{B56D8E64-C98A-E245-A66C-47AA08C74454}" srcOrd="0" destOrd="0" presId="urn:microsoft.com/office/officeart/2005/8/layout/default"/>
    <dgm:cxn modelId="{AF5712D6-943B-AA41-BC8B-F4C42D5DE60A}" type="presOf" srcId="{96651428-6053-4537-A3B5-B1435FF1D133}" destId="{7441F87A-8BE4-064D-8286-CBCEDDE6820E}" srcOrd="0" destOrd="0" presId="urn:microsoft.com/office/officeart/2005/8/layout/default"/>
    <dgm:cxn modelId="{2D5BFCF4-F14F-994C-8282-90C9C8FEE18B}" type="presOf" srcId="{6226D90D-940E-43DF-B0BF-E252B5A21F72}" destId="{7D6B91BC-5147-4E40-A139-25C2549F1800}" srcOrd="0" destOrd="0" presId="urn:microsoft.com/office/officeart/2005/8/layout/default"/>
    <dgm:cxn modelId="{3EEED0FA-192B-4894-9B50-EC06AA4495B1}" srcId="{62191E58-CDBD-44AF-85F2-A1928F8BDFED}" destId="{6D1BD8A5-6B0A-4546-B84B-8D99CB8F5C60}" srcOrd="0" destOrd="0" parTransId="{69170937-3E59-46AF-9B3B-7BE827A2224B}" sibTransId="{96C04476-CDF5-4926-9AAB-FB29DE807236}"/>
    <dgm:cxn modelId="{F857830F-D122-4A40-AC46-C61A43DF84A7}" type="presParOf" srcId="{904D4EA3-82F3-B043-89F4-EED5DC952AC9}" destId="{C2DDB884-9348-A941-B6BB-5C923C3E88C3}" srcOrd="0" destOrd="0" presId="urn:microsoft.com/office/officeart/2005/8/layout/default"/>
    <dgm:cxn modelId="{03139846-A14E-EC45-B110-260E971FBE6E}" type="presParOf" srcId="{904D4EA3-82F3-B043-89F4-EED5DC952AC9}" destId="{1DB34C93-4B7B-F248-9736-D59FD2F4434E}" srcOrd="1" destOrd="0" presId="urn:microsoft.com/office/officeart/2005/8/layout/default"/>
    <dgm:cxn modelId="{55CE9912-7C22-554E-B16E-177CF600359B}" type="presParOf" srcId="{904D4EA3-82F3-B043-89F4-EED5DC952AC9}" destId="{39CC9745-8C40-B041-B3CB-8945AB8F0348}" srcOrd="2" destOrd="0" presId="urn:microsoft.com/office/officeart/2005/8/layout/default"/>
    <dgm:cxn modelId="{413397EB-9070-DA46-9923-1AADF8EB35FD}" type="presParOf" srcId="{904D4EA3-82F3-B043-89F4-EED5DC952AC9}" destId="{79F7A074-1A4F-9C46-97F0-3DCAA558662C}" srcOrd="3" destOrd="0" presId="urn:microsoft.com/office/officeart/2005/8/layout/default"/>
    <dgm:cxn modelId="{7825380E-BF14-B143-B238-1283820B7B88}" type="presParOf" srcId="{904D4EA3-82F3-B043-89F4-EED5DC952AC9}" destId="{D4DD7F6B-2BF7-7141-9A0C-70D7D6084B25}" srcOrd="4" destOrd="0" presId="urn:microsoft.com/office/officeart/2005/8/layout/default"/>
    <dgm:cxn modelId="{EC4BACD5-1EF0-214A-9B66-A0C57621BDC3}" type="presParOf" srcId="{904D4EA3-82F3-B043-89F4-EED5DC952AC9}" destId="{6F9D5F68-F5A3-9C45-A325-6C601DE186B6}" srcOrd="5" destOrd="0" presId="urn:microsoft.com/office/officeart/2005/8/layout/default"/>
    <dgm:cxn modelId="{A8E243CD-5990-5C41-A91C-D891F688076D}" type="presParOf" srcId="{904D4EA3-82F3-B043-89F4-EED5DC952AC9}" destId="{B56D8E64-C98A-E245-A66C-47AA08C74454}" srcOrd="6" destOrd="0" presId="urn:microsoft.com/office/officeart/2005/8/layout/default"/>
    <dgm:cxn modelId="{E4038E5A-9F61-E843-A34A-1D8D843BF38F}" type="presParOf" srcId="{904D4EA3-82F3-B043-89F4-EED5DC952AC9}" destId="{B972DAB5-1B19-6F4F-871C-DFEAE802B1F7}" srcOrd="7" destOrd="0" presId="urn:microsoft.com/office/officeart/2005/8/layout/default"/>
    <dgm:cxn modelId="{8B5D0FA1-67E2-FE49-A3E1-1DF2EC9FE0D7}" type="presParOf" srcId="{904D4EA3-82F3-B043-89F4-EED5DC952AC9}" destId="{7441F87A-8BE4-064D-8286-CBCEDDE6820E}" srcOrd="8" destOrd="0" presId="urn:microsoft.com/office/officeart/2005/8/layout/default"/>
    <dgm:cxn modelId="{38997EF7-02AB-764A-B826-B7ACA231BFB5}" type="presParOf" srcId="{904D4EA3-82F3-B043-89F4-EED5DC952AC9}" destId="{D23E9D0C-55F4-054A-A1E6-8A25B0D0AE90}" srcOrd="9" destOrd="0" presId="urn:microsoft.com/office/officeart/2005/8/layout/default"/>
    <dgm:cxn modelId="{10718A53-8239-8C44-A875-8FA9BEDEAAB4}" type="presParOf" srcId="{904D4EA3-82F3-B043-89F4-EED5DC952AC9}" destId="{B60B52A8-9C0B-FC4D-8FF6-C8787EFEE473}" srcOrd="10" destOrd="0" presId="urn:microsoft.com/office/officeart/2005/8/layout/default"/>
    <dgm:cxn modelId="{18443640-8EBC-CD44-A395-EEB98DEF9A7F}" type="presParOf" srcId="{904D4EA3-82F3-B043-89F4-EED5DC952AC9}" destId="{F8967A2E-649D-144D-BE47-386E19634B00}" srcOrd="11" destOrd="0" presId="urn:microsoft.com/office/officeart/2005/8/layout/default"/>
    <dgm:cxn modelId="{8A204C6F-7FCB-2948-8C9C-3B986FB69B9B}" type="presParOf" srcId="{904D4EA3-82F3-B043-89F4-EED5DC952AC9}" destId="{F98377CA-18E8-7F47-98D2-7038CA18A74A}" srcOrd="12" destOrd="0" presId="urn:microsoft.com/office/officeart/2005/8/layout/default"/>
    <dgm:cxn modelId="{22976377-9124-F749-8CF4-4E3B36914E6D}" type="presParOf" srcId="{904D4EA3-82F3-B043-89F4-EED5DC952AC9}" destId="{AE147796-EFBD-5B48-B782-EA33FD2CA424}" srcOrd="13" destOrd="0" presId="urn:microsoft.com/office/officeart/2005/8/layout/default"/>
    <dgm:cxn modelId="{C3EAD477-CB17-C247-81B4-1F5C29C25ED1}" type="presParOf" srcId="{904D4EA3-82F3-B043-89F4-EED5DC952AC9}" destId="{591F5FC7-7973-9E4C-B453-7E47CB5E2E30}" srcOrd="14" destOrd="0" presId="urn:microsoft.com/office/officeart/2005/8/layout/default"/>
    <dgm:cxn modelId="{57F9A472-6685-134A-8E70-4FAA320194B9}" type="presParOf" srcId="{904D4EA3-82F3-B043-89F4-EED5DC952AC9}" destId="{32347229-1A54-1F46-8EA2-5301670C4DFC}" srcOrd="15" destOrd="0" presId="urn:microsoft.com/office/officeart/2005/8/layout/default"/>
    <dgm:cxn modelId="{66FCCB9E-C6B5-7A4C-924E-FDBB74C4061F}" type="presParOf" srcId="{904D4EA3-82F3-B043-89F4-EED5DC952AC9}" destId="{7D6B91BC-5147-4E40-A139-25C2549F1800}" srcOrd="1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0F04040-DDBD-4544-98E9-383B09BD4329}" type="doc">
      <dgm:prSet loTypeId="urn:microsoft.com/office/officeart/2008/layout/LinedList" loCatId="list" qsTypeId="urn:microsoft.com/office/officeart/2005/8/quickstyle/simple1" qsCatId="simple" csTypeId="urn:microsoft.com/office/officeart/2005/8/colors/accent5_2" csCatId="accent5" phldr="1"/>
      <dgm:spPr/>
      <dgm:t>
        <a:bodyPr/>
        <a:lstStyle/>
        <a:p>
          <a:endParaRPr lang="en-US"/>
        </a:p>
      </dgm:t>
    </dgm:pt>
    <dgm:pt modelId="{69D5A4DE-D668-488D-B131-A6DC8A852982}">
      <dgm:prSet/>
      <dgm:spPr/>
      <dgm:t>
        <a:bodyPr/>
        <a:lstStyle/>
        <a:p>
          <a:r>
            <a:rPr lang="en-US"/>
            <a:t>Framework</a:t>
          </a:r>
        </a:p>
      </dgm:t>
    </dgm:pt>
    <dgm:pt modelId="{34539AA9-9AC6-4B71-A866-1E0FEFF03873}" type="parTrans" cxnId="{9E9E4DC0-123B-4266-9D04-5B0B437C1175}">
      <dgm:prSet/>
      <dgm:spPr/>
      <dgm:t>
        <a:bodyPr/>
        <a:lstStyle/>
        <a:p>
          <a:endParaRPr lang="en-US"/>
        </a:p>
      </dgm:t>
    </dgm:pt>
    <dgm:pt modelId="{26333DE9-F048-4DE3-8785-BB91976CFF20}" type="sibTrans" cxnId="{9E9E4DC0-123B-4266-9D04-5B0B437C1175}">
      <dgm:prSet/>
      <dgm:spPr/>
      <dgm:t>
        <a:bodyPr/>
        <a:lstStyle/>
        <a:p>
          <a:endParaRPr lang="en-US"/>
        </a:p>
      </dgm:t>
    </dgm:pt>
    <dgm:pt modelId="{A7D0898A-9C4A-46B9-AC8A-5446A6DA0529}">
      <dgm:prSet/>
      <dgm:spPr/>
      <dgm:t>
        <a:bodyPr/>
        <a:lstStyle/>
        <a:p>
          <a:r>
            <a:rPr lang="en-US"/>
            <a:t>Policies </a:t>
          </a:r>
        </a:p>
      </dgm:t>
    </dgm:pt>
    <dgm:pt modelId="{F6A7106D-E0F2-40C0-B7EA-1A48AFF3D9A1}" type="parTrans" cxnId="{FD0BD3E8-7B5B-4F4B-B365-092C977D7F97}">
      <dgm:prSet/>
      <dgm:spPr/>
      <dgm:t>
        <a:bodyPr/>
        <a:lstStyle/>
        <a:p>
          <a:endParaRPr lang="en-US"/>
        </a:p>
      </dgm:t>
    </dgm:pt>
    <dgm:pt modelId="{D89433B3-7A17-4724-A6D7-1231D0E1D22E}" type="sibTrans" cxnId="{FD0BD3E8-7B5B-4F4B-B365-092C977D7F97}">
      <dgm:prSet/>
      <dgm:spPr/>
      <dgm:t>
        <a:bodyPr/>
        <a:lstStyle/>
        <a:p>
          <a:endParaRPr lang="en-US"/>
        </a:p>
      </dgm:t>
    </dgm:pt>
    <dgm:pt modelId="{D05E1A4D-7E93-46A3-8DB6-201D011831B1}">
      <dgm:prSet/>
      <dgm:spPr/>
      <dgm:t>
        <a:bodyPr/>
        <a:lstStyle/>
        <a:p>
          <a:r>
            <a:rPr lang="en-US"/>
            <a:t>Controls</a:t>
          </a:r>
        </a:p>
      </dgm:t>
    </dgm:pt>
    <dgm:pt modelId="{53C73C2C-E0C2-4C8F-853A-E9015F4040BE}" type="parTrans" cxnId="{D2C045E0-3F01-47F1-A671-31CFE9C53420}">
      <dgm:prSet/>
      <dgm:spPr/>
      <dgm:t>
        <a:bodyPr/>
        <a:lstStyle/>
        <a:p>
          <a:endParaRPr lang="en-US"/>
        </a:p>
      </dgm:t>
    </dgm:pt>
    <dgm:pt modelId="{5471DEC2-174D-48FC-BBCB-4F826E7A4137}" type="sibTrans" cxnId="{D2C045E0-3F01-47F1-A671-31CFE9C53420}">
      <dgm:prSet/>
      <dgm:spPr/>
      <dgm:t>
        <a:bodyPr/>
        <a:lstStyle/>
        <a:p>
          <a:endParaRPr lang="en-US"/>
        </a:p>
      </dgm:t>
    </dgm:pt>
    <dgm:pt modelId="{D3E07BFA-D0E9-4A69-8A9B-4F4DFA8A8E14}">
      <dgm:prSet/>
      <dgm:spPr/>
      <dgm:t>
        <a:bodyPr/>
        <a:lstStyle/>
        <a:p>
          <a:r>
            <a:rPr lang="en-US"/>
            <a:t>Tools</a:t>
          </a:r>
        </a:p>
      </dgm:t>
    </dgm:pt>
    <dgm:pt modelId="{98F40EE9-A5D1-42B5-8CB5-47D6D249FFB3}" type="parTrans" cxnId="{06CE0987-06A9-4DEC-848E-B3FA633015B9}">
      <dgm:prSet/>
      <dgm:spPr/>
      <dgm:t>
        <a:bodyPr/>
        <a:lstStyle/>
        <a:p>
          <a:endParaRPr lang="en-US"/>
        </a:p>
      </dgm:t>
    </dgm:pt>
    <dgm:pt modelId="{775941F5-EC85-485F-906C-6B61BD473C49}" type="sibTrans" cxnId="{06CE0987-06A9-4DEC-848E-B3FA633015B9}">
      <dgm:prSet/>
      <dgm:spPr/>
      <dgm:t>
        <a:bodyPr/>
        <a:lstStyle/>
        <a:p>
          <a:endParaRPr lang="en-US"/>
        </a:p>
      </dgm:t>
    </dgm:pt>
    <dgm:pt modelId="{AF4AE0A3-AE96-4C91-A1BF-6891E9E9B1ED}">
      <dgm:prSet/>
      <dgm:spPr/>
      <dgm:t>
        <a:bodyPr/>
        <a:lstStyle/>
        <a:p>
          <a:r>
            <a:rPr lang="en-US" dirty="0"/>
            <a:t>Evidence (Scans) </a:t>
          </a:r>
          <a:r>
            <a:rPr lang="en-US" dirty="0">
              <a:sym typeface="Wingdings" pitchFamily="2" charset="2"/>
            </a:rPr>
            <a:t></a:t>
          </a:r>
          <a:endParaRPr lang="en-US" dirty="0"/>
        </a:p>
      </dgm:t>
    </dgm:pt>
    <dgm:pt modelId="{799613DD-412C-4FA7-AC3A-8382FCCE5D57}" type="parTrans" cxnId="{16308FC9-6CF1-43CC-A844-7BF23A34C829}">
      <dgm:prSet/>
      <dgm:spPr/>
      <dgm:t>
        <a:bodyPr/>
        <a:lstStyle/>
        <a:p>
          <a:endParaRPr lang="en-US"/>
        </a:p>
      </dgm:t>
    </dgm:pt>
    <dgm:pt modelId="{003CD5F9-0115-40E0-A927-DF9643BD9B7C}" type="sibTrans" cxnId="{16308FC9-6CF1-43CC-A844-7BF23A34C829}">
      <dgm:prSet/>
      <dgm:spPr/>
      <dgm:t>
        <a:bodyPr/>
        <a:lstStyle/>
        <a:p>
          <a:endParaRPr lang="en-US"/>
        </a:p>
      </dgm:t>
    </dgm:pt>
    <dgm:pt modelId="{EBEE6132-BA03-4495-BFA2-AA2C6B1303CA}">
      <dgm:prSet/>
      <dgm:spPr/>
      <dgm:t>
        <a:bodyPr/>
        <a:lstStyle/>
        <a:p>
          <a:r>
            <a:rPr lang="en-US"/>
            <a:t>Improvements</a:t>
          </a:r>
        </a:p>
      </dgm:t>
    </dgm:pt>
    <dgm:pt modelId="{7E94845D-16F5-4DE7-A678-0F841747370B}" type="parTrans" cxnId="{5D704DB7-DC68-4E65-B6F0-707CC4DDE6FC}">
      <dgm:prSet/>
      <dgm:spPr/>
      <dgm:t>
        <a:bodyPr/>
        <a:lstStyle/>
        <a:p>
          <a:endParaRPr lang="en-US"/>
        </a:p>
      </dgm:t>
    </dgm:pt>
    <dgm:pt modelId="{3BBE32AC-DD9C-4B97-A1B7-14472522FB63}" type="sibTrans" cxnId="{5D704DB7-DC68-4E65-B6F0-707CC4DDE6FC}">
      <dgm:prSet/>
      <dgm:spPr/>
      <dgm:t>
        <a:bodyPr/>
        <a:lstStyle/>
        <a:p>
          <a:endParaRPr lang="en-US"/>
        </a:p>
      </dgm:t>
    </dgm:pt>
    <dgm:pt modelId="{E9D9C4A7-BF23-244E-851A-6D4B242834DD}" type="pres">
      <dgm:prSet presAssocID="{D0F04040-DDBD-4544-98E9-383B09BD4329}" presName="vert0" presStyleCnt="0">
        <dgm:presLayoutVars>
          <dgm:dir/>
          <dgm:animOne val="branch"/>
          <dgm:animLvl val="lvl"/>
        </dgm:presLayoutVars>
      </dgm:prSet>
      <dgm:spPr/>
    </dgm:pt>
    <dgm:pt modelId="{831A6675-9532-6E4E-B107-A3EB3450E8A0}" type="pres">
      <dgm:prSet presAssocID="{69D5A4DE-D668-488D-B131-A6DC8A852982}" presName="thickLine" presStyleLbl="alignNode1" presStyleIdx="0" presStyleCnt="6"/>
      <dgm:spPr/>
    </dgm:pt>
    <dgm:pt modelId="{445A674A-1EC8-9043-944C-2A43231BBE8C}" type="pres">
      <dgm:prSet presAssocID="{69D5A4DE-D668-488D-B131-A6DC8A852982}" presName="horz1" presStyleCnt="0"/>
      <dgm:spPr/>
    </dgm:pt>
    <dgm:pt modelId="{2A4059FB-74E0-F94B-AFFE-DF79E04D2719}" type="pres">
      <dgm:prSet presAssocID="{69D5A4DE-D668-488D-B131-A6DC8A852982}" presName="tx1" presStyleLbl="revTx" presStyleIdx="0" presStyleCnt="6"/>
      <dgm:spPr/>
    </dgm:pt>
    <dgm:pt modelId="{FFF53BE6-B8D8-5845-BFF6-622A8521D6CC}" type="pres">
      <dgm:prSet presAssocID="{69D5A4DE-D668-488D-B131-A6DC8A852982}" presName="vert1" presStyleCnt="0"/>
      <dgm:spPr/>
    </dgm:pt>
    <dgm:pt modelId="{4A720DE5-0771-0349-9368-90C97D410CB9}" type="pres">
      <dgm:prSet presAssocID="{A7D0898A-9C4A-46B9-AC8A-5446A6DA0529}" presName="thickLine" presStyleLbl="alignNode1" presStyleIdx="1" presStyleCnt="6"/>
      <dgm:spPr/>
    </dgm:pt>
    <dgm:pt modelId="{1E30D65F-EC76-F147-9C57-DAE4DE34EFF0}" type="pres">
      <dgm:prSet presAssocID="{A7D0898A-9C4A-46B9-AC8A-5446A6DA0529}" presName="horz1" presStyleCnt="0"/>
      <dgm:spPr/>
    </dgm:pt>
    <dgm:pt modelId="{AC3AB172-D41F-AC4B-9F54-94ECD9E6AE0C}" type="pres">
      <dgm:prSet presAssocID="{A7D0898A-9C4A-46B9-AC8A-5446A6DA0529}" presName="tx1" presStyleLbl="revTx" presStyleIdx="1" presStyleCnt="6"/>
      <dgm:spPr/>
    </dgm:pt>
    <dgm:pt modelId="{CA61AB4A-473D-9B4D-B9CA-EF9317AF0439}" type="pres">
      <dgm:prSet presAssocID="{A7D0898A-9C4A-46B9-AC8A-5446A6DA0529}" presName="vert1" presStyleCnt="0"/>
      <dgm:spPr/>
    </dgm:pt>
    <dgm:pt modelId="{031C605E-3CD1-9848-B6B9-2BE0ACBF2BFB}" type="pres">
      <dgm:prSet presAssocID="{D05E1A4D-7E93-46A3-8DB6-201D011831B1}" presName="thickLine" presStyleLbl="alignNode1" presStyleIdx="2" presStyleCnt="6"/>
      <dgm:spPr/>
    </dgm:pt>
    <dgm:pt modelId="{9576B47E-0444-3548-9BB9-8809A7A3C7BC}" type="pres">
      <dgm:prSet presAssocID="{D05E1A4D-7E93-46A3-8DB6-201D011831B1}" presName="horz1" presStyleCnt="0"/>
      <dgm:spPr/>
    </dgm:pt>
    <dgm:pt modelId="{3D704BCF-B2C9-C24A-A58E-F3C29DDB8512}" type="pres">
      <dgm:prSet presAssocID="{D05E1A4D-7E93-46A3-8DB6-201D011831B1}" presName="tx1" presStyleLbl="revTx" presStyleIdx="2" presStyleCnt="6"/>
      <dgm:spPr/>
    </dgm:pt>
    <dgm:pt modelId="{8164FD10-A493-DE4F-9CD2-CFF6E6384F4B}" type="pres">
      <dgm:prSet presAssocID="{D05E1A4D-7E93-46A3-8DB6-201D011831B1}" presName="vert1" presStyleCnt="0"/>
      <dgm:spPr/>
    </dgm:pt>
    <dgm:pt modelId="{E9C01FFB-9B7E-7140-95F8-B5FAD3A0D18A}" type="pres">
      <dgm:prSet presAssocID="{D3E07BFA-D0E9-4A69-8A9B-4F4DFA8A8E14}" presName="thickLine" presStyleLbl="alignNode1" presStyleIdx="3" presStyleCnt="6"/>
      <dgm:spPr/>
    </dgm:pt>
    <dgm:pt modelId="{E737447B-0AF5-4F4A-B64C-8A512F70F0DE}" type="pres">
      <dgm:prSet presAssocID="{D3E07BFA-D0E9-4A69-8A9B-4F4DFA8A8E14}" presName="horz1" presStyleCnt="0"/>
      <dgm:spPr/>
    </dgm:pt>
    <dgm:pt modelId="{828B2509-E7BB-D346-8066-5ED3EF05C9D4}" type="pres">
      <dgm:prSet presAssocID="{D3E07BFA-D0E9-4A69-8A9B-4F4DFA8A8E14}" presName="tx1" presStyleLbl="revTx" presStyleIdx="3" presStyleCnt="6"/>
      <dgm:spPr/>
    </dgm:pt>
    <dgm:pt modelId="{75E80F6D-6013-A143-A673-3F96875E3C4E}" type="pres">
      <dgm:prSet presAssocID="{D3E07BFA-D0E9-4A69-8A9B-4F4DFA8A8E14}" presName="vert1" presStyleCnt="0"/>
      <dgm:spPr/>
    </dgm:pt>
    <dgm:pt modelId="{C4F1E52F-1EB4-9D4C-A02F-4D3642E47102}" type="pres">
      <dgm:prSet presAssocID="{AF4AE0A3-AE96-4C91-A1BF-6891E9E9B1ED}" presName="thickLine" presStyleLbl="alignNode1" presStyleIdx="4" presStyleCnt="6"/>
      <dgm:spPr/>
    </dgm:pt>
    <dgm:pt modelId="{B3B7A482-A59A-BB4B-B784-460491B99AA4}" type="pres">
      <dgm:prSet presAssocID="{AF4AE0A3-AE96-4C91-A1BF-6891E9E9B1ED}" presName="horz1" presStyleCnt="0"/>
      <dgm:spPr/>
    </dgm:pt>
    <dgm:pt modelId="{2F9B7CBF-AD23-9248-B4C2-2D1A1480B3FF}" type="pres">
      <dgm:prSet presAssocID="{AF4AE0A3-AE96-4C91-A1BF-6891E9E9B1ED}" presName="tx1" presStyleLbl="revTx" presStyleIdx="4" presStyleCnt="6"/>
      <dgm:spPr/>
    </dgm:pt>
    <dgm:pt modelId="{A9D079A0-906C-0647-B679-6E8603B1E460}" type="pres">
      <dgm:prSet presAssocID="{AF4AE0A3-AE96-4C91-A1BF-6891E9E9B1ED}" presName="vert1" presStyleCnt="0"/>
      <dgm:spPr/>
    </dgm:pt>
    <dgm:pt modelId="{FA2F5DC5-5B4A-C143-B9EF-9B408FC7FFBE}" type="pres">
      <dgm:prSet presAssocID="{EBEE6132-BA03-4495-BFA2-AA2C6B1303CA}" presName="thickLine" presStyleLbl="alignNode1" presStyleIdx="5" presStyleCnt="6"/>
      <dgm:spPr/>
    </dgm:pt>
    <dgm:pt modelId="{6C25AD2B-BEA7-8F41-B040-8991FC5C71E6}" type="pres">
      <dgm:prSet presAssocID="{EBEE6132-BA03-4495-BFA2-AA2C6B1303CA}" presName="horz1" presStyleCnt="0"/>
      <dgm:spPr/>
    </dgm:pt>
    <dgm:pt modelId="{F601FE9E-CADF-2B46-B8DE-FE02CBD2B7A6}" type="pres">
      <dgm:prSet presAssocID="{EBEE6132-BA03-4495-BFA2-AA2C6B1303CA}" presName="tx1" presStyleLbl="revTx" presStyleIdx="5" presStyleCnt="6"/>
      <dgm:spPr/>
    </dgm:pt>
    <dgm:pt modelId="{5D89A96D-DBB6-BF47-8449-1053ABC53C1B}" type="pres">
      <dgm:prSet presAssocID="{EBEE6132-BA03-4495-BFA2-AA2C6B1303CA}" presName="vert1" presStyleCnt="0"/>
      <dgm:spPr/>
    </dgm:pt>
  </dgm:ptLst>
  <dgm:cxnLst>
    <dgm:cxn modelId="{98C82F2E-4BC9-F842-B033-0685E6B7AC83}" type="presOf" srcId="{D3E07BFA-D0E9-4A69-8A9B-4F4DFA8A8E14}" destId="{828B2509-E7BB-D346-8066-5ED3EF05C9D4}" srcOrd="0" destOrd="0" presId="urn:microsoft.com/office/officeart/2008/layout/LinedList"/>
    <dgm:cxn modelId="{8BF7F742-3A4D-CA44-9720-B1B62CB7564F}" type="presOf" srcId="{D05E1A4D-7E93-46A3-8DB6-201D011831B1}" destId="{3D704BCF-B2C9-C24A-A58E-F3C29DDB8512}" srcOrd="0" destOrd="0" presId="urn:microsoft.com/office/officeart/2008/layout/LinedList"/>
    <dgm:cxn modelId="{4BE4A55E-AF3E-A24F-AED2-2CFFE2D0A77C}" type="presOf" srcId="{A7D0898A-9C4A-46B9-AC8A-5446A6DA0529}" destId="{AC3AB172-D41F-AC4B-9F54-94ECD9E6AE0C}" srcOrd="0" destOrd="0" presId="urn:microsoft.com/office/officeart/2008/layout/LinedList"/>
    <dgm:cxn modelId="{06CE0987-06A9-4DEC-848E-B3FA633015B9}" srcId="{D0F04040-DDBD-4544-98E9-383B09BD4329}" destId="{D3E07BFA-D0E9-4A69-8A9B-4F4DFA8A8E14}" srcOrd="3" destOrd="0" parTransId="{98F40EE9-A5D1-42B5-8CB5-47D6D249FFB3}" sibTransId="{775941F5-EC85-485F-906C-6B61BD473C49}"/>
    <dgm:cxn modelId="{46F5D087-BB6C-6C49-BC7B-1FB73F00AD6E}" type="presOf" srcId="{69D5A4DE-D668-488D-B131-A6DC8A852982}" destId="{2A4059FB-74E0-F94B-AFFE-DF79E04D2719}" srcOrd="0" destOrd="0" presId="urn:microsoft.com/office/officeart/2008/layout/LinedList"/>
    <dgm:cxn modelId="{E571E69E-4A77-B045-9A55-C1E24EE8A923}" type="presOf" srcId="{EBEE6132-BA03-4495-BFA2-AA2C6B1303CA}" destId="{F601FE9E-CADF-2B46-B8DE-FE02CBD2B7A6}" srcOrd="0" destOrd="0" presId="urn:microsoft.com/office/officeart/2008/layout/LinedList"/>
    <dgm:cxn modelId="{5D704DB7-DC68-4E65-B6F0-707CC4DDE6FC}" srcId="{D0F04040-DDBD-4544-98E9-383B09BD4329}" destId="{EBEE6132-BA03-4495-BFA2-AA2C6B1303CA}" srcOrd="5" destOrd="0" parTransId="{7E94845D-16F5-4DE7-A678-0F841747370B}" sibTransId="{3BBE32AC-DD9C-4B97-A1B7-14472522FB63}"/>
    <dgm:cxn modelId="{ACE10ABE-862D-824D-9626-6D161ABE4961}" type="presOf" srcId="{AF4AE0A3-AE96-4C91-A1BF-6891E9E9B1ED}" destId="{2F9B7CBF-AD23-9248-B4C2-2D1A1480B3FF}" srcOrd="0" destOrd="0" presId="urn:microsoft.com/office/officeart/2008/layout/LinedList"/>
    <dgm:cxn modelId="{9E9E4DC0-123B-4266-9D04-5B0B437C1175}" srcId="{D0F04040-DDBD-4544-98E9-383B09BD4329}" destId="{69D5A4DE-D668-488D-B131-A6DC8A852982}" srcOrd="0" destOrd="0" parTransId="{34539AA9-9AC6-4B71-A866-1E0FEFF03873}" sibTransId="{26333DE9-F048-4DE3-8785-BB91976CFF20}"/>
    <dgm:cxn modelId="{16308FC9-6CF1-43CC-A844-7BF23A34C829}" srcId="{D0F04040-DDBD-4544-98E9-383B09BD4329}" destId="{AF4AE0A3-AE96-4C91-A1BF-6891E9E9B1ED}" srcOrd="4" destOrd="0" parTransId="{799613DD-412C-4FA7-AC3A-8382FCCE5D57}" sibTransId="{003CD5F9-0115-40E0-A927-DF9643BD9B7C}"/>
    <dgm:cxn modelId="{D2C045E0-3F01-47F1-A671-31CFE9C53420}" srcId="{D0F04040-DDBD-4544-98E9-383B09BD4329}" destId="{D05E1A4D-7E93-46A3-8DB6-201D011831B1}" srcOrd="2" destOrd="0" parTransId="{53C73C2C-E0C2-4C8F-853A-E9015F4040BE}" sibTransId="{5471DEC2-174D-48FC-BBCB-4F826E7A4137}"/>
    <dgm:cxn modelId="{52E341E3-380D-D744-923F-DA2F941D8916}" type="presOf" srcId="{D0F04040-DDBD-4544-98E9-383B09BD4329}" destId="{E9D9C4A7-BF23-244E-851A-6D4B242834DD}" srcOrd="0" destOrd="0" presId="urn:microsoft.com/office/officeart/2008/layout/LinedList"/>
    <dgm:cxn modelId="{FD0BD3E8-7B5B-4F4B-B365-092C977D7F97}" srcId="{D0F04040-DDBD-4544-98E9-383B09BD4329}" destId="{A7D0898A-9C4A-46B9-AC8A-5446A6DA0529}" srcOrd="1" destOrd="0" parTransId="{F6A7106D-E0F2-40C0-B7EA-1A48AFF3D9A1}" sibTransId="{D89433B3-7A17-4724-A6D7-1231D0E1D22E}"/>
    <dgm:cxn modelId="{291EB462-541D-724D-9154-DB2BADE5866A}" type="presParOf" srcId="{E9D9C4A7-BF23-244E-851A-6D4B242834DD}" destId="{831A6675-9532-6E4E-B107-A3EB3450E8A0}" srcOrd="0" destOrd="0" presId="urn:microsoft.com/office/officeart/2008/layout/LinedList"/>
    <dgm:cxn modelId="{F184194E-0424-094A-AF7B-A6167165485B}" type="presParOf" srcId="{E9D9C4A7-BF23-244E-851A-6D4B242834DD}" destId="{445A674A-1EC8-9043-944C-2A43231BBE8C}" srcOrd="1" destOrd="0" presId="urn:microsoft.com/office/officeart/2008/layout/LinedList"/>
    <dgm:cxn modelId="{E3E233B8-5860-0943-B5F0-896A023FC9CA}" type="presParOf" srcId="{445A674A-1EC8-9043-944C-2A43231BBE8C}" destId="{2A4059FB-74E0-F94B-AFFE-DF79E04D2719}" srcOrd="0" destOrd="0" presId="urn:microsoft.com/office/officeart/2008/layout/LinedList"/>
    <dgm:cxn modelId="{6F93AD81-6F8E-D143-A2FF-06979C6D2A66}" type="presParOf" srcId="{445A674A-1EC8-9043-944C-2A43231BBE8C}" destId="{FFF53BE6-B8D8-5845-BFF6-622A8521D6CC}" srcOrd="1" destOrd="0" presId="urn:microsoft.com/office/officeart/2008/layout/LinedList"/>
    <dgm:cxn modelId="{5AC409F6-9D9D-0840-8D58-2BF683027620}" type="presParOf" srcId="{E9D9C4A7-BF23-244E-851A-6D4B242834DD}" destId="{4A720DE5-0771-0349-9368-90C97D410CB9}" srcOrd="2" destOrd="0" presId="urn:microsoft.com/office/officeart/2008/layout/LinedList"/>
    <dgm:cxn modelId="{E17B4423-198F-BA4E-9E3A-5AAE98BE281A}" type="presParOf" srcId="{E9D9C4A7-BF23-244E-851A-6D4B242834DD}" destId="{1E30D65F-EC76-F147-9C57-DAE4DE34EFF0}" srcOrd="3" destOrd="0" presId="urn:microsoft.com/office/officeart/2008/layout/LinedList"/>
    <dgm:cxn modelId="{90D8AABE-3A98-9A48-84DC-1405EB383D89}" type="presParOf" srcId="{1E30D65F-EC76-F147-9C57-DAE4DE34EFF0}" destId="{AC3AB172-D41F-AC4B-9F54-94ECD9E6AE0C}" srcOrd="0" destOrd="0" presId="urn:microsoft.com/office/officeart/2008/layout/LinedList"/>
    <dgm:cxn modelId="{2AB7DCDF-E6B4-B049-95F2-4A923038A3AD}" type="presParOf" srcId="{1E30D65F-EC76-F147-9C57-DAE4DE34EFF0}" destId="{CA61AB4A-473D-9B4D-B9CA-EF9317AF0439}" srcOrd="1" destOrd="0" presId="urn:microsoft.com/office/officeart/2008/layout/LinedList"/>
    <dgm:cxn modelId="{5E79D0CF-DACD-554D-8FA5-B7ADBC990D8E}" type="presParOf" srcId="{E9D9C4A7-BF23-244E-851A-6D4B242834DD}" destId="{031C605E-3CD1-9848-B6B9-2BE0ACBF2BFB}" srcOrd="4" destOrd="0" presId="urn:microsoft.com/office/officeart/2008/layout/LinedList"/>
    <dgm:cxn modelId="{B8A1C529-2903-314F-8722-F43728D4D575}" type="presParOf" srcId="{E9D9C4A7-BF23-244E-851A-6D4B242834DD}" destId="{9576B47E-0444-3548-9BB9-8809A7A3C7BC}" srcOrd="5" destOrd="0" presId="urn:microsoft.com/office/officeart/2008/layout/LinedList"/>
    <dgm:cxn modelId="{9D1291E9-2C53-734F-BBDA-3A3EA786D7B1}" type="presParOf" srcId="{9576B47E-0444-3548-9BB9-8809A7A3C7BC}" destId="{3D704BCF-B2C9-C24A-A58E-F3C29DDB8512}" srcOrd="0" destOrd="0" presId="urn:microsoft.com/office/officeart/2008/layout/LinedList"/>
    <dgm:cxn modelId="{E0301A18-AD0F-AB4F-B892-7C907EF54749}" type="presParOf" srcId="{9576B47E-0444-3548-9BB9-8809A7A3C7BC}" destId="{8164FD10-A493-DE4F-9CD2-CFF6E6384F4B}" srcOrd="1" destOrd="0" presId="urn:microsoft.com/office/officeart/2008/layout/LinedList"/>
    <dgm:cxn modelId="{5EAFD40F-2D48-174B-86BE-D0700323426C}" type="presParOf" srcId="{E9D9C4A7-BF23-244E-851A-6D4B242834DD}" destId="{E9C01FFB-9B7E-7140-95F8-B5FAD3A0D18A}" srcOrd="6" destOrd="0" presId="urn:microsoft.com/office/officeart/2008/layout/LinedList"/>
    <dgm:cxn modelId="{601A6876-036A-5340-93BF-B2E119BDED0D}" type="presParOf" srcId="{E9D9C4A7-BF23-244E-851A-6D4B242834DD}" destId="{E737447B-0AF5-4F4A-B64C-8A512F70F0DE}" srcOrd="7" destOrd="0" presId="urn:microsoft.com/office/officeart/2008/layout/LinedList"/>
    <dgm:cxn modelId="{BB76E172-2478-1C4C-9BB7-89250785FA87}" type="presParOf" srcId="{E737447B-0AF5-4F4A-B64C-8A512F70F0DE}" destId="{828B2509-E7BB-D346-8066-5ED3EF05C9D4}" srcOrd="0" destOrd="0" presId="urn:microsoft.com/office/officeart/2008/layout/LinedList"/>
    <dgm:cxn modelId="{0F29862B-23E9-314F-A203-4458C15405F9}" type="presParOf" srcId="{E737447B-0AF5-4F4A-B64C-8A512F70F0DE}" destId="{75E80F6D-6013-A143-A673-3F96875E3C4E}" srcOrd="1" destOrd="0" presId="urn:microsoft.com/office/officeart/2008/layout/LinedList"/>
    <dgm:cxn modelId="{6B040E61-49BA-C143-97D3-C57E57E6A9DE}" type="presParOf" srcId="{E9D9C4A7-BF23-244E-851A-6D4B242834DD}" destId="{C4F1E52F-1EB4-9D4C-A02F-4D3642E47102}" srcOrd="8" destOrd="0" presId="urn:microsoft.com/office/officeart/2008/layout/LinedList"/>
    <dgm:cxn modelId="{CC956410-CAF8-1144-A26C-6C44C3601001}" type="presParOf" srcId="{E9D9C4A7-BF23-244E-851A-6D4B242834DD}" destId="{B3B7A482-A59A-BB4B-B784-460491B99AA4}" srcOrd="9" destOrd="0" presId="urn:microsoft.com/office/officeart/2008/layout/LinedList"/>
    <dgm:cxn modelId="{DFE6E230-2A61-0A45-ACEE-08A6DB555790}" type="presParOf" srcId="{B3B7A482-A59A-BB4B-B784-460491B99AA4}" destId="{2F9B7CBF-AD23-9248-B4C2-2D1A1480B3FF}" srcOrd="0" destOrd="0" presId="urn:microsoft.com/office/officeart/2008/layout/LinedList"/>
    <dgm:cxn modelId="{DA7A86B4-70FF-C146-B822-F823EF4921CC}" type="presParOf" srcId="{B3B7A482-A59A-BB4B-B784-460491B99AA4}" destId="{A9D079A0-906C-0647-B679-6E8603B1E460}" srcOrd="1" destOrd="0" presId="urn:microsoft.com/office/officeart/2008/layout/LinedList"/>
    <dgm:cxn modelId="{1E0CB033-5150-1F45-8E35-0AFEA81A07C6}" type="presParOf" srcId="{E9D9C4A7-BF23-244E-851A-6D4B242834DD}" destId="{FA2F5DC5-5B4A-C143-B9EF-9B408FC7FFBE}" srcOrd="10" destOrd="0" presId="urn:microsoft.com/office/officeart/2008/layout/LinedList"/>
    <dgm:cxn modelId="{61C2B429-3C5A-6C47-AADC-674F07D39C83}" type="presParOf" srcId="{E9D9C4A7-BF23-244E-851A-6D4B242834DD}" destId="{6C25AD2B-BEA7-8F41-B040-8991FC5C71E6}" srcOrd="11" destOrd="0" presId="urn:microsoft.com/office/officeart/2008/layout/LinedList"/>
    <dgm:cxn modelId="{234A16CA-F9E1-2340-B173-FF30E7E8803F}" type="presParOf" srcId="{6C25AD2B-BEA7-8F41-B040-8991FC5C71E6}" destId="{F601FE9E-CADF-2B46-B8DE-FE02CBD2B7A6}" srcOrd="0" destOrd="0" presId="urn:microsoft.com/office/officeart/2008/layout/LinedList"/>
    <dgm:cxn modelId="{7B445B3F-0621-6C45-A0DD-05275CA48956}" type="presParOf" srcId="{6C25AD2B-BEA7-8F41-B040-8991FC5C71E6}" destId="{5D89A96D-DBB6-BF47-8449-1053ABC53C1B}"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E6B5D7C-E788-4D2E-A07B-3B1AFEF61230}" type="doc">
      <dgm:prSet loTypeId="urn:microsoft.com/office/officeart/2008/layout/LinedList" loCatId="list" qsTypeId="urn:microsoft.com/office/officeart/2005/8/quickstyle/simple1" qsCatId="simple" csTypeId="urn:microsoft.com/office/officeart/2005/8/colors/accent6_2" csCatId="accent6" phldr="1"/>
      <dgm:spPr/>
      <dgm:t>
        <a:bodyPr/>
        <a:lstStyle/>
        <a:p>
          <a:endParaRPr lang="en-US"/>
        </a:p>
      </dgm:t>
    </dgm:pt>
    <dgm:pt modelId="{A037EEC0-ECA0-4042-91E5-9DEDDAF60E49}">
      <dgm:prSet/>
      <dgm:spPr/>
      <dgm:t>
        <a:bodyPr/>
        <a:lstStyle/>
        <a:p>
          <a:r>
            <a:rPr lang="en-US"/>
            <a:t>Be</a:t>
          </a:r>
        </a:p>
      </dgm:t>
    </dgm:pt>
    <dgm:pt modelId="{6830BB4A-547D-4767-8C30-6D6B3417AF10}" type="parTrans" cxnId="{EA998BA1-D77F-4CF8-92ED-28A860D67C30}">
      <dgm:prSet/>
      <dgm:spPr/>
      <dgm:t>
        <a:bodyPr/>
        <a:lstStyle/>
        <a:p>
          <a:endParaRPr lang="en-US"/>
        </a:p>
      </dgm:t>
    </dgm:pt>
    <dgm:pt modelId="{C9E5A33C-46B1-470A-8DC4-9E1D7CC0F4E0}" type="sibTrans" cxnId="{EA998BA1-D77F-4CF8-92ED-28A860D67C30}">
      <dgm:prSet/>
      <dgm:spPr/>
      <dgm:t>
        <a:bodyPr/>
        <a:lstStyle/>
        <a:p>
          <a:endParaRPr lang="en-US"/>
        </a:p>
      </dgm:t>
    </dgm:pt>
    <dgm:pt modelId="{7395784C-D291-402A-A874-2B9271BD272C}">
      <dgm:prSet/>
      <dgm:spPr/>
      <dgm:t>
        <a:bodyPr/>
        <a:lstStyle/>
        <a:p>
          <a:r>
            <a:rPr lang="en-US" dirty="0"/>
            <a:t>Curious</a:t>
          </a:r>
        </a:p>
      </dgm:t>
    </dgm:pt>
    <dgm:pt modelId="{C26AA21A-4DB5-4BA8-A83A-D87430A7FAE2}" type="parTrans" cxnId="{AB92D25E-3B55-4E8E-BC89-08B46AB8140A}">
      <dgm:prSet/>
      <dgm:spPr/>
      <dgm:t>
        <a:bodyPr/>
        <a:lstStyle/>
        <a:p>
          <a:endParaRPr lang="en-US"/>
        </a:p>
      </dgm:t>
    </dgm:pt>
    <dgm:pt modelId="{94E77839-0305-4B2F-878B-60F466C9E0C9}" type="sibTrans" cxnId="{AB92D25E-3B55-4E8E-BC89-08B46AB8140A}">
      <dgm:prSet/>
      <dgm:spPr/>
      <dgm:t>
        <a:bodyPr/>
        <a:lstStyle/>
        <a:p>
          <a:endParaRPr lang="en-US"/>
        </a:p>
      </dgm:t>
    </dgm:pt>
    <dgm:pt modelId="{2102F744-79A8-48F3-9FE7-BC5E7B08C550}">
      <dgm:prSet/>
      <dgm:spPr/>
      <dgm:t>
        <a:bodyPr/>
        <a:lstStyle/>
        <a:p>
          <a:r>
            <a:rPr lang="en-US"/>
            <a:t>Be</a:t>
          </a:r>
        </a:p>
      </dgm:t>
    </dgm:pt>
    <dgm:pt modelId="{353DA842-9A8C-4A58-BE17-F8472EF517AB}" type="parTrans" cxnId="{AE7AA524-DF7B-41B6-988D-A8FEAE688DDF}">
      <dgm:prSet/>
      <dgm:spPr/>
      <dgm:t>
        <a:bodyPr/>
        <a:lstStyle/>
        <a:p>
          <a:endParaRPr lang="en-US"/>
        </a:p>
      </dgm:t>
    </dgm:pt>
    <dgm:pt modelId="{D3784E6B-7406-4A24-8D7E-D29CB6458B80}" type="sibTrans" cxnId="{AE7AA524-DF7B-41B6-988D-A8FEAE688DDF}">
      <dgm:prSet/>
      <dgm:spPr/>
      <dgm:t>
        <a:bodyPr/>
        <a:lstStyle/>
        <a:p>
          <a:endParaRPr lang="en-US"/>
        </a:p>
      </dgm:t>
    </dgm:pt>
    <dgm:pt modelId="{10B639DF-ABF7-4841-A6D3-BCAACAB6C909}">
      <dgm:prSet/>
      <dgm:spPr/>
      <dgm:t>
        <a:bodyPr/>
        <a:lstStyle/>
        <a:p>
          <a:r>
            <a:rPr lang="en-US" dirty="0"/>
            <a:t>Mindful</a:t>
          </a:r>
        </a:p>
      </dgm:t>
    </dgm:pt>
    <dgm:pt modelId="{691CB810-09A9-4534-BCA5-977E15370D38}" type="parTrans" cxnId="{D7F2FE83-E624-4B91-A9DA-F469E64379A9}">
      <dgm:prSet/>
      <dgm:spPr/>
      <dgm:t>
        <a:bodyPr/>
        <a:lstStyle/>
        <a:p>
          <a:endParaRPr lang="en-US"/>
        </a:p>
      </dgm:t>
    </dgm:pt>
    <dgm:pt modelId="{AF782DBA-2C80-4569-86EE-4401833E703B}" type="sibTrans" cxnId="{D7F2FE83-E624-4B91-A9DA-F469E64379A9}">
      <dgm:prSet/>
      <dgm:spPr/>
      <dgm:t>
        <a:bodyPr/>
        <a:lstStyle/>
        <a:p>
          <a:endParaRPr lang="en-US"/>
        </a:p>
      </dgm:t>
    </dgm:pt>
    <dgm:pt modelId="{E36BA5CF-9205-4D20-B065-135DC02C883E}">
      <dgm:prSet/>
      <dgm:spPr/>
      <dgm:t>
        <a:bodyPr/>
        <a:lstStyle/>
        <a:p>
          <a:r>
            <a:rPr lang="en-US"/>
            <a:t>Be</a:t>
          </a:r>
        </a:p>
      </dgm:t>
    </dgm:pt>
    <dgm:pt modelId="{722B1FDC-CAA2-4C25-AD44-F9C1F657A946}" type="parTrans" cxnId="{175813D4-526A-4706-A604-7ABCE1190B36}">
      <dgm:prSet/>
      <dgm:spPr/>
      <dgm:t>
        <a:bodyPr/>
        <a:lstStyle/>
        <a:p>
          <a:endParaRPr lang="en-US"/>
        </a:p>
      </dgm:t>
    </dgm:pt>
    <dgm:pt modelId="{76C0197B-77A3-4536-8D6B-3A33F5503225}" type="sibTrans" cxnId="{175813D4-526A-4706-A604-7ABCE1190B36}">
      <dgm:prSet/>
      <dgm:spPr/>
      <dgm:t>
        <a:bodyPr/>
        <a:lstStyle/>
        <a:p>
          <a:endParaRPr lang="en-US"/>
        </a:p>
      </dgm:t>
    </dgm:pt>
    <dgm:pt modelId="{10A78044-8AEC-47C4-B34E-2D63FADC3F02}">
      <dgm:prSet/>
      <dgm:spPr/>
      <dgm:t>
        <a:bodyPr/>
        <a:lstStyle/>
        <a:p>
          <a:r>
            <a:rPr lang="en-US" dirty="0"/>
            <a:t>Methodical</a:t>
          </a:r>
        </a:p>
      </dgm:t>
    </dgm:pt>
    <dgm:pt modelId="{D702973A-0BA1-486C-AF2F-7CE7E979C73E}" type="parTrans" cxnId="{BC50FEF8-4B94-4D54-A263-120DA432B699}">
      <dgm:prSet/>
      <dgm:spPr/>
      <dgm:t>
        <a:bodyPr/>
        <a:lstStyle/>
        <a:p>
          <a:endParaRPr lang="en-US"/>
        </a:p>
      </dgm:t>
    </dgm:pt>
    <dgm:pt modelId="{93FA1227-6BB0-467A-BF54-DBBD2A7C6EEB}" type="sibTrans" cxnId="{BC50FEF8-4B94-4D54-A263-120DA432B699}">
      <dgm:prSet/>
      <dgm:spPr/>
      <dgm:t>
        <a:bodyPr/>
        <a:lstStyle/>
        <a:p>
          <a:endParaRPr lang="en-US"/>
        </a:p>
      </dgm:t>
    </dgm:pt>
    <dgm:pt modelId="{A82CED8E-96FD-7E42-88D1-5F1DC1B260B7}" type="pres">
      <dgm:prSet presAssocID="{FE6B5D7C-E788-4D2E-A07B-3B1AFEF61230}" presName="vert0" presStyleCnt="0">
        <dgm:presLayoutVars>
          <dgm:dir/>
          <dgm:animOne val="branch"/>
          <dgm:animLvl val="lvl"/>
        </dgm:presLayoutVars>
      </dgm:prSet>
      <dgm:spPr/>
    </dgm:pt>
    <dgm:pt modelId="{1ECACFC9-198C-2449-9025-C08AFE9AB5F8}" type="pres">
      <dgm:prSet presAssocID="{A037EEC0-ECA0-4042-91E5-9DEDDAF60E49}" presName="thickLine" presStyleLbl="alignNode1" presStyleIdx="0" presStyleCnt="3"/>
      <dgm:spPr/>
    </dgm:pt>
    <dgm:pt modelId="{65F8F4EA-5088-8740-B840-6E19F5771F54}" type="pres">
      <dgm:prSet presAssocID="{A037EEC0-ECA0-4042-91E5-9DEDDAF60E49}" presName="horz1" presStyleCnt="0"/>
      <dgm:spPr/>
    </dgm:pt>
    <dgm:pt modelId="{DD9D74D8-4501-D345-A1F1-9A452DD76493}" type="pres">
      <dgm:prSet presAssocID="{A037EEC0-ECA0-4042-91E5-9DEDDAF60E49}" presName="tx1" presStyleLbl="revTx" presStyleIdx="0" presStyleCnt="6"/>
      <dgm:spPr/>
    </dgm:pt>
    <dgm:pt modelId="{CC159D31-5AD4-8B40-A8C8-35CC5205B98A}" type="pres">
      <dgm:prSet presAssocID="{A037EEC0-ECA0-4042-91E5-9DEDDAF60E49}" presName="vert1" presStyleCnt="0"/>
      <dgm:spPr/>
    </dgm:pt>
    <dgm:pt modelId="{582F17B2-EC9B-7249-ABC4-86011120D58B}" type="pres">
      <dgm:prSet presAssocID="{7395784C-D291-402A-A874-2B9271BD272C}" presName="vertSpace2a" presStyleCnt="0"/>
      <dgm:spPr/>
    </dgm:pt>
    <dgm:pt modelId="{DD94A428-F3D7-2D42-8BF8-1C90F7F961AD}" type="pres">
      <dgm:prSet presAssocID="{7395784C-D291-402A-A874-2B9271BD272C}" presName="horz2" presStyleCnt="0"/>
      <dgm:spPr/>
    </dgm:pt>
    <dgm:pt modelId="{84337A36-D02D-2247-B4F3-6DAEB2922C10}" type="pres">
      <dgm:prSet presAssocID="{7395784C-D291-402A-A874-2B9271BD272C}" presName="horzSpace2" presStyleCnt="0"/>
      <dgm:spPr/>
    </dgm:pt>
    <dgm:pt modelId="{604AC57F-C15F-634F-AB61-561F5E0FF2F8}" type="pres">
      <dgm:prSet presAssocID="{7395784C-D291-402A-A874-2B9271BD272C}" presName="tx2" presStyleLbl="revTx" presStyleIdx="1" presStyleCnt="6"/>
      <dgm:spPr/>
    </dgm:pt>
    <dgm:pt modelId="{609B7004-8CE2-AD4E-BDE1-CA58E7AFB28C}" type="pres">
      <dgm:prSet presAssocID="{7395784C-D291-402A-A874-2B9271BD272C}" presName="vert2" presStyleCnt="0"/>
      <dgm:spPr/>
    </dgm:pt>
    <dgm:pt modelId="{126935EE-EC04-9C42-BF1F-8940A7AB9EF1}" type="pres">
      <dgm:prSet presAssocID="{7395784C-D291-402A-A874-2B9271BD272C}" presName="thinLine2b" presStyleLbl="callout" presStyleIdx="0" presStyleCnt="3"/>
      <dgm:spPr/>
    </dgm:pt>
    <dgm:pt modelId="{B3E1BD37-9847-D54D-B16A-D09666AC3F3E}" type="pres">
      <dgm:prSet presAssocID="{7395784C-D291-402A-A874-2B9271BD272C}" presName="vertSpace2b" presStyleCnt="0"/>
      <dgm:spPr/>
    </dgm:pt>
    <dgm:pt modelId="{D1C9287C-CD74-5245-AAC5-C0D5F843F6FA}" type="pres">
      <dgm:prSet presAssocID="{2102F744-79A8-48F3-9FE7-BC5E7B08C550}" presName="thickLine" presStyleLbl="alignNode1" presStyleIdx="1" presStyleCnt="3"/>
      <dgm:spPr/>
    </dgm:pt>
    <dgm:pt modelId="{7B2BE6D6-110B-754A-96E6-CC58FCAC27FE}" type="pres">
      <dgm:prSet presAssocID="{2102F744-79A8-48F3-9FE7-BC5E7B08C550}" presName="horz1" presStyleCnt="0"/>
      <dgm:spPr/>
    </dgm:pt>
    <dgm:pt modelId="{BC463FF8-3BDC-E94B-AAC9-F8A3EE40B086}" type="pres">
      <dgm:prSet presAssocID="{2102F744-79A8-48F3-9FE7-BC5E7B08C550}" presName="tx1" presStyleLbl="revTx" presStyleIdx="2" presStyleCnt="6"/>
      <dgm:spPr/>
    </dgm:pt>
    <dgm:pt modelId="{F7B55A73-2AF3-394F-87F6-75A7E9621E43}" type="pres">
      <dgm:prSet presAssocID="{2102F744-79A8-48F3-9FE7-BC5E7B08C550}" presName="vert1" presStyleCnt="0"/>
      <dgm:spPr/>
    </dgm:pt>
    <dgm:pt modelId="{8BBC4AE4-9686-8F42-A2AF-CB65FA056FFE}" type="pres">
      <dgm:prSet presAssocID="{10B639DF-ABF7-4841-A6D3-BCAACAB6C909}" presName="vertSpace2a" presStyleCnt="0"/>
      <dgm:spPr/>
    </dgm:pt>
    <dgm:pt modelId="{5F9C65B8-073D-874F-8A8B-1B7A86F537CF}" type="pres">
      <dgm:prSet presAssocID="{10B639DF-ABF7-4841-A6D3-BCAACAB6C909}" presName="horz2" presStyleCnt="0"/>
      <dgm:spPr/>
    </dgm:pt>
    <dgm:pt modelId="{E5B66C53-14C7-0A42-B33A-FBD31F6ED2EB}" type="pres">
      <dgm:prSet presAssocID="{10B639DF-ABF7-4841-A6D3-BCAACAB6C909}" presName="horzSpace2" presStyleCnt="0"/>
      <dgm:spPr/>
    </dgm:pt>
    <dgm:pt modelId="{6C9E93F4-A54B-EC4B-8269-177B4FF61F54}" type="pres">
      <dgm:prSet presAssocID="{10B639DF-ABF7-4841-A6D3-BCAACAB6C909}" presName="tx2" presStyleLbl="revTx" presStyleIdx="3" presStyleCnt="6"/>
      <dgm:spPr/>
    </dgm:pt>
    <dgm:pt modelId="{90E336C1-5AF2-C54D-8520-8CF9173DA84A}" type="pres">
      <dgm:prSet presAssocID="{10B639DF-ABF7-4841-A6D3-BCAACAB6C909}" presName="vert2" presStyleCnt="0"/>
      <dgm:spPr/>
    </dgm:pt>
    <dgm:pt modelId="{45F7285E-CBE3-6644-B65C-E733773E9719}" type="pres">
      <dgm:prSet presAssocID="{10B639DF-ABF7-4841-A6D3-BCAACAB6C909}" presName="thinLine2b" presStyleLbl="callout" presStyleIdx="1" presStyleCnt="3"/>
      <dgm:spPr/>
    </dgm:pt>
    <dgm:pt modelId="{7ADE6C02-5BAB-FF43-ACE0-FA35A132F25D}" type="pres">
      <dgm:prSet presAssocID="{10B639DF-ABF7-4841-A6D3-BCAACAB6C909}" presName="vertSpace2b" presStyleCnt="0"/>
      <dgm:spPr/>
    </dgm:pt>
    <dgm:pt modelId="{964B20C9-62B7-4B42-ABC5-8ECC6A4FAB3B}" type="pres">
      <dgm:prSet presAssocID="{E36BA5CF-9205-4D20-B065-135DC02C883E}" presName="thickLine" presStyleLbl="alignNode1" presStyleIdx="2" presStyleCnt="3"/>
      <dgm:spPr/>
    </dgm:pt>
    <dgm:pt modelId="{A580F623-25AF-754A-BADF-4D8E15769216}" type="pres">
      <dgm:prSet presAssocID="{E36BA5CF-9205-4D20-B065-135DC02C883E}" presName="horz1" presStyleCnt="0"/>
      <dgm:spPr/>
    </dgm:pt>
    <dgm:pt modelId="{14C3CCB5-2591-DC4B-A543-1A4D318DB60F}" type="pres">
      <dgm:prSet presAssocID="{E36BA5CF-9205-4D20-B065-135DC02C883E}" presName="tx1" presStyleLbl="revTx" presStyleIdx="4" presStyleCnt="6"/>
      <dgm:spPr/>
    </dgm:pt>
    <dgm:pt modelId="{DC46A60B-BFE3-E64D-8285-C634D40039E1}" type="pres">
      <dgm:prSet presAssocID="{E36BA5CF-9205-4D20-B065-135DC02C883E}" presName="vert1" presStyleCnt="0"/>
      <dgm:spPr/>
    </dgm:pt>
    <dgm:pt modelId="{2A4A8542-D93B-1347-9AEB-0A4A101B3707}" type="pres">
      <dgm:prSet presAssocID="{10A78044-8AEC-47C4-B34E-2D63FADC3F02}" presName="vertSpace2a" presStyleCnt="0"/>
      <dgm:spPr/>
    </dgm:pt>
    <dgm:pt modelId="{2C5F6B67-0A85-DB43-ADE8-E963589A2790}" type="pres">
      <dgm:prSet presAssocID="{10A78044-8AEC-47C4-B34E-2D63FADC3F02}" presName="horz2" presStyleCnt="0"/>
      <dgm:spPr/>
    </dgm:pt>
    <dgm:pt modelId="{5012F3C5-3B9C-9749-9E1C-5E5A21F51DA8}" type="pres">
      <dgm:prSet presAssocID="{10A78044-8AEC-47C4-B34E-2D63FADC3F02}" presName="horzSpace2" presStyleCnt="0"/>
      <dgm:spPr/>
    </dgm:pt>
    <dgm:pt modelId="{A0BCA8AE-EC22-FB43-B4C3-DCBA881694F5}" type="pres">
      <dgm:prSet presAssocID="{10A78044-8AEC-47C4-B34E-2D63FADC3F02}" presName="tx2" presStyleLbl="revTx" presStyleIdx="5" presStyleCnt="6"/>
      <dgm:spPr/>
    </dgm:pt>
    <dgm:pt modelId="{074B1FF5-F421-8C49-B93F-105BBCEEB157}" type="pres">
      <dgm:prSet presAssocID="{10A78044-8AEC-47C4-B34E-2D63FADC3F02}" presName="vert2" presStyleCnt="0"/>
      <dgm:spPr/>
    </dgm:pt>
    <dgm:pt modelId="{3450B082-4B48-CA4D-9320-B1515D51A715}" type="pres">
      <dgm:prSet presAssocID="{10A78044-8AEC-47C4-B34E-2D63FADC3F02}" presName="thinLine2b" presStyleLbl="callout" presStyleIdx="2" presStyleCnt="3"/>
      <dgm:spPr/>
    </dgm:pt>
    <dgm:pt modelId="{D1B3A556-1DA2-E84A-A04F-FDEEA797DFB9}" type="pres">
      <dgm:prSet presAssocID="{10A78044-8AEC-47C4-B34E-2D63FADC3F02}" presName="vertSpace2b" presStyleCnt="0"/>
      <dgm:spPr/>
    </dgm:pt>
  </dgm:ptLst>
  <dgm:cxnLst>
    <dgm:cxn modelId="{CF9D9406-3BAA-B44E-A371-184E0A3C0E8A}" type="presOf" srcId="{7395784C-D291-402A-A874-2B9271BD272C}" destId="{604AC57F-C15F-634F-AB61-561F5E0FF2F8}" srcOrd="0" destOrd="0" presId="urn:microsoft.com/office/officeart/2008/layout/LinedList"/>
    <dgm:cxn modelId="{AE7AA524-DF7B-41B6-988D-A8FEAE688DDF}" srcId="{FE6B5D7C-E788-4D2E-A07B-3B1AFEF61230}" destId="{2102F744-79A8-48F3-9FE7-BC5E7B08C550}" srcOrd="1" destOrd="0" parTransId="{353DA842-9A8C-4A58-BE17-F8472EF517AB}" sibTransId="{D3784E6B-7406-4A24-8D7E-D29CB6458B80}"/>
    <dgm:cxn modelId="{AB92D25E-3B55-4E8E-BC89-08B46AB8140A}" srcId="{A037EEC0-ECA0-4042-91E5-9DEDDAF60E49}" destId="{7395784C-D291-402A-A874-2B9271BD272C}" srcOrd="0" destOrd="0" parTransId="{C26AA21A-4DB5-4BA8-A83A-D87430A7FAE2}" sibTransId="{94E77839-0305-4B2F-878B-60F466C9E0C9}"/>
    <dgm:cxn modelId="{D7F2FE83-E624-4B91-A9DA-F469E64379A9}" srcId="{2102F744-79A8-48F3-9FE7-BC5E7B08C550}" destId="{10B639DF-ABF7-4841-A6D3-BCAACAB6C909}" srcOrd="0" destOrd="0" parTransId="{691CB810-09A9-4534-BCA5-977E15370D38}" sibTransId="{AF782DBA-2C80-4569-86EE-4401833E703B}"/>
    <dgm:cxn modelId="{EA998BA1-D77F-4CF8-92ED-28A860D67C30}" srcId="{FE6B5D7C-E788-4D2E-A07B-3B1AFEF61230}" destId="{A037EEC0-ECA0-4042-91E5-9DEDDAF60E49}" srcOrd="0" destOrd="0" parTransId="{6830BB4A-547D-4767-8C30-6D6B3417AF10}" sibTransId="{C9E5A33C-46B1-470A-8DC4-9E1D7CC0F4E0}"/>
    <dgm:cxn modelId="{46CCD6B6-2060-F348-8D51-A7D0A5AECA85}" type="presOf" srcId="{E36BA5CF-9205-4D20-B065-135DC02C883E}" destId="{14C3CCB5-2591-DC4B-A543-1A4D318DB60F}" srcOrd="0" destOrd="0" presId="urn:microsoft.com/office/officeart/2008/layout/LinedList"/>
    <dgm:cxn modelId="{C6D85CB8-17F7-814C-8AAA-99356C4FD234}" type="presOf" srcId="{2102F744-79A8-48F3-9FE7-BC5E7B08C550}" destId="{BC463FF8-3BDC-E94B-AAC9-F8A3EE40B086}" srcOrd="0" destOrd="0" presId="urn:microsoft.com/office/officeart/2008/layout/LinedList"/>
    <dgm:cxn modelId="{FCB16DC4-45D9-6549-87EB-BF279CDCAF97}" type="presOf" srcId="{FE6B5D7C-E788-4D2E-A07B-3B1AFEF61230}" destId="{A82CED8E-96FD-7E42-88D1-5F1DC1B260B7}" srcOrd="0" destOrd="0" presId="urn:microsoft.com/office/officeart/2008/layout/LinedList"/>
    <dgm:cxn modelId="{24DB6CCE-6217-FA41-85C1-6A537F299C55}" type="presOf" srcId="{A037EEC0-ECA0-4042-91E5-9DEDDAF60E49}" destId="{DD9D74D8-4501-D345-A1F1-9A452DD76493}" srcOrd="0" destOrd="0" presId="urn:microsoft.com/office/officeart/2008/layout/LinedList"/>
    <dgm:cxn modelId="{175813D4-526A-4706-A604-7ABCE1190B36}" srcId="{FE6B5D7C-E788-4D2E-A07B-3B1AFEF61230}" destId="{E36BA5CF-9205-4D20-B065-135DC02C883E}" srcOrd="2" destOrd="0" parTransId="{722B1FDC-CAA2-4C25-AD44-F9C1F657A946}" sibTransId="{76C0197B-77A3-4536-8D6B-3A33F5503225}"/>
    <dgm:cxn modelId="{17C360E3-CFD4-2040-BC42-B833AB92D356}" type="presOf" srcId="{10A78044-8AEC-47C4-B34E-2D63FADC3F02}" destId="{A0BCA8AE-EC22-FB43-B4C3-DCBA881694F5}" srcOrd="0" destOrd="0" presId="urn:microsoft.com/office/officeart/2008/layout/LinedList"/>
    <dgm:cxn modelId="{788D30F5-1E99-C645-AB69-274069F52D09}" type="presOf" srcId="{10B639DF-ABF7-4841-A6D3-BCAACAB6C909}" destId="{6C9E93F4-A54B-EC4B-8269-177B4FF61F54}" srcOrd="0" destOrd="0" presId="urn:microsoft.com/office/officeart/2008/layout/LinedList"/>
    <dgm:cxn modelId="{BC50FEF8-4B94-4D54-A263-120DA432B699}" srcId="{E36BA5CF-9205-4D20-B065-135DC02C883E}" destId="{10A78044-8AEC-47C4-B34E-2D63FADC3F02}" srcOrd="0" destOrd="0" parTransId="{D702973A-0BA1-486C-AF2F-7CE7E979C73E}" sibTransId="{93FA1227-6BB0-467A-BF54-DBBD2A7C6EEB}"/>
    <dgm:cxn modelId="{20448E4A-0911-C242-94C6-621AE68B675F}" type="presParOf" srcId="{A82CED8E-96FD-7E42-88D1-5F1DC1B260B7}" destId="{1ECACFC9-198C-2449-9025-C08AFE9AB5F8}" srcOrd="0" destOrd="0" presId="urn:microsoft.com/office/officeart/2008/layout/LinedList"/>
    <dgm:cxn modelId="{C28B5913-83BD-4A4C-BDC9-16A18B1C6A91}" type="presParOf" srcId="{A82CED8E-96FD-7E42-88D1-5F1DC1B260B7}" destId="{65F8F4EA-5088-8740-B840-6E19F5771F54}" srcOrd="1" destOrd="0" presId="urn:microsoft.com/office/officeart/2008/layout/LinedList"/>
    <dgm:cxn modelId="{6704D58A-42A1-924E-8607-6214D836B211}" type="presParOf" srcId="{65F8F4EA-5088-8740-B840-6E19F5771F54}" destId="{DD9D74D8-4501-D345-A1F1-9A452DD76493}" srcOrd="0" destOrd="0" presId="urn:microsoft.com/office/officeart/2008/layout/LinedList"/>
    <dgm:cxn modelId="{FB55C5A2-9EFF-FD49-8933-16ED82793DF9}" type="presParOf" srcId="{65F8F4EA-5088-8740-B840-6E19F5771F54}" destId="{CC159D31-5AD4-8B40-A8C8-35CC5205B98A}" srcOrd="1" destOrd="0" presId="urn:microsoft.com/office/officeart/2008/layout/LinedList"/>
    <dgm:cxn modelId="{DD8C2C5E-12BA-614C-8CBE-AAA65BA4C7D9}" type="presParOf" srcId="{CC159D31-5AD4-8B40-A8C8-35CC5205B98A}" destId="{582F17B2-EC9B-7249-ABC4-86011120D58B}" srcOrd="0" destOrd="0" presId="urn:microsoft.com/office/officeart/2008/layout/LinedList"/>
    <dgm:cxn modelId="{4420E297-BFE9-B44A-B00B-BAF1AEDA999F}" type="presParOf" srcId="{CC159D31-5AD4-8B40-A8C8-35CC5205B98A}" destId="{DD94A428-F3D7-2D42-8BF8-1C90F7F961AD}" srcOrd="1" destOrd="0" presId="urn:microsoft.com/office/officeart/2008/layout/LinedList"/>
    <dgm:cxn modelId="{1E2B978C-113B-6140-915E-C9D5CEC0BA69}" type="presParOf" srcId="{DD94A428-F3D7-2D42-8BF8-1C90F7F961AD}" destId="{84337A36-D02D-2247-B4F3-6DAEB2922C10}" srcOrd="0" destOrd="0" presId="urn:microsoft.com/office/officeart/2008/layout/LinedList"/>
    <dgm:cxn modelId="{483CC612-FE6F-334B-9CA2-5C3D353674C2}" type="presParOf" srcId="{DD94A428-F3D7-2D42-8BF8-1C90F7F961AD}" destId="{604AC57F-C15F-634F-AB61-561F5E0FF2F8}" srcOrd="1" destOrd="0" presId="urn:microsoft.com/office/officeart/2008/layout/LinedList"/>
    <dgm:cxn modelId="{1AC465F7-2D8E-D645-BF84-8D026CF94ABA}" type="presParOf" srcId="{DD94A428-F3D7-2D42-8BF8-1C90F7F961AD}" destId="{609B7004-8CE2-AD4E-BDE1-CA58E7AFB28C}" srcOrd="2" destOrd="0" presId="urn:microsoft.com/office/officeart/2008/layout/LinedList"/>
    <dgm:cxn modelId="{2F2E2183-F82D-E447-9E11-0962EDF880B2}" type="presParOf" srcId="{CC159D31-5AD4-8B40-A8C8-35CC5205B98A}" destId="{126935EE-EC04-9C42-BF1F-8940A7AB9EF1}" srcOrd="2" destOrd="0" presId="urn:microsoft.com/office/officeart/2008/layout/LinedList"/>
    <dgm:cxn modelId="{E34FB658-7586-D640-BCFA-8B4A6A7AF116}" type="presParOf" srcId="{CC159D31-5AD4-8B40-A8C8-35CC5205B98A}" destId="{B3E1BD37-9847-D54D-B16A-D09666AC3F3E}" srcOrd="3" destOrd="0" presId="urn:microsoft.com/office/officeart/2008/layout/LinedList"/>
    <dgm:cxn modelId="{5137DFFE-1A0C-474A-8397-EA451B2E419A}" type="presParOf" srcId="{A82CED8E-96FD-7E42-88D1-5F1DC1B260B7}" destId="{D1C9287C-CD74-5245-AAC5-C0D5F843F6FA}" srcOrd="2" destOrd="0" presId="urn:microsoft.com/office/officeart/2008/layout/LinedList"/>
    <dgm:cxn modelId="{3FFEB063-393F-6746-B9D4-E63F3DB9AA6A}" type="presParOf" srcId="{A82CED8E-96FD-7E42-88D1-5F1DC1B260B7}" destId="{7B2BE6D6-110B-754A-96E6-CC58FCAC27FE}" srcOrd="3" destOrd="0" presId="urn:microsoft.com/office/officeart/2008/layout/LinedList"/>
    <dgm:cxn modelId="{B2787A54-F45E-E740-B32B-7FDC90A5FE46}" type="presParOf" srcId="{7B2BE6D6-110B-754A-96E6-CC58FCAC27FE}" destId="{BC463FF8-3BDC-E94B-AAC9-F8A3EE40B086}" srcOrd="0" destOrd="0" presId="urn:microsoft.com/office/officeart/2008/layout/LinedList"/>
    <dgm:cxn modelId="{AFA52EE1-DA1C-AC42-B3B1-28CF4DE631EB}" type="presParOf" srcId="{7B2BE6D6-110B-754A-96E6-CC58FCAC27FE}" destId="{F7B55A73-2AF3-394F-87F6-75A7E9621E43}" srcOrd="1" destOrd="0" presId="urn:microsoft.com/office/officeart/2008/layout/LinedList"/>
    <dgm:cxn modelId="{54174912-0E28-884E-9672-5F4ECF04F294}" type="presParOf" srcId="{F7B55A73-2AF3-394F-87F6-75A7E9621E43}" destId="{8BBC4AE4-9686-8F42-A2AF-CB65FA056FFE}" srcOrd="0" destOrd="0" presId="urn:microsoft.com/office/officeart/2008/layout/LinedList"/>
    <dgm:cxn modelId="{33E6562C-0CBE-CF46-8A15-3FFD88EF454E}" type="presParOf" srcId="{F7B55A73-2AF3-394F-87F6-75A7E9621E43}" destId="{5F9C65B8-073D-874F-8A8B-1B7A86F537CF}" srcOrd="1" destOrd="0" presId="urn:microsoft.com/office/officeart/2008/layout/LinedList"/>
    <dgm:cxn modelId="{81B7DDA0-8B0C-334F-A317-AD8FFDBD888C}" type="presParOf" srcId="{5F9C65B8-073D-874F-8A8B-1B7A86F537CF}" destId="{E5B66C53-14C7-0A42-B33A-FBD31F6ED2EB}" srcOrd="0" destOrd="0" presId="urn:microsoft.com/office/officeart/2008/layout/LinedList"/>
    <dgm:cxn modelId="{30E1DCDD-7D2B-7749-BCF3-20F14B9DAF45}" type="presParOf" srcId="{5F9C65B8-073D-874F-8A8B-1B7A86F537CF}" destId="{6C9E93F4-A54B-EC4B-8269-177B4FF61F54}" srcOrd="1" destOrd="0" presId="urn:microsoft.com/office/officeart/2008/layout/LinedList"/>
    <dgm:cxn modelId="{5A3EE308-2C1A-D74D-BB21-3D781A6CE0A9}" type="presParOf" srcId="{5F9C65B8-073D-874F-8A8B-1B7A86F537CF}" destId="{90E336C1-5AF2-C54D-8520-8CF9173DA84A}" srcOrd="2" destOrd="0" presId="urn:microsoft.com/office/officeart/2008/layout/LinedList"/>
    <dgm:cxn modelId="{F2DB30C3-2E5C-4840-B13F-7299C1DE38A7}" type="presParOf" srcId="{F7B55A73-2AF3-394F-87F6-75A7E9621E43}" destId="{45F7285E-CBE3-6644-B65C-E733773E9719}" srcOrd="2" destOrd="0" presId="urn:microsoft.com/office/officeart/2008/layout/LinedList"/>
    <dgm:cxn modelId="{1F96FFE3-CEAE-6741-931F-E6388D66C703}" type="presParOf" srcId="{F7B55A73-2AF3-394F-87F6-75A7E9621E43}" destId="{7ADE6C02-5BAB-FF43-ACE0-FA35A132F25D}" srcOrd="3" destOrd="0" presId="urn:microsoft.com/office/officeart/2008/layout/LinedList"/>
    <dgm:cxn modelId="{5E34D524-2371-C24B-AD7F-77B4921D0025}" type="presParOf" srcId="{A82CED8E-96FD-7E42-88D1-5F1DC1B260B7}" destId="{964B20C9-62B7-4B42-ABC5-8ECC6A4FAB3B}" srcOrd="4" destOrd="0" presId="urn:microsoft.com/office/officeart/2008/layout/LinedList"/>
    <dgm:cxn modelId="{8D631EFD-4DE6-E04D-9201-989BAC9FA99A}" type="presParOf" srcId="{A82CED8E-96FD-7E42-88D1-5F1DC1B260B7}" destId="{A580F623-25AF-754A-BADF-4D8E15769216}" srcOrd="5" destOrd="0" presId="urn:microsoft.com/office/officeart/2008/layout/LinedList"/>
    <dgm:cxn modelId="{B321AAC7-8B52-A049-86EB-7C9620F2A093}" type="presParOf" srcId="{A580F623-25AF-754A-BADF-4D8E15769216}" destId="{14C3CCB5-2591-DC4B-A543-1A4D318DB60F}" srcOrd="0" destOrd="0" presId="urn:microsoft.com/office/officeart/2008/layout/LinedList"/>
    <dgm:cxn modelId="{D83F4BDE-B0DC-A647-9199-9C2E5600B588}" type="presParOf" srcId="{A580F623-25AF-754A-BADF-4D8E15769216}" destId="{DC46A60B-BFE3-E64D-8285-C634D40039E1}" srcOrd="1" destOrd="0" presId="urn:microsoft.com/office/officeart/2008/layout/LinedList"/>
    <dgm:cxn modelId="{F6FD0E09-68DE-0942-8CF4-A3BEA9307E76}" type="presParOf" srcId="{DC46A60B-BFE3-E64D-8285-C634D40039E1}" destId="{2A4A8542-D93B-1347-9AEB-0A4A101B3707}" srcOrd="0" destOrd="0" presId="urn:microsoft.com/office/officeart/2008/layout/LinedList"/>
    <dgm:cxn modelId="{FF08843C-354F-C141-87B7-D5E4E55BE45C}" type="presParOf" srcId="{DC46A60B-BFE3-E64D-8285-C634D40039E1}" destId="{2C5F6B67-0A85-DB43-ADE8-E963589A2790}" srcOrd="1" destOrd="0" presId="urn:microsoft.com/office/officeart/2008/layout/LinedList"/>
    <dgm:cxn modelId="{033361AD-8D0D-DC4F-BB1F-068EFB60B6C4}" type="presParOf" srcId="{2C5F6B67-0A85-DB43-ADE8-E963589A2790}" destId="{5012F3C5-3B9C-9749-9E1C-5E5A21F51DA8}" srcOrd="0" destOrd="0" presId="urn:microsoft.com/office/officeart/2008/layout/LinedList"/>
    <dgm:cxn modelId="{520E5715-1A6C-5B42-B456-9566D8FFF074}" type="presParOf" srcId="{2C5F6B67-0A85-DB43-ADE8-E963589A2790}" destId="{A0BCA8AE-EC22-FB43-B4C3-DCBA881694F5}" srcOrd="1" destOrd="0" presId="urn:microsoft.com/office/officeart/2008/layout/LinedList"/>
    <dgm:cxn modelId="{7C7092F8-108E-E448-B082-F6E936C1494F}" type="presParOf" srcId="{2C5F6B67-0A85-DB43-ADE8-E963589A2790}" destId="{074B1FF5-F421-8C49-B93F-105BBCEEB157}" srcOrd="2" destOrd="0" presId="urn:microsoft.com/office/officeart/2008/layout/LinedList"/>
    <dgm:cxn modelId="{2F4AE733-A633-F247-8484-19281C62A97B}" type="presParOf" srcId="{DC46A60B-BFE3-E64D-8285-C634D40039E1}" destId="{3450B082-4B48-CA4D-9320-B1515D51A715}" srcOrd="2" destOrd="0" presId="urn:microsoft.com/office/officeart/2008/layout/LinedList"/>
    <dgm:cxn modelId="{6781626F-B8E6-9542-B3CF-A81B5E16C66F}" type="presParOf" srcId="{DC46A60B-BFE3-E64D-8285-C634D40039E1}" destId="{D1B3A556-1DA2-E84A-A04F-FDEEA797DFB9}" srcOrd="3"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CF39E1D-0D43-49DC-AD69-8DBD603D8900}"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1A54FAA3-E690-481F-9C7A-7CA15903B3FF}">
      <dgm:prSet/>
      <dgm:spPr/>
      <dgm:t>
        <a:bodyPr/>
        <a:lstStyle/>
        <a:p>
          <a:r>
            <a:rPr lang="en-US"/>
            <a:t>Event</a:t>
          </a:r>
        </a:p>
      </dgm:t>
    </dgm:pt>
    <dgm:pt modelId="{602F7367-5C96-4E7C-B9B2-03BE54923FF1}" type="parTrans" cxnId="{C7EEAFCC-3A06-4971-A1DC-E10AF204B7EB}">
      <dgm:prSet/>
      <dgm:spPr/>
      <dgm:t>
        <a:bodyPr/>
        <a:lstStyle/>
        <a:p>
          <a:endParaRPr lang="en-US"/>
        </a:p>
      </dgm:t>
    </dgm:pt>
    <dgm:pt modelId="{15B12AD0-36F6-4F39-860D-DB60983778BD}" type="sibTrans" cxnId="{C7EEAFCC-3A06-4971-A1DC-E10AF204B7EB}">
      <dgm:prSet/>
      <dgm:spPr/>
      <dgm:t>
        <a:bodyPr/>
        <a:lstStyle/>
        <a:p>
          <a:endParaRPr lang="en-US"/>
        </a:p>
      </dgm:t>
    </dgm:pt>
    <dgm:pt modelId="{30912338-7718-4591-8B2A-BF17100386EA}">
      <dgm:prSet/>
      <dgm:spPr/>
      <dgm:t>
        <a:bodyPr/>
        <a:lstStyle/>
        <a:p>
          <a:r>
            <a:rPr lang="en-US" dirty="0"/>
            <a:t>Incident</a:t>
          </a:r>
        </a:p>
      </dgm:t>
    </dgm:pt>
    <dgm:pt modelId="{7B8075CA-F964-47BA-83A8-A53C9CF7411F}" type="parTrans" cxnId="{434C8EFB-0C7F-4769-9F23-16B0175D1DC2}">
      <dgm:prSet/>
      <dgm:spPr/>
      <dgm:t>
        <a:bodyPr/>
        <a:lstStyle/>
        <a:p>
          <a:endParaRPr lang="en-US"/>
        </a:p>
      </dgm:t>
    </dgm:pt>
    <dgm:pt modelId="{4176FD38-D30F-4968-B700-7B63B0294CBD}" type="sibTrans" cxnId="{434C8EFB-0C7F-4769-9F23-16B0175D1DC2}">
      <dgm:prSet/>
      <dgm:spPr/>
      <dgm:t>
        <a:bodyPr/>
        <a:lstStyle/>
        <a:p>
          <a:endParaRPr lang="en-US"/>
        </a:p>
      </dgm:t>
    </dgm:pt>
    <dgm:pt modelId="{24FC152C-9B01-4435-BABA-EA139B6708B5}">
      <dgm:prSet/>
      <dgm:spPr/>
      <dgm:t>
        <a:bodyPr/>
        <a:lstStyle/>
        <a:p>
          <a:r>
            <a:rPr lang="en-US"/>
            <a:t>Hypothesis Testing</a:t>
          </a:r>
        </a:p>
      </dgm:t>
    </dgm:pt>
    <dgm:pt modelId="{7EF501BD-40AD-4758-B008-483A79F8371D}" type="parTrans" cxnId="{9AD270EE-5CE5-4CA1-BDC2-0B79F7A943E0}">
      <dgm:prSet/>
      <dgm:spPr/>
      <dgm:t>
        <a:bodyPr/>
        <a:lstStyle/>
        <a:p>
          <a:endParaRPr lang="en-US"/>
        </a:p>
      </dgm:t>
    </dgm:pt>
    <dgm:pt modelId="{680DA6BC-4521-4A22-962C-5A31F8DFC2E3}" type="sibTrans" cxnId="{9AD270EE-5CE5-4CA1-BDC2-0B79F7A943E0}">
      <dgm:prSet/>
      <dgm:spPr/>
      <dgm:t>
        <a:bodyPr/>
        <a:lstStyle/>
        <a:p>
          <a:endParaRPr lang="en-US"/>
        </a:p>
      </dgm:t>
    </dgm:pt>
    <dgm:pt modelId="{08515BC8-1579-45EE-99AD-E68DCEB49910}">
      <dgm:prSet/>
      <dgm:spPr/>
      <dgm:t>
        <a:bodyPr/>
        <a:lstStyle/>
        <a:p>
          <a:r>
            <a:rPr lang="en-US"/>
            <a:t>Critical Functionality</a:t>
          </a:r>
        </a:p>
      </dgm:t>
    </dgm:pt>
    <dgm:pt modelId="{5BBEB6AD-A157-49B8-BDFE-5C733EBE4B98}" type="parTrans" cxnId="{AD9C033F-9731-4F8A-8510-898B4F6BA485}">
      <dgm:prSet/>
      <dgm:spPr/>
      <dgm:t>
        <a:bodyPr/>
        <a:lstStyle/>
        <a:p>
          <a:endParaRPr lang="en-US"/>
        </a:p>
      </dgm:t>
    </dgm:pt>
    <dgm:pt modelId="{18FF63A0-ABC6-464A-AA2A-B83AF48304D3}" type="sibTrans" cxnId="{AD9C033F-9731-4F8A-8510-898B4F6BA485}">
      <dgm:prSet/>
      <dgm:spPr/>
      <dgm:t>
        <a:bodyPr/>
        <a:lstStyle/>
        <a:p>
          <a:endParaRPr lang="en-US"/>
        </a:p>
      </dgm:t>
    </dgm:pt>
    <dgm:pt modelId="{3FF20913-F648-4BBC-A046-9AE397615D7F}">
      <dgm:prSet/>
      <dgm:spPr/>
      <dgm:t>
        <a:bodyPr/>
        <a:lstStyle/>
        <a:p>
          <a:r>
            <a:rPr lang="en-US"/>
            <a:t>Recovery </a:t>
          </a:r>
        </a:p>
      </dgm:t>
    </dgm:pt>
    <dgm:pt modelId="{D8FCF0B3-0733-4F83-A8EB-40F225483E66}" type="parTrans" cxnId="{2AC7152F-972F-4297-A4C7-BFB35BF074EA}">
      <dgm:prSet/>
      <dgm:spPr/>
      <dgm:t>
        <a:bodyPr/>
        <a:lstStyle/>
        <a:p>
          <a:endParaRPr lang="en-US"/>
        </a:p>
      </dgm:t>
    </dgm:pt>
    <dgm:pt modelId="{499D6FFA-2F14-468D-AC0C-20C5789A8C2D}" type="sibTrans" cxnId="{2AC7152F-972F-4297-A4C7-BFB35BF074EA}">
      <dgm:prSet/>
      <dgm:spPr/>
      <dgm:t>
        <a:bodyPr/>
        <a:lstStyle/>
        <a:p>
          <a:endParaRPr lang="en-US"/>
        </a:p>
      </dgm:t>
    </dgm:pt>
    <dgm:pt modelId="{71BFE46A-2280-4973-978F-9AB55C390A7A}">
      <dgm:prSet/>
      <dgm:spPr/>
      <dgm:t>
        <a:bodyPr/>
        <a:lstStyle/>
        <a:p>
          <a:r>
            <a:rPr lang="en-US"/>
            <a:t>Root Cause</a:t>
          </a:r>
        </a:p>
      </dgm:t>
    </dgm:pt>
    <dgm:pt modelId="{87E74C6F-CA6C-4E74-B64C-E81660358FAD}" type="parTrans" cxnId="{933867DA-31E1-43EC-993A-A2B01592C3AA}">
      <dgm:prSet/>
      <dgm:spPr/>
      <dgm:t>
        <a:bodyPr/>
        <a:lstStyle/>
        <a:p>
          <a:endParaRPr lang="en-US"/>
        </a:p>
      </dgm:t>
    </dgm:pt>
    <dgm:pt modelId="{96FD0170-60CF-407C-9859-ECBF1A914395}" type="sibTrans" cxnId="{933867DA-31E1-43EC-993A-A2B01592C3AA}">
      <dgm:prSet/>
      <dgm:spPr/>
      <dgm:t>
        <a:bodyPr/>
        <a:lstStyle/>
        <a:p>
          <a:endParaRPr lang="en-US"/>
        </a:p>
      </dgm:t>
    </dgm:pt>
    <dgm:pt modelId="{FB7C6664-7461-43AA-B1A1-0D08AF582E03}">
      <dgm:prSet/>
      <dgm:spPr/>
      <dgm:t>
        <a:bodyPr/>
        <a:lstStyle/>
        <a:p>
          <a:r>
            <a:rPr lang="en-US" dirty="0"/>
            <a:t>Debrief</a:t>
          </a:r>
        </a:p>
      </dgm:t>
    </dgm:pt>
    <dgm:pt modelId="{E99C9EDB-6BDF-4774-A949-9436585323C7}" type="parTrans" cxnId="{2154E137-1E77-4340-80E8-52FE4D2BE391}">
      <dgm:prSet/>
      <dgm:spPr/>
      <dgm:t>
        <a:bodyPr/>
        <a:lstStyle/>
        <a:p>
          <a:endParaRPr lang="en-US"/>
        </a:p>
      </dgm:t>
    </dgm:pt>
    <dgm:pt modelId="{7C6AC622-FC97-4275-9EF9-2109FF8AA9A7}" type="sibTrans" cxnId="{2154E137-1E77-4340-80E8-52FE4D2BE391}">
      <dgm:prSet/>
      <dgm:spPr/>
      <dgm:t>
        <a:bodyPr/>
        <a:lstStyle/>
        <a:p>
          <a:endParaRPr lang="en-US"/>
        </a:p>
      </dgm:t>
    </dgm:pt>
    <dgm:pt modelId="{345FC21E-7219-4060-8CBA-EF810AEABD3D}" type="pres">
      <dgm:prSet presAssocID="{ACF39E1D-0D43-49DC-AD69-8DBD603D8900}" presName="root" presStyleCnt="0">
        <dgm:presLayoutVars>
          <dgm:dir/>
          <dgm:resizeHandles val="exact"/>
        </dgm:presLayoutVars>
      </dgm:prSet>
      <dgm:spPr/>
    </dgm:pt>
    <dgm:pt modelId="{328D3CAC-F128-4845-9E60-F8A5EFE811FC}" type="pres">
      <dgm:prSet presAssocID="{1A54FAA3-E690-481F-9C7A-7CA15903B3FF}" presName="compNode" presStyleCnt="0"/>
      <dgm:spPr/>
    </dgm:pt>
    <dgm:pt modelId="{530F4DC7-C73E-4D2A-9EB4-4BBC91B5458C}" type="pres">
      <dgm:prSet presAssocID="{1A54FAA3-E690-481F-9C7A-7CA15903B3FF}" presName="bgRect" presStyleLbl="bgShp" presStyleIdx="0" presStyleCnt="7"/>
      <dgm:spPr/>
    </dgm:pt>
    <dgm:pt modelId="{4AAA8717-0B11-4F07-93A5-C780D540BB58}" type="pres">
      <dgm:prSet presAssocID="{1A54FAA3-E690-481F-9C7A-7CA15903B3FF}"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ily Calendar"/>
        </a:ext>
      </dgm:extLst>
    </dgm:pt>
    <dgm:pt modelId="{15EE657C-646F-42D1-A823-CD25F937923D}" type="pres">
      <dgm:prSet presAssocID="{1A54FAA3-E690-481F-9C7A-7CA15903B3FF}" presName="spaceRect" presStyleCnt="0"/>
      <dgm:spPr/>
    </dgm:pt>
    <dgm:pt modelId="{26D73AAD-67DA-454E-A014-1B9C5FE47EAE}" type="pres">
      <dgm:prSet presAssocID="{1A54FAA3-E690-481F-9C7A-7CA15903B3FF}" presName="parTx" presStyleLbl="revTx" presStyleIdx="0" presStyleCnt="7">
        <dgm:presLayoutVars>
          <dgm:chMax val="0"/>
          <dgm:chPref val="0"/>
        </dgm:presLayoutVars>
      </dgm:prSet>
      <dgm:spPr/>
    </dgm:pt>
    <dgm:pt modelId="{515BAD08-ADA9-42AE-90A1-53207DF789C6}" type="pres">
      <dgm:prSet presAssocID="{15B12AD0-36F6-4F39-860D-DB60983778BD}" presName="sibTrans" presStyleCnt="0"/>
      <dgm:spPr/>
    </dgm:pt>
    <dgm:pt modelId="{BCA42C1B-0C37-41DA-8A89-938E2D187EFD}" type="pres">
      <dgm:prSet presAssocID="{30912338-7718-4591-8B2A-BF17100386EA}" presName="compNode" presStyleCnt="0"/>
      <dgm:spPr/>
    </dgm:pt>
    <dgm:pt modelId="{D2F8F491-0EE9-4621-A219-CE81F9592FB6}" type="pres">
      <dgm:prSet presAssocID="{30912338-7718-4591-8B2A-BF17100386EA}" presName="bgRect" presStyleLbl="bgShp" presStyleIdx="1" presStyleCnt="7"/>
      <dgm:spPr/>
    </dgm:pt>
    <dgm:pt modelId="{6698206A-D3A3-44F0-BB5E-D94094C8BBFE}" type="pres">
      <dgm:prSet presAssocID="{30912338-7718-4591-8B2A-BF17100386EA}"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9209CB5C-248C-4226-A44E-63F6003267BE}" type="pres">
      <dgm:prSet presAssocID="{30912338-7718-4591-8B2A-BF17100386EA}" presName="spaceRect" presStyleCnt="0"/>
      <dgm:spPr/>
    </dgm:pt>
    <dgm:pt modelId="{D35F9DD6-A73F-4987-B681-B0FCA6BD0209}" type="pres">
      <dgm:prSet presAssocID="{30912338-7718-4591-8B2A-BF17100386EA}" presName="parTx" presStyleLbl="revTx" presStyleIdx="1" presStyleCnt="7">
        <dgm:presLayoutVars>
          <dgm:chMax val="0"/>
          <dgm:chPref val="0"/>
        </dgm:presLayoutVars>
      </dgm:prSet>
      <dgm:spPr/>
    </dgm:pt>
    <dgm:pt modelId="{F59F7659-4F6C-45A4-96AF-5970E12AEDB1}" type="pres">
      <dgm:prSet presAssocID="{4176FD38-D30F-4968-B700-7B63B0294CBD}" presName="sibTrans" presStyleCnt="0"/>
      <dgm:spPr/>
    </dgm:pt>
    <dgm:pt modelId="{9E0EE663-8A1B-4A60-8231-7DB8C54ACA05}" type="pres">
      <dgm:prSet presAssocID="{24FC152C-9B01-4435-BABA-EA139B6708B5}" presName="compNode" presStyleCnt="0"/>
      <dgm:spPr/>
    </dgm:pt>
    <dgm:pt modelId="{7C4F8F12-4275-40B1-A89C-951C37B563E9}" type="pres">
      <dgm:prSet presAssocID="{24FC152C-9B01-4435-BABA-EA139B6708B5}" presName="bgRect" presStyleLbl="bgShp" presStyleIdx="2" presStyleCnt="7"/>
      <dgm:spPr/>
    </dgm:pt>
    <dgm:pt modelId="{6E769287-1FFD-4D2A-9292-009597E189DD}" type="pres">
      <dgm:prSet presAssocID="{24FC152C-9B01-4435-BABA-EA139B6708B5}"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ask"/>
        </a:ext>
      </dgm:extLst>
    </dgm:pt>
    <dgm:pt modelId="{D46FF2C4-D0EA-4382-89C7-8A3C3A7E48D1}" type="pres">
      <dgm:prSet presAssocID="{24FC152C-9B01-4435-BABA-EA139B6708B5}" presName="spaceRect" presStyleCnt="0"/>
      <dgm:spPr/>
    </dgm:pt>
    <dgm:pt modelId="{02F1FAE6-E425-4B52-99B4-87D971966666}" type="pres">
      <dgm:prSet presAssocID="{24FC152C-9B01-4435-BABA-EA139B6708B5}" presName="parTx" presStyleLbl="revTx" presStyleIdx="2" presStyleCnt="7">
        <dgm:presLayoutVars>
          <dgm:chMax val="0"/>
          <dgm:chPref val="0"/>
        </dgm:presLayoutVars>
      </dgm:prSet>
      <dgm:spPr/>
    </dgm:pt>
    <dgm:pt modelId="{1A50B442-167D-46ED-A85E-3E282F9694CF}" type="pres">
      <dgm:prSet presAssocID="{680DA6BC-4521-4A22-962C-5A31F8DFC2E3}" presName="sibTrans" presStyleCnt="0"/>
      <dgm:spPr/>
    </dgm:pt>
    <dgm:pt modelId="{BF3A8A31-39B3-4A78-AC4D-4F811A0C728A}" type="pres">
      <dgm:prSet presAssocID="{08515BC8-1579-45EE-99AD-E68DCEB49910}" presName="compNode" presStyleCnt="0"/>
      <dgm:spPr/>
    </dgm:pt>
    <dgm:pt modelId="{A4DA2533-AC88-4B2F-8C37-EAD2DADBB097}" type="pres">
      <dgm:prSet presAssocID="{08515BC8-1579-45EE-99AD-E68DCEB49910}" presName="bgRect" presStyleLbl="bgShp" presStyleIdx="3" presStyleCnt="7"/>
      <dgm:spPr/>
    </dgm:pt>
    <dgm:pt modelId="{72C69C2C-9DEF-4705-B94E-B0A54BD37AD0}" type="pres">
      <dgm:prSet presAssocID="{08515BC8-1579-45EE-99AD-E68DCEB49910}"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 List"/>
        </a:ext>
      </dgm:extLst>
    </dgm:pt>
    <dgm:pt modelId="{EF90E43E-71AF-4772-9CF1-FA21C16222BB}" type="pres">
      <dgm:prSet presAssocID="{08515BC8-1579-45EE-99AD-E68DCEB49910}" presName="spaceRect" presStyleCnt="0"/>
      <dgm:spPr/>
    </dgm:pt>
    <dgm:pt modelId="{8127234E-351F-4AFF-A6F3-AA0A03713384}" type="pres">
      <dgm:prSet presAssocID="{08515BC8-1579-45EE-99AD-E68DCEB49910}" presName="parTx" presStyleLbl="revTx" presStyleIdx="3" presStyleCnt="7">
        <dgm:presLayoutVars>
          <dgm:chMax val="0"/>
          <dgm:chPref val="0"/>
        </dgm:presLayoutVars>
      </dgm:prSet>
      <dgm:spPr/>
    </dgm:pt>
    <dgm:pt modelId="{E38ED3E6-D557-4E9B-8567-CD6A17BEEB1B}" type="pres">
      <dgm:prSet presAssocID="{18FF63A0-ABC6-464A-AA2A-B83AF48304D3}" presName="sibTrans" presStyleCnt="0"/>
      <dgm:spPr/>
    </dgm:pt>
    <dgm:pt modelId="{3C777928-E8E8-466E-A554-5CD887D8BC92}" type="pres">
      <dgm:prSet presAssocID="{3FF20913-F648-4BBC-A046-9AE397615D7F}" presName="compNode" presStyleCnt="0"/>
      <dgm:spPr/>
    </dgm:pt>
    <dgm:pt modelId="{E22C536C-9336-4EA3-BC8F-26F79B9FEB47}" type="pres">
      <dgm:prSet presAssocID="{3FF20913-F648-4BBC-A046-9AE397615D7F}" presName="bgRect" presStyleLbl="bgShp" presStyleIdx="4" presStyleCnt="7"/>
      <dgm:spPr/>
    </dgm:pt>
    <dgm:pt modelId="{D0FC36D8-3A4A-4BB2-A8F1-6457077ED059}" type="pres">
      <dgm:prSet presAssocID="{3FF20913-F648-4BBC-A046-9AE397615D7F}"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Medical"/>
        </a:ext>
      </dgm:extLst>
    </dgm:pt>
    <dgm:pt modelId="{48B79238-D4CA-4088-BC48-BCD8DABBD0B0}" type="pres">
      <dgm:prSet presAssocID="{3FF20913-F648-4BBC-A046-9AE397615D7F}" presName="spaceRect" presStyleCnt="0"/>
      <dgm:spPr/>
    </dgm:pt>
    <dgm:pt modelId="{0A0B448D-3BB9-4B35-9CFB-4C29641D6A73}" type="pres">
      <dgm:prSet presAssocID="{3FF20913-F648-4BBC-A046-9AE397615D7F}" presName="parTx" presStyleLbl="revTx" presStyleIdx="4" presStyleCnt="7">
        <dgm:presLayoutVars>
          <dgm:chMax val="0"/>
          <dgm:chPref val="0"/>
        </dgm:presLayoutVars>
      </dgm:prSet>
      <dgm:spPr/>
    </dgm:pt>
    <dgm:pt modelId="{67F5DA21-BA2C-49BC-8C35-8BD739386651}" type="pres">
      <dgm:prSet presAssocID="{499D6FFA-2F14-468D-AC0C-20C5789A8C2D}" presName="sibTrans" presStyleCnt="0"/>
      <dgm:spPr/>
    </dgm:pt>
    <dgm:pt modelId="{73B3F7EB-E412-4DE9-A838-5D5D106DB5A5}" type="pres">
      <dgm:prSet presAssocID="{71BFE46A-2280-4973-978F-9AB55C390A7A}" presName="compNode" presStyleCnt="0"/>
      <dgm:spPr/>
    </dgm:pt>
    <dgm:pt modelId="{99A235BE-2206-45BB-9354-91A698A29F1D}" type="pres">
      <dgm:prSet presAssocID="{71BFE46A-2280-4973-978F-9AB55C390A7A}" presName="bgRect" presStyleLbl="bgShp" presStyleIdx="5" presStyleCnt="7"/>
      <dgm:spPr/>
    </dgm:pt>
    <dgm:pt modelId="{C7864163-A0E1-489C-891A-0BFC8F73AA43}" type="pres">
      <dgm:prSet presAssocID="{71BFE46A-2280-4973-978F-9AB55C390A7A}"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auseAndEffect"/>
        </a:ext>
      </dgm:extLst>
    </dgm:pt>
    <dgm:pt modelId="{BD2F28E6-B754-41EB-A1B3-52C0442AF319}" type="pres">
      <dgm:prSet presAssocID="{71BFE46A-2280-4973-978F-9AB55C390A7A}" presName="spaceRect" presStyleCnt="0"/>
      <dgm:spPr/>
    </dgm:pt>
    <dgm:pt modelId="{1C165461-C409-4C83-9556-D703033AD3D5}" type="pres">
      <dgm:prSet presAssocID="{71BFE46A-2280-4973-978F-9AB55C390A7A}" presName="parTx" presStyleLbl="revTx" presStyleIdx="5" presStyleCnt="7">
        <dgm:presLayoutVars>
          <dgm:chMax val="0"/>
          <dgm:chPref val="0"/>
        </dgm:presLayoutVars>
      </dgm:prSet>
      <dgm:spPr/>
    </dgm:pt>
    <dgm:pt modelId="{3F5EDAA3-1EEE-4F0E-8AAC-D673BB70F207}" type="pres">
      <dgm:prSet presAssocID="{96FD0170-60CF-407C-9859-ECBF1A914395}" presName="sibTrans" presStyleCnt="0"/>
      <dgm:spPr/>
    </dgm:pt>
    <dgm:pt modelId="{3ED984EC-4EBB-4FF5-B202-54585DA97528}" type="pres">
      <dgm:prSet presAssocID="{FB7C6664-7461-43AA-B1A1-0D08AF582E03}" presName="compNode" presStyleCnt="0"/>
      <dgm:spPr/>
    </dgm:pt>
    <dgm:pt modelId="{5913488C-EB79-48F9-A6D5-1CB30E807F5B}" type="pres">
      <dgm:prSet presAssocID="{FB7C6664-7461-43AA-B1A1-0D08AF582E03}" presName="bgRect" presStyleLbl="bgShp" presStyleIdx="6" presStyleCnt="7"/>
      <dgm:spPr/>
    </dgm:pt>
    <dgm:pt modelId="{CC0029CC-EA28-41D1-BB4F-F0FF3E8DD398}" type="pres">
      <dgm:prSet presAssocID="{FB7C6664-7461-43AA-B1A1-0D08AF582E03}"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Chat"/>
        </a:ext>
      </dgm:extLst>
    </dgm:pt>
    <dgm:pt modelId="{D0A03F80-134F-423E-9D56-FEB7196CB088}" type="pres">
      <dgm:prSet presAssocID="{FB7C6664-7461-43AA-B1A1-0D08AF582E03}" presName="spaceRect" presStyleCnt="0"/>
      <dgm:spPr/>
    </dgm:pt>
    <dgm:pt modelId="{8432D1D4-52CB-47EE-AF64-1959697F91DE}" type="pres">
      <dgm:prSet presAssocID="{FB7C6664-7461-43AA-B1A1-0D08AF582E03}" presName="parTx" presStyleLbl="revTx" presStyleIdx="6" presStyleCnt="7">
        <dgm:presLayoutVars>
          <dgm:chMax val="0"/>
          <dgm:chPref val="0"/>
        </dgm:presLayoutVars>
      </dgm:prSet>
      <dgm:spPr/>
    </dgm:pt>
  </dgm:ptLst>
  <dgm:cxnLst>
    <dgm:cxn modelId="{32CA0F07-DE2C-4BD1-9D2E-8017117C7050}" type="presOf" srcId="{ACF39E1D-0D43-49DC-AD69-8DBD603D8900}" destId="{345FC21E-7219-4060-8CBA-EF810AEABD3D}" srcOrd="0" destOrd="0" presId="urn:microsoft.com/office/officeart/2018/2/layout/IconVerticalSolidList"/>
    <dgm:cxn modelId="{774E810A-759D-4E9A-882D-3362C520E967}" type="presOf" srcId="{3FF20913-F648-4BBC-A046-9AE397615D7F}" destId="{0A0B448D-3BB9-4B35-9CFB-4C29641D6A73}" srcOrd="0" destOrd="0" presId="urn:microsoft.com/office/officeart/2018/2/layout/IconVerticalSolidList"/>
    <dgm:cxn modelId="{5F90D41A-514F-40F8-B65F-B9323794ACED}" type="presOf" srcId="{08515BC8-1579-45EE-99AD-E68DCEB49910}" destId="{8127234E-351F-4AFF-A6F3-AA0A03713384}" srcOrd="0" destOrd="0" presId="urn:microsoft.com/office/officeart/2018/2/layout/IconVerticalSolidList"/>
    <dgm:cxn modelId="{2AC7152F-972F-4297-A4C7-BFB35BF074EA}" srcId="{ACF39E1D-0D43-49DC-AD69-8DBD603D8900}" destId="{3FF20913-F648-4BBC-A046-9AE397615D7F}" srcOrd="4" destOrd="0" parTransId="{D8FCF0B3-0733-4F83-A8EB-40F225483E66}" sibTransId="{499D6FFA-2F14-468D-AC0C-20C5789A8C2D}"/>
    <dgm:cxn modelId="{2154E137-1E77-4340-80E8-52FE4D2BE391}" srcId="{ACF39E1D-0D43-49DC-AD69-8DBD603D8900}" destId="{FB7C6664-7461-43AA-B1A1-0D08AF582E03}" srcOrd="6" destOrd="0" parTransId="{E99C9EDB-6BDF-4774-A949-9436585323C7}" sibTransId="{7C6AC622-FC97-4275-9EF9-2109FF8AA9A7}"/>
    <dgm:cxn modelId="{AD9C033F-9731-4F8A-8510-898B4F6BA485}" srcId="{ACF39E1D-0D43-49DC-AD69-8DBD603D8900}" destId="{08515BC8-1579-45EE-99AD-E68DCEB49910}" srcOrd="3" destOrd="0" parTransId="{5BBEB6AD-A157-49B8-BDFE-5C733EBE4B98}" sibTransId="{18FF63A0-ABC6-464A-AA2A-B83AF48304D3}"/>
    <dgm:cxn modelId="{31737A59-4AE6-4E39-83B8-72B88257C87E}" type="presOf" srcId="{FB7C6664-7461-43AA-B1A1-0D08AF582E03}" destId="{8432D1D4-52CB-47EE-AF64-1959697F91DE}" srcOrd="0" destOrd="0" presId="urn:microsoft.com/office/officeart/2018/2/layout/IconVerticalSolidList"/>
    <dgm:cxn modelId="{5EA41F85-60A9-4873-BBD3-2447E779F385}" type="presOf" srcId="{24FC152C-9B01-4435-BABA-EA139B6708B5}" destId="{02F1FAE6-E425-4B52-99B4-87D971966666}" srcOrd="0" destOrd="0" presId="urn:microsoft.com/office/officeart/2018/2/layout/IconVerticalSolidList"/>
    <dgm:cxn modelId="{537B02A0-CB01-41DF-BEBD-5E79B4216AF6}" type="presOf" srcId="{30912338-7718-4591-8B2A-BF17100386EA}" destId="{D35F9DD6-A73F-4987-B681-B0FCA6BD0209}" srcOrd="0" destOrd="0" presId="urn:microsoft.com/office/officeart/2018/2/layout/IconVerticalSolidList"/>
    <dgm:cxn modelId="{C7EEAFCC-3A06-4971-A1DC-E10AF204B7EB}" srcId="{ACF39E1D-0D43-49DC-AD69-8DBD603D8900}" destId="{1A54FAA3-E690-481F-9C7A-7CA15903B3FF}" srcOrd="0" destOrd="0" parTransId="{602F7367-5C96-4E7C-B9B2-03BE54923FF1}" sibTransId="{15B12AD0-36F6-4F39-860D-DB60983778BD}"/>
    <dgm:cxn modelId="{2A4C16CD-6CAD-4380-B9A3-596DB9E12F89}" type="presOf" srcId="{71BFE46A-2280-4973-978F-9AB55C390A7A}" destId="{1C165461-C409-4C83-9556-D703033AD3D5}" srcOrd="0" destOrd="0" presId="urn:microsoft.com/office/officeart/2018/2/layout/IconVerticalSolidList"/>
    <dgm:cxn modelId="{933867DA-31E1-43EC-993A-A2B01592C3AA}" srcId="{ACF39E1D-0D43-49DC-AD69-8DBD603D8900}" destId="{71BFE46A-2280-4973-978F-9AB55C390A7A}" srcOrd="5" destOrd="0" parTransId="{87E74C6F-CA6C-4E74-B64C-E81660358FAD}" sibTransId="{96FD0170-60CF-407C-9859-ECBF1A914395}"/>
    <dgm:cxn modelId="{9AD270EE-5CE5-4CA1-BDC2-0B79F7A943E0}" srcId="{ACF39E1D-0D43-49DC-AD69-8DBD603D8900}" destId="{24FC152C-9B01-4435-BABA-EA139B6708B5}" srcOrd="2" destOrd="0" parTransId="{7EF501BD-40AD-4758-B008-483A79F8371D}" sibTransId="{680DA6BC-4521-4A22-962C-5A31F8DFC2E3}"/>
    <dgm:cxn modelId="{434C8EFB-0C7F-4769-9F23-16B0175D1DC2}" srcId="{ACF39E1D-0D43-49DC-AD69-8DBD603D8900}" destId="{30912338-7718-4591-8B2A-BF17100386EA}" srcOrd="1" destOrd="0" parTransId="{7B8075CA-F964-47BA-83A8-A53C9CF7411F}" sibTransId="{4176FD38-D30F-4968-B700-7B63B0294CBD}"/>
    <dgm:cxn modelId="{160AEFFB-31EB-4C90-B108-5C1CC4A6C333}" type="presOf" srcId="{1A54FAA3-E690-481F-9C7A-7CA15903B3FF}" destId="{26D73AAD-67DA-454E-A014-1B9C5FE47EAE}" srcOrd="0" destOrd="0" presId="urn:microsoft.com/office/officeart/2018/2/layout/IconVerticalSolidList"/>
    <dgm:cxn modelId="{F9AE669D-399B-4F8A-BEF7-12E5AE183A95}" type="presParOf" srcId="{345FC21E-7219-4060-8CBA-EF810AEABD3D}" destId="{328D3CAC-F128-4845-9E60-F8A5EFE811FC}" srcOrd="0" destOrd="0" presId="urn:microsoft.com/office/officeart/2018/2/layout/IconVerticalSolidList"/>
    <dgm:cxn modelId="{BB6DDFB5-5184-43E5-A819-D89EAEC35B49}" type="presParOf" srcId="{328D3CAC-F128-4845-9E60-F8A5EFE811FC}" destId="{530F4DC7-C73E-4D2A-9EB4-4BBC91B5458C}" srcOrd="0" destOrd="0" presId="urn:microsoft.com/office/officeart/2018/2/layout/IconVerticalSolidList"/>
    <dgm:cxn modelId="{1A39E29E-13E2-485E-B817-1FC2DA78A7A1}" type="presParOf" srcId="{328D3CAC-F128-4845-9E60-F8A5EFE811FC}" destId="{4AAA8717-0B11-4F07-93A5-C780D540BB58}" srcOrd="1" destOrd="0" presId="urn:microsoft.com/office/officeart/2018/2/layout/IconVerticalSolidList"/>
    <dgm:cxn modelId="{7813D031-DB34-47E5-92C9-84DD94E5AD3D}" type="presParOf" srcId="{328D3CAC-F128-4845-9E60-F8A5EFE811FC}" destId="{15EE657C-646F-42D1-A823-CD25F937923D}" srcOrd="2" destOrd="0" presId="urn:microsoft.com/office/officeart/2018/2/layout/IconVerticalSolidList"/>
    <dgm:cxn modelId="{4B59D24C-54F3-41A6-BA26-9023E8AD0CEC}" type="presParOf" srcId="{328D3CAC-F128-4845-9E60-F8A5EFE811FC}" destId="{26D73AAD-67DA-454E-A014-1B9C5FE47EAE}" srcOrd="3" destOrd="0" presId="urn:microsoft.com/office/officeart/2018/2/layout/IconVerticalSolidList"/>
    <dgm:cxn modelId="{06FF0A96-A4CC-4064-B997-8E63B48DF929}" type="presParOf" srcId="{345FC21E-7219-4060-8CBA-EF810AEABD3D}" destId="{515BAD08-ADA9-42AE-90A1-53207DF789C6}" srcOrd="1" destOrd="0" presId="urn:microsoft.com/office/officeart/2018/2/layout/IconVerticalSolidList"/>
    <dgm:cxn modelId="{27560FBB-673C-466D-A244-50A80E66FF00}" type="presParOf" srcId="{345FC21E-7219-4060-8CBA-EF810AEABD3D}" destId="{BCA42C1B-0C37-41DA-8A89-938E2D187EFD}" srcOrd="2" destOrd="0" presId="urn:microsoft.com/office/officeart/2018/2/layout/IconVerticalSolidList"/>
    <dgm:cxn modelId="{43C86AE9-0147-4BD9-BE2D-53B85763EAB8}" type="presParOf" srcId="{BCA42C1B-0C37-41DA-8A89-938E2D187EFD}" destId="{D2F8F491-0EE9-4621-A219-CE81F9592FB6}" srcOrd="0" destOrd="0" presId="urn:microsoft.com/office/officeart/2018/2/layout/IconVerticalSolidList"/>
    <dgm:cxn modelId="{C9EFF404-15D9-490D-B2EC-EE365411A203}" type="presParOf" srcId="{BCA42C1B-0C37-41DA-8A89-938E2D187EFD}" destId="{6698206A-D3A3-44F0-BB5E-D94094C8BBFE}" srcOrd="1" destOrd="0" presId="urn:microsoft.com/office/officeart/2018/2/layout/IconVerticalSolidList"/>
    <dgm:cxn modelId="{DCEC5D38-1608-453D-8560-AAA585D53144}" type="presParOf" srcId="{BCA42C1B-0C37-41DA-8A89-938E2D187EFD}" destId="{9209CB5C-248C-4226-A44E-63F6003267BE}" srcOrd="2" destOrd="0" presId="urn:microsoft.com/office/officeart/2018/2/layout/IconVerticalSolidList"/>
    <dgm:cxn modelId="{A89B6FE5-AFBE-4E4B-9D0D-ADACAF12FC91}" type="presParOf" srcId="{BCA42C1B-0C37-41DA-8A89-938E2D187EFD}" destId="{D35F9DD6-A73F-4987-B681-B0FCA6BD0209}" srcOrd="3" destOrd="0" presId="urn:microsoft.com/office/officeart/2018/2/layout/IconVerticalSolidList"/>
    <dgm:cxn modelId="{1E1A27DF-5565-4C4F-8B6A-BC5D8136BC92}" type="presParOf" srcId="{345FC21E-7219-4060-8CBA-EF810AEABD3D}" destId="{F59F7659-4F6C-45A4-96AF-5970E12AEDB1}" srcOrd="3" destOrd="0" presId="urn:microsoft.com/office/officeart/2018/2/layout/IconVerticalSolidList"/>
    <dgm:cxn modelId="{043BA6A1-F71B-40C9-A657-F7C47EE77C0D}" type="presParOf" srcId="{345FC21E-7219-4060-8CBA-EF810AEABD3D}" destId="{9E0EE663-8A1B-4A60-8231-7DB8C54ACA05}" srcOrd="4" destOrd="0" presId="urn:microsoft.com/office/officeart/2018/2/layout/IconVerticalSolidList"/>
    <dgm:cxn modelId="{784F47F3-8EA1-411F-BC88-00B1E0B07051}" type="presParOf" srcId="{9E0EE663-8A1B-4A60-8231-7DB8C54ACA05}" destId="{7C4F8F12-4275-40B1-A89C-951C37B563E9}" srcOrd="0" destOrd="0" presId="urn:microsoft.com/office/officeart/2018/2/layout/IconVerticalSolidList"/>
    <dgm:cxn modelId="{4E403914-DE62-44B6-AB6E-7A01B4D1C355}" type="presParOf" srcId="{9E0EE663-8A1B-4A60-8231-7DB8C54ACA05}" destId="{6E769287-1FFD-4D2A-9292-009597E189DD}" srcOrd="1" destOrd="0" presId="urn:microsoft.com/office/officeart/2018/2/layout/IconVerticalSolidList"/>
    <dgm:cxn modelId="{5F3149BF-F98C-4D5B-9A60-A34844372D93}" type="presParOf" srcId="{9E0EE663-8A1B-4A60-8231-7DB8C54ACA05}" destId="{D46FF2C4-D0EA-4382-89C7-8A3C3A7E48D1}" srcOrd="2" destOrd="0" presId="urn:microsoft.com/office/officeart/2018/2/layout/IconVerticalSolidList"/>
    <dgm:cxn modelId="{4A09D048-B879-4572-AE72-34A04E2517DD}" type="presParOf" srcId="{9E0EE663-8A1B-4A60-8231-7DB8C54ACA05}" destId="{02F1FAE6-E425-4B52-99B4-87D971966666}" srcOrd="3" destOrd="0" presId="urn:microsoft.com/office/officeart/2018/2/layout/IconVerticalSolidList"/>
    <dgm:cxn modelId="{E624C820-56EC-4151-929D-BAEFFFA32532}" type="presParOf" srcId="{345FC21E-7219-4060-8CBA-EF810AEABD3D}" destId="{1A50B442-167D-46ED-A85E-3E282F9694CF}" srcOrd="5" destOrd="0" presId="urn:microsoft.com/office/officeart/2018/2/layout/IconVerticalSolidList"/>
    <dgm:cxn modelId="{D561C7CF-2CB5-49E7-AC4F-184AAD76832F}" type="presParOf" srcId="{345FC21E-7219-4060-8CBA-EF810AEABD3D}" destId="{BF3A8A31-39B3-4A78-AC4D-4F811A0C728A}" srcOrd="6" destOrd="0" presId="urn:microsoft.com/office/officeart/2018/2/layout/IconVerticalSolidList"/>
    <dgm:cxn modelId="{3CA54068-F222-4C1B-B430-C88E9E5B940D}" type="presParOf" srcId="{BF3A8A31-39B3-4A78-AC4D-4F811A0C728A}" destId="{A4DA2533-AC88-4B2F-8C37-EAD2DADBB097}" srcOrd="0" destOrd="0" presId="urn:microsoft.com/office/officeart/2018/2/layout/IconVerticalSolidList"/>
    <dgm:cxn modelId="{D7899467-B65C-4068-A20B-C6F16A3963E2}" type="presParOf" srcId="{BF3A8A31-39B3-4A78-AC4D-4F811A0C728A}" destId="{72C69C2C-9DEF-4705-B94E-B0A54BD37AD0}" srcOrd="1" destOrd="0" presId="urn:microsoft.com/office/officeart/2018/2/layout/IconVerticalSolidList"/>
    <dgm:cxn modelId="{8EE725E9-2983-44F9-9261-B3D2437E48F2}" type="presParOf" srcId="{BF3A8A31-39B3-4A78-AC4D-4F811A0C728A}" destId="{EF90E43E-71AF-4772-9CF1-FA21C16222BB}" srcOrd="2" destOrd="0" presId="urn:microsoft.com/office/officeart/2018/2/layout/IconVerticalSolidList"/>
    <dgm:cxn modelId="{6ADA0115-C0FF-4E34-B984-3FBFC7BA3F3B}" type="presParOf" srcId="{BF3A8A31-39B3-4A78-AC4D-4F811A0C728A}" destId="{8127234E-351F-4AFF-A6F3-AA0A03713384}" srcOrd="3" destOrd="0" presId="urn:microsoft.com/office/officeart/2018/2/layout/IconVerticalSolidList"/>
    <dgm:cxn modelId="{2A732951-5263-48C1-9494-AF73891B8AFD}" type="presParOf" srcId="{345FC21E-7219-4060-8CBA-EF810AEABD3D}" destId="{E38ED3E6-D557-4E9B-8567-CD6A17BEEB1B}" srcOrd="7" destOrd="0" presId="urn:microsoft.com/office/officeart/2018/2/layout/IconVerticalSolidList"/>
    <dgm:cxn modelId="{43BBFE8F-7343-4B75-9839-2AAD9681B141}" type="presParOf" srcId="{345FC21E-7219-4060-8CBA-EF810AEABD3D}" destId="{3C777928-E8E8-466E-A554-5CD887D8BC92}" srcOrd="8" destOrd="0" presId="urn:microsoft.com/office/officeart/2018/2/layout/IconVerticalSolidList"/>
    <dgm:cxn modelId="{4F2316C3-564D-4187-A47C-321CB195467B}" type="presParOf" srcId="{3C777928-E8E8-466E-A554-5CD887D8BC92}" destId="{E22C536C-9336-4EA3-BC8F-26F79B9FEB47}" srcOrd="0" destOrd="0" presId="urn:microsoft.com/office/officeart/2018/2/layout/IconVerticalSolidList"/>
    <dgm:cxn modelId="{A4C06DD9-5339-429B-89D0-EC28685C63E5}" type="presParOf" srcId="{3C777928-E8E8-466E-A554-5CD887D8BC92}" destId="{D0FC36D8-3A4A-4BB2-A8F1-6457077ED059}" srcOrd="1" destOrd="0" presId="urn:microsoft.com/office/officeart/2018/2/layout/IconVerticalSolidList"/>
    <dgm:cxn modelId="{D21BEB17-B896-402C-801B-D407B8182F81}" type="presParOf" srcId="{3C777928-E8E8-466E-A554-5CD887D8BC92}" destId="{48B79238-D4CA-4088-BC48-BCD8DABBD0B0}" srcOrd="2" destOrd="0" presId="urn:microsoft.com/office/officeart/2018/2/layout/IconVerticalSolidList"/>
    <dgm:cxn modelId="{868CC815-6925-4880-BF45-5B3ECA56D43F}" type="presParOf" srcId="{3C777928-E8E8-466E-A554-5CD887D8BC92}" destId="{0A0B448D-3BB9-4B35-9CFB-4C29641D6A73}" srcOrd="3" destOrd="0" presId="urn:microsoft.com/office/officeart/2018/2/layout/IconVerticalSolidList"/>
    <dgm:cxn modelId="{DE0BF268-DA0C-446D-8564-DB3E98EF437A}" type="presParOf" srcId="{345FC21E-7219-4060-8CBA-EF810AEABD3D}" destId="{67F5DA21-BA2C-49BC-8C35-8BD739386651}" srcOrd="9" destOrd="0" presId="urn:microsoft.com/office/officeart/2018/2/layout/IconVerticalSolidList"/>
    <dgm:cxn modelId="{7138DB68-33DC-4E36-82B8-6E5EC43D64C2}" type="presParOf" srcId="{345FC21E-7219-4060-8CBA-EF810AEABD3D}" destId="{73B3F7EB-E412-4DE9-A838-5D5D106DB5A5}" srcOrd="10" destOrd="0" presId="urn:microsoft.com/office/officeart/2018/2/layout/IconVerticalSolidList"/>
    <dgm:cxn modelId="{41B8F0CB-D8B3-40A6-A12A-0E760C3E9779}" type="presParOf" srcId="{73B3F7EB-E412-4DE9-A838-5D5D106DB5A5}" destId="{99A235BE-2206-45BB-9354-91A698A29F1D}" srcOrd="0" destOrd="0" presId="urn:microsoft.com/office/officeart/2018/2/layout/IconVerticalSolidList"/>
    <dgm:cxn modelId="{44D726C7-E0FF-40DC-8BC4-28F0A770C32B}" type="presParOf" srcId="{73B3F7EB-E412-4DE9-A838-5D5D106DB5A5}" destId="{C7864163-A0E1-489C-891A-0BFC8F73AA43}" srcOrd="1" destOrd="0" presId="urn:microsoft.com/office/officeart/2018/2/layout/IconVerticalSolidList"/>
    <dgm:cxn modelId="{7EB24CB1-8C94-4F2F-91D8-D58ABE7FADE3}" type="presParOf" srcId="{73B3F7EB-E412-4DE9-A838-5D5D106DB5A5}" destId="{BD2F28E6-B754-41EB-A1B3-52C0442AF319}" srcOrd="2" destOrd="0" presId="urn:microsoft.com/office/officeart/2018/2/layout/IconVerticalSolidList"/>
    <dgm:cxn modelId="{F8516441-437A-4ECB-B1D2-1862FDF6BC12}" type="presParOf" srcId="{73B3F7EB-E412-4DE9-A838-5D5D106DB5A5}" destId="{1C165461-C409-4C83-9556-D703033AD3D5}" srcOrd="3" destOrd="0" presId="urn:microsoft.com/office/officeart/2018/2/layout/IconVerticalSolidList"/>
    <dgm:cxn modelId="{DD35604B-8783-49CB-BCC5-7B427BE73931}" type="presParOf" srcId="{345FC21E-7219-4060-8CBA-EF810AEABD3D}" destId="{3F5EDAA3-1EEE-4F0E-8AAC-D673BB70F207}" srcOrd="11" destOrd="0" presId="urn:microsoft.com/office/officeart/2018/2/layout/IconVerticalSolidList"/>
    <dgm:cxn modelId="{7F7A4FB8-D586-413E-A117-F4398D02AF9A}" type="presParOf" srcId="{345FC21E-7219-4060-8CBA-EF810AEABD3D}" destId="{3ED984EC-4EBB-4FF5-B202-54585DA97528}" srcOrd="12" destOrd="0" presId="urn:microsoft.com/office/officeart/2018/2/layout/IconVerticalSolidList"/>
    <dgm:cxn modelId="{312A7359-7E19-4B14-8EDA-8F22A22A68CF}" type="presParOf" srcId="{3ED984EC-4EBB-4FF5-B202-54585DA97528}" destId="{5913488C-EB79-48F9-A6D5-1CB30E807F5B}" srcOrd="0" destOrd="0" presId="urn:microsoft.com/office/officeart/2018/2/layout/IconVerticalSolidList"/>
    <dgm:cxn modelId="{FC6E06C0-E4CF-4956-8752-1BE458877032}" type="presParOf" srcId="{3ED984EC-4EBB-4FF5-B202-54585DA97528}" destId="{CC0029CC-EA28-41D1-BB4F-F0FF3E8DD398}" srcOrd="1" destOrd="0" presId="urn:microsoft.com/office/officeart/2018/2/layout/IconVerticalSolidList"/>
    <dgm:cxn modelId="{81E63AF6-2B93-4B12-9767-7BC14C084F07}" type="presParOf" srcId="{3ED984EC-4EBB-4FF5-B202-54585DA97528}" destId="{D0A03F80-134F-423E-9D56-FEB7196CB088}" srcOrd="2" destOrd="0" presId="urn:microsoft.com/office/officeart/2018/2/layout/IconVerticalSolidList"/>
    <dgm:cxn modelId="{473C49B0-13A7-4A3C-8897-C875A0CDF525}" type="presParOf" srcId="{3ED984EC-4EBB-4FF5-B202-54585DA97528}" destId="{8432D1D4-52CB-47EE-AF64-1959697F91DE}"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04112-130C-F340-9D0A-383651FE01FA}">
      <dsp:nvSpPr>
        <dsp:cNvPr id="0" name=""/>
        <dsp:cNvSpPr/>
      </dsp:nvSpPr>
      <dsp:spPr>
        <a:xfrm>
          <a:off x="0" y="328687"/>
          <a:ext cx="5744684" cy="22869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458216" rIns="445851"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a:t>Small business owners, executives, managers, and IT.</a:t>
          </a:r>
        </a:p>
        <a:p>
          <a:pPr marL="228600" lvl="1" indent="-228600" algn="l" defTabSz="977900">
            <a:lnSpc>
              <a:spcPct val="90000"/>
            </a:lnSpc>
            <a:spcBef>
              <a:spcPct val="0"/>
            </a:spcBef>
            <a:spcAft>
              <a:spcPct val="15000"/>
            </a:spcAft>
            <a:buChar char="•"/>
          </a:pPr>
          <a:r>
            <a:rPr lang="en-US" sz="2200" kern="1200"/>
            <a:t>Managed Service Providers.</a:t>
          </a:r>
        </a:p>
        <a:p>
          <a:pPr marL="228600" lvl="1" indent="-228600" algn="l" defTabSz="977900">
            <a:lnSpc>
              <a:spcPct val="90000"/>
            </a:lnSpc>
            <a:spcBef>
              <a:spcPct val="0"/>
            </a:spcBef>
            <a:spcAft>
              <a:spcPct val="15000"/>
            </a:spcAft>
            <a:buChar char="•"/>
          </a:pPr>
          <a:r>
            <a:rPr lang="en-US" sz="2200" kern="1200"/>
            <a:t>Information Technology Governance Enthusiasts.</a:t>
          </a:r>
        </a:p>
      </dsp:txBody>
      <dsp:txXfrm>
        <a:off x="0" y="328687"/>
        <a:ext cx="5744684" cy="2286900"/>
      </dsp:txXfrm>
    </dsp:sp>
    <dsp:sp modelId="{F17A04FE-7D7F-4647-B842-68D9521FFA90}">
      <dsp:nvSpPr>
        <dsp:cNvPr id="0" name=""/>
        <dsp:cNvSpPr/>
      </dsp:nvSpPr>
      <dsp:spPr>
        <a:xfrm>
          <a:off x="287234" y="3967"/>
          <a:ext cx="4021279" cy="6494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977900">
            <a:lnSpc>
              <a:spcPct val="90000"/>
            </a:lnSpc>
            <a:spcBef>
              <a:spcPct val="0"/>
            </a:spcBef>
            <a:spcAft>
              <a:spcPct val="35000"/>
            </a:spcAft>
            <a:buNone/>
          </a:pPr>
          <a:r>
            <a:rPr lang="en-US" sz="2200" kern="1200"/>
            <a:t>Target Audience:</a:t>
          </a:r>
        </a:p>
      </dsp:txBody>
      <dsp:txXfrm>
        <a:off x="318937" y="35670"/>
        <a:ext cx="3957873" cy="586034"/>
      </dsp:txXfrm>
    </dsp:sp>
    <dsp:sp modelId="{485A9CCB-CD38-B941-BEA3-231B6F6FA4AF}">
      <dsp:nvSpPr>
        <dsp:cNvPr id="0" name=""/>
        <dsp:cNvSpPr/>
      </dsp:nvSpPr>
      <dsp:spPr>
        <a:xfrm>
          <a:off x="0" y="3059108"/>
          <a:ext cx="5744684" cy="16632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458216" rIns="445851"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a:t>The Setup</a:t>
          </a:r>
        </a:p>
        <a:p>
          <a:pPr marL="228600" lvl="1" indent="-228600" algn="l" defTabSz="977900">
            <a:lnSpc>
              <a:spcPct val="90000"/>
            </a:lnSpc>
            <a:spcBef>
              <a:spcPct val="0"/>
            </a:spcBef>
            <a:spcAft>
              <a:spcPct val="15000"/>
            </a:spcAft>
            <a:buChar char="•"/>
          </a:pPr>
          <a:r>
            <a:rPr lang="en-US" sz="2200" kern="1200"/>
            <a:t>The Performance</a:t>
          </a:r>
        </a:p>
        <a:p>
          <a:pPr marL="228600" lvl="1" indent="-228600" algn="l" defTabSz="977900">
            <a:lnSpc>
              <a:spcPct val="90000"/>
            </a:lnSpc>
            <a:spcBef>
              <a:spcPct val="0"/>
            </a:spcBef>
            <a:spcAft>
              <a:spcPct val="15000"/>
            </a:spcAft>
            <a:buChar char="•"/>
          </a:pPr>
          <a:r>
            <a:rPr lang="en-US" sz="2200" kern="1200"/>
            <a:t>The Effect</a:t>
          </a:r>
        </a:p>
      </dsp:txBody>
      <dsp:txXfrm>
        <a:off x="0" y="3059108"/>
        <a:ext cx="5744684" cy="1663200"/>
      </dsp:txXfrm>
    </dsp:sp>
    <dsp:sp modelId="{3F2707D9-5EBA-3E4D-9E64-95C02122123C}">
      <dsp:nvSpPr>
        <dsp:cNvPr id="0" name=""/>
        <dsp:cNvSpPr/>
      </dsp:nvSpPr>
      <dsp:spPr>
        <a:xfrm>
          <a:off x="287234" y="2734388"/>
          <a:ext cx="4021279" cy="64944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977900">
            <a:lnSpc>
              <a:spcPct val="90000"/>
            </a:lnSpc>
            <a:spcBef>
              <a:spcPct val="0"/>
            </a:spcBef>
            <a:spcAft>
              <a:spcPct val="35000"/>
            </a:spcAft>
            <a:buNone/>
          </a:pPr>
          <a:r>
            <a:rPr lang="en-US" sz="2200" kern="1200" dirty="0"/>
            <a:t>Journey:</a:t>
          </a:r>
        </a:p>
      </dsp:txBody>
      <dsp:txXfrm>
        <a:off x="318937" y="2766091"/>
        <a:ext cx="3957873"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65891-E2B4-4A4C-99D7-EB9AE8A7E9E5}">
      <dsp:nvSpPr>
        <dsp:cNvPr id="0" name=""/>
        <dsp:cNvSpPr/>
      </dsp:nvSpPr>
      <dsp:spPr>
        <a:xfrm>
          <a:off x="1667946" y="0"/>
          <a:ext cx="4351338" cy="4351338"/>
        </a:xfrm>
        <a:prstGeom prst="triangle">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D8AB39-31A1-324E-A2B0-30F9B505C8E6}">
      <dsp:nvSpPr>
        <dsp:cNvPr id="0" name=""/>
        <dsp:cNvSpPr/>
      </dsp:nvSpPr>
      <dsp:spPr>
        <a:xfrm>
          <a:off x="4792363" y="435558"/>
          <a:ext cx="930873"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Investors</a:t>
          </a:r>
        </a:p>
      </dsp:txBody>
      <dsp:txXfrm>
        <a:off x="4813936" y="457131"/>
        <a:ext cx="887727" cy="398786"/>
      </dsp:txXfrm>
    </dsp:sp>
    <dsp:sp modelId="{00389C6C-05BE-2D45-9188-6222F2078E47}">
      <dsp:nvSpPr>
        <dsp:cNvPr id="0" name=""/>
        <dsp:cNvSpPr/>
      </dsp:nvSpPr>
      <dsp:spPr>
        <a:xfrm>
          <a:off x="4396943" y="932733"/>
          <a:ext cx="1721713"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Parent Company</a:t>
          </a:r>
        </a:p>
      </dsp:txBody>
      <dsp:txXfrm>
        <a:off x="4418516" y="954306"/>
        <a:ext cx="1678567" cy="398786"/>
      </dsp:txXfrm>
    </dsp:sp>
    <dsp:sp modelId="{C060AAF5-EEE6-634D-BA88-912A0A12DAE7}">
      <dsp:nvSpPr>
        <dsp:cNvPr id="0" name=""/>
        <dsp:cNvSpPr/>
      </dsp:nvSpPr>
      <dsp:spPr>
        <a:xfrm>
          <a:off x="4273371" y="1429907"/>
          <a:ext cx="1968856"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Assessment Vendor</a:t>
          </a:r>
        </a:p>
      </dsp:txBody>
      <dsp:txXfrm>
        <a:off x="4294944" y="1451480"/>
        <a:ext cx="1925710" cy="398786"/>
      </dsp:txXfrm>
    </dsp:sp>
    <dsp:sp modelId="{B047A13F-526A-CA4D-99DF-4AB242B45107}">
      <dsp:nvSpPr>
        <dsp:cNvPr id="0" name=""/>
        <dsp:cNvSpPr/>
      </dsp:nvSpPr>
      <dsp:spPr>
        <a:xfrm>
          <a:off x="4050962" y="1927081"/>
          <a:ext cx="2413674"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RMM Software Vendor</a:t>
          </a:r>
        </a:p>
      </dsp:txBody>
      <dsp:txXfrm>
        <a:off x="4072535" y="1948654"/>
        <a:ext cx="2370528" cy="398786"/>
      </dsp:txXfrm>
    </dsp:sp>
    <dsp:sp modelId="{54B03D77-0B2C-9B4E-8A20-A03D50E2AE68}">
      <dsp:nvSpPr>
        <dsp:cNvPr id="0" name=""/>
        <dsp:cNvSpPr/>
      </dsp:nvSpPr>
      <dsp:spPr>
        <a:xfrm>
          <a:off x="3457825" y="2424256"/>
          <a:ext cx="3599948"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Engagement Platform</a:t>
          </a:r>
        </a:p>
      </dsp:txBody>
      <dsp:txXfrm>
        <a:off x="3479398" y="2445829"/>
        <a:ext cx="3556802" cy="398786"/>
      </dsp:txXfrm>
    </dsp:sp>
    <dsp:sp modelId="{3D5BBECD-25E3-8D4A-9A9D-36FE2D747DEA}">
      <dsp:nvSpPr>
        <dsp:cNvPr id="0" name=""/>
        <dsp:cNvSpPr/>
      </dsp:nvSpPr>
      <dsp:spPr>
        <a:xfrm>
          <a:off x="2741583" y="2921430"/>
          <a:ext cx="5032433"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Managed/IT Services Providers</a:t>
          </a:r>
        </a:p>
      </dsp:txBody>
      <dsp:txXfrm>
        <a:off x="2763156" y="2943003"/>
        <a:ext cx="4989287" cy="398786"/>
      </dsp:txXfrm>
    </dsp:sp>
    <dsp:sp modelId="{594E5826-C947-D649-8DBA-A91FC40E5EC1}">
      <dsp:nvSpPr>
        <dsp:cNvPr id="0" name=""/>
        <dsp:cNvSpPr/>
      </dsp:nvSpPr>
      <dsp:spPr>
        <a:xfrm>
          <a:off x="43007" y="3418604"/>
          <a:ext cx="10429584" cy="441932"/>
        </a:xfrm>
        <a:prstGeom prst="round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Customer Organizations</a:t>
          </a:r>
        </a:p>
      </dsp:txBody>
      <dsp:txXfrm>
        <a:off x="64580" y="3440177"/>
        <a:ext cx="10386438" cy="3987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C50EC9-7B0E-7244-B023-815B1EEE22FF}">
      <dsp:nvSpPr>
        <dsp:cNvPr id="0" name=""/>
        <dsp:cNvSpPr/>
      </dsp:nvSpPr>
      <dsp:spPr>
        <a:xfrm>
          <a:off x="0" y="2710"/>
          <a:ext cx="602465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AE3004-FD35-BB48-822F-CF605A54DCB1}">
      <dsp:nvSpPr>
        <dsp:cNvPr id="0" name=""/>
        <dsp:cNvSpPr/>
      </dsp:nvSpPr>
      <dsp:spPr>
        <a:xfrm>
          <a:off x="0" y="2710"/>
          <a:ext cx="6024653" cy="184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Evaluate</a:t>
          </a:r>
          <a:r>
            <a:rPr lang="en-US" sz="2300" kern="1200" dirty="0"/>
            <a:t> cybersecurity posture against policies and - ideally - against recognized standards and best practice recommendations in a systematic, disciplined, and repeatable manner.</a:t>
          </a:r>
          <a:br>
            <a:rPr lang="en-US" sz="2300" kern="1200" dirty="0"/>
          </a:br>
          <a:endParaRPr lang="en-US" sz="2300" kern="1200" dirty="0"/>
        </a:p>
      </dsp:txBody>
      <dsp:txXfrm>
        <a:off x="0" y="2710"/>
        <a:ext cx="6024653" cy="1848617"/>
      </dsp:txXfrm>
    </dsp:sp>
    <dsp:sp modelId="{C5CB4331-5F27-B049-8EED-FD0BB27A8706}">
      <dsp:nvSpPr>
        <dsp:cNvPr id="0" name=""/>
        <dsp:cNvSpPr/>
      </dsp:nvSpPr>
      <dsp:spPr>
        <a:xfrm>
          <a:off x="0" y="1851327"/>
          <a:ext cx="602465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5625C9-A3A2-8A43-B079-05ECC51374D7}">
      <dsp:nvSpPr>
        <dsp:cNvPr id="0" name=""/>
        <dsp:cNvSpPr/>
      </dsp:nvSpPr>
      <dsp:spPr>
        <a:xfrm>
          <a:off x="0" y="1851327"/>
          <a:ext cx="6024653" cy="184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Guide</a:t>
          </a:r>
          <a:r>
            <a:rPr lang="en-US" sz="2300" kern="1200" dirty="0"/>
            <a:t> asset owners and operators through a systematic process to evaluate their operational technology and information technology network security practices against major threats.</a:t>
          </a:r>
          <a:br>
            <a:rPr lang="en-US" sz="2300" kern="1200" dirty="0"/>
          </a:br>
          <a:endParaRPr lang="en-US" sz="2300" kern="1200" dirty="0"/>
        </a:p>
      </dsp:txBody>
      <dsp:txXfrm>
        <a:off x="0" y="1851327"/>
        <a:ext cx="6024653" cy="1848617"/>
      </dsp:txXfrm>
    </dsp:sp>
    <dsp:sp modelId="{BB2802BD-EBAB-274E-8D99-B535DDBD43F7}">
      <dsp:nvSpPr>
        <dsp:cNvPr id="0" name=""/>
        <dsp:cNvSpPr/>
      </dsp:nvSpPr>
      <dsp:spPr>
        <a:xfrm>
          <a:off x="0" y="3699945"/>
          <a:ext cx="602465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BD7F29-0F64-3B4C-9281-DCA1CA2E60EB}">
      <dsp:nvSpPr>
        <dsp:cNvPr id="0" name=""/>
        <dsp:cNvSpPr/>
      </dsp:nvSpPr>
      <dsp:spPr>
        <a:xfrm>
          <a:off x="0" y="3699945"/>
          <a:ext cx="6024653" cy="1848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Provide</a:t>
          </a:r>
          <a:r>
            <a:rPr lang="en-US" sz="2300" kern="1200" dirty="0"/>
            <a:t> an analysis dashboard with graphs and tables that present the assessment results in both summary and detailed form.</a:t>
          </a:r>
        </a:p>
      </dsp:txBody>
      <dsp:txXfrm>
        <a:off x="0" y="3699945"/>
        <a:ext cx="6024653" cy="18486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7684A-028C-FA4F-AC50-88944DAA654D}">
      <dsp:nvSpPr>
        <dsp:cNvPr id="0" name=""/>
        <dsp:cNvSpPr/>
      </dsp:nvSpPr>
      <dsp:spPr>
        <a:xfrm>
          <a:off x="0" y="324862"/>
          <a:ext cx="5744684" cy="756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851" tIns="208280" rIns="445851"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t>Inventory people, systems, and environments.</a:t>
          </a:r>
        </a:p>
        <a:p>
          <a:pPr marL="57150" lvl="1" indent="-57150" algn="l" defTabSz="444500">
            <a:lnSpc>
              <a:spcPct val="90000"/>
            </a:lnSpc>
            <a:spcBef>
              <a:spcPct val="0"/>
            </a:spcBef>
            <a:spcAft>
              <a:spcPct val="15000"/>
            </a:spcAft>
            <a:buChar char="•"/>
          </a:pPr>
          <a:r>
            <a:rPr lang="en-US" sz="1000" kern="1200" dirty="0"/>
            <a:t>Prioritize</a:t>
          </a:r>
        </a:p>
        <a:p>
          <a:pPr marL="57150" lvl="1" indent="-57150" algn="l" defTabSz="444500">
            <a:lnSpc>
              <a:spcPct val="90000"/>
            </a:lnSpc>
            <a:spcBef>
              <a:spcPct val="0"/>
            </a:spcBef>
            <a:spcAft>
              <a:spcPct val="15000"/>
            </a:spcAft>
            <a:buChar char="•"/>
          </a:pPr>
          <a:r>
            <a:rPr lang="en-US" sz="1000" kern="1200" dirty="0"/>
            <a:t>Form a strategy</a:t>
          </a:r>
        </a:p>
      </dsp:txBody>
      <dsp:txXfrm>
        <a:off x="0" y="324862"/>
        <a:ext cx="5744684" cy="756000"/>
      </dsp:txXfrm>
    </dsp:sp>
    <dsp:sp modelId="{BF3F7945-C519-7640-B932-E7EA99D9F8D5}">
      <dsp:nvSpPr>
        <dsp:cNvPr id="0" name=""/>
        <dsp:cNvSpPr/>
      </dsp:nvSpPr>
      <dsp:spPr>
        <a:xfrm>
          <a:off x="287234" y="177262"/>
          <a:ext cx="4021279" cy="2952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444500">
            <a:lnSpc>
              <a:spcPct val="90000"/>
            </a:lnSpc>
            <a:spcBef>
              <a:spcPct val="0"/>
            </a:spcBef>
            <a:spcAft>
              <a:spcPct val="35000"/>
            </a:spcAft>
            <a:buNone/>
          </a:pPr>
          <a:r>
            <a:rPr lang="en-US" sz="1000" kern="1200" dirty="0"/>
            <a:t>Understand</a:t>
          </a:r>
        </a:p>
      </dsp:txBody>
      <dsp:txXfrm>
        <a:off x="301644" y="191672"/>
        <a:ext cx="3992459" cy="266380"/>
      </dsp:txXfrm>
    </dsp:sp>
    <dsp:sp modelId="{C847CA43-1C18-EE40-86B7-020D58E93D70}">
      <dsp:nvSpPr>
        <dsp:cNvPr id="0" name=""/>
        <dsp:cNvSpPr/>
      </dsp:nvSpPr>
      <dsp:spPr>
        <a:xfrm>
          <a:off x="0" y="1282462"/>
          <a:ext cx="5744684" cy="756000"/>
        </a:xfrm>
        <a:prstGeom prst="rect">
          <a:avLst/>
        </a:prstGeom>
        <a:solidFill>
          <a:schemeClr val="lt1">
            <a:alpha val="90000"/>
            <a:hueOff val="0"/>
            <a:satOff val="0"/>
            <a:lumOff val="0"/>
            <a:alphaOff val="0"/>
          </a:schemeClr>
        </a:solidFill>
        <a:ln w="12700" cap="flat" cmpd="sng" algn="ctr">
          <a:solidFill>
            <a:schemeClr val="accent2">
              <a:hueOff val="-363841"/>
              <a:satOff val="-20982"/>
              <a:lumOff val="215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851" tIns="208280" rIns="445851"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t>Plan for scenarios</a:t>
          </a:r>
        </a:p>
        <a:p>
          <a:pPr marL="57150" lvl="1" indent="-57150" algn="l" defTabSz="444500">
            <a:lnSpc>
              <a:spcPct val="90000"/>
            </a:lnSpc>
            <a:spcBef>
              <a:spcPct val="0"/>
            </a:spcBef>
            <a:spcAft>
              <a:spcPct val="15000"/>
            </a:spcAft>
            <a:buChar char="•"/>
          </a:pPr>
          <a:r>
            <a:rPr lang="en-US" sz="1000" kern="1200" dirty="0"/>
            <a:t>Design appropriate policies</a:t>
          </a:r>
        </a:p>
        <a:p>
          <a:pPr marL="57150" lvl="1" indent="-57150" algn="l" defTabSz="444500">
            <a:lnSpc>
              <a:spcPct val="90000"/>
            </a:lnSpc>
            <a:spcBef>
              <a:spcPct val="0"/>
            </a:spcBef>
            <a:spcAft>
              <a:spcPct val="15000"/>
            </a:spcAft>
            <a:buChar char="•"/>
          </a:pPr>
          <a:r>
            <a:rPr lang="en-US" sz="1000" kern="1200" dirty="0"/>
            <a:t>Maintain procedures and process.</a:t>
          </a:r>
        </a:p>
      </dsp:txBody>
      <dsp:txXfrm>
        <a:off x="0" y="1282462"/>
        <a:ext cx="5744684" cy="756000"/>
      </dsp:txXfrm>
    </dsp:sp>
    <dsp:sp modelId="{4054A58B-4718-204E-BF39-27AA6044ADA2}">
      <dsp:nvSpPr>
        <dsp:cNvPr id="0" name=""/>
        <dsp:cNvSpPr/>
      </dsp:nvSpPr>
      <dsp:spPr>
        <a:xfrm>
          <a:off x="287234" y="1134862"/>
          <a:ext cx="4021279" cy="295200"/>
        </a:xfrm>
        <a:prstGeom prst="roundRect">
          <a:avLst/>
        </a:prstGeom>
        <a:solidFill>
          <a:schemeClr val="accent2">
            <a:hueOff val="-363841"/>
            <a:satOff val="-20982"/>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444500">
            <a:lnSpc>
              <a:spcPct val="90000"/>
            </a:lnSpc>
            <a:spcBef>
              <a:spcPct val="0"/>
            </a:spcBef>
            <a:spcAft>
              <a:spcPct val="35000"/>
            </a:spcAft>
            <a:buNone/>
          </a:pPr>
          <a:r>
            <a:rPr lang="en-US" sz="1000" kern="1200" dirty="0"/>
            <a:t>Develop</a:t>
          </a:r>
        </a:p>
      </dsp:txBody>
      <dsp:txXfrm>
        <a:off x="301644" y="1149272"/>
        <a:ext cx="3992459" cy="266380"/>
      </dsp:txXfrm>
    </dsp:sp>
    <dsp:sp modelId="{581AF72E-6D5A-2449-A197-ED8CF5378D74}">
      <dsp:nvSpPr>
        <dsp:cNvPr id="0" name=""/>
        <dsp:cNvSpPr/>
      </dsp:nvSpPr>
      <dsp:spPr>
        <a:xfrm>
          <a:off x="0" y="2240062"/>
          <a:ext cx="5744684" cy="756000"/>
        </a:xfrm>
        <a:prstGeom prst="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851" tIns="208280" rIns="445851"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t>Prevent events.</a:t>
          </a:r>
        </a:p>
        <a:p>
          <a:pPr marL="57150" lvl="1" indent="-57150" algn="l" defTabSz="444500">
            <a:lnSpc>
              <a:spcPct val="90000"/>
            </a:lnSpc>
            <a:spcBef>
              <a:spcPct val="0"/>
            </a:spcBef>
            <a:spcAft>
              <a:spcPct val="15000"/>
            </a:spcAft>
            <a:buChar char="•"/>
          </a:pPr>
          <a:r>
            <a:rPr lang="en-US" sz="1000" kern="1200" dirty="0"/>
            <a:t>Detect events early.</a:t>
          </a:r>
        </a:p>
        <a:p>
          <a:pPr marL="57150" lvl="1" indent="-57150" algn="l" defTabSz="444500">
            <a:lnSpc>
              <a:spcPct val="90000"/>
            </a:lnSpc>
            <a:spcBef>
              <a:spcPct val="0"/>
            </a:spcBef>
            <a:spcAft>
              <a:spcPct val="15000"/>
            </a:spcAft>
            <a:buChar char="•"/>
          </a:pPr>
          <a:r>
            <a:rPr lang="en-US" sz="1000" kern="1200" dirty="0"/>
            <a:t>Respond methodically and effectively.</a:t>
          </a:r>
        </a:p>
      </dsp:txBody>
      <dsp:txXfrm>
        <a:off x="0" y="2240062"/>
        <a:ext cx="5744684" cy="756000"/>
      </dsp:txXfrm>
    </dsp:sp>
    <dsp:sp modelId="{91DAE7F5-3EEB-ED43-B3A5-147CB7829D86}">
      <dsp:nvSpPr>
        <dsp:cNvPr id="0" name=""/>
        <dsp:cNvSpPr/>
      </dsp:nvSpPr>
      <dsp:spPr>
        <a:xfrm>
          <a:off x="287234" y="2092462"/>
          <a:ext cx="4021279" cy="29520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444500">
            <a:lnSpc>
              <a:spcPct val="90000"/>
            </a:lnSpc>
            <a:spcBef>
              <a:spcPct val="0"/>
            </a:spcBef>
            <a:spcAft>
              <a:spcPct val="35000"/>
            </a:spcAft>
            <a:buNone/>
          </a:pPr>
          <a:r>
            <a:rPr lang="en-US" sz="1000" kern="1200" dirty="0"/>
            <a:t>Safeguard</a:t>
          </a:r>
        </a:p>
      </dsp:txBody>
      <dsp:txXfrm>
        <a:off x="301644" y="2106872"/>
        <a:ext cx="3992459" cy="266380"/>
      </dsp:txXfrm>
    </dsp:sp>
    <dsp:sp modelId="{CC9C9E24-5519-D841-91C0-39FC1F83710F}">
      <dsp:nvSpPr>
        <dsp:cNvPr id="0" name=""/>
        <dsp:cNvSpPr/>
      </dsp:nvSpPr>
      <dsp:spPr>
        <a:xfrm>
          <a:off x="0" y="3197663"/>
          <a:ext cx="5744684" cy="582750"/>
        </a:xfrm>
        <a:prstGeom prst="rect">
          <a:avLst/>
        </a:prstGeom>
        <a:solidFill>
          <a:schemeClr val="lt1">
            <a:alpha val="90000"/>
            <a:hueOff val="0"/>
            <a:satOff val="0"/>
            <a:lumOff val="0"/>
            <a:alphaOff val="0"/>
          </a:schemeClr>
        </a:solidFill>
        <a:ln w="12700" cap="flat" cmpd="sng" algn="ctr">
          <a:solidFill>
            <a:schemeClr val="accent2">
              <a:hueOff val="-1091522"/>
              <a:satOff val="-62946"/>
              <a:lumOff val="647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851" tIns="208280" rIns="445851"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t>Verify safeguards are working.</a:t>
          </a:r>
        </a:p>
        <a:p>
          <a:pPr marL="57150" lvl="1" indent="-57150" algn="l" defTabSz="444500">
            <a:lnSpc>
              <a:spcPct val="90000"/>
            </a:lnSpc>
            <a:spcBef>
              <a:spcPct val="0"/>
            </a:spcBef>
            <a:spcAft>
              <a:spcPct val="15000"/>
            </a:spcAft>
            <a:buChar char="•"/>
          </a:pPr>
          <a:r>
            <a:rPr lang="en-US" sz="1000" kern="1200" dirty="0"/>
            <a:t>Align and re-align requirements with controls.</a:t>
          </a:r>
        </a:p>
      </dsp:txBody>
      <dsp:txXfrm>
        <a:off x="0" y="3197663"/>
        <a:ext cx="5744684" cy="582750"/>
      </dsp:txXfrm>
    </dsp:sp>
    <dsp:sp modelId="{7214EF39-2B7F-3649-A73A-1773D72A8971}">
      <dsp:nvSpPr>
        <dsp:cNvPr id="0" name=""/>
        <dsp:cNvSpPr/>
      </dsp:nvSpPr>
      <dsp:spPr>
        <a:xfrm>
          <a:off x="287234" y="3050062"/>
          <a:ext cx="4021279" cy="295200"/>
        </a:xfrm>
        <a:prstGeom prst="round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444500">
            <a:lnSpc>
              <a:spcPct val="90000"/>
            </a:lnSpc>
            <a:spcBef>
              <a:spcPct val="0"/>
            </a:spcBef>
            <a:spcAft>
              <a:spcPct val="35000"/>
            </a:spcAft>
            <a:buNone/>
          </a:pPr>
          <a:r>
            <a:rPr lang="en-US" sz="1000" kern="1200" dirty="0"/>
            <a:t>Confirm</a:t>
          </a:r>
        </a:p>
      </dsp:txBody>
      <dsp:txXfrm>
        <a:off x="301644" y="3064472"/>
        <a:ext cx="3992459" cy="266380"/>
      </dsp:txXfrm>
    </dsp:sp>
    <dsp:sp modelId="{41E26EF9-40EE-9D4E-99BC-B4F687E82947}">
      <dsp:nvSpPr>
        <dsp:cNvPr id="0" name=""/>
        <dsp:cNvSpPr/>
      </dsp:nvSpPr>
      <dsp:spPr>
        <a:xfrm>
          <a:off x="0" y="3982013"/>
          <a:ext cx="5744684" cy="567000"/>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851" tIns="208280" rIns="445851" bIns="71120" numCol="1" spcCol="1270" anchor="t" anchorCtr="0">
          <a:noAutofit/>
        </a:bodyPr>
        <a:lstStyle/>
        <a:p>
          <a:pPr marL="57150" lvl="1" indent="-57150" algn="l" defTabSz="444500">
            <a:lnSpc>
              <a:spcPct val="90000"/>
            </a:lnSpc>
            <a:spcBef>
              <a:spcPct val="0"/>
            </a:spcBef>
            <a:spcAft>
              <a:spcPct val="15000"/>
            </a:spcAft>
            <a:buChar char="•"/>
          </a:pPr>
          <a:r>
            <a:rPr lang="en-US" sz="1000" kern="1200" dirty="0"/>
            <a:t>Use reports, detections, events, and audits to inform understanding and adjust for changing climate.</a:t>
          </a:r>
        </a:p>
      </dsp:txBody>
      <dsp:txXfrm>
        <a:off x="0" y="3982013"/>
        <a:ext cx="5744684" cy="567000"/>
      </dsp:txXfrm>
    </dsp:sp>
    <dsp:sp modelId="{30E099C1-321A-004F-B87D-E0D1FF26F555}">
      <dsp:nvSpPr>
        <dsp:cNvPr id="0" name=""/>
        <dsp:cNvSpPr/>
      </dsp:nvSpPr>
      <dsp:spPr>
        <a:xfrm>
          <a:off x="287234" y="3834413"/>
          <a:ext cx="4021279" cy="29520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444500">
            <a:lnSpc>
              <a:spcPct val="90000"/>
            </a:lnSpc>
            <a:spcBef>
              <a:spcPct val="0"/>
            </a:spcBef>
            <a:spcAft>
              <a:spcPct val="35000"/>
            </a:spcAft>
            <a:buNone/>
          </a:pPr>
          <a:r>
            <a:rPr lang="en-US" sz="1000" kern="1200" dirty="0"/>
            <a:t>Learn</a:t>
          </a:r>
        </a:p>
      </dsp:txBody>
      <dsp:txXfrm>
        <a:off x="301644" y="3848823"/>
        <a:ext cx="3992459" cy="2663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DB884-9348-A941-B6BB-5C923C3E88C3}">
      <dsp:nvSpPr>
        <dsp:cNvPr id="0" name=""/>
        <dsp:cNvSpPr/>
      </dsp:nvSpPr>
      <dsp:spPr>
        <a:xfrm>
          <a:off x="0" y="567923"/>
          <a:ext cx="1795214" cy="107712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Multi-Factor Authentication</a:t>
          </a:r>
        </a:p>
      </dsp:txBody>
      <dsp:txXfrm>
        <a:off x="0" y="567923"/>
        <a:ext cx="1795214" cy="1077128"/>
      </dsp:txXfrm>
    </dsp:sp>
    <dsp:sp modelId="{39CC9745-8C40-B041-B3CB-8945AB8F0348}">
      <dsp:nvSpPr>
        <dsp:cNvPr id="0" name=""/>
        <dsp:cNvSpPr/>
      </dsp:nvSpPr>
      <dsp:spPr>
        <a:xfrm>
          <a:off x="1974735" y="567923"/>
          <a:ext cx="1795214" cy="1077128"/>
        </a:xfrm>
        <a:prstGeom prst="rect">
          <a:avLst/>
        </a:prstGeom>
        <a:solidFill>
          <a:schemeClr val="accent2">
            <a:hueOff val="-181920"/>
            <a:satOff val="-10491"/>
            <a:lumOff val="107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User Access Reviews</a:t>
          </a:r>
        </a:p>
      </dsp:txBody>
      <dsp:txXfrm>
        <a:off x="1974735" y="567923"/>
        <a:ext cx="1795214" cy="1077128"/>
      </dsp:txXfrm>
    </dsp:sp>
    <dsp:sp modelId="{D4DD7F6B-2BF7-7141-9A0C-70D7D6084B25}">
      <dsp:nvSpPr>
        <dsp:cNvPr id="0" name=""/>
        <dsp:cNvSpPr/>
      </dsp:nvSpPr>
      <dsp:spPr>
        <a:xfrm>
          <a:off x="3949470" y="567923"/>
          <a:ext cx="1795214" cy="1077128"/>
        </a:xfrm>
        <a:prstGeom prst="rect">
          <a:avLst/>
        </a:prstGeom>
        <a:solidFill>
          <a:schemeClr val="accent2">
            <a:hueOff val="-363841"/>
            <a:satOff val="-20982"/>
            <a:lumOff val="215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Data Backup and Monitoring</a:t>
          </a:r>
        </a:p>
      </dsp:txBody>
      <dsp:txXfrm>
        <a:off x="3949470" y="567923"/>
        <a:ext cx="1795214" cy="1077128"/>
      </dsp:txXfrm>
    </dsp:sp>
    <dsp:sp modelId="{B56D8E64-C98A-E245-A66C-47AA08C74454}">
      <dsp:nvSpPr>
        <dsp:cNvPr id="0" name=""/>
        <dsp:cNvSpPr/>
      </dsp:nvSpPr>
      <dsp:spPr>
        <a:xfrm>
          <a:off x="0" y="1824573"/>
          <a:ext cx="1795214" cy="1077128"/>
        </a:xfrm>
        <a:prstGeom prst="rect">
          <a:avLst/>
        </a:prstGeom>
        <a:solidFill>
          <a:schemeClr val="accent2">
            <a:hueOff val="-545761"/>
            <a:satOff val="-31473"/>
            <a:lumOff val="323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Mobile Device Management</a:t>
          </a:r>
        </a:p>
      </dsp:txBody>
      <dsp:txXfrm>
        <a:off x="0" y="1824573"/>
        <a:ext cx="1795214" cy="1077128"/>
      </dsp:txXfrm>
    </dsp:sp>
    <dsp:sp modelId="{7441F87A-8BE4-064D-8286-CBCEDDE6820E}">
      <dsp:nvSpPr>
        <dsp:cNvPr id="0" name=""/>
        <dsp:cNvSpPr/>
      </dsp:nvSpPr>
      <dsp:spPr>
        <a:xfrm>
          <a:off x="1974735" y="1824573"/>
          <a:ext cx="1795214" cy="1077128"/>
        </a:xfrm>
        <a:prstGeom prst="rect">
          <a:avLst/>
        </a:prstGeom>
        <a:solidFill>
          <a:schemeClr val="accent2">
            <a:hueOff val="-727682"/>
            <a:satOff val="-41964"/>
            <a:lumOff val="431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Access Provisioning and Approval </a:t>
          </a:r>
        </a:p>
      </dsp:txBody>
      <dsp:txXfrm>
        <a:off x="1974735" y="1824573"/>
        <a:ext cx="1795214" cy="1077128"/>
      </dsp:txXfrm>
    </dsp:sp>
    <dsp:sp modelId="{B60B52A8-9C0B-FC4D-8FF6-C8787EFEE473}">
      <dsp:nvSpPr>
        <dsp:cNvPr id="0" name=""/>
        <dsp:cNvSpPr/>
      </dsp:nvSpPr>
      <dsp:spPr>
        <a:xfrm>
          <a:off x="3949470" y="1824573"/>
          <a:ext cx="1795214" cy="1077128"/>
        </a:xfrm>
        <a:prstGeom prst="rect">
          <a:avLst/>
        </a:prstGeom>
        <a:solidFill>
          <a:schemeClr val="accent2">
            <a:hueOff val="-909602"/>
            <a:satOff val="-52455"/>
            <a:lumOff val="539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Data Handling </a:t>
          </a:r>
        </a:p>
      </dsp:txBody>
      <dsp:txXfrm>
        <a:off x="3949470" y="1824573"/>
        <a:ext cx="1795214" cy="1077128"/>
      </dsp:txXfrm>
    </dsp:sp>
    <dsp:sp modelId="{F98377CA-18E8-7F47-98D2-7038CA18A74A}">
      <dsp:nvSpPr>
        <dsp:cNvPr id="0" name=""/>
        <dsp:cNvSpPr/>
      </dsp:nvSpPr>
      <dsp:spPr>
        <a:xfrm>
          <a:off x="0" y="3081223"/>
          <a:ext cx="1795214" cy="1077128"/>
        </a:xfrm>
        <a:prstGeom prst="rect">
          <a:avLst/>
        </a:prstGeom>
        <a:solidFill>
          <a:schemeClr val="accent2">
            <a:hueOff val="-1091522"/>
            <a:satOff val="-62946"/>
            <a:lumOff val="647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Onboarding Customers/Employees</a:t>
          </a:r>
        </a:p>
      </dsp:txBody>
      <dsp:txXfrm>
        <a:off x="0" y="3081223"/>
        <a:ext cx="1795214" cy="1077128"/>
      </dsp:txXfrm>
    </dsp:sp>
    <dsp:sp modelId="{591F5FC7-7973-9E4C-B453-7E47CB5E2E30}">
      <dsp:nvSpPr>
        <dsp:cNvPr id="0" name=""/>
        <dsp:cNvSpPr/>
      </dsp:nvSpPr>
      <dsp:spPr>
        <a:xfrm>
          <a:off x="1974735" y="3081223"/>
          <a:ext cx="1795214" cy="1077128"/>
        </a:xfrm>
        <a:prstGeom prst="rect">
          <a:avLst/>
        </a:prstGeom>
        <a:solidFill>
          <a:schemeClr val="accent2">
            <a:hueOff val="-1273443"/>
            <a:satOff val="-73437"/>
            <a:lumOff val="754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Asset Inventory</a:t>
          </a:r>
        </a:p>
      </dsp:txBody>
      <dsp:txXfrm>
        <a:off x="1974735" y="3081223"/>
        <a:ext cx="1795214" cy="1077128"/>
      </dsp:txXfrm>
    </dsp:sp>
    <dsp:sp modelId="{7D6B91BC-5147-4E40-A139-25C2549F1800}">
      <dsp:nvSpPr>
        <dsp:cNvPr id="0" name=""/>
        <dsp:cNvSpPr/>
      </dsp:nvSpPr>
      <dsp:spPr>
        <a:xfrm>
          <a:off x="3949470" y="3081223"/>
          <a:ext cx="1795214" cy="1077128"/>
        </a:xfrm>
        <a:prstGeom prst="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t>Vendor Management Process</a:t>
          </a:r>
        </a:p>
      </dsp:txBody>
      <dsp:txXfrm>
        <a:off x="3949470" y="3081223"/>
        <a:ext cx="1795214" cy="10771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A6675-9532-6E4E-B107-A3EB3450E8A0}">
      <dsp:nvSpPr>
        <dsp:cNvPr id="0" name=""/>
        <dsp:cNvSpPr/>
      </dsp:nvSpPr>
      <dsp:spPr>
        <a:xfrm>
          <a:off x="0" y="2307"/>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4059FB-74E0-F94B-AFFE-DF79E04D2719}">
      <dsp:nvSpPr>
        <dsp:cNvPr id="0" name=""/>
        <dsp:cNvSpPr/>
      </dsp:nvSpPr>
      <dsp:spPr>
        <a:xfrm>
          <a:off x="0" y="2307"/>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Framework</a:t>
          </a:r>
        </a:p>
      </dsp:txBody>
      <dsp:txXfrm>
        <a:off x="0" y="2307"/>
        <a:ext cx="5744684" cy="786943"/>
      </dsp:txXfrm>
    </dsp:sp>
    <dsp:sp modelId="{4A720DE5-0771-0349-9368-90C97D410CB9}">
      <dsp:nvSpPr>
        <dsp:cNvPr id="0" name=""/>
        <dsp:cNvSpPr/>
      </dsp:nvSpPr>
      <dsp:spPr>
        <a:xfrm>
          <a:off x="0" y="789251"/>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3AB172-D41F-AC4B-9F54-94ECD9E6AE0C}">
      <dsp:nvSpPr>
        <dsp:cNvPr id="0" name=""/>
        <dsp:cNvSpPr/>
      </dsp:nvSpPr>
      <dsp:spPr>
        <a:xfrm>
          <a:off x="0" y="789251"/>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Policies </a:t>
          </a:r>
        </a:p>
      </dsp:txBody>
      <dsp:txXfrm>
        <a:off x="0" y="789251"/>
        <a:ext cx="5744684" cy="786943"/>
      </dsp:txXfrm>
    </dsp:sp>
    <dsp:sp modelId="{031C605E-3CD1-9848-B6B9-2BE0ACBF2BFB}">
      <dsp:nvSpPr>
        <dsp:cNvPr id="0" name=""/>
        <dsp:cNvSpPr/>
      </dsp:nvSpPr>
      <dsp:spPr>
        <a:xfrm>
          <a:off x="0" y="1576194"/>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704BCF-B2C9-C24A-A58E-F3C29DDB8512}">
      <dsp:nvSpPr>
        <dsp:cNvPr id="0" name=""/>
        <dsp:cNvSpPr/>
      </dsp:nvSpPr>
      <dsp:spPr>
        <a:xfrm>
          <a:off x="0" y="1576194"/>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Controls</a:t>
          </a:r>
        </a:p>
      </dsp:txBody>
      <dsp:txXfrm>
        <a:off x="0" y="1576194"/>
        <a:ext cx="5744684" cy="786943"/>
      </dsp:txXfrm>
    </dsp:sp>
    <dsp:sp modelId="{E9C01FFB-9B7E-7140-95F8-B5FAD3A0D18A}">
      <dsp:nvSpPr>
        <dsp:cNvPr id="0" name=""/>
        <dsp:cNvSpPr/>
      </dsp:nvSpPr>
      <dsp:spPr>
        <a:xfrm>
          <a:off x="0" y="2363137"/>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8B2509-E7BB-D346-8066-5ED3EF05C9D4}">
      <dsp:nvSpPr>
        <dsp:cNvPr id="0" name=""/>
        <dsp:cNvSpPr/>
      </dsp:nvSpPr>
      <dsp:spPr>
        <a:xfrm>
          <a:off x="0" y="2363138"/>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Tools</a:t>
          </a:r>
        </a:p>
      </dsp:txBody>
      <dsp:txXfrm>
        <a:off x="0" y="2363138"/>
        <a:ext cx="5744684" cy="786943"/>
      </dsp:txXfrm>
    </dsp:sp>
    <dsp:sp modelId="{C4F1E52F-1EB4-9D4C-A02F-4D3642E47102}">
      <dsp:nvSpPr>
        <dsp:cNvPr id="0" name=""/>
        <dsp:cNvSpPr/>
      </dsp:nvSpPr>
      <dsp:spPr>
        <a:xfrm>
          <a:off x="0" y="3150081"/>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9B7CBF-AD23-9248-B4C2-2D1A1480B3FF}">
      <dsp:nvSpPr>
        <dsp:cNvPr id="0" name=""/>
        <dsp:cNvSpPr/>
      </dsp:nvSpPr>
      <dsp:spPr>
        <a:xfrm>
          <a:off x="0" y="3150081"/>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Evidence (Scans) </a:t>
          </a:r>
          <a:r>
            <a:rPr lang="en-US" sz="3600" kern="1200" dirty="0">
              <a:sym typeface="Wingdings" pitchFamily="2" charset="2"/>
            </a:rPr>
            <a:t></a:t>
          </a:r>
          <a:endParaRPr lang="en-US" sz="3600" kern="1200" dirty="0"/>
        </a:p>
      </dsp:txBody>
      <dsp:txXfrm>
        <a:off x="0" y="3150081"/>
        <a:ext cx="5744684" cy="786943"/>
      </dsp:txXfrm>
    </dsp:sp>
    <dsp:sp modelId="{FA2F5DC5-5B4A-C143-B9EF-9B408FC7FFBE}">
      <dsp:nvSpPr>
        <dsp:cNvPr id="0" name=""/>
        <dsp:cNvSpPr/>
      </dsp:nvSpPr>
      <dsp:spPr>
        <a:xfrm>
          <a:off x="0" y="3937024"/>
          <a:ext cx="5744684"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01FE9E-CADF-2B46-B8DE-FE02CBD2B7A6}">
      <dsp:nvSpPr>
        <dsp:cNvPr id="0" name=""/>
        <dsp:cNvSpPr/>
      </dsp:nvSpPr>
      <dsp:spPr>
        <a:xfrm>
          <a:off x="0" y="3937024"/>
          <a:ext cx="5744684" cy="786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a:t>Improvements</a:t>
          </a:r>
        </a:p>
      </dsp:txBody>
      <dsp:txXfrm>
        <a:off x="0" y="3937024"/>
        <a:ext cx="5744684" cy="7869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CACFC9-198C-2449-9025-C08AFE9AB5F8}">
      <dsp:nvSpPr>
        <dsp:cNvPr id="0" name=""/>
        <dsp:cNvSpPr/>
      </dsp:nvSpPr>
      <dsp:spPr>
        <a:xfrm>
          <a:off x="0" y="2307"/>
          <a:ext cx="5744684"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9D74D8-4501-D345-A1F1-9A452DD76493}">
      <dsp:nvSpPr>
        <dsp:cNvPr id="0" name=""/>
        <dsp:cNvSpPr/>
      </dsp:nvSpPr>
      <dsp:spPr>
        <a:xfrm>
          <a:off x="0" y="2307"/>
          <a:ext cx="1148937" cy="1573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Be</a:t>
          </a:r>
        </a:p>
      </dsp:txBody>
      <dsp:txXfrm>
        <a:off x="0" y="2307"/>
        <a:ext cx="1148937" cy="1573886"/>
      </dsp:txXfrm>
    </dsp:sp>
    <dsp:sp modelId="{604AC57F-C15F-634F-AB61-561F5E0FF2F8}">
      <dsp:nvSpPr>
        <dsp:cNvPr id="0" name=""/>
        <dsp:cNvSpPr/>
      </dsp:nvSpPr>
      <dsp:spPr>
        <a:xfrm>
          <a:off x="1235107" y="73778"/>
          <a:ext cx="4509577" cy="1429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kern="1200" dirty="0"/>
            <a:t>Curious</a:t>
          </a:r>
        </a:p>
      </dsp:txBody>
      <dsp:txXfrm>
        <a:off x="1235107" y="73778"/>
        <a:ext cx="4509577" cy="1429408"/>
      </dsp:txXfrm>
    </dsp:sp>
    <dsp:sp modelId="{126935EE-EC04-9C42-BF1F-8940A7AB9EF1}">
      <dsp:nvSpPr>
        <dsp:cNvPr id="0" name=""/>
        <dsp:cNvSpPr/>
      </dsp:nvSpPr>
      <dsp:spPr>
        <a:xfrm>
          <a:off x="1148936" y="1503187"/>
          <a:ext cx="4595748" cy="0"/>
        </a:xfrm>
        <a:prstGeom prst="line">
          <a:avLst/>
        </a:prstGeom>
        <a:solidFill>
          <a:schemeClr val="accent6">
            <a:hueOff val="0"/>
            <a:satOff val="0"/>
            <a:lumOff val="0"/>
            <a:alphaOff val="0"/>
          </a:schemeClr>
        </a:solidFill>
        <a:ln w="12700" cap="flat" cmpd="sng" algn="ctr">
          <a:solidFill>
            <a:schemeClr val="accent6">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C9287C-CD74-5245-AAC5-C0D5F843F6FA}">
      <dsp:nvSpPr>
        <dsp:cNvPr id="0" name=""/>
        <dsp:cNvSpPr/>
      </dsp:nvSpPr>
      <dsp:spPr>
        <a:xfrm>
          <a:off x="0" y="1576194"/>
          <a:ext cx="5744684"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463FF8-3BDC-E94B-AAC9-F8A3EE40B086}">
      <dsp:nvSpPr>
        <dsp:cNvPr id="0" name=""/>
        <dsp:cNvSpPr/>
      </dsp:nvSpPr>
      <dsp:spPr>
        <a:xfrm>
          <a:off x="0" y="1576194"/>
          <a:ext cx="1148937" cy="1573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Be</a:t>
          </a:r>
        </a:p>
      </dsp:txBody>
      <dsp:txXfrm>
        <a:off x="0" y="1576194"/>
        <a:ext cx="1148937" cy="1573886"/>
      </dsp:txXfrm>
    </dsp:sp>
    <dsp:sp modelId="{6C9E93F4-A54B-EC4B-8269-177B4FF61F54}">
      <dsp:nvSpPr>
        <dsp:cNvPr id="0" name=""/>
        <dsp:cNvSpPr/>
      </dsp:nvSpPr>
      <dsp:spPr>
        <a:xfrm>
          <a:off x="1235107" y="1647665"/>
          <a:ext cx="4509577" cy="1429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kern="1200" dirty="0"/>
            <a:t>Mindful</a:t>
          </a:r>
        </a:p>
      </dsp:txBody>
      <dsp:txXfrm>
        <a:off x="1235107" y="1647665"/>
        <a:ext cx="4509577" cy="1429408"/>
      </dsp:txXfrm>
    </dsp:sp>
    <dsp:sp modelId="{45F7285E-CBE3-6644-B65C-E733773E9719}">
      <dsp:nvSpPr>
        <dsp:cNvPr id="0" name=""/>
        <dsp:cNvSpPr/>
      </dsp:nvSpPr>
      <dsp:spPr>
        <a:xfrm>
          <a:off x="1148936" y="3077073"/>
          <a:ext cx="4595748" cy="0"/>
        </a:xfrm>
        <a:prstGeom prst="line">
          <a:avLst/>
        </a:prstGeom>
        <a:solidFill>
          <a:schemeClr val="accent6">
            <a:hueOff val="0"/>
            <a:satOff val="0"/>
            <a:lumOff val="0"/>
            <a:alphaOff val="0"/>
          </a:schemeClr>
        </a:solidFill>
        <a:ln w="12700" cap="flat" cmpd="sng" algn="ctr">
          <a:solidFill>
            <a:schemeClr val="accent6">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4B20C9-62B7-4B42-ABC5-8ECC6A4FAB3B}">
      <dsp:nvSpPr>
        <dsp:cNvPr id="0" name=""/>
        <dsp:cNvSpPr/>
      </dsp:nvSpPr>
      <dsp:spPr>
        <a:xfrm>
          <a:off x="0" y="3150081"/>
          <a:ext cx="5744684"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C3CCB5-2591-DC4B-A543-1A4D318DB60F}">
      <dsp:nvSpPr>
        <dsp:cNvPr id="0" name=""/>
        <dsp:cNvSpPr/>
      </dsp:nvSpPr>
      <dsp:spPr>
        <a:xfrm>
          <a:off x="0" y="3150081"/>
          <a:ext cx="1148937" cy="1573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0" tIns="209550" rIns="209550" bIns="209550" numCol="1" spcCol="1270" anchor="t" anchorCtr="0">
          <a:noAutofit/>
        </a:bodyPr>
        <a:lstStyle/>
        <a:p>
          <a:pPr marL="0" lvl="0" indent="0" algn="l" defTabSz="2444750">
            <a:lnSpc>
              <a:spcPct val="90000"/>
            </a:lnSpc>
            <a:spcBef>
              <a:spcPct val="0"/>
            </a:spcBef>
            <a:spcAft>
              <a:spcPct val="35000"/>
            </a:spcAft>
            <a:buNone/>
          </a:pPr>
          <a:r>
            <a:rPr lang="en-US" sz="5500" kern="1200"/>
            <a:t>Be</a:t>
          </a:r>
        </a:p>
      </dsp:txBody>
      <dsp:txXfrm>
        <a:off x="0" y="3150081"/>
        <a:ext cx="1148937" cy="1573886"/>
      </dsp:txXfrm>
    </dsp:sp>
    <dsp:sp modelId="{A0BCA8AE-EC22-FB43-B4C3-DCBA881694F5}">
      <dsp:nvSpPr>
        <dsp:cNvPr id="0" name=""/>
        <dsp:cNvSpPr/>
      </dsp:nvSpPr>
      <dsp:spPr>
        <a:xfrm>
          <a:off x="1235107" y="3221551"/>
          <a:ext cx="4509577" cy="1429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marL="0" lvl="0" indent="0" algn="l" defTabSz="2889250">
            <a:lnSpc>
              <a:spcPct val="90000"/>
            </a:lnSpc>
            <a:spcBef>
              <a:spcPct val="0"/>
            </a:spcBef>
            <a:spcAft>
              <a:spcPct val="35000"/>
            </a:spcAft>
            <a:buNone/>
          </a:pPr>
          <a:r>
            <a:rPr lang="en-US" sz="6500" kern="1200" dirty="0"/>
            <a:t>Methodical</a:t>
          </a:r>
        </a:p>
      </dsp:txBody>
      <dsp:txXfrm>
        <a:off x="1235107" y="3221551"/>
        <a:ext cx="4509577" cy="1429408"/>
      </dsp:txXfrm>
    </dsp:sp>
    <dsp:sp modelId="{3450B082-4B48-CA4D-9320-B1515D51A715}">
      <dsp:nvSpPr>
        <dsp:cNvPr id="0" name=""/>
        <dsp:cNvSpPr/>
      </dsp:nvSpPr>
      <dsp:spPr>
        <a:xfrm>
          <a:off x="1148936" y="4650960"/>
          <a:ext cx="4595748" cy="0"/>
        </a:xfrm>
        <a:prstGeom prst="line">
          <a:avLst/>
        </a:prstGeom>
        <a:solidFill>
          <a:schemeClr val="accent6">
            <a:hueOff val="0"/>
            <a:satOff val="0"/>
            <a:lumOff val="0"/>
            <a:alphaOff val="0"/>
          </a:schemeClr>
        </a:solidFill>
        <a:ln w="12700" cap="flat" cmpd="sng" algn="ctr">
          <a:solidFill>
            <a:schemeClr val="accent6">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0F4DC7-C73E-4D2A-9EB4-4BBC91B5458C}">
      <dsp:nvSpPr>
        <dsp:cNvPr id="0" name=""/>
        <dsp:cNvSpPr/>
      </dsp:nvSpPr>
      <dsp:spPr>
        <a:xfrm>
          <a:off x="0" y="403"/>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AA8717-0B11-4F07-93A5-C780D540BB58}">
      <dsp:nvSpPr>
        <dsp:cNvPr id="0" name=""/>
        <dsp:cNvSpPr/>
      </dsp:nvSpPr>
      <dsp:spPr>
        <a:xfrm>
          <a:off x="168171" y="125489"/>
          <a:ext cx="305765" cy="3057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6D73AAD-67DA-454E-A014-1B9C5FE47EAE}">
      <dsp:nvSpPr>
        <dsp:cNvPr id="0" name=""/>
        <dsp:cNvSpPr/>
      </dsp:nvSpPr>
      <dsp:spPr>
        <a:xfrm>
          <a:off x="642107" y="403"/>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a:t>Event</a:t>
          </a:r>
        </a:p>
      </dsp:txBody>
      <dsp:txXfrm>
        <a:off x="642107" y="403"/>
        <a:ext cx="5102577" cy="555937"/>
      </dsp:txXfrm>
    </dsp:sp>
    <dsp:sp modelId="{D2F8F491-0EE9-4621-A219-CE81F9592FB6}">
      <dsp:nvSpPr>
        <dsp:cNvPr id="0" name=""/>
        <dsp:cNvSpPr/>
      </dsp:nvSpPr>
      <dsp:spPr>
        <a:xfrm>
          <a:off x="0" y="695325"/>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98206A-D3A3-44F0-BB5E-D94094C8BBFE}">
      <dsp:nvSpPr>
        <dsp:cNvPr id="0" name=""/>
        <dsp:cNvSpPr/>
      </dsp:nvSpPr>
      <dsp:spPr>
        <a:xfrm>
          <a:off x="168171" y="820411"/>
          <a:ext cx="305765" cy="30576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5F9DD6-A73F-4987-B681-B0FCA6BD0209}">
      <dsp:nvSpPr>
        <dsp:cNvPr id="0" name=""/>
        <dsp:cNvSpPr/>
      </dsp:nvSpPr>
      <dsp:spPr>
        <a:xfrm>
          <a:off x="642107" y="695325"/>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dirty="0"/>
            <a:t>Incident</a:t>
          </a:r>
        </a:p>
      </dsp:txBody>
      <dsp:txXfrm>
        <a:off x="642107" y="695325"/>
        <a:ext cx="5102577" cy="555937"/>
      </dsp:txXfrm>
    </dsp:sp>
    <dsp:sp modelId="{7C4F8F12-4275-40B1-A89C-951C37B563E9}">
      <dsp:nvSpPr>
        <dsp:cNvPr id="0" name=""/>
        <dsp:cNvSpPr/>
      </dsp:nvSpPr>
      <dsp:spPr>
        <a:xfrm>
          <a:off x="0" y="1390247"/>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769287-1FFD-4D2A-9292-009597E189DD}">
      <dsp:nvSpPr>
        <dsp:cNvPr id="0" name=""/>
        <dsp:cNvSpPr/>
      </dsp:nvSpPr>
      <dsp:spPr>
        <a:xfrm>
          <a:off x="168171" y="1515333"/>
          <a:ext cx="305765" cy="30576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2F1FAE6-E425-4B52-99B4-87D971966666}">
      <dsp:nvSpPr>
        <dsp:cNvPr id="0" name=""/>
        <dsp:cNvSpPr/>
      </dsp:nvSpPr>
      <dsp:spPr>
        <a:xfrm>
          <a:off x="642107" y="1390247"/>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a:t>Hypothesis Testing</a:t>
          </a:r>
        </a:p>
      </dsp:txBody>
      <dsp:txXfrm>
        <a:off x="642107" y="1390247"/>
        <a:ext cx="5102577" cy="555937"/>
      </dsp:txXfrm>
    </dsp:sp>
    <dsp:sp modelId="{A4DA2533-AC88-4B2F-8C37-EAD2DADBB097}">
      <dsp:nvSpPr>
        <dsp:cNvPr id="0" name=""/>
        <dsp:cNvSpPr/>
      </dsp:nvSpPr>
      <dsp:spPr>
        <a:xfrm>
          <a:off x="0" y="2085169"/>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C69C2C-9DEF-4705-B94E-B0A54BD37AD0}">
      <dsp:nvSpPr>
        <dsp:cNvPr id="0" name=""/>
        <dsp:cNvSpPr/>
      </dsp:nvSpPr>
      <dsp:spPr>
        <a:xfrm>
          <a:off x="168171" y="2210255"/>
          <a:ext cx="305765" cy="30576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127234E-351F-4AFF-A6F3-AA0A03713384}">
      <dsp:nvSpPr>
        <dsp:cNvPr id="0" name=""/>
        <dsp:cNvSpPr/>
      </dsp:nvSpPr>
      <dsp:spPr>
        <a:xfrm>
          <a:off x="642107" y="2085169"/>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a:t>Critical Functionality</a:t>
          </a:r>
        </a:p>
      </dsp:txBody>
      <dsp:txXfrm>
        <a:off x="642107" y="2085169"/>
        <a:ext cx="5102577" cy="555937"/>
      </dsp:txXfrm>
    </dsp:sp>
    <dsp:sp modelId="{E22C536C-9336-4EA3-BC8F-26F79B9FEB47}">
      <dsp:nvSpPr>
        <dsp:cNvPr id="0" name=""/>
        <dsp:cNvSpPr/>
      </dsp:nvSpPr>
      <dsp:spPr>
        <a:xfrm>
          <a:off x="0" y="2780091"/>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FC36D8-3A4A-4BB2-A8F1-6457077ED059}">
      <dsp:nvSpPr>
        <dsp:cNvPr id="0" name=""/>
        <dsp:cNvSpPr/>
      </dsp:nvSpPr>
      <dsp:spPr>
        <a:xfrm>
          <a:off x="168171" y="2905177"/>
          <a:ext cx="305765" cy="30576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0B448D-3BB9-4B35-9CFB-4C29641D6A73}">
      <dsp:nvSpPr>
        <dsp:cNvPr id="0" name=""/>
        <dsp:cNvSpPr/>
      </dsp:nvSpPr>
      <dsp:spPr>
        <a:xfrm>
          <a:off x="642107" y="2780091"/>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a:t>Recovery </a:t>
          </a:r>
        </a:p>
      </dsp:txBody>
      <dsp:txXfrm>
        <a:off x="642107" y="2780091"/>
        <a:ext cx="5102577" cy="555937"/>
      </dsp:txXfrm>
    </dsp:sp>
    <dsp:sp modelId="{99A235BE-2206-45BB-9354-91A698A29F1D}">
      <dsp:nvSpPr>
        <dsp:cNvPr id="0" name=""/>
        <dsp:cNvSpPr/>
      </dsp:nvSpPr>
      <dsp:spPr>
        <a:xfrm>
          <a:off x="0" y="3475012"/>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864163-A0E1-489C-891A-0BFC8F73AA43}">
      <dsp:nvSpPr>
        <dsp:cNvPr id="0" name=""/>
        <dsp:cNvSpPr/>
      </dsp:nvSpPr>
      <dsp:spPr>
        <a:xfrm>
          <a:off x="168171" y="3600098"/>
          <a:ext cx="305765" cy="30576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C165461-C409-4C83-9556-D703033AD3D5}">
      <dsp:nvSpPr>
        <dsp:cNvPr id="0" name=""/>
        <dsp:cNvSpPr/>
      </dsp:nvSpPr>
      <dsp:spPr>
        <a:xfrm>
          <a:off x="642107" y="3475012"/>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a:t>Root Cause</a:t>
          </a:r>
        </a:p>
      </dsp:txBody>
      <dsp:txXfrm>
        <a:off x="642107" y="3475012"/>
        <a:ext cx="5102577" cy="555937"/>
      </dsp:txXfrm>
    </dsp:sp>
    <dsp:sp modelId="{5913488C-EB79-48F9-A6D5-1CB30E807F5B}">
      <dsp:nvSpPr>
        <dsp:cNvPr id="0" name=""/>
        <dsp:cNvSpPr/>
      </dsp:nvSpPr>
      <dsp:spPr>
        <a:xfrm>
          <a:off x="0" y="4169934"/>
          <a:ext cx="5744684" cy="55593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0029CC-EA28-41D1-BB4F-F0FF3E8DD398}">
      <dsp:nvSpPr>
        <dsp:cNvPr id="0" name=""/>
        <dsp:cNvSpPr/>
      </dsp:nvSpPr>
      <dsp:spPr>
        <a:xfrm>
          <a:off x="168171" y="4295020"/>
          <a:ext cx="305765" cy="305765"/>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32D1D4-52CB-47EE-AF64-1959697F91DE}">
      <dsp:nvSpPr>
        <dsp:cNvPr id="0" name=""/>
        <dsp:cNvSpPr/>
      </dsp:nvSpPr>
      <dsp:spPr>
        <a:xfrm>
          <a:off x="642107" y="4169934"/>
          <a:ext cx="5102577" cy="555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837" tIns="58837" rIns="58837" bIns="58837" numCol="1" spcCol="1270" anchor="ctr" anchorCtr="0">
          <a:noAutofit/>
        </a:bodyPr>
        <a:lstStyle/>
        <a:p>
          <a:pPr marL="0" lvl="0" indent="0" algn="l" defTabSz="711200">
            <a:lnSpc>
              <a:spcPct val="90000"/>
            </a:lnSpc>
            <a:spcBef>
              <a:spcPct val="0"/>
            </a:spcBef>
            <a:spcAft>
              <a:spcPct val="35000"/>
            </a:spcAft>
            <a:buNone/>
          </a:pPr>
          <a:r>
            <a:rPr lang="en-US" sz="1600" kern="1200" dirty="0"/>
            <a:t>Debrief</a:t>
          </a:r>
        </a:p>
      </dsp:txBody>
      <dsp:txXfrm>
        <a:off x="642107" y="4169934"/>
        <a:ext cx="5102577" cy="55593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1904F1-D691-F245-9B1F-4F8D91B8FF3E}" type="datetimeFigureOut">
              <a:rPr lang="en-US" smtClean="0"/>
              <a:t>11/8/21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C7E75F-66A3-8F43-9759-44554EBADD30}" type="slidenum">
              <a:rPr lang="en-US" smtClean="0"/>
              <a:t>‹#›</a:t>
            </a:fld>
            <a:endParaRPr lang="en-US"/>
          </a:p>
        </p:txBody>
      </p:sp>
    </p:spTree>
    <p:extLst>
      <p:ext uri="{BB962C8B-B14F-4D97-AF65-F5344CB8AC3E}">
        <p14:creationId xmlns:p14="http://schemas.microsoft.com/office/powerpoint/2010/main" val="104347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ncbi.nlm.nih.gov/pmc/articles/PMC4270161/#fn2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talk is to encourage curiosity, mindfulness, and methods when evaluating cyber security at small organizations. It begins with a true story of a simple marketing campaign and attempts to demonstrate that when you pop the hood the complexity of the systems beneath can be overwhelming. The idea is that introducing the audience to the thought process we might unlock the desire to change. From there, it’s all about governance.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Hello, everybody. My name is Karl Jankowski. And let me start off by saying, I am absolutely humbled to be standing here in front of all of you. And I want to say thank you, deep, deep, thank you to Chris and Jake for bringing all of us together. I've only been a member of the RVASEC community for a short period of time, and I have to say I've met some truly remarkable people, very inspired by some of the... I'm quite inspired by most of you. And it's just a pleasure to meet all of your acquaintances, so, hello. And my talk today is network assessments, cybersecurity quackery and fraud.</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a:t>
            </a:fld>
            <a:endParaRPr lang="en-US"/>
          </a:p>
        </p:txBody>
      </p:sp>
    </p:spTree>
    <p:extLst>
      <p:ext uri="{BB962C8B-B14F-4D97-AF65-F5344CB8AC3E}">
        <p14:creationId xmlns:p14="http://schemas.microsoft.com/office/powerpoint/2010/main" val="226591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then I also turned to the user guides for this thing, to see what it took to run it, and of course I could imagine attended. I think by now you all realize that I attended the webinar, and I went ahead and chased the demo, I wanted to go through the full experience. And if you haven't realized it's [inaudible 00:17:33] by then, this is what I do, I can't let things go. So I did all that, and I had the installation stuff and it said, "You will need admin credentials from your perspective client to scan their network using Data Collector." Now, that was getting me down to a new problem, and the new problem was seven out of 10... potentially, let's just take it at face value... seven out of 10 customers that an MSP hit up and now you obviously have to extrapolate this, right? </a:t>
            </a:r>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11</a:t>
            </a:fld>
            <a:endParaRPr lang="en-US"/>
          </a:p>
        </p:txBody>
      </p:sp>
    </p:spTree>
    <p:extLst>
      <p:ext uri="{BB962C8B-B14F-4D97-AF65-F5344CB8AC3E}">
        <p14:creationId xmlns:p14="http://schemas.microsoft.com/office/powerpoint/2010/main" val="254647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seven out of 10 became customers, cool, but there were three that let a stranger come in, run some tools using adding rights, perhaps, and then just said, "No, thank you." And that was really troubling to me, because I'm going, "Well, all 10 of them had security incidents, technically, and they probably didn't realize it, but those three probably still have an ongoing incident because I'm going to guess they probably didn't really bother to secure anything. If they let anybody come in and do things, they probably didn't offboard them either."</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12</a:t>
            </a:fld>
            <a:endParaRPr lang="en-US"/>
          </a:p>
        </p:txBody>
      </p:sp>
    </p:spTree>
    <p:extLst>
      <p:ext uri="{BB962C8B-B14F-4D97-AF65-F5344CB8AC3E}">
        <p14:creationId xmlns:p14="http://schemas.microsoft.com/office/powerpoint/2010/main" val="2604256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just to make sure, I definitely ran the tool, and when I did, it did what you would think it would do, is it really poked and prodded and got a lot of data, a lot of data about my lab network. And at the end of that, it produced a report. Actually, it produced many reports, but it produced a report that was a Christmas tree, Christmas lights, it had a lot of red, greens, and yellows in it. That was fundamentally what I saw, and it told me that my risk score was 97, and it had an overall issue score, which was full, I guess. And that was also perturbing, because it was probably true.</a:t>
            </a:r>
          </a:p>
          <a:p>
            <a:endParaRPr lang="en-US" dirty="0"/>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13</a:t>
            </a:fld>
            <a:endParaRPr lang="en-US"/>
          </a:p>
        </p:txBody>
      </p:sp>
    </p:spTree>
    <p:extLst>
      <p:ext uri="{BB962C8B-B14F-4D97-AF65-F5344CB8AC3E}">
        <p14:creationId xmlns:p14="http://schemas.microsoft.com/office/powerpoint/2010/main" val="544616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then I stepped back and said, "All right, so what just happened?" I'm angry, I'm feeling all these things, what are the emotions that I'm having? Well, I was curious, right? There's a lot of curiosity in all this, and you guys figured this one out probably, right? It was meant to elicit fear, and I think the fear was in two stages. The first stage was the fear that there is evil out there that we need to protect against, so you have to do something. And then there's the fear that the report generates by saying 97, right? So I think that cumulatively it was definitely... this whole process was designed to play that.</a:t>
            </a:r>
          </a:p>
        </p:txBody>
      </p:sp>
      <p:sp>
        <p:nvSpPr>
          <p:cNvPr id="4" name="Slide Number Placeholder 3"/>
          <p:cNvSpPr>
            <a:spLocks noGrp="1"/>
          </p:cNvSpPr>
          <p:nvPr>
            <p:ph type="sldNum" sz="quarter" idx="5"/>
          </p:nvPr>
        </p:nvSpPr>
        <p:spPr/>
        <p:txBody>
          <a:bodyPr/>
          <a:lstStyle/>
          <a:p>
            <a:fld id="{E8C7E75F-66A3-8F43-9759-44554EBADD30}" type="slidenum">
              <a:rPr lang="en-US" smtClean="0"/>
              <a:t>14</a:t>
            </a:fld>
            <a:endParaRPr lang="en-US"/>
          </a:p>
        </p:txBody>
      </p:sp>
    </p:spTree>
    <p:extLst>
      <p:ext uri="{BB962C8B-B14F-4D97-AF65-F5344CB8AC3E}">
        <p14:creationId xmlns:p14="http://schemas.microsoft.com/office/powerpoint/2010/main" val="2646832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was urgency. There was urgency in some of the materials and obviously in the news, and so there's urgency in the environment, there's an urgency sort of in what the world is saying is happening, there's urgency in tech because things move so quickly. So certainly I think urgency was a given, and helpfulness. The product, in many ways, promise a solution, because it was joined to a... Presumably, if I was the customers, it would've been joined to a professional services company that could go in and solve all these problems and make me secure, as a small business. But those are also the things that cyber criminals do when they're trying to socially engineer, so I really didn't feel like my biases sort of walked away on this one. In fact, if anything, I felt like they were reaffirmed by far more.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Karl Jankowski:</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15</a:t>
            </a:fld>
            <a:endParaRPr lang="en-US"/>
          </a:p>
        </p:txBody>
      </p:sp>
    </p:spTree>
    <p:extLst>
      <p:ext uri="{BB962C8B-B14F-4D97-AF65-F5344CB8AC3E}">
        <p14:creationId xmlns:p14="http://schemas.microsoft.com/office/powerpoint/2010/main" val="4249514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I guess what I sort of learned out of all that is that perhaps in this instance, there was this idea that you could take something that was potentially beneficial and then distill it or break it down, and then sell that off as a solution. And I thought that was sort of my takeaway from all this.</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16</a:t>
            </a:fld>
            <a:endParaRPr lang="en-US"/>
          </a:p>
        </p:txBody>
      </p:sp>
    </p:spTree>
    <p:extLst>
      <p:ext uri="{BB962C8B-B14F-4D97-AF65-F5344CB8AC3E}">
        <p14:creationId xmlns:p14="http://schemas.microsoft.com/office/powerpoint/2010/main" val="902663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I know that's a bit of a long introduction, but it was important to me to sort of take you through all this, because I don't think it'll be a surprise to say that many small companies out there, because they're strapped and because these things are presented, are probably willing to buy a homeopathic remedy, some snake oil or a magic pill that's going to solve all the problems. That's what it feels like to me at least, talking to small business owners over and over again, those that are cognizant of cybersecurity issues and those are willing to do something about it, and I think many of them just want to be told what 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Well, this is where I think the problem begins. If you were to just assume for a second that a targeted assessment that doesn't have a purpose, gives you a list of problems, if you go fix those problems, I think you're being exploited. Because they're not linked to anything that you intended to do as a company or as a business owner, they're just things that were found.</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17</a:t>
            </a:fld>
            <a:endParaRPr lang="en-US"/>
          </a:p>
        </p:txBody>
      </p:sp>
    </p:spTree>
    <p:extLst>
      <p:ext uri="{BB962C8B-B14F-4D97-AF65-F5344CB8AC3E}">
        <p14:creationId xmlns:p14="http://schemas.microsoft.com/office/powerpoint/2010/main" val="2881393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in my world, I always feel like it's important to answer three key questions before taking on any sort of risk assessment, which I think in many ways this is, and the first one is what is a good level of cybersecurity for the situation? And the thing that is important to understand out of that is that there is no right or wrong answer to this. If you are a business owner and you just don't give a darn at all about anything, and you leave everything open, no passwords, because you just want convenience in everything you do, go ahead. That is your choice, as long as you understand what the risks are, that is your choice. And it's not great for an anybody, but you can do that, and that becomes your baseline. You can also be ultra conservative and lock everything down in favor of control over all convenience, and bring yourself to a complete halt and not be able to work, and that's also an acceptable level of cybersecurity if that's what you're willing to accept.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when you do that, you ultimately get to list things that matter and prioritize them and reshuffle them, and that's really what a risk assessment is, so that's the basis for, I think, good cybersecurity. And the only third thing I like to mention, the third item here is sort of out of place, but I decided to go with it because, in my opinion, certifications are quite important. And they're not necessarily important in the way that they want to be, which is, "Look at us, it's a seal, it matters." I think it's more that they show that a company that is going down that path was either forced through it by regulation, but more importantly, more likely it was voluntarily participating in a process that attempted to do the right thing. And I think that as a small business owner, when you're dealing with vendors, I think you should look at that, and I think you should spend time understanding what those [inaudible 00:24:49] certifications are and what they really mean for that company, and then ultimately what they mean for you. Because all certifications, what they're designed to do is to show that one company's problem doesn't become a problem for you, the end user or the end customer.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18</a:t>
            </a:fld>
            <a:endParaRPr lang="en-US"/>
          </a:p>
        </p:txBody>
      </p:sp>
    </p:spTree>
    <p:extLst>
      <p:ext uri="{BB962C8B-B14F-4D97-AF65-F5344CB8AC3E}">
        <p14:creationId xmlns:p14="http://schemas.microsoft.com/office/powerpoint/2010/main" val="19905422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in my world, I don't even like using the word IT assessment or network assessment or anything else we've seen thus far, so times are changing, so let's call them by perhaps their new name, cybersecurity evaluations. I think that is what the industry's leading towards. The term cybersecurity evaluation, number one, has a great acronym, CSE, I like that, but it also, I think, focuses it on instead of opening up the giant set of options for what a IT assessment might be, it sort of focuses it on, I think, on information security, and I think that's important. It takes a giant unworkable problem and it breaks it down to something that you can actually work with.</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 think that a cybersecurity eval has really three parts, three purposes. It's designed to evaluate, guide, and provide. Evaluate the posture as it is, guide the owners on how to correct things or how-</a:t>
            </a:r>
          </a:p>
          <a:p>
            <a:r>
              <a:rPr lang="en-US" sz="1200" kern="1200" dirty="0">
                <a:solidFill>
                  <a:schemeClr val="tx1"/>
                </a:solidFill>
                <a:effectLst/>
                <a:latin typeface="+mn-lt"/>
                <a:ea typeface="+mn-ea"/>
                <a:cs typeface="+mn-cs"/>
              </a:rPr>
              <a:t>PART 2 OF 4 ENDS [00:26:04]</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 the posture as it is. Guide the owners on how to correct things or how to do things using some of the best practices available, ideally. And provide some sort of reporting so that the stakeholders, the investors, the owners can actually see whether the program is working, have some metrics, and also guide them in future decisions.</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19</a:t>
            </a:fld>
            <a:endParaRPr lang="en-US"/>
          </a:p>
        </p:txBody>
      </p:sp>
    </p:spTree>
    <p:extLst>
      <p:ext uri="{BB962C8B-B14F-4D97-AF65-F5344CB8AC3E}">
        <p14:creationId xmlns:p14="http://schemas.microsoft.com/office/powerpoint/2010/main" val="1108327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linking it back to where we started this talk, I think you might start to realize that the relationship between what was being sold and what it should be is really kind of weak, right? Because if you're going to evaluate a posture against policies, those policies have to exist in the business. But if you just go in there and the first thing you do is you run a scan, then perhaps you haven't really done enough work to actually make that scan meaningful, because you may not understand what the client values or the client themselves may not yet know what is it that they find important.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So what can you do? Well, I think that every small business owner, every small company, every company, every one of us that practices the field should first have a framework that works for them, and their frameworks are essentially collections of best practices.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For me today, I have my own. I've created my own set that I personally like. It works for me and my existence. But NIST publishes theirs, and there are many others like them. Some of them are really difficult, I think, to comprehend or to work through. Some of them are not. FINRA, that does the financial regulatory stuff, actually has some guidance that I would say constitutes a framework that I think is really good and it's plain English, it's easy to understand. Mine really just kind of focuses on things that I think all of them focus on, and that is understand the problems, develop a solution, implement the solution, confirm that it works and learn and repeat. It should be a cycle, but I really couldn't get the SmartArt to work the way I wanted it too, so it's linear.</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20</a:t>
            </a:fld>
            <a:endParaRPr lang="en-US"/>
          </a:p>
        </p:txBody>
      </p:sp>
    </p:spTree>
    <p:extLst>
      <p:ext uri="{BB962C8B-B14F-4D97-AF65-F5344CB8AC3E}">
        <p14:creationId xmlns:p14="http://schemas.microsoft.com/office/powerpoint/2010/main" val="281735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Karl Jankowski - INTRO:</a:t>
            </a:r>
          </a:p>
          <a:p>
            <a:r>
              <a:rPr lang="en-US" sz="1200" kern="1200" dirty="0">
                <a:solidFill>
                  <a:schemeClr val="tx1"/>
                </a:solidFill>
                <a:effectLst/>
                <a:latin typeface="+mn-lt"/>
                <a:ea typeface="+mn-ea"/>
                <a:cs typeface="+mn-cs"/>
              </a:rPr>
              <a:t>In the interest of making sure that everyone's time is respected, I just figured I'd give you a quick overview over what we're going to cover today. First of all, this talk is for </a:t>
            </a:r>
          </a:p>
          <a:p>
            <a:pPr lvl="0"/>
            <a:r>
              <a:rPr lang="en-US" sz="1200" kern="1200" dirty="0">
                <a:solidFill>
                  <a:schemeClr val="tx1"/>
                </a:solidFill>
                <a:effectLst/>
                <a:latin typeface="+mn-lt"/>
                <a:ea typeface="+mn-ea"/>
                <a:cs typeface="+mn-cs"/>
              </a:rPr>
              <a:t>small businesses primarily, for owners, for managers, IT, </a:t>
            </a:r>
          </a:p>
          <a:p>
            <a:pPr lvl="0"/>
            <a:r>
              <a:rPr lang="en-US" sz="1200" kern="1200" dirty="0">
                <a:solidFill>
                  <a:schemeClr val="tx1"/>
                </a:solidFill>
                <a:effectLst/>
                <a:latin typeface="+mn-lt"/>
                <a:ea typeface="+mn-ea"/>
                <a:cs typeface="+mn-cs"/>
              </a:rPr>
              <a:t>MSPs as well, I'm coming at it from an MSP angle in many ways, </a:t>
            </a:r>
          </a:p>
          <a:p>
            <a:pPr lvl="0"/>
            <a:r>
              <a:rPr lang="en-US" sz="1200" kern="1200" dirty="0">
                <a:solidFill>
                  <a:schemeClr val="tx1"/>
                </a:solidFill>
                <a:effectLst/>
                <a:latin typeface="+mn-lt"/>
                <a:ea typeface="+mn-ea"/>
                <a:cs typeface="+mn-cs"/>
              </a:rPr>
              <a:t>and for information technology governance enthusiasts, if that is a thing. </a:t>
            </a:r>
          </a:p>
          <a:p>
            <a:r>
              <a:rPr lang="en-US" sz="1200" kern="1200" dirty="0">
                <a:solidFill>
                  <a:schemeClr val="tx1"/>
                </a:solidFill>
                <a:effectLst/>
                <a:latin typeface="+mn-lt"/>
                <a:ea typeface="+mn-ea"/>
                <a:cs typeface="+mn-cs"/>
              </a:rPr>
              <a:t>Now, I get personally really excited about IT governance. That might be a bit unusual. I know to some of you, IT governance is probably as exciting as watching paint dry. But for me, it is something that has been a progression in my career, and this is where I am today, and I'm quite happy being here.</a:t>
            </a:r>
          </a:p>
          <a:p>
            <a:r>
              <a:rPr lang="en-US" sz="1200" kern="1200" dirty="0">
                <a:solidFill>
                  <a:schemeClr val="tx1"/>
                </a:solidFill>
                <a:effectLst/>
                <a:latin typeface="+mn-lt"/>
                <a:ea typeface="+mn-ea"/>
                <a:cs typeface="+mn-cs"/>
              </a:rPr>
              <a:t>Karl Jankowski - INTRO:</a:t>
            </a:r>
          </a:p>
          <a:p>
            <a:r>
              <a:rPr lang="en-US" sz="1200" kern="1200" dirty="0">
                <a:solidFill>
                  <a:schemeClr val="tx1"/>
                </a:solidFill>
                <a:effectLst/>
                <a:latin typeface="+mn-lt"/>
                <a:ea typeface="+mn-ea"/>
                <a:cs typeface="+mn-cs"/>
              </a:rPr>
              <a:t>IT governance, of course, is the business and the organizational side of running IT. My background is mostly operations in software development. I started off as a help desk technician, and I moved through system administration engineering, I got to architect data centers and clouds, and eventually moved into IT management and then higher up. Today, I'm responsible for the IT and also the security of systems and data across the world. I'm very proud of that, and one of my most recent achievements had been the design, implementation, and oversight of a SOC 2 Type II attestation.</a:t>
            </a:r>
          </a:p>
          <a:p>
            <a:r>
              <a:rPr lang="en-US" sz="1200" kern="1200" dirty="0">
                <a:solidFill>
                  <a:schemeClr val="tx1"/>
                </a:solidFill>
                <a:effectLst/>
                <a:latin typeface="+mn-lt"/>
                <a:ea typeface="+mn-ea"/>
                <a:cs typeface="+mn-cs"/>
              </a:rPr>
              <a:t>Karl Jankowski - JOURNEY:</a:t>
            </a:r>
          </a:p>
          <a:p>
            <a:r>
              <a:rPr lang="en-US" sz="1200" kern="1200" dirty="0">
                <a:solidFill>
                  <a:schemeClr val="tx1"/>
                </a:solidFill>
                <a:effectLst/>
                <a:latin typeface="+mn-lt"/>
                <a:ea typeface="+mn-ea"/>
                <a:cs typeface="+mn-cs"/>
              </a:rPr>
              <a:t>The journey I want to take you on today is one that kind of plays out in three acts. There's the setup, where we’ll look an simple email and a journey it expired trying to answer the question “What happened here”?. </a:t>
            </a:r>
          </a:p>
          <a:p>
            <a:r>
              <a:rPr lang="en-US" sz="1200" kern="1200" dirty="0">
                <a:solidFill>
                  <a:schemeClr val="tx1"/>
                </a:solidFill>
                <a:effectLst/>
                <a:latin typeface="+mn-lt"/>
                <a:ea typeface="+mn-ea"/>
                <a:cs typeface="+mn-cs"/>
              </a:rPr>
              <a:t>There's the performance, where I will make an attempt at a governance crash course while trying to answer the question “what would have worked better?”</a:t>
            </a:r>
          </a:p>
          <a:p>
            <a:r>
              <a:rPr lang="en-US" sz="1200" kern="1200" dirty="0">
                <a:solidFill>
                  <a:schemeClr val="tx1"/>
                </a:solidFill>
                <a:effectLst/>
                <a:latin typeface="+mn-lt"/>
                <a:ea typeface="+mn-ea"/>
                <a:cs typeface="+mn-cs"/>
              </a:rPr>
              <a:t>Finally, the prestige (or effect) that is intentionally anti-climactic.  So much so I can reveal it now:  you need to have fundamentals in place for cyber security to work.   Get the basics right and build from there.  </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a:t>
            </a:fld>
            <a:endParaRPr lang="en-US"/>
          </a:p>
        </p:txBody>
      </p:sp>
    </p:spTree>
    <p:extLst>
      <p:ext uri="{BB962C8B-B14F-4D97-AF65-F5344CB8AC3E}">
        <p14:creationId xmlns:p14="http://schemas.microsoft.com/office/powerpoint/2010/main" val="4274297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You're going to need some policies. Policies are governing documents. They tell you how you're going to run your business. And the key thing about policies is they should be easy to write, easy to understand, easy to read, easy to reread, and they should be adhered to. The key thing is, is when you, as a business owner or as a group or a team, agree that this is who you're going to practice, you will always stay true to your policies and you will avoid making all exceptions. Because the integrity of policies is critical and there are some that you should have, I think, at every business.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The list that I find most important is up on top. Just to give you some examples. To me, they're all equally important, but if you were going to write them in order, I would do them exactly in the order that's above. I would start with what is our information security policy? What is it that we care about? Are we like that guy who just doesn't care and that's our information security policy is be going to be we don't care about information security? Or is it going to be something different?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 risk assessment. What are we going to do? How much time are we willing to commit to risk assessment activities? Even if you don't know what they are right now, even if you don't know how to conduct any kind of risk assessment, good news, you don't have to. It's another thing that you can develop as you go along. But if you are going to do that, you should at least, you should definitely commit to having some time to do those things. Because if you don't, you won't and then you'll just let it go. I've seen many companies and I've been part of, I've absolutely been part of a world where you want to do the right thing and just no one has time for it.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incident management would be my top three. Incident management is what are you going to do in bad things happen? You should definitely have a plan for that. And even if it means just calling your IT provider, knowing what their SLAs are, knowing how they want to communicate an emergency. It doesn't have to be super complicated, but you should definitely have a call tree and some form of management process in place for dealing with bad moments.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I'll skip the rest, but they are important and I encourage you to, if you don't know what they are and you're interested in doing governance, to Google these terms. You're going to find samples of these all over the place. Universities publish them all throughout. And in fact, the SANS Institute publishes tons of policy templates that are absolutely free. You don't have to pay anybody for them. We'll get to that in a minute. You don't have to pay anything, they're just available. They're licensed. You just grab them, copy them, edit them to your liking, replace some of the wording with the words that matter to you, and you already have a policy document. It's a great start.</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21</a:t>
            </a:fld>
            <a:endParaRPr lang="en-US"/>
          </a:p>
        </p:txBody>
      </p:sp>
    </p:spTree>
    <p:extLst>
      <p:ext uri="{BB962C8B-B14F-4D97-AF65-F5344CB8AC3E}">
        <p14:creationId xmlns:p14="http://schemas.microsoft.com/office/powerpoint/2010/main" val="1240789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will need some controls. There are many controls. Generally speaking, I think most companies can expect to have anywhere between, I would say 60 and 120 controls that guide how they operate. But there are a few that really matter, and I've put my top nine on top on this list. They're all equally important again. But if I had my top three, I would say multifactor authentication, which will be replaced by zero trust in the future, user access reviews and data backup. And what I mean by that is multifactor is, for me, if you're going to have a control, is making sure that </a:t>
            </a:r>
            <a:r>
              <a:rPr lang="en-US" sz="1200" kern="1200" dirty="0" err="1">
                <a:solidFill>
                  <a:schemeClr val="tx1"/>
                </a:solidFill>
                <a:effectLst/>
                <a:latin typeface="+mn-lt"/>
                <a:ea typeface="+mn-ea"/>
                <a:cs typeface="+mn-cs"/>
              </a:rPr>
              <a:t>multifactor's</a:t>
            </a:r>
            <a:r>
              <a:rPr lang="en-US" sz="1200" kern="1200" dirty="0">
                <a:solidFill>
                  <a:schemeClr val="tx1"/>
                </a:solidFill>
                <a:effectLst/>
                <a:latin typeface="+mn-lt"/>
                <a:ea typeface="+mn-ea"/>
                <a:cs typeface="+mn-cs"/>
              </a:rPr>
              <a:t> on everywhere it can be and avoiding voluntary compliance and enforcing conditional access whenever possible.</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Now those words might sound like rhetoric, but what they really mean is that in many cases, let's just say, Microsoft, for example, if you don't give them enough money or don't have the right plan enabled on your account, all you can is voluntarily turn on MFA. However, you don't have to. You can pay a little extra or you can change your plan, and then you can conditionally enforce it, and that conditional enforcement's far more effective.</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You'll find that's actually true throughout many vendors, and then you might run into vendors that you use that don't offer that. And perhaps if your policy says MFA on and your vendor doesn't support it, you will at least stop and think about what that vendor's doing for you and whether that matters and you'll be effectively conducting a mini-risk assessment right in that moment.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User access reviews. Really it's you eventually have people come and go from a firm, but you may also have changes to the backends of software that you use that introduce new security settings that you miss and not know about. So I think it's important that each company go through their mission critical stuff on a periodic basis, perhaps once a year, and actually look at the backend, look how the permissions and the access controls are structured and see if they are consistent with the goals of the company and with the known reality that it should be.</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data backup, and for me, that's quite simple, 3-2-1, three, at least, at the minimum. Three copies of all data, two on-site and one off-premise. That's what 3-2-1 means to me. It's just a very simple rule, but if you do that ... Let's just say that you're thinking about your Microsoft Office Environment and you're using Exchange Online or perhaps Google Apps and if you ask yourself, "Well, is my data adhering to the 3-2-1 rule?" Well, if you don't have anything on top of the services that are provided by Google or Microsoft, then the answer is you don't and you're actually falling outside of the control and you should act to remedy it.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I'll skip the rest in the interest of time. But if you want to have a list of controls, once again, there is a great resource that I personally like the best, and that is the Adobe Common Controls Framework. It is offered in a PDF as well as a spreadsheet. It's a little daunting, but what it does is it gives you quite a bit of controls that your business ought to implement, and you can do all or some.</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23</a:t>
            </a:fld>
            <a:endParaRPr lang="en-US"/>
          </a:p>
        </p:txBody>
      </p:sp>
    </p:spTree>
    <p:extLst>
      <p:ext uri="{BB962C8B-B14F-4D97-AF65-F5344CB8AC3E}">
        <p14:creationId xmlns:p14="http://schemas.microsoft.com/office/powerpoint/2010/main" val="745296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think that anything you do is better than nothing. And when you do, you will actually, it gets you ... It becomes the jumping off point for doing the right things in different areas. And the moment you become immersed in this part of the world, the moment you open up a document like this and start reading it. At first, especially if you're not used to doing cybersecurity, it might seem a little bit ex extreme. But I promise you that within a short period of time, it will start becoming normal, and it's easy to understand. This doesn't require a degree. This doesn't require huge background knowledge to do. This stuff can be done by people that are non-technical.</a:t>
            </a:r>
          </a:p>
          <a:p>
            <a:endParaRPr lang="en-US" dirty="0"/>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24</a:t>
            </a:fld>
            <a:endParaRPr lang="en-US"/>
          </a:p>
        </p:txBody>
      </p:sp>
    </p:spTree>
    <p:extLst>
      <p:ext uri="{BB962C8B-B14F-4D97-AF65-F5344CB8AC3E}">
        <p14:creationId xmlns:p14="http://schemas.microsoft.com/office/powerpoint/2010/main" val="2317546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You're also going to need some tools, and I divide those into three categories. I need something to document everything we're doing: the policies, the controls, everything else. And I personally love wikis. In fact, my favorite one is Confluence, so I use it readily. I think as far as a platform for anything knowledge, Confluence is one of my favorites. You may find your own. It's not about the product. It's really about a place where you can dump content with least friction and lots of efficiency. And I find that wikis do that quite well.</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You're going to need a relational database, and a lot of commercial products out there that solve problems around this area talk about how, "Are you tired of spreadsheets? Move on to our platform." That's because spreadsheets don't work for this. You can get really creative with spreadsheets, but you will give up. Relational databases, on the other hand, give you some choice and they let you create relationships between data, and that's because you can do your inventory and vendor assessments and controls.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then the last thing that I think is, is that eventually you're willing to spend some money and there may be a commercially available tool that you'll want to buy. And that one is really up to you. I'll tell you what I think is important, but what I like to use, where I like to spend my money. But truly that one is really, it's one of those decisions you make later and you figure out what your biggest pain point is, and that's where you pour the cash.</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25</a:t>
            </a:fld>
            <a:endParaRPr lang="en-US"/>
          </a:p>
        </p:txBody>
      </p:sp>
    </p:spTree>
    <p:extLst>
      <p:ext uri="{BB962C8B-B14F-4D97-AF65-F5344CB8AC3E}">
        <p14:creationId xmlns:p14="http://schemas.microsoft.com/office/powerpoint/2010/main" val="30698080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tools that I use consistently, as I mentioned, it's Confluence and the </a:t>
            </a:r>
            <a:r>
              <a:rPr lang="en-US" sz="1200" kern="1200" dirty="0" err="1">
                <a:solidFill>
                  <a:schemeClr val="tx1"/>
                </a:solidFill>
                <a:effectLst/>
                <a:latin typeface="+mn-lt"/>
                <a:ea typeface="+mn-ea"/>
                <a:cs typeface="+mn-cs"/>
              </a:rPr>
              <a:t>Airtable</a:t>
            </a:r>
            <a:r>
              <a:rPr lang="en-US" sz="1200" kern="1200" dirty="0">
                <a:solidFill>
                  <a:schemeClr val="tx1"/>
                </a:solidFill>
                <a:effectLst/>
                <a:latin typeface="+mn-lt"/>
                <a:ea typeface="+mn-ea"/>
                <a:cs typeface="+mn-cs"/>
              </a:rPr>
              <a:t>. Those were the two that I just introduced a second ago. SANS for templates. CSET is from U-CERT ... I'm sorry, from CISA. CSET is a cybersecurity evaluation tool. It can actually take you through a full assessment in a different way. It can actually do a series of questions and create a report for you and everything else that you need. It's a little daunting, but it lets you choose whether you want to go all in and spend days on this or whether you want to spend a couple of hours.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It's informative. It lets you take an existing framework. It doesn't have Adobe Common Controls in it for the controls, but it has NIST, which are quite similar, and it just kind of lets you power through. It's wonderful and it doesn't cost anything. And I bring up the cost because that really is a factor for a lot of small companies. You don't want to burn all your cash on cyber security and not have nothing to show for, I think, and I think that's really my most important thing. And I feel like if you can do these things yourself first manually, you'll get a lot more value out of wherever you spend. And then eventually you might spend some money, and I use all the products on here, but ... Or I use some of the products on here actually.</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 said tools, what's my favorite? I mentioned that you should have one tool that you really like, and for me it's Tugboat Logic. I'm a big fan of the company and what they do. But what it does is it takes everything I just described, all the work that we're going to ... that I talk to about so far, the risk assessment, the vendor management, the policies, the controls and all that stuff, and it's a software platform for all of that. But that's my choice.</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You may find that you prefer to do cybersecurity training and educate your staff and you might pour more your money into Terranova, which is in cahoots with Microsoft. I think they're a French company. They make training. Or you might decide that your thing is compliance scanning and you might choose Fugue, or as I keep on calling it, Fugu, and do something like that. Nevertheless, the point is, is that you might end up taking some of your business cash and turning it into a Swiss army knife of things that you need.</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26</a:t>
            </a:fld>
            <a:endParaRPr lang="en-US"/>
          </a:p>
        </p:txBody>
      </p:sp>
    </p:spTree>
    <p:extLst>
      <p:ext uri="{BB962C8B-B14F-4D97-AF65-F5344CB8AC3E}">
        <p14:creationId xmlns:p14="http://schemas.microsoft.com/office/powerpoint/2010/main" val="109984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I just kind of want to go back to Confluence for a second, and Air Table. The things that I think it's useful for... I believe you all know what a Wiki is, or how you would perhaps work in documents collaboratively. But what I really like Confluence for is organizing text images, writing tables, and also preparing documents that I can use later. And, for me, for example, in this screenshot, you have what I call my inventory card, my scenario card. And I do inventory cards for anything that's material. Say that I'm buying a piece of software like this network assessment tool. I'll pull an inventory card on it and I'll start filling out the fields as much as I can to kind of get a feel for what this product is to me.</a:t>
            </a:r>
          </a:p>
          <a:p>
            <a:endParaRPr lang="en-US" dirty="0"/>
          </a:p>
          <a:p>
            <a:r>
              <a:rPr lang="en-US" sz="1200" kern="1200" dirty="0">
                <a:solidFill>
                  <a:schemeClr val="tx1"/>
                </a:solidFill>
                <a:effectLst/>
                <a:latin typeface="+mn-lt"/>
                <a:ea typeface="+mn-ea"/>
                <a:cs typeface="+mn-cs"/>
              </a:rPr>
              <a:t>And then, if I'm really feeling motivated, I'll go in and come up with some scenarios like data gets accidentally uploaded to the wrong customer, or I'll submit the wrong customer's report, and sort of what would happen to me or the business of that customer. I like to do that for a lot of things. It's potentially a little excessive at times, but it does really give you a good idea of risk inside a business</a:t>
            </a:r>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27</a:t>
            </a:fld>
            <a:endParaRPr lang="en-US"/>
          </a:p>
        </p:txBody>
      </p:sp>
    </p:spTree>
    <p:extLst>
      <p:ext uri="{BB962C8B-B14F-4D97-AF65-F5344CB8AC3E}">
        <p14:creationId xmlns:p14="http://schemas.microsoft.com/office/powerpoint/2010/main" val="3980440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And I use Air Table for everything. Inventory tracking, verifying people have MFAs, software vendors, and everything else. But vendor management is actually one of the things that you can spend a lot of money on.</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One of the products out earlier in the slide was Blissfully, which is exactly that. They do vendor management. You're out several grand a year if you subscribe to their stuff and they do a great job at what they do. But if you're a small company, perhaps your needs don't really warrant that, and you can actually do vendor management yourself using a simple database if you have the time and energy to build one.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my case, in this screenshot, what you actually see here is my simplest approach to vendors, risk assessment, I rank them on three areas of risk. I like to know what goes into the product and how important it is to me, and maybe if they have an attestation of some sort. And that's vendor management for me, and believe it or not, this kind of tracking is more than enough you need for actual compliance, whether it be SEC, FINRA, or [Salk 00:41:20].</a:t>
            </a:r>
          </a:p>
          <a:p>
            <a:endParaRPr lang="en-US" dirty="0"/>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28</a:t>
            </a:fld>
            <a:endParaRPr lang="en-US"/>
          </a:p>
        </p:txBody>
      </p:sp>
    </p:spTree>
    <p:extLst>
      <p:ext uri="{BB962C8B-B14F-4D97-AF65-F5344CB8AC3E}">
        <p14:creationId xmlns:p14="http://schemas.microsoft.com/office/powerpoint/2010/main" val="3844665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the reason I'm going through all of this is because I'm hoping that what you're all getting a vibe from, so far, is that as we're doing all of these things, these policies, these controls, the evidence collection, the tooling and everything else, we're perpetually assessing. We're looking back and we're checking things, we're checking things. And so we're doing these micro transactions throughout the whole time, but not until you get these four top things sort of established, it doesn't make sense to then really dig in and run one of these assessments.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while you may have picked CSET and decided that you're going to try to install it, and run it, and then go through with it, you're not really ready to do anything with it until you've done all of that stuff. Which is why I have such a problem with a company walking into an office, or remotely connecting into an office, and saying, "Hey, give us some admin rights. Let me run you a tool and then tell you all your problems." It's just out of order. Yes, it is something you should do, but you should do that after you've gotten a whole lot of things squared away and not as a first step.</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29</a:t>
            </a:fld>
            <a:endParaRPr lang="en-US"/>
          </a:p>
        </p:txBody>
      </p:sp>
    </p:spTree>
    <p:extLst>
      <p:ext uri="{BB962C8B-B14F-4D97-AF65-F5344CB8AC3E}">
        <p14:creationId xmlns:p14="http://schemas.microsoft.com/office/powerpoint/2010/main" val="3652623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have a little bit of time so I thought I would just take a moment and and give you some examples of what I think are good assessments that you can do, instead. So I had a moment here, so I thought I would go through and show you some examples of assessments, and other governance work that you can do, instead of just running a tool that gives you a scary report with 97 on it.</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30</a:t>
            </a:fld>
            <a:endParaRPr lang="en-US"/>
          </a:p>
        </p:txBody>
      </p:sp>
    </p:spTree>
    <p:extLst>
      <p:ext uri="{BB962C8B-B14F-4D97-AF65-F5344CB8AC3E}">
        <p14:creationId xmlns:p14="http://schemas.microsoft.com/office/powerpoint/2010/main" val="12170831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And, first, I thought I would show you a self-assessment that I like to do for myself and for the work that I recommend companies do, and which is basically just a series of very basic questions with some answers that I understand, but you can have your own versions of them that simply evaluate the... They give you a sort of a battle card for what your business might be.</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 won't go into the details on this one but what you can see is there's some basic questions about cybersecurity and a little bit of information about anti-malware and sort of what the governance methodologies might be. Then, of course, there's CSET, which I mentioned, and standardized assessments. And those are the ones that dig deep. Instead of giving you seven or 10 questions, they're going to go through hundreds, potentially, or at least a hundred, and they're going to really help you understand. And what's really neat about CSET is that it will ask you a question, it will give you the opportunity to answer it, it will explain to you why it's asking the question, it will tell you what to do about it, and it will actually let you log sample evidence, so screenshots and reports and things, against that so you have a really thick collection of things. Which is, by the way, what Salk 2 assessments effectively are. So you're getting to do your internal audit that's quite powerful, and you can do it in a super-invasive way, or just a very light one, that only takes a few hours.</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31</a:t>
            </a:fld>
            <a:endParaRPr lang="en-US"/>
          </a:p>
        </p:txBody>
      </p:sp>
    </p:spTree>
    <p:extLst>
      <p:ext uri="{BB962C8B-B14F-4D97-AF65-F5344CB8AC3E}">
        <p14:creationId xmlns:p14="http://schemas.microsoft.com/office/powerpoint/2010/main" val="2458189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effectLst/>
                <a:latin typeface="+mn-lt"/>
                <a:ea typeface="+mn-ea"/>
                <a:cs typeface="+mn-cs"/>
              </a:rPr>
              <a:t>Health technology assessment</a:t>
            </a:r>
            <a:r>
              <a:rPr lang="en-US" sz="1200" b="0" i="0" kern="1200" dirty="0">
                <a:solidFill>
                  <a:schemeClr val="tx1"/>
                </a:solidFill>
                <a:effectLst/>
                <a:latin typeface="+mn-lt"/>
                <a:ea typeface="+mn-ea"/>
                <a:cs typeface="+mn-cs"/>
              </a:rPr>
              <a:t> was the first of these terms to be developed. Use of the more general term “technology assessment” (TA) began in the mid-1960s. At that time, when technology was beginning to play an increasingly important role in society, there was a growing recognition that new technologies could have undesirable consequences.</a:t>
            </a:r>
            <a:r>
              <a:rPr lang="en-US" sz="1200" b="0" i="0" kern="1200" baseline="30000" dirty="0">
                <a:solidFill>
                  <a:schemeClr val="tx1"/>
                </a:solidFill>
                <a:effectLst/>
                <a:latin typeface="+mn-lt"/>
                <a:ea typeface="+mn-ea"/>
                <a:cs typeface="+mn-cs"/>
                <a:hlinkClick r:id="rId3"/>
              </a:rPr>
              <a:t>21</a:t>
            </a:r>
            <a:r>
              <a:rPr lang="en-US" sz="1200" b="0" i="0" kern="1200" dirty="0">
                <a:solidFill>
                  <a:schemeClr val="tx1"/>
                </a:solidFill>
                <a:effectLst/>
                <a:latin typeface="+mn-lt"/>
                <a:ea typeface="+mn-ea"/>
                <a:cs typeface="+mn-cs"/>
              </a:rPr>
              <a:t> Furthermore, stakeholders appreciated that decision-makers did not have adequate means to evaluate the broad social effects of new technologies, which could result in the overutilization of some technologies and the underutilization of others. The term “TA” was coined by Representative Emilio Q. </a:t>
            </a:r>
            <a:r>
              <a:rPr lang="en-US" sz="1200" b="0" i="0" kern="1200" dirty="0" err="1">
                <a:solidFill>
                  <a:schemeClr val="tx1"/>
                </a:solidFill>
                <a:effectLst/>
                <a:latin typeface="+mn-lt"/>
                <a:ea typeface="+mn-ea"/>
                <a:cs typeface="+mn-cs"/>
              </a:rPr>
              <a:t>Daddario</a:t>
            </a:r>
            <a:r>
              <a:rPr lang="en-US" sz="1200" b="0" i="0" kern="1200" dirty="0">
                <a:solidFill>
                  <a:schemeClr val="tx1"/>
                </a:solidFill>
                <a:effectLst/>
                <a:latin typeface="+mn-lt"/>
                <a:ea typeface="+mn-ea"/>
                <a:cs typeface="+mn-cs"/>
              </a:rPr>
              <a:t>, then Chairman of the Subcommittee on Science, Research, and Development of the Committee on Science and Astronautics of the U.S. House of Representatives, to describe the “sociotechnical research that discloses the benefits and risks to society emanating from alternative courses in the development of scientific and technological opportunities.”</a:t>
            </a:r>
          </a:p>
          <a:p>
            <a:endParaRPr lang="en-US" sz="1200" b="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Karl Jankowski - CONTEXT:</a:t>
            </a:r>
          </a:p>
          <a:p>
            <a:r>
              <a:rPr lang="en-US" sz="1200" b="1" kern="1200" dirty="0">
                <a:solidFill>
                  <a:schemeClr val="tx1"/>
                </a:solidFill>
                <a:effectLst/>
                <a:latin typeface="+mn-lt"/>
                <a:ea typeface="+mn-ea"/>
                <a:cs typeface="+mn-cs"/>
              </a:rPr>
              <a:t>So, what are network assessments?</a:t>
            </a:r>
            <a:r>
              <a:rPr lang="en-US" sz="1200" kern="1200" dirty="0">
                <a:solidFill>
                  <a:schemeClr val="tx1"/>
                </a:solidFill>
                <a:effectLst/>
                <a:latin typeface="+mn-lt"/>
                <a:ea typeface="+mn-ea"/>
                <a:cs typeface="+mn-cs"/>
              </a:rPr>
              <a:t> Well, to be quite honest, network assessments, the actual phrase might not be a hundred percent accurate, I think they're often referred to as IT assessments, but they tend to skew towards network's side of the equation. As far as I can tell, they've been around in some form since the 1960s at the onset of technology, and when folks realized that technology brought risk, and there were good and bad things about it, and you needed to manage it somehow. Now, from that point on till about 2004, I don't truly know what happened, and while I'm curious, that's not what this is about. What this is really about, for me, is the advent of the baseline security assessment, which I think came with Microsoft's Baseline Security Analyzer. That product shipped, I think, it was incorporated into Windows 2003, but it came at a very critical time, it came when Microsoft systems were coming out of this idea of being fully open to the idea of least privilege, where they were mostly closed, you had to open them up.</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the Microsoft Baseline Security Analyzer was a tool that did something very basic, it collected information and it told you some problems and ways to fix them, but it did it in an inside context inside a purpose. And the purpose was, you had the server and it was doing things, therefore, you wanted to check it did things so you ran the assessment. And that is an important tenet of network assessments, they really need to have a defined purpose in order for them to be useful. Then, Facebook, smartphones happen and everything else, you guys know the story for the most part, we arrive at 2019, when Zero Trust Architecture was written about by NIST, and is part of a paper and then a series of papers. Now, while that wasn't the first time or the last time that we heard about it, I believe that was a pivotal moment. It was just a point in time where I think the world kind of shifted and a paradigm became from talking about just least privilege and trust to no trust and no privilege, right?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finally in 2021, ZTA adoption. And I think the key piece to understand there is that in May, the US government decided that agencies are going to go ZTA in the next three years. And that was sort of in parallel with what was happening in the industry. And what the effect of it was, was chaos, and industries, enterprises, and small companies scrambling to better their posture all while threats were just on an exponential rise. And where there is chaos, there is opportunity, and that's sort of the premise for the setup. But before I get there, I had to inject this slide in the beginning because it was just so important to me to kind of get my point across. And that is, when I say scrambling and doing things, it's really a lot of companies.</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a:t>
            </a:fld>
            <a:endParaRPr lang="en-US"/>
          </a:p>
        </p:txBody>
      </p:sp>
    </p:spTree>
    <p:extLst>
      <p:ext uri="{BB962C8B-B14F-4D97-AF65-F5344CB8AC3E}">
        <p14:creationId xmlns:p14="http://schemas.microsoft.com/office/powerpoint/2010/main" val="1497844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Then there's vulnerability scans, which I think are most akin to really what this network assessment tool that started me off is. And you can do them two ways. I was going to show you but I don't have the time, so I just have a screenshot of it. One is just built into a utility called Nmap that you can just put on your machine. And what it will do is if you target a particular system, or a website, and do it in a particular way, it will actually tell you all the vulnerabilities that it detects, that are published through a process called CVE.</a:t>
            </a:r>
          </a:p>
          <a:p>
            <a:endParaRPr lang="en-US" dirty="0"/>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33</a:t>
            </a:fld>
            <a:endParaRPr lang="en-US"/>
          </a:p>
        </p:txBody>
      </p:sp>
    </p:spTree>
    <p:extLst>
      <p:ext uri="{BB962C8B-B14F-4D97-AF65-F5344CB8AC3E}">
        <p14:creationId xmlns:p14="http://schemas.microsoft.com/office/powerpoint/2010/main" val="3813811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then there's also compliance scans. Compliance scans, rather than tell you what your holes are, they actually make sure that the things that you say, those controls, are in fact working the way they're supposed to. And Fugue happens to be one of them that I use for my Amazon environments. It's really neat. It gives me a report that I can give to higher ups that says, "Look. We're checking 2,650 different points and all of those are green." And if something comes out of green, I get an alert and we can go in and fix it. And once again, it tells me where the problem is exactly, so I don't waste any time.</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34</a:t>
            </a:fld>
            <a:endParaRPr lang="en-US"/>
          </a:p>
        </p:txBody>
      </p:sp>
    </p:spTree>
    <p:extLst>
      <p:ext uri="{BB962C8B-B14F-4D97-AF65-F5344CB8AC3E}">
        <p14:creationId xmlns:p14="http://schemas.microsoft.com/office/powerpoint/2010/main" val="9463796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as I said, I revealed the effect to the Prestige early on. It takes elbow grease. It takes work. No business owner should ever think that they can escape and hand off this problem to somebody else. And no one should ever promise that, because you just can't. At the end of the day, what you all have to realize is that the business owner, the person who owns the company, that's coming to an IT provider or MSP, they have everything on the line. They can lose everything if things go wrong. If you are one of those 57%, or whatever, that get hit with a major cybersecurity incident and you don't recover, you're done. You've lost your life savings, potentially, you've lost everything. The IT's provider's liability in this is virtually nonexistent. It's written off in contract and perhaps covered by some insurance. But, effectively, they're untouched. They're not invested. No one is as invested in your company as you are, the business owner.</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35</a:t>
            </a:fld>
            <a:endParaRPr lang="en-US"/>
          </a:p>
        </p:txBody>
      </p:sp>
    </p:spTree>
    <p:extLst>
      <p:ext uri="{BB962C8B-B14F-4D97-AF65-F5344CB8AC3E}">
        <p14:creationId xmlns:p14="http://schemas.microsoft.com/office/powerpoint/2010/main" val="4096873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I do like to sell some snake oil once in a while. So I'm hoping you can indulge me in some that I have to offer for you. And that is not a tool, or a process, or anything else, but three things. If you're going to be homeopathic about this whole process, follow this guideline. Be curious, ask questions, dig, investigate. When you get a funky email, sometimes, perhaps from a vendor trying to sell you something, perhaps stop and follow the trail. See if you can learn all about it.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Be mindful. As a business owner, you are responsible for employees and their livelihoods. As a business owner, you are responsible for your customers. And when you make decisions to hire someone that promises you anything and everything, those decisions don't just affect you, they affect others.</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be methodical. Take the time, even though it takes work to create some of the friction, and then stick to it. Because ultimately, those methods will come in handy and they will pay off. And it may be as simple as showing an insurance company after you've had an unfortunate incident that you did the right thing, so it expedites the payout.</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36</a:t>
            </a:fld>
            <a:endParaRPr lang="en-US"/>
          </a:p>
        </p:txBody>
      </p:sp>
    </p:spTree>
    <p:extLst>
      <p:ext uri="{BB962C8B-B14F-4D97-AF65-F5344CB8AC3E}">
        <p14:creationId xmlns:p14="http://schemas.microsoft.com/office/powerpoint/2010/main" val="193435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I structured this, in some ways, on what I would refer to it as a magic trick, or an illusion. And I just want to say that there was a little bit of smoke and mirrors in all this. And the smoke and mirrors is as follows. If this talk inspired you to do anything or it or showed you... Or if this talk did what I wanted it to do, which is make you feel a little bit empowered and tell you that this can be done - and anyone can do this in a small business - that's great. But if you didn't feel that, if you didn't get that, what I want you to know is that, as I said, one of the top three things I find most important is incident management.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what we've done here is we've effectively had an event, an email, we looked at it and confirmed some suspicions and said, "No. This is in fact an incident." We created a series of biases, or perhaps, hypotheses and we went ahead and tested them. We then figured out what it would take to restore critical functionality. And then we went through a full recovery process by going and designing and talking about what it would take to run IT governance. We even isolated the root cause, the fact that this chaos opportunity exploitation thing is potentially true. And we offered a debrief by me standing in front of you. So what you've participated in is a walkthrough of a cybersecurity incident. Perhaps you didn't even realize it. </a:t>
            </a:r>
            <a:r>
              <a:rPr lang="en-US" sz="1200" kern="1200">
                <a:solidFill>
                  <a:schemeClr val="tx1"/>
                </a:solidFill>
                <a:effectLst/>
                <a:latin typeface="+mn-lt"/>
                <a:ea typeface="+mn-ea"/>
                <a:cs typeface="+mn-cs"/>
              </a:rPr>
              <a:t>Thank you.</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37</a:t>
            </a:fld>
            <a:endParaRPr lang="en-US"/>
          </a:p>
        </p:txBody>
      </p:sp>
    </p:spTree>
    <p:extLst>
      <p:ext uri="{BB962C8B-B14F-4D97-AF65-F5344CB8AC3E}">
        <p14:creationId xmlns:p14="http://schemas.microsoft.com/office/powerpoint/2010/main" val="128879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 am primarily  interested by small companies. I like to work with small business.</a:t>
            </a:r>
            <a:r>
              <a:rPr lang="en-US" sz="1200" kern="1200" dirty="0">
                <a:solidFill>
                  <a:schemeClr val="tx1"/>
                </a:solidFill>
                <a:effectLst/>
                <a:latin typeface="+mn-lt"/>
                <a:ea typeface="+mn-ea"/>
                <a:cs typeface="+mn-cs"/>
              </a:rPr>
              <a:t> I think small business is the critical, the cornerstone of American economy, all while, small companies generally don't have the resources, the expertise, and most importantly, the time to really dig deep and understand any of this. And yet they need to, because many of us are employed by small companies, and it is our livelihood, and it's the money of the stakeholders, of the owners, and those people have often families and they can't just bankrupt the business and restructure, they often will lose everything. So they have a lot to lose if they get this wrong. They're also, to me, small companies are sort of a puzzle that you sort of pick up in a thrift store and it's frustrated, it's worn, and it may not have all the pieces, and you don't know what it might be, or maybe you do, but you struggle to put it together and you do your best you can because you may not be able to do the full thing.</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 think that's quite important. Now, with that said, they still do the right thing. And one of the things that really tickles me is this the screenshot here of the portal used by my loan company. Now, that company that provides a portal may not be a small company. Nevertheless, the point is, my loan company chooses to use it. And for whether they know it or not, they have engaged in a business that has done some form of cybersecurity risk assessment and displays it proudly within their application. To be honest, I've never actually seen an attestation just be in the product itself, but there it is. So I think it's important to them. I think that they somehow thought that by doing this and by displaying the seal that they would perhaps build trust. And I find that quite endearing but also quite hopeful because I think that it's sort of showing us that perhaps the wave of cybercrime might not be infinitely parabolic, it might actually eventually taper off and collapse because people will ultimately recognize that cybersecurity is important. The individuals, I mean.</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4</a:t>
            </a:fld>
            <a:endParaRPr lang="en-US"/>
          </a:p>
        </p:txBody>
      </p:sp>
    </p:spTree>
    <p:extLst>
      <p:ext uri="{BB962C8B-B14F-4D97-AF65-F5344CB8AC3E}">
        <p14:creationId xmlns:p14="http://schemas.microsoft.com/office/powerpoint/2010/main" val="2428346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the point here is that we're in a juncture where many, many, many small companies are urgently looking to solve problems. And where there is chaos, as I said, there's opportunities. And there are those who try to cater to those opportunities and develop businesses and offer services that are useful, and then there are also, I think, those that perhaps exploit the very nature of this environment. Which brings me to an email that I received just few weeks ago prior to submitting my proposal for this talk.</a:t>
            </a:r>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5</a:t>
            </a:fld>
            <a:endParaRPr lang="en-US"/>
          </a:p>
        </p:txBody>
      </p:sp>
    </p:spTree>
    <p:extLst>
      <p:ext uri="{BB962C8B-B14F-4D97-AF65-F5344CB8AC3E}">
        <p14:creationId xmlns:p14="http://schemas.microsoft.com/office/powerpoint/2010/main" val="1363348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And the email was quite simple, it's on the screen here, and it said, "MSPs who use, named product, close seven out of 10 new business opportunities."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normally when it's pray and spray kind of an advertisement, it barely registers, but here it was on my screen and I had to archive it out, and I did, and it sort of burned in my head. And it burned in my head because I thought that that one in particular was quite cheeky and it maybe had a little bit more nefarious... there was a little bit more in it that was nefarious than it led on to believe. And it came from a reputable vendor, I should say, and it's someone who was just trying to make a buck. But I thought it was disingenuous so much so that it sort of bothered me, and I went back to it over and over again looking at it and trying to understand it. And there were a few things about that headline that really bothered me. One was that they had a claim to a number that was seven out of 10, and I thought that was quite interesting. The idea here is that managed service providers or IT providers would run this tool at a prospect potentially. And they would get that prospect seven out of 10 times. That's a pretty high success rate, I thought. And I thought, perhaps, maybe that's not true.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also questioned the words business opportunities, because I thought that maybe that was a little bit of language of deception in the sense that perhaps business opportunities meant that it was like a ticket that you could generate on a problem, and therefore, burn time and potentially build a customer, and not necessarily just take a prospect and convert them to a new customer. And as you can probably imagine, I had some biases towards this one. That's why it was bothering me, right? I'm going to be honest about that. And I narrowed down to really four, I thought that there was puffery and deception happening in this claim that was being made. I thought that the claim itself was dubious and very self-serving, and I personally believe in fiduciary responsibility. I think that IT providers, cybersecurity providers, and MSPs have an obligation to be fiduciaries for the clients. I thought that it was unlikely to actually have a material benefit to the customer's customer, so the MSP's customer, and thus it should be avoided.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I also thought that because this particular product makes a claim that they're the number one tool and whatever, I thought that maybe they were more popular than they were in fact useful. And the reason I formed these biases is because I wanted to put this to bed, and I just wanted to walk away, and I just kind of get really sucked into things, and this is now taking me down this dark, dark alley. And I thought, well, if I could just simply approve one of those falls in the next few minutes or so, I thought, I would be able to walk away and get on with my other tasks and all the things that I have to do. Well, it turned out to be a little harder than I had imagined. </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6</a:t>
            </a:fld>
            <a:endParaRPr lang="en-US"/>
          </a:p>
        </p:txBody>
      </p:sp>
    </p:spTree>
    <p:extLst>
      <p:ext uri="{BB962C8B-B14F-4D97-AF65-F5344CB8AC3E}">
        <p14:creationId xmlns:p14="http://schemas.microsoft.com/office/powerpoint/2010/main" val="3050660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First thing I thought about was the supply chain. And the supply chain in this particular instance ended with the customer organizations who then had their own customers. It was targeting the...</a:t>
            </a:r>
          </a:p>
          <a:p>
            <a:r>
              <a:rPr lang="en-US" sz="1200" kern="1200" dirty="0">
                <a:solidFill>
                  <a:schemeClr val="tx1"/>
                </a:solidFill>
                <a:effectLst/>
                <a:latin typeface="+mn-lt"/>
                <a:ea typeface="+mn-ea"/>
                <a:cs typeface="+mn-cs"/>
              </a:rPr>
              <a:t>PART 1 OF 4 ENDS [00:13:04]</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 who then had their own customers. It was targeting the managed or IT services providers, so that's who sort of was right on top of that. I thought the engagement platform in this particular instance was important, because I did take a look to see what was being used, and they were using something that was very much part of a large engagement campaign, not a email blast, if you will. So they were tracking and they were doing things, this was really designed to get people through the pipeline. In other words, someone had, I think, had a... [inaudible 00:13:33] told me was that someone probably had a quota or a target they had to hit and they had to meet, and they were doing everything they can to do that.</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Of course there was the company that was selling in it, which is particularly interesting and all by itself, because it didn't come from the vendor of the software, it came from an RMM provider, which was a adjacent company that was now probably reselling it. So that means this was a resale of a resale of a resale situation, and that means how can you be a fiduciary to your customers if so many people have their hands in that pot? And of course there was a company that made the product, their parent company, and then the investors behind that.</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8</a:t>
            </a:fld>
            <a:endParaRPr lang="en-US"/>
          </a:p>
        </p:txBody>
      </p:sp>
    </p:spTree>
    <p:extLst>
      <p:ext uri="{BB962C8B-B14F-4D97-AF65-F5344CB8AC3E}">
        <p14:creationId xmlns:p14="http://schemas.microsoft.com/office/powerpoint/2010/main" val="3873812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realistically, in terms of if this was a claim that was honest, I kind of felt that it wasn't, just based on the supply chain, so I looked a little further. And my next step was something I personally really like to do, it's something that gives me, in my ADHD filled brain, an opportunity to make sense of the world, and that is a Google image search. And I thought I would punch in a couple key phrases and see what the world had to say in the first 20 or so results that would fit on my screen.</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So the first thing I did was I searched for IT assessment, which is hypothetically what this was, and I had about 24% useful results. And what that meant for me was that when I did this vendor review, if you will, that I was now on a quest to do, I felt that out of that image search, this non-scientific way, about 75% of the results were canned stock photos and then 24% were informative images that maybe told me something. And they could have been flow charts, graphs, or samples of something that then you wanted to click and learn more about, but the point is that only about a quarter of what was on the screen was useful.</a:t>
            </a:r>
          </a:p>
          <a:p>
            <a:r>
              <a:rPr lang="en-US" sz="1200" kern="1200" dirty="0">
                <a:solidFill>
                  <a:schemeClr val="tx1"/>
                </a:solidFill>
                <a:effectLst/>
                <a:latin typeface="+mn-lt"/>
                <a:ea typeface="+mn-ea"/>
                <a:cs typeface="+mn-cs"/>
              </a:rPr>
              <a:t>Karl Jankowski:</a:t>
            </a:r>
          </a:p>
          <a:p>
            <a:r>
              <a:rPr lang="en-US" sz="1200" kern="1200" dirty="0">
                <a:solidFill>
                  <a:schemeClr val="tx1"/>
                </a:solidFill>
                <a:effectLst/>
                <a:latin typeface="+mn-lt"/>
                <a:ea typeface="+mn-ea"/>
                <a:cs typeface="+mn-cs"/>
              </a:rPr>
              <a:t>And I went through several other key phrases. What I did find was that in those situations more than half were useful, which I thought that was kind of interesting, and I ultimately arrived at network assessment, which had none, it just had absolutely nothing. It was all canned photos, 28 images of absolute rubbish. And in an effort to sort of shun these biases, I was kind of stuck affirming them, because it just kind of told me that just from this cursory risk assessment eval thing that I was doing against this product and vendor, it was just telling me that the claims weren't adding up to perhaps. Perhaps the claims were not really aligned with reality.</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9</a:t>
            </a:fld>
            <a:endParaRPr lang="en-US"/>
          </a:p>
        </p:txBody>
      </p:sp>
    </p:spTree>
    <p:extLst>
      <p:ext uri="{BB962C8B-B14F-4D97-AF65-F5344CB8AC3E}">
        <p14:creationId xmlns:p14="http://schemas.microsoft.com/office/powerpoint/2010/main" val="1693321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then I stepped back and said, "Well, what is an IT assessment?" And the truth is it's like saying cloud, it doesn't really mean anything. And I, again, turned to my Google image search, trying to find something that would make sense to me in my head. And there was many options, but I settled on this one. I don't know who made this graphic, I unfortunately lost the attribution in the process. And it's ugly, but I think it really kind of drills in the point, and that is an IT assessment is just many things, it can tack on a lot of stuff. So when you're promising an IT assessment tool that closes deals, that's sort of kitchen-sinking it, I would say that you're probably being either very superficial or very broad, and either one of those is... You're probably being very superficial and very broad, and it's probably not what a company ought to be doing, especially one that might be limited in time and resources.</a:t>
            </a:r>
          </a:p>
          <a:p>
            <a:endParaRPr lang="en-US" dirty="0"/>
          </a:p>
        </p:txBody>
      </p:sp>
      <p:sp>
        <p:nvSpPr>
          <p:cNvPr id="4" name="Slide Number Placeholder 3"/>
          <p:cNvSpPr>
            <a:spLocks noGrp="1"/>
          </p:cNvSpPr>
          <p:nvPr>
            <p:ph type="sldNum" sz="quarter" idx="5"/>
          </p:nvPr>
        </p:nvSpPr>
        <p:spPr/>
        <p:txBody>
          <a:bodyPr/>
          <a:lstStyle/>
          <a:p>
            <a:fld id="{E8C7E75F-66A3-8F43-9759-44554EBADD30}" type="slidenum">
              <a:rPr lang="en-US" smtClean="0"/>
              <a:t>10</a:t>
            </a:fld>
            <a:endParaRPr lang="en-US"/>
          </a:p>
        </p:txBody>
      </p:sp>
    </p:spTree>
    <p:extLst>
      <p:ext uri="{BB962C8B-B14F-4D97-AF65-F5344CB8AC3E}">
        <p14:creationId xmlns:p14="http://schemas.microsoft.com/office/powerpoint/2010/main" val="3877623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22400-1F75-E647-AECD-06C309972C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78CEAF-BC32-9748-9F3C-9A7C6E140E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FE0919-4AB1-D648-B14D-12240FD40DDA}"/>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B2DA1FBE-F6EB-6745-A754-59DCAD1156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641CBC-F6B3-B04A-A0E4-D97A8B975C3B}"/>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2694325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E79CD-949D-4C4E-84E7-BBA6E135D6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F8CA9C-0391-8145-9418-256D0E56F4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15CCF7-F432-B54D-9C89-157AA3E98830}"/>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726E371A-8640-4044-984A-D604E524D6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CF6869-0971-A249-B915-88B80044BEAA}"/>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825896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08CD98-F758-4442-9E24-41491DAC78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C72B49-2FB5-2B4A-8DB4-1FF415237C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AC2B52-0F73-EE40-AE91-FA6E43447984}"/>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5F616D8A-C349-E048-BD37-B3AFF3FF8B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A6CDD7-06FD-824D-9BEF-2E2C6E73BBE1}"/>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3650938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E41E-908F-864E-8BA9-BAB8E5CD8A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D46426-F53C-9640-9F1D-FC033F82DB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D6C109-F477-2B46-B0E5-FFF2E2DE95B1}"/>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1A6FB660-16EF-9F47-A0F3-45FE10E5A4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95B1D2-FAFD-7746-8BBC-5C3CE901D378}"/>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2736308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88075-E55A-DD48-BCFD-ABA197C901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179674-08B2-7A4A-885A-6991BF1511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D250CE-4893-7140-B11E-CA3EE283E411}"/>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DEC11C95-78D4-3F48-BFF1-87F20FC9F4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9389A4-F65E-374E-B0B2-20B220FA7D52}"/>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808455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688DE-0F13-C947-952E-1344DA1BE0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AE5ECF-E821-1247-BAF3-5B803DEEC3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EABE9-417E-4440-ABE7-AF5D485C47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8B75A5-2F05-294F-A921-DAA50B1CA933}"/>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6" name="Footer Placeholder 5">
            <a:extLst>
              <a:ext uri="{FF2B5EF4-FFF2-40B4-BE49-F238E27FC236}">
                <a16:creationId xmlns:a16="http://schemas.microsoft.com/office/drawing/2014/main" id="{630EB9EB-5AD7-2047-93E0-3431D66CD1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CAE30F-8C37-0540-A23A-9ECDBB5B681E}"/>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1740384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D75BE-6D23-F94D-B6F4-0D92A6DF92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5876C5-1DE5-B445-9C41-0C61104E61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7C764F-7458-7C45-A7C4-1116A4FAEE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2C0C7B-1178-B245-8E91-B1F250079E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B30425-E25C-F74F-810C-73D5C9D818F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94FD2D-BE22-FA49-9511-A836C86C05C6}"/>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8" name="Footer Placeholder 7">
            <a:extLst>
              <a:ext uri="{FF2B5EF4-FFF2-40B4-BE49-F238E27FC236}">
                <a16:creationId xmlns:a16="http://schemas.microsoft.com/office/drawing/2014/main" id="{14C8AEDD-6E61-904F-9A8C-CD2F6C3096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9E38D0D-A53D-AD48-A096-249D8403E6D7}"/>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3863383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51088-D5A7-E24B-BA21-319AECD1C9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697A46-E6EE-834E-9158-110D61E47049}"/>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4" name="Footer Placeholder 3">
            <a:extLst>
              <a:ext uri="{FF2B5EF4-FFF2-40B4-BE49-F238E27FC236}">
                <a16:creationId xmlns:a16="http://schemas.microsoft.com/office/drawing/2014/main" id="{6BD93D15-4167-2B46-B9F3-F3098468B9C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4D9C319-E341-7243-A390-C599F86DFF56}"/>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381083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078958-3944-F84A-B56D-13D0C57CB9BC}"/>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3" name="Footer Placeholder 2">
            <a:extLst>
              <a:ext uri="{FF2B5EF4-FFF2-40B4-BE49-F238E27FC236}">
                <a16:creationId xmlns:a16="http://schemas.microsoft.com/office/drawing/2014/main" id="{B9592764-6FB5-654E-A221-4E88FD5DB6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285A82F-A122-6E42-9C19-0A2D8D9488E7}"/>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427477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53429-5E4D-1248-90BD-70F17965F3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D3E096-CB2B-D345-BEBA-438FA24D38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BE4B340-0B5B-BB48-88D2-B08E07669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75808C-09AC-E64E-B57B-9F509668DD19}"/>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6" name="Footer Placeholder 5">
            <a:extLst>
              <a:ext uri="{FF2B5EF4-FFF2-40B4-BE49-F238E27FC236}">
                <a16:creationId xmlns:a16="http://schemas.microsoft.com/office/drawing/2014/main" id="{A8476099-9AB6-1545-A946-59FA2E7125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B7E42C-F31E-D54D-984D-4914CD69EC83}"/>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825596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163B6-2E33-7B4F-B8F8-194A94A304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B16305-0119-014C-B8A0-294538C111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0A5F04-34E6-6F43-9FCF-C2B5B18A75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3B10E2-B423-F04D-BF0B-4C0F2A168005}"/>
              </a:ext>
            </a:extLst>
          </p:cNvPr>
          <p:cNvSpPr>
            <a:spLocks noGrp="1"/>
          </p:cNvSpPr>
          <p:nvPr>
            <p:ph type="dt" sz="half" idx="10"/>
          </p:nvPr>
        </p:nvSpPr>
        <p:spPr/>
        <p:txBody>
          <a:bodyPr/>
          <a:lstStyle/>
          <a:p>
            <a:fld id="{D0511AF1-2749-C24C-AB2F-922426026CA4}" type="datetimeFigureOut">
              <a:rPr lang="en-US" smtClean="0"/>
              <a:t>11/8/21</a:t>
            </a:fld>
            <a:endParaRPr lang="en-US"/>
          </a:p>
        </p:txBody>
      </p:sp>
      <p:sp>
        <p:nvSpPr>
          <p:cNvPr id="6" name="Footer Placeholder 5">
            <a:extLst>
              <a:ext uri="{FF2B5EF4-FFF2-40B4-BE49-F238E27FC236}">
                <a16:creationId xmlns:a16="http://schemas.microsoft.com/office/drawing/2014/main" id="{328C85BE-DAA8-6741-964F-7DF2847795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DF2A7F-3B3A-CA49-A01B-136C89F00893}"/>
              </a:ext>
            </a:extLst>
          </p:cNvPr>
          <p:cNvSpPr>
            <a:spLocks noGrp="1"/>
          </p:cNvSpPr>
          <p:nvPr>
            <p:ph type="sldNum" sz="quarter" idx="12"/>
          </p:nvPr>
        </p:nvSpPr>
        <p:spPr/>
        <p:txBody>
          <a:bodyPr/>
          <a:lstStyle/>
          <a:p>
            <a:fld id="{344F9C3F-5A9B-E841-9275-344394992014}" type="slidenum">
              <a:rPr lang="en-US" smtClean="0"/>
              <a:t>‹#›</a:t>
            </a:fld>
            <a:endParaRPr lang="en-US"/>
          </a:p>
        </p:txBody>
      </p:sp>
    </p:spTree>
    <p:extLst>
      <p:ext uri="{BB962C8B-B14F-4D97-AF65-F5344CB8AC3E}">
        <p14:creationId xmlns:p14="http://schemas.microsoft.com/office/powerpoint/2010/main" val="954297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8D43FC-2B82-8747-8033-0C2E509511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4FDB20-DAE6-1243-A3A2-008A88F876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73A6AB-39FB-8446-A30A-9C65F9BDD8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511AF1-2749-C24C-AB2F-922426026CA4}" type="datetimeFigureOut">
              <a:rPr lang="en-US" smtClean="0"/>
              <a:t>11/8/21</a:t>
            </a:fld>
            <a:endParaRPr lang="en-US"/>
          </a:p>
        </p:txBody>
      </p:sp>
      <p:sp>
        <p:nvSpPr>
          <p:cNvPr id="5" name="Footer Placeholder 4">
            <a:extLst>
              <a:ext uri="{FF2B5EF4-FFF2-40B4-BE49-F238E27FC236}">
                <a16:creationId xmlns:a16="http://schemas.microsoft.com/office/drawing/2014/main" id="{03FE62B0-A651-D445-847D-F9A6DA2DC1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165112-962E-5240-9A12-BE7CD902A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4F9C3F-5A9B-E841-9275-344394992014}" type="slidenum">
              <a:rPr lang="en-US" smtClean="0"/>
              <a:t>‹#›</a:t>
            </a:fld>
            <a:endParaRPr lang="en-US"/>
          </a:p>
        </p:txBody>
      </p:sp>
    </p:spTree>
    <p:extLst>
      <p:ext uri="{BB962C8B-B14F-4D97-AF65-F5344CB8AC3E}">
        <p14:creationId xmlns:p14="http://schemas.microsoft.com/office/powerpoint/2010/main" val="801651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2.jpeg"/><Relationship Id="rId7" Type="http://schemas.openxmlformats.org/officeDocument/2006/relationships/diagramColors" Target="../diagrams/colors4.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6.jpeg"/><Relationship Id="rId7" Type="http://schemas.openxmlformats.org/officeDocument/2006/relationships/diagramColors" Target="../diagrams/colors5.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23.png"/><Relationship Id="rId11" Type="http://schemas.openxmlformats.org/officeDocument/2006/relationships/image" Target="../media/image15.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tiff"/></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jpeg"/><Relationship Id="rId7" Type="http://schemas.openxmlformats.org/officeDocument/2006/relationships/diagramColors" Target="../diagrams/colors6.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41.jpeg"/><Relationship Id="rId7" Type="http://schemas.openxmlformats.org/officeDocument/2006/relationships/diagramColors" Target="../diagrams/colors7.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7.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42.jpeg"/><Relationship Id="rId7" Type="http://schemas.openxmlformats.org/officeDocument/2006/relationships/diagramColors" Target="../diagrams/colors8.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8.xml.rels><?xml version="1.0" encoding="UTF-8" standalone="yes"?>
<Relationships xmlns="http://schemas.openxmlformats.org/package/2006/relationships"><Relationship Id="rId8" Type="http://schemas.openxmlformats.org/officeDocument/2006/relationships/image" Target="../media/image26.tiff"/><Relationship Id="rId3" Type="http://schemas.openxmlformats.org/officeDocument/2006/relationships/image" Target="../media/image58.tiff"/><Relationship Id="rId7" Type="http://schemas.openxmlformats.org/officeDocument/2006/relationships/image" Target="../media/image15.png"/><Relationship Id="rId2" Type="http://schemas.openxmlformats.org/officeDocument/2006/relationships/image" Target="../media/image57.png"/><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60.png"/><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A3C47C2-33A2-44B2-BEAB-FEB679075C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3324"/>
            <a:ext cx="12192000" cy="686132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3">
            <a:extLst>
              <a:ext uri="{FF2B5EF4-FFF2-40B4-BE49-F238E27FC236}">
                <a16:creationId xmlns:a16="http://schemas.microsoft.com/office/drawing/2014/main" id="{AD182BA8-54AD-4D9F-8264-B0FA8BB47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16">
            <a:extLst>
              <a:ext uri="{FF2B5EF4-FFF2-40B4-BE49-F238E27FC236}">
                <a16:creationId xmlns:a16="http://schemas.microsoft.com/office/drawing/2014/main" id="{4ED83379-0499-45E1-AB78-6AA230F96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8342672-CF65-CE40-90F3-E7616D97AA2B}"/>
              </a:ext>
            </a:extLst>
          </p:cNvPr>
          <p:cNvSpPr>
            <a:spLocks noGrp="1"/>
          </p:cNvSpPr>
          <p:nvPr>
            <p:ph type="ctrTitle"/>
          </p:nvPr>
        </p:nvSpPr>
        <p:spPr>
          <a:xfrm>
            <a:off x="804672" y="962246"/>
            <a:ext cx="6437700" cy="2611967"/>
          </a:xfrm>
        </p:spPr>
        <p:txBody>
          <a:bodyPr vert="horz" lIns="91440" tIns="45720" rIns="91440" bIns="45720" rtlCol="0" anchor="b">
            <a:normAutofit/>
          </a:bodyPr>
          <a:lstStyle/>
          <a:p>
            <a:pPr algn="l"/>
            <a:r>
              <a:rPr lang="en-US" sz="5400" kern="1200">
                <a:latin typeface="+mj-lt"/>
                <a:ea typeface="+mj-ea"/>
                <a:cs typeface="+mj-cs"/>
              </a:rPr>
              <a:t>Network Assessments: Cybersecurity, Quackery, and Fraud.</a:t>
            </a:r>
          </a:p>
        </p:txBody>
      </p:sp>
      <p:sp>
        <p:nvSpPr>
          <p:cNvPr id="3" name="Subtitle 2">
            <a:extLst>
              <a:ext uri="{FF2B5EF4-FFF2-40B4-BE49-F238E27FC236}">
                <a16:creationId xmlns:a16="http://schemas.microsoft.com/office/drawing/2014/main" id="{1CEF7A0B-820A-9448-92C1-65A712568C2A}"/>
              </a:ext>
            </a:extLst>
          </p:cNvPr>
          <p:cNvSpPr>
            <a:spLocks noGrp="1"/>
          </p:cNvSpPr>
          <p:nvPr>
            <p:ph type="subTitle" idx="1"/>
          </p:nvPr>
        </p:nvSpPr>
        <p:spPr>
          <a:xfrm>
            <a:off x="804672" y="3719618"/>
            <a:ext cx="4167376" cy="1155525"/>
          </a:xfrm>
        </p:spPr>
        <p:txBody>
          <a:bodyPr vert="horz" lIns="91440" tIns="45720" rIns="91440" bIns="45720" rtlCol="0" anchor="t">
            <a:normAutofit/>
          </a:bodyPr>
          <a:lstStyle/>
          <a:p>
            <a:pPr algn="l"/>
            <a:br>
              <a:rPr lang="en-US" sz="1400"/>
            </a:br>
            <a:br>
              <a:rPr lang="en-US" sz="1400"/>
            </a:br>
            <a:br>
              <a:rPr lang="en-US" sz="1400"/>
            </a:br>
            <a:br>
              <a:rPr lang="en-US" sz="1400"/>
            </a:br>
            <a:r>
              <a:rPr lang="en-US" sz="1400"/>
              <a:t>Karl Jankowski</a:t>
            </a:r>
          </a:p>
        </p:txBody>
      </p:sp>
    </p:spTree>
    <p:extLst>
      <p:ext uri="{BB962C8B-B14F-4D97-AF65-F5344CB8AC3E}">
        <p14:creationId xmlns:p14="http://schemas.microsoft.com/office/powerpoint/2010/main" val="2152766792"/>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diagram&#10;&#10;Description automatically generated">
            <a:extLst>
              <a:ext uri="{FF2B5EF4-FFF2-40B4-BE49-F238E27FC236}">
                <a16:creationId xmlns:a16="http://schemas.microsoft.com/office/drawing/2014/main" id="{38FA7B6F-A575-2942-92B9-3373C65D9EEC}"/>
              </a:ext>
            </a:extLst>
          </p:cNvPr>
          <p:cNvPicPr>
            <a:picLocks noGrp="1" noChangeAspect="1"/>
          </p:cNvPicPr>
          <p:nvPr>
            <p:ph idx="1"/>
          </p:nvPr>
        </p:nvPicPr>
        <p:blipFill>
          <a:blip r:embed="rId3"/>
          <a:stretch>
            <a:fillRect/>
          </a:stretch>
        </p:blipFill>
        <p:spPr>
          <a:xfrm>
            <a:off x="1881720" y="1557262"/>
            <a:ext cx="8428560" cy="3743475"/>
          </a:xfrm>
        </p:spPr>
      </p:pic>
    </p:spTree>
    <p:extLst>
      <p:ext uri="{BB962C8B-B14F-4D97-AF65-F5344CB8AC3E}">
        <p14:creationId xmlns:p14="http://schemas.microsoft.com/office/powerpoint/2010/main" val="2663910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D2E961F1-4A28-4A5F-BBD4-6E400E5E6C7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72357"/>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7F57BEA8-497D-4AA8-8A18-BDCD696B2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8596"/>
            <a:ext cx="12192000" cy="1735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0317937-6048-3343-895E-A8A91AA9F327}"/>
              </a:ext>
            </a:extLst>
          </p:cNvPr>
          <p:cNvSpPr>
            <a:spLocks noGrp="1"/>
          </p:cNvSpPr>
          <p:nvPr>
            <p:ph type="title"/>
          </p:nvPr>
        </p:nvSpPr>
        <p:spPr>
          <a:xfrm>
            <a:off x="526073" y="489439"/>
            <a:ext cx="11139854" cy="930447"/>
          </a:xfrm>
        </p:spPr>
        <p:txBody>
          <a:bodyPr vert="horz" lIns="91440" tIns="45720" rIns="91440" bIns="45720" rtlCol="0" anchor="b">
            <a:normAutofit/>
          </a:bodyPr>
          <a:lstStyle/>
          <a:p>
            <a:pPr algn="ctr"/>
            <a:r>
              <a:rPr lang="en-US" sz="5400" kern="1200">
                <a:solidFill>
                  <a:schemeClr val="bg1"/>
                </a:solidFill>
                <a:latin typeface="+mj-lt"/>
                <a:ea typeface="+mj-ea"/>
                <a:cs typeface="+mj-cs"/>
              </a:rPr>
              <a:t>“What you will need”</a:t>
            </a:r>
          </a:p>
        </p:txBody>
      </p:sp>
      <p:cxnSp>
        <p:nvCxnSpPr>
          <p:cNvPr id="13" name="Straight Connector 12">
            <a:extLst>
              <a:ext uri="{FF2B5EF4-FFF2-40B4-BE49-F238E27FC236}">
                <a16:creationId xmlns:a16="http://schemas.microsoft.com/office/drawing/2014/main" id="{A82415D3-DDE5-4D63-8CB3-23A5EC581B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4400" y="1479733"/>
            <a:ext cx="2743200" cy="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D7193FB-6AE6-4B3B-8F89-56B55DD63B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bwMode="white">
          <a:xfrm>
            <a:off x="0" y="2201402"/>
            <a:ext cx="12188824" cy="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4" name="Content Placeholder 4">
            <a:extLst>
              <a:ext uri="{FF2B5EF4-FFF2-40B4-BE49-F238E27FC236}">
                <a16:creationId xmlns:a16="http://schemas.microsoft.com/office/drawing/2014/main" id="{C7A19B53-EABA-5F4A-A4AC-0C2994A5D7E6}"/>
              </a:ext>
            </a:extLst>
          </p:cNvPr>
          <p:cNvPicPr>
            <a:picLocks noGrp="1" noChangeAspect="1"/>
          </p:cNvPicPr>
          <p:nvPr>
            <p:ph idx="1"/>
          </p:nvPr>
        </p:nvPicPr>
        <p:blipFill>
          <a:blip r:embed="rId3"/>
          <a:stretch>
            <a:fillRect/>
          </a:stretch>
        </p:blipFill>
        <p:spPr>
          <a:xfrm>
            <a:off x="2420689" y="3186424"/>
            <a:ext cx="7702253" cy="1694496"/>
          </a:xfrm>
          <a:prstGeom prst="rect">
            <a:avLst/>
          </a:prstGeom>
        </p:spPr>
      </p:pic>
    </p:spTree>
    <p:extLst>
      <p:ext uri="{BB962C8B-B14F-4D97-AF65-F5344CB8AC3E}">
        <p14:creationId xmlns:p14="http://schemas.microsoft.com/office/powerpoint/2010/main" val="4124895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5" name="Freeform: Shape 6">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8">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FB13917-205F-D148-A1A4-3476A41B2B66}"/>
              </a:ext>
            </a:extLst>
          </p:cNvPr>
          <p:cNvSpPr>
            <a:spLocks noGrp="1"/>
          </p:cNvSpPr>
          <p:nvPr>
            <p:ph type="title"/>
          </p:nvPr>
        </p:nvSpPr>
        <p:spPr>
          <a:xfrm>
            <a:off x="2555631" y="1441938"/>
            <a:ext cx="7080738" cy="3974124"/>
          </a:xfrm>
        </p:spPr>
        <p:txBody>
          <a:bodyPr vert="horz" lIns="91440" tIns="45720" rIns="91440" bIns="45720" rtlCol="0" anchor="ctr">
            <a:normAutofit/>
          </a:bodyPr>
          <a:lstStyle/>
          <a:p>
            <a:pPr algn="ctr"/>
            <a:r>
              <a:rPr lang="en-US" sz="5400">
                <a:solidFill>
                  <a:schemeClr val="bg1">
                    <a:lumMod val="95000"/>
                    <a:lumOff val="5000"/>
                  </a:schemeClr>
                </a:solidFill>
              </a:rPr>
              <a:t>What about the other three?</a:t>
            </a:r>
          </a:p>
        </p:txBody>
      </p:sp>
    </p:spTree>
    <p:extLst>
      <p:ext uri="{BB962C8B-B14F-4D97-AF65-F5344CB8AC3E}">
        <p14:creationId xmlns:p14="http://schemas.microsoft.com/office/powerpoint/2010/main" val="2071994249"/>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537B233-9CDD-4A90-AABB-A8963DEE4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D0525259-8FFD-994A-9DA7-0EE2B0BF4021}"/>
              </a:ext>
            </a:extLst>
          </p:cNvPr>
          <p:cNvSpPr>
            <a:spLocks noGrp="1"/>
          </p:cNvSpPr>
          <p:nvPr>
            <p:ph type="title"/>
          </p:nvPr>
        </p:nvSpPr>
        <p:spPr>
          <a:xfrm>
            <a:off x="8153400" y="818457"/>
            <a:ext cx="3322317" cy="2975876"/>
          </a:xfrm>
        </p:spPr>
        <p:txBody>
          <a:bodyPr vert="horz" lIns="91440" tIns="45720" rIns="91440" bIns="45720" rtlCol="0" anchor="b">
            <a:normAutofit/>
          </a:bodyPr>
          <a:lstStyle/>
          <a:p>
            <a:r>
              <a:rPr lang="en-US" kern="1200">
                <a:solidFill>
                  <a:schemeClr val="tx1"/>
                </a:solidFill>
                <a:latin typeface="+mj-lt"/>
                <a:ea typeface="+mj-ea"/>
                <a:cs typeface="+mj-cs"/>
              </a:rPr>
              <a:t>Assessment Tool.</a:t>
            </a:r>
          </a:p>
        </p:txBody>
      </p:sp>
      <p:pic>
        <p:nvPicPr>
          <p:cNvPr id="4" name="Content Placeholder 3">
            <a:extLst>
              <a:ext uri="{FF2B5EF4-FFF2-40B4-BE49-F238E27FC236}">
                <a16:creationId xmlns:a16="http://schemas.microsoft.com/office/drawing/2014/main" id="{40CF7EAD-0E4A-384D-842B-EC37F36FFEF6}"/>
              </a:ext>
            </a:extLst>
          </p:cNvPr>
          <p:cNvPicPr>
            <a:picLocks noGrp="1" noChangeAspect="1"/>
          </p:cNvPicPr>
          <p:nvPr>
            <p:ph idx="1"/>
          </p:nvPr>
        </p:nvPicPr>
        <p:blipFill>
          <a:blip r:embed="rId3"/>
          <a:stretch>
            <a:fillRect/>
          </a:stretch>
        </p:blipFill>
        <p:spPr>
          <a:xfrm>
            <a:off x="716280" y="1361259"/>
            <a:ext cx="6436548" cy="4135481"/>
          </a:xfrm>
          <a:prstGeom prst="rect">
            <a:avLst/>
          </a:prstGeom>
        </p:spPr>
      </p:pic>
      <p:cxnSp>
        <p:nvCxnSpPr>
          <p:cNvPr id="11" name="Straight Connector 10">
            <a:extLst>
              <a:ext uri="{FF2B5EF4-FFF2-40B4-BE49-F238E27FC236}">
                <a16:creationId xmlns:a16="http://schemas.microsoft.com/office/drawing/2014/main" id="{040575EE-C594-4566-BC00-663004E52A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617861" y="1417320"/>
            <a:ext cx="0" cy="402336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053020"/>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6" name="Rectangle 142">
            <a:extLst>
              <a:ext uri="{FF2B5EF4-FFF2-40B4-BE49-F238E27FC236}">
                <a16:creationId xmlns:a16="http://schemas.microsoft.com/office/drawing/2014/main" id="{99F1FFA9-D672-408C-9220-ADEEC6ABD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DA6D3-1352-FE46-8DE6-F673541336B6}"/>
              </a:ext>
            </a:extLst>
          </p:cNvPr>
          <p:cNvSpPr>
            <a:spLocks noGrp="1"/>
          </p:cNvSpPr>
          <p:nvPr>
            <p:ph type="title"/>
          </p:nvPr>
        </p:nvSpPr>
        <p:spPr>
          <a:xfrm>
            <a:off x="838201" y="365125"/>
            <a:ext cx="3816095" cy="1938076"/>
          </a:xfrm>
        </p:spPr>
        <p:txBody>
          <a:bodyPr vert="horz" lIns="91440" tIns="45720" rIns="91440" bIns="45720" rtlCol="0">
            <a:normAutofit/>
          </a:bodyPr>
          <a:lstStyle/>
          <a:p>
            <a:r>
              <a:rPr lang="en-US"/>
              <a:t>Deliverables.</a:t>
            </a:r>
          </a:p>
        </p:txBody>
      </p:sp>
      <p:sp>
        <p:nvSpPr>
          <p:cNvPr id="1034" name="Content Placeholder 1033">
            <a:extLst>
              <a:ext uri="{FF2B5EF4-FFF2-40B4-BE49-F238E27FC236}">
                <a16:creationId xmlns:a16="http://schemas.microsoft.com/office/drawing/2014/main" id="{04DAFF19-E7FE-43C2-A612-6D1045B6D5E8}"/>
              </a:ext>
            </a:extLst>
          </p:cNvPr>
          <p:cNvSpPr>
            <a:spLocks noGrp="1"/>
          </p:cNvSpPr>
          <p:nvPr>
            <p:ph idx="1"/>
          </p:nvPr>
        </p:nvSpPr>
        <p:spPr>
          <a:xfrm>
            <a:off x="838201" y="2482589"/>
            <a:ext cx="3816096" cy="3694373"/>
          </a:xfrm>
        </p:spPr>
        <p:txBody>
          <a:bodyPr vert="horz" lIns="91440" tIns="45720" rIns="91440" bIns="45720" rtlCol="0">
            <a:normAutofit/>
          </a:bodyPr>
          <a:lstStyle/>
          <a:p>
            <a:pPr marL="0" indent="0">
              <a:buNone/>
            </a:pPr>
            <a:r>
              <a:rPr lang="en-US" sz="2000"/>
              <a:t>Oh no! Is that bad? Of course it’s bad!</a:t>
            </a:r>
          </a:p>
        </p:txBody>
      </p:sp>
      <p:pic>
        <p:nvPicPr>
          <p:cNvPr id="22" name="Picture 6" descr="Season 9 Episode 4. Is there any significance to the order of the numbers  on the scale on this stress meter? : r/IASIP">
            <a:extLst>
              <a:ext uri="{FF2B5EF4-FFF2-40B4-BE49-F238E27FC236}">
                <a16:creationId xmlns:a16="http://schemas.microsoft.com/office/drawing/2014/main" id="{1EA19CEC-CDC4-4945-BEB0-0B91BEC07EF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673" r="-1" b="16735"/>
          <a:stretch/>
        </p:blipFill>
        <p:spPr bwMode="auto">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6321B65-CA66-E94C-B427-2BADD364F5D5}"/>
              </a:ext>
            </a:extLst>
          </p:cNvPr>
          <p:cNvPicPr>
            <a:picLocks noChangeAspect="1"/>
          </p:cNvPicPr>
          <p:nvPr/>
        </p:nvPicPr>
        <p:blipFill>
          <a:blip r:embed="rId4"/>
          <a:stretch>
            <a:fillRect/>
          </a:stretch>
        </p:blipFill>
        <p:spPr>
          <a:xfrm>
            <a:off x="1495168" y="3694368"/>
            <a:ext cx="8649730" cy="3075837"/>
          </a:xfrm>
          <a:prstGeom prst="rect">
            <a:avLst/>
          </a:prstGeom>
        </p:spPr>
      </p:pic>
    </p:spTree>
    <p:extLst>
      <p:ext uri="{BB962C8B-B14F-4D97-AF65-F5344CB8AC3E}">
        <p14:creationId xmlns:p14="http://schemas.microsoft.com/office/powerpoint/2010/main" val="2189710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EF085B8-A2C0-4A6F-B663-CCC56F3CD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13">
            <a:extLst>
              <a:ext uri="{FF2B5EF4-FFF2-40B4-BE49-F238E27FC236}">
                <a16:creationId xmlns:a16="http://schemas.microsoft.com/office/drawing/2014/main" id="{2658F6D6-96E0-421A-96D6-3DF404008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11">
            <a:extLst>
              <a:ext uri="{FF2B5EF4-FFF2-40B4-BE49-F238E27FC236}">
                <a16:creationId xmlns:a16="http://schemas.microsoft.com/office/drawing/2014/main" id="{3CF62545-93A0-4FD5-9B48-48DCA794CB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6A32054-44D1-254B-AA20-1980924EE958}"/>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Emotions.</a:t>
            </a:r>
          </a:p>
        </p:txBody>
      </p:sp>
      <p:sp>
        <p:nvSpPr>
          <p:cNvPr id="3" name="Content Placeholder 2">
            <a:extLst>
              <a:ext uri="{FF2B5EF4-FFF2-40B4-BE49-F238E27FC236}">
                <a16:creationId xmlns:a16="http://schemas.microsoft.com/office/drawing/2014/main" id="{661539E8-E528-DB4E-9233-7036C17C9C41}"/>
              </a:ext>
            </a:extLst>
          </p:cNvPr>
          <p:cNvSpPr>
            <a:spLocks noGrp="1"/>
          </p:cNvSpPr>
          <p:nvPr>
            <p:ph idx="1"/>
          </p:nvPr>
        </p:nvSpPr>
        <p:spPr>
          <a:xfrm>
            <a:off x="1790700" y="2015424"/>
            <a:ext cx="5096934" cy="4166130"/>
          </a:xfrm>
        </p:spPr>
        <p:txBody>
          <a:bodyPr vert="horz" lIns="91440" tIns="45720" rIns="91440" bIns="45720" rtlCol="0">
            <a:normAutofit/>
          </a:bodyPr>
          <a:lstStyle/>
          <a:p>
            <a:pPr marL="0"/>
            <a:r>
              <a:rPr lang="en-US" sz="2000" b="1" dirty="0"/>
              <a:t>Cyber</a:t>
            </a:r>
            <a:r>
              <a:rPr lang="en-US" sz="2000" b="1" i="1" dirty="0"/>
              <a:t>security</a:t>
            </a:r>
            <a:r>
              <a:rPr lang="en-US" sz="2000" dirty="0"/>
              <a:t> </a:t>
            </a:r>
          </a:p>
          <a:p>
            <a:pPr lvl="1"/>
            <a:r>
              <a:rPr lang="en-US" sz="2000" dirty="0"/>
              <a:t>Curiosity</a:t>
            </a:r>
          </a:p>
          <a:p>
            <a:pPr lvl="1"/>
            <a:r>
              <a:rPr lang="en-US" sz="2000" dirty="0"/>
              <a:t>Fear</a:t>
            </a:r>
          </a:p>
          <a:p>
            <a:pPr lvl="1"/>
            <a:r>
              <a:rPr lang="en-US" sz="2000" dirty="0"/>
              <a:t>Urgency</a:t>
            </a:r>
          </a:p>
          <a:p>
            <a:pPr lvl="1"/>
            <a:r>
              <a:rPr lang="en-US" sz="2000" dirty="0"/>
              <a:t>Helpfulness</a:t>
            </a:r>
          </a:p>
          <a:p>
            <a:pPr lvl="1"/>
            <a:endParaRPr lang="en-US" sz="2000" dirty="0"/>
          </a:p>
        </p:txBody>
      </p:sp>
      <p:sp>
        <p:nvSpPr>
          <p:cNvPr id="5" name="Content Placeholder 2">
            <a:extLst>
              <a:ext uri="{FF2B5EF4-FFF2-40B4-BE49-F238E27FC236}">
                <a16:creationId xmlns:a16="http://schemas.microsoft.com/office/drawing/2014/main" id="{5E1814AF-D4F2-5444-BB82-7DF3D8F359EF}"/>
              </a:ext>
            </a:extLst>
          </p:cNvPr>
          <p:cNvSpPr txBox="1">
            <a:spLocks/>
          </p:cNvSpPr>
          <p:nvPr/>
        </p:nvSpPr>
        <p:spPr>
          <a:xfrm>
            <a:off x="5135610" y="2010833"/>
            <a:ext cx="5096933" cy="4166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2000" b="1" dirty="0"/>
              <a:t>Cyber</a:t>
            </a:r>
            <a:r>
              <a:rPr lang="en-US" sz="2000" b="1" i="1" dirty="0"/>
              <a:t>crime</a:t>
            </a:r>
          </a:p>
          <a:p>
            <a:pPr lvl="1"/>
            <a:r>
              <a:rPr lang="en-US" sz="2000" dirty="0"/>
              <a:t>Curiosity </a:t>
            </a:r>
          </a:p>
          <a:p>
            <a:pPr lvl="1"/>
            <a:r>
              <a:rPr lang="en-US" sz="2000" dirty="0"/>
              <a:t>Fear</a:t>
            </a:r>
          </a:p>
          <a:p>
            <a:pPr lvl="1"/>
            <a:r>
              <a:rPr lang="en-US" sz="2000" dirty="0"/>
              <a:t>Urgency</a:t>
            </a:r>
          </a:p>
          <a:p>
            <a:pPr lvl="1"/>
            <a:r>
              <a:rPr lang="en-US" sz="2000" dirty="0"/>
              <a:t>Helpfulness</a:t>
            </a:r>
          </a:p>
          <a:p>
            <a:pPr lvl="1"/>
            <a:r>
              <a:rPr lang="en-US" sz="2000" dirty="0"/>
              <a:t>Greed</a:t>
            </a:r>
          </a:p>
        </p:txBody>
      </p:sp>
    </p:spTree>
    <p:extLst>
      <p:ext uri="{BB962C8B-B14F-4D97-AF65-F5344CB8AC3E}">
        <p14:creationId xmlns:p14="http://schemas.microsoft.com/office/powerpoint/2010/main" val="604459860"/>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AC1A35A-9277-624A-A942-41BFC01FA0A2}"/>
              </a:ext>
            </a:extLst>
          </p:cNvPr>
          <p:cNvSpPr>
            <a:spLocks noGrp="1"/>
          </p:cNvSpPr>
          <p:nvPr>
            <p:ph type="title"/>
          </p:nvPr>
        </p:nvSpPr>
        <p:spPr>
          <a:xfrm>
            <a:off x="838200" y="963877"/>
            <a:ext cx="3494362" cy="4930246"/>
          </a:xfrm>
        </p:spPr>
        <p:txBody>
          <a:bodyPr>
            <a:normAutofit/>
          </a:bodyPr>
          <a:lstStyle/>
          <a:p>
            <a:pPr algn="r"/>
            <a:r>
              <a:rPr lang="en-US" dirty="0"/>
              <a:t>What are they?</a:t>
            </a:r>
            <a:endParaRPr lang="en-US"/>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0B347B-FEEA-084E-B6C2-ECDBB0EA0DD3}"/>
              </a:ext>
            </a:extLst>
          </p:cNvPr>
          <p:cNvSpPr>
            <a:spLocks noGrp="1"/>
          </p:cNvSpPr>
          <p:nvPr>
            <p:ph idx="1"/>
          </p:nvPr>
        </p:nvSpPr>
        <p:spPr>
          <a:xfrm>
            <a:off x="4976031" y="963877"/>
            <a:ext cx="6377769" cy="4930246"/>
          </a:xfrm>
        </p:spPr>
        <p:txBody>
          <a:bodyPr anchor="ctr">
            <a:normAutofit/>
          </a:bodyPr>
          <a:lstStyle/>
          <a:p>
            <a:pPr marL="0" indent="0">
              <a:buNone/>
            </a:pPr>
            <a:r>
              <a:rPr lang="en-US" sz="2400" dirty="0"/>
              <a:t>Network/IT assessments can be equivalent to taking something potentially beneficial, like threat intelligence, deconstructing it to useful parts, and then attempting to pass off those parts as a solution. </a:t>
            </a:r>
          </a:p>
        </p:txBody>
      </p:sp>
    </p:spTree>
    <p:extLst>
      <p:ext uri="{BB962C8B-B14F-4D97-AF65-F5344CB8AC3E}">
        <p14:creationId xmlns:p14="http://schemas.microsoft.com/office/powerpoint/2010/main" val="4127196675"/>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A3C47C2-33A2-44B2-BEAB-FEB679075C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3324"/>
            <a:ext cx="12192000" cy="686132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3">
            <a:extLst>
              <a:ext uri="{FF2B5EF4-FFF2-40B4-BE49-F238E27FC236}">
                <a16:creationId xmlns:a16="http://schemas.microsoft.com/office/drawing/2014/main" id="{AD182BA8-54AD-4D9F-8264-B0FA8BB47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16">
            <a:extLst>
              <a:ext uri="{FF2B5EF4-FFF2-40B4-BE49-F238E27FC236}">
                <a16:creationId xmlns:a16="http://schemas.microsoft.com/office/drawing/2014/main" id="{4ED83379-0499-45E1-AB78-6AA230F96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13375E1-35C6-9444-BF15-BEBDED13E6F5}"/>
              </a:ext>
            </a:extLst>
          </p:cNvPr>
          <p:cNvSpPr>
            <a:spLocks noGrp="1"/>
          </p:cNvSpPr>
          <p:nvPr>
            <p:ph type="title"/>
          </p:nvPr>
        </p:nvSpPr>
        <p:spPr>
          <a:xfrm>
            <a:off x="804672" y="962246"/>
            <a:ext cx="6437700" cy="2611967"/>
          </a:xfrm>
        </p:spPr>
        <p:txBody>
          <a:bodyPr vert="horz" lIns="91440" tIns="45720" rIns="91440" bIns="45720" rtlCol="0" anchor="b">
            <a:normAutofit/>
          </a:bodyPr>
          <a:lstStyle/>
          <a:p>
            <a:r>
              <a:rPr lang="en-US" sz="5400" kern="1200">
                <a:solidFill>
                  <a:schemeClr val="tx1"/>
                </a:solidFill>
                <a:latin typeface="+mj-lt"/>
                <a:ea typeface="+mj-ea"/>
                <a:cs typeface="+mj-cs"/>
              </a:rPr>
              <a:t>The Performance…</a:t>
            </a:r>
          </a:p>
        </p:txBody>
      </p:sp>
      <p:sp>
        <p:nvSpPr>
          <p:cNvPr id="4" name="Text Placeholder 3">
            <a:extLst>
              <a:ext uri="{FF2B5EF4-FFF2-40B4-BE49-F238E27FC236}">
                <a16:creationId xmlns:a16="http://schemas.microsoft.com/office/drawing/2014/main" id="{C8BEF3B4-7C99-2C44-9534-FA456DEE4411}"/>
              </a:ext>
            </a:extLst>
          </p:cNvPr>
          <p:cNvSpPr>
            <a:spLocks noGrp="1"/>
          </p:cNvSpPr>
          <p:nvPr>
            <p:ph type="body" idx="1"/>
          </p:nvPr>
        </p:nvSpPr>
        <p:spPr>
          <a:xfrm>
            <a:off x="804672" y="3719618"/>
            <a:ext cx="4167376" cy="1155525"/>
          </a:xfrm>
        </p:spPr>
        <p:txBody>
          <a:bodyPr vert="horz" lIns="91440" tIns="45720" rIns="91440" bIns="45720" rtlCol="0" anchor="t">
            <a:normAutofit/>
          </a:bodyPr>
          <a:lstStyle/>
          <a:p>
            <a:r>
              <a:rPr lang="en-US" sz="1900" kern="1200">
                <a:solidFill>
                  <a:schemeClr val="tx1"/>
                </a:solidFill>
                <a:latin typeface="+mn-lt"/>
                <a:ea typeface="+mn-ea"/>
                <a:cs typeface="+mn-cs"/>
              </a:rPr>
              <a:t>Assessments must assess policies and controls, which will inform how to manage vulnerabilities, configurations, etc.</a:t>
            </a:r>
          </a:p>
        </p:txBody>
      </p:sp>
    </p:spTree>
    <p:extLst>
      <p:ext uri="{BB962C8B-B14F-4D97-AF65-F5344CB8AC3E}">
        <p14:creationId xmlns:p14="http://schemas.microsoft.com/office/powerpoint/2010/main" val="2009890364"/>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FA33FF-088D-4F16-95A2-2C64D353D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376EFB1-01CF-419F-ABF1-2AF02BBFC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709160" cy="6858000"/>
          </a:xfrm>
          <a:prstGeom prst="rect">
            <a:avLst/>
          </a:prstGeom>
          <a:solidFill>
            <a:schemeClr val="tx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FF9DEA15-78BD-4750-AA18-B9F28A6D5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84331"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6AB6A39-EE42-5942-93E9-F112B5D46E1F}"/>
              </a:ext>
            </a:extLst>
          </p:cNvPr>
          <p:cNvSpPr>
            <a:spLocks noGrp="1"/>
          </p:cNvSpPr>
          <p:nvPr>
            <p:ph type="title"/>
          </p:nvPr>
        </p:nvSpPr>
        <p:spPr>
          <a:xfrm>
            <a:off x="804672" y="640080"/>
            <a:ext cx="3282696" cy="5257800"/>
          </a:xfrm>
        </p:spPr>
        <p:txBody>
          <a:bodyPr>
            <a:normAutofit/>
          </a:bodyPr>
          <a:lstStyle/>
          <a:p>
            <a:r>
              <a:rPr lang="en-US" dirty="0">
                <a:solidFill>
                  <a:schemeClr val="bg1"/>
                </a:solidFill>
              </a:rPr>
              <a:t>Key Questions to Answer:</a:t>
            </a:r>
          </a:p>
        </p:txBody>
      </p:sp>
      <p:sp>
        <p:nvSpPr>
          <p:cNvPr id="3" name="Content Placeholder 2">
            <a:extLst>
              <a:ext uri="{FF2B5EF4-FFF2-40B4-BE49-F238E27FC236}">
                <a16:creationId xmlns:a16="http://schemas.microsoft.com/office/drawing/2014/main" id="{A47B0996-0F76-2848-B520-C7BAC9CAC448}"/>
              </a:ext>
            </a:extLst>
          </p:cNvPr>
          <p:cNvSpPr>
            <a:spLocks noGrp="1"/>
          </p:cNvSpPr>
          <p:nvPr>
            <p:ph idx="1"/>
          </p:nvPr>
        </p:nvSpPr>
        <p:spPr>
          <a:xfrm>
            <a:off x="5358384" y="640081"/>
            <a:ext cx="6024654" cy="5257800"/>
          </a:xfrm>
        </p:spPr>
        <p:txBody>
          <a:bodyPr anchor="ctr">
            <a:normAutofit/>
          </a:bodyPr>
          <a:lstStyle/>
          <a:p>
            <a:r>
              <a:rPr lang="en-US" sz="2400" dirty="0"/>
              <a:t>What is a good level of cyber security?</a:t>
            </a:r>
          </a:p>
          <a:p>
            <a:r>
              <a:rPr lang="en-US" sz="2400" dirty="0"/>
              <a:t>How do you decide what needs to be done?</a:t>
            </a:r>
          </a:p>
          <a:p>
            <a:r>
              <a:rPr lang="en-US" sz="2400" dirty="0"/>
              <a:t>Where do certifications fit in?</a:t>
            </a:r>
          </a:p>
        </p:txBody>
      </p:sp>
    </p:spTree>
    <p:extLst>
      <p:ext uri="{BB962C8B-B14F-4D97-AF65-F5344CB8AC3E}">
        <p14:creationId xmlns:p14="http://schemas.microsoft.com/office/powerpoint/2010/main" val="2713107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FA33FF-088D-4F16-95A2-2C64D353D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376EFB1-01CF-419F-ABF1-2AF02BBFC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709160" cy="6858000"/>
          </a:xfrm>
          <a:prstGeom prst="rect">
            <a:avLst/>
          </a:prstGeom>
          <a:solidFill>
            <a:schemeClr val="tx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FF9DEA15-78BD-4750-AA18-B9F28A6D5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284331"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9D3B8A-F7C4-A14B-A2C9-9A1AD231B355}"/>
              </a:ext>
            </a:extLst>
          </p:cNvPr>
          <p:cNvSpPr>
            <a:spLocks noGrp="1"/>
          </p:cNvSpPr>
          <p:nvPr>
            <p:ph type="title"/>
          </p:nvPr>
        </p:nvSpPr>
        <p:spPr>
          <a:xfrm>
            <a:off x="804672" y="640080"/>
            <a:ext cx="3282696" cy="5257800"/>
          </a:xfrm>
        </p:spPr>
        <p:txBody>
          <a:bodyPr vert="horz" lIns="91440" tIns="45720" rIns="91440" bIns="45720" rtlCol="0" anchor="ctr">
            <a:normAutofit/>
          </a:bodyPr>
          <a:lstStyle/>
          <a:p>
            <a:r>
              <a:rPr lang="en-US" kern="1200" dirty="0">
                <a:solidFill>
                  <a:schemeClr val="bg1"/>
                </a:solidFill>
                <a:latin typeface="+mj-lt"/>
                <a:ea typeface="+mj-ea"/>
                <a:cs typeface="+mj-cs"/>
              </a:rPr>
              <a:t>Cyber Security Evaluation </a:t>
            </a:r>
          </a:p>
        </p:txBody>
      </p:sp>
      <p:graphicFrame>
        <p:nvGraphicFramePr>
          <p:cNvPr id="14" name="TextBox 2">
            <a:extLst>
              <a:ext uri="{FF2B5EF4-FFF2-40B4-BE49-F238E27FC236}">
                <a16:creationId xmlns:a16="http://schemas.microsoft.com/office/drawing/2014/main" id="{236263CC-3882-4D9A-905D-E3DA5451CBBF}"/>
              </a:ext>
            </a:extLst>
          </p:cNvPr>
          <p:cNvGraphicFramePr/>
          <p:nvPr>
            <p:extLst>
              <p:ext uri="{D42A27DB-BD31-4B8C-83A1-F6EECF244321}">
                <p14:modId xmlns:p14="http://schemas.microsoft.com/office/powerpoint/2010/main" val="1272003317"/>
              </p:ext>
            </p:extLst>
          </p:nvPr>
        </p:nvGraphicFramePr>
        <p:xfrm>
          <a:off x="5362674" y="653363"/>
          <a:ext cx="6024654" cy="55512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2908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B5FFC52-6F36-4D9D-97E5-30D264A22E78}"/>
              </a:ext>
            </a:extLst>
          </p:cNvPr>
          <p:cNvPicPr>
            <a:picLocks noChangeAspect="1"/>
          </p:cNvPicPr>
          <p:nvPr/>
        </p:nvPicPr>
        <p:blipFill rotWithShape="1">
          <a:blip r:embed="rId3">
            <a:alphaModFix amt="35000"/>
          </a:blip>
          <a:srcRect b="15730"/>
          <a:stretch/>
        </p:blipFill>
        <p:spPr>
          <a:xfrm>
            <a:off x="20" y="6264"/>
            <a:ext cx="12191980" cy="6857999"/>
          </a:xfrm>
          <a:prstGeom prst="rect">
            <a:avLst/>
          </a:prstGeom>
        </p:spPr>
      </p:pic>
      <p:sp>
        <p:nvSpPr>
          <p:cNvPr id="2" name="Title 1">
            <a:extLst>
              <a:ext uri="{FF2B5EF4-FFF2-40B4-BE49-F238E27FC236}">
                <a16:creationId xmlns:a16="http://schemas.microsoft.com/office/drawing/2014/main" id="{5B14DC75-E3C4-454E-9248-8F6302E8ECB4}"/>
              </a:ext>
            </a:extLst>
          </p:cNvPr>
          <p:cNvSpPr>
            <a:spLocks noGrp="1"/>
          </p:cNvSpPr>
          <p:nvPr>
            <p:ph type="title"/>
          </p:nvPr>
        </p:nvSpPr>
        <p:spPr>
          <a:xfrm>
            <a:off x="838201" y="1065862"/>
            <a:ext cx="3313164" cy="4726276"/>
          </a:xfrm>
        </p:spPr>
        <p:txBody>
          <a:bodyPr>
            <a:normAutofit/>
          </a:bodyPr>
          <a:lstStyle/>
          <a:p>
            <a:pPr algn="r"/>
            <a:r>
              <a:rPr lang="en-US" sz="4000">
                <a:solidFill>
                  <a:srgbClr val="FFFFFF"/>
                </a:solidFill>
              </a:rPr>
              <a:t>Intro</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A4C12B93-DB36-483D-8D7F-C4352F7C3104}"/>
              </a:ext>
            </a:extLst>
          </p:cNvPr>
          <p:cNvGraphicFramePr>
            <a:graphicFrameLocks noGrp="1"/>
          </p:cNvGraphicFramePr>
          <p:nvPr>
            <p:ph idx="1"/>
            <p:extLst>
              <p:ext uri="{D42A27DB-BD31-4B8C-83A1-F6EECF244321}">
                <p14:modId xmlns:p14="http://schemas.microsoft.com/office/powerpoint/2010/main" val="2815303596"/>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02975831"/>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68EA1C0-3DD7-4CBA-818B-7A5D40C47851}"/>
              </a:ext>
            </a:extLst>
          </p:cNvPr>
          <p:cNvPicPr>
            <a:picLocks noChangeAspect="1"/>
          </p:cNvPicPr>
          <p:nvPr/>
        </p:nvPicPr>
        <p:blipFill rotWithShape="1">
          <a:blip r:embed="rId3">
            <a:alphaModFix amt="35000"/>
          </a:blip>
          <a:srcRect t="7838" b="7576"/>
          <a:stretch/>
        </p:blipFill>
        <p:spPr>
          <a:xfrm>
            <a:off x="20" y="1"/>
            <a:ext cx="12191980" cy="6857999"/>
          </a:xfrm>
          <a:prstGeom prst="rect">
            <a:avLst/>
          </a:prstGeom>
        </p:spPr>
      </p:pic>
      <p:sp>
        <p:nvSpPr>
          <p:cNvPr id="2" name="Title 1">
            <a:extLst>
              <a:ext uri="{FF2B5EF4-FFF2-40B4-BE49-F238E27FC236}">
                <a16:creationId xmlns:a16="http://schemas.microsoft.com/office/drawing/2014/main" id="{85BDCAE8-B301-F04D-AB33-F40AC797231C}"/>
              </a:ext>
            </a:extLst>
          </p:cNvPr>
          <p:cNvSpPr>
            <a:spLocks noGrp="1"/>
          </p:cNvSpPr>
          <p:nvPr>
            <p:ph type="title"/>
          </p:nvPr>
        </p:nvSpPr>
        <p:spPr>
          <a:xfrm>
            <a:off x="838201" y="1065862"/>
            <a:ext cx="3313164" cy="4726276"/>
          </a:xfrm>
        </p:spPr>
        <p:txBody>
          <a:bodyPr vert="horz" lIns="91440" tIns="45720" rIns="91440" bIns="45720" rtlCol="0" anchor="ctr">
            <a:normAutofit/>
          </a:bodyPr>
          <a:lstStyle/>
          <a:p>
            <a:pPr algn="r"/>
            <a:r>
              <a:rPr lang="en-US" sz="4000">
                <a:solidFill>
                  <a:srgbClr val="FFFFFF"/>
                </a:solidFill>
              </a:rPr>
              <a:t>You will need... A framework.</a:t>
            </a:r>
          </a:p>
        </p:txBody>
      </p:sp>
      <p:cxnSp>
        <p:nvCxnSpPr>
          <p:cNvPr id="14" name="Straight Connector 13">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6" name="Content Placeholder 3">
            <a:extLst>
              <a:ext uri="{FF2B5EF4-FFF2-40B4-BE49-F238E27FC236}">
                <a16:creationId xmlns:a16="http://schemas.microsoft.com/office/drawing/2014/main" id="{C707994F-9C9B-0146-A1E3-6EE7E090D6AA}"/>
              </a:ext>
            </a:extLst>
          </p:cNvPr>
          <p:cNvGraphicFramePr>
            <a:graphicFrameLocks/>
          </p:cNvGraphicFramePr>
          <p:nvPr>
            <p:extLst>
              <p:ext uri="{D42A27DB-BD31-4B8C-83A1-F6EECF244321}">
                <p14:modId xmlns:p14="http://schemas.microsoft.com/office/powerpoint/2010/main" val="823362737"/>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84486255"/>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adlock on computer motherboard">
            <a:extLst>
              <a:ext uri="{FF2B5EF4-FFF2-40B4-BE49-F238E27FC236}">
                <a16:creationId xmlns:a16="http://schemas.microsoft.com/office/drawing/2014/main" id="{75A0E387-FDE1-4168-A465-8561B193D869}"/>
              </a:ext>
            </a:extLst>
          </p:cNvPr>
          <p:cNvPicPr>
            <a:picLocks noChangeAspect="1"/>
          </p:cNvPicPr>
          <p:nvPr/>
        </p:nvPicPr>
        <p:blipFill rotWithShape="1">
          <a:blip r:embed="rId3">
            <a:alphaModFix amt="35000"/>
          </a:blip>
          <a:srcRect b="15730"/>
          <a:stretch/>
        </p:blipFill>
        <p:spPr>
          <a:xfrm>
            <a:off x="20" y="1"/>
            <a:ext cx="12191980" cy="6857999"/>
          </a:xfrm>
          <a:prstGeom prst="rect">
            <a:avLst/>
          </a:prstGeom>
        </p:spPr>
      </p:pic>
      <p:sp>
        <p:nvSpPr>
          <p:cNvPr id="2" name="Title 1">
            <a:extLst>
              <a:ext uri="{FF2B5EF4-FFF2-40B4-BE49-F238E27FC236}">
                <a16:creationId xmlns:a16="http://schemas.microsoft.com/office/drawing/2014/main" id="{509FB0BF-EE27-3942-AB94-C85E19F82029}"/>
              </a:ext>
            </a:extLst>
          </p:cNvPr>
          <p:cNvSpPr>
            <a:spLocks noGrp="1"/>
          </p:cNvSpPr>
          <p:nvPr>
            <p:ph type="title"/>
          </p:nvPr>
        </p:nvSpPr>
        <p:spPr>
          <a:xfrm>
            <a:off x="838201" y="1065862"/>
            <a:ext cx="3313164" cy="4726276"/>
          </a:xfrm>
        </p:spPr>
        <p:txBody>
          <a:bodyPr>
            <a:normAutofit/>
          </a:bodyPr>
          <a:lstStyle/>
          <a:p>
            <a:pPr algn="r"/>
            <a:r>
              <a:rPr lang="en-US" sz="4000">
                <a:solidFill>
                  <a:srgbClr val="FFFFFF"/>
                </a:solidFill>
              </a:rPr>
              <a:t>You will need... Some policies.</a:t>
            </a:r>
          </a:p>
        </p:txBody>
      </p:sp>
      <p:cxnSp>
        <p:nvCxnSpPr>
          <p:cNvPr id="11"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4E1B223-2AF3-D644-BC19-73082B5BDD59}"/>
              </a:ext>
            </a:extLst>
          </p:cNvPr>
          <p:cNvSpPr>
            <a:spLocks noGrp="1"/>
          </p:cNvSpPr>
          <p:nvPr>
            <p:ph idx="1"/>
          </p:nvPr>
        </p:nvSpPr>
        <p:spPr>
          <a:xfrm>
            <a:off x="5155379" y="1065862"/>
            <a:ext cx="5744685" cy="4726276"/>
          </a:xfrm>
        </p:spPr>
        <p:txBody>
          <a:bodyPr anchor="ctr">
            <a:normAutofit/>
          </a:bodyPr>
          <a:lstStyle/>
          <a:p>
            <a:r>
              <a:rPr lang="en-US" sz="2000" dirty="0">
                <a:solidFill>
                  <a:srgbClr val="FFFFFF"/>
                </a:solidFill>
              </a:rPr>
              <a:t>Information Security</a:t>
            </a:r>
          </a:p>
          <a:p>
            <a:r>
              <a:rPr lang="en-US" sz="2000" dirty="0">
                <a:solidFill>
                  <a:srgbClr val="FFFFFF"/>
                </a:solidFill>
              </a:rPr>
              <a:t>Risk Assessment</a:t>
            </a:r>
          </a:p>
          <a:p>
            <a:r>
              <a:rPr lang="en-US" sz="2000" dirty="0">
                <a:solidFill>
                  <a:srgbClr val="FFFFFF"/>
                </a:solidFill>
              </a:rPr>
              <a:t>Incident Management</a:t>
            </a:r>
          </a:p>
          <a:p>
            <a:r>
              <a:rPr lang="en-US" sz="2000" dirty="0">
                <a:solidFill>
                  <a:srgbClr val="FFFFFF"/>
                </a:solidFill>
              </a:rPr>
              <a:t>Access Control</a:t>
            </a:r>
          </a:p>
          <a:p>
            <a:r>
              <a:rPr lang="en-US" sz="2000" dirty="0">
                <a:solidFill>
                  <a:srgbClr val="FFFFFF"/>
                </a:solidFill>
              </a:rPr>
              <a:t>Workstation and Mobile Device</a:t>
            </a:r>
          </a:p>
          <a:p>
            <a:r>
              <a:rPr lang="en-US" sz="2000" dirty="0">
                <a:solidFill>
                  <a:srgbClr val="FFFFFF"/>
                </a:solidFill>
              </a:rPr>
              <a:t>Vendor Management</a:t>
            </a:r>
          </a:p>
          <a:p>
            <a:r>
              <a:rPr lang="en-US" sz="2000" dirty="0">
                <a:solidFill>
                  <a:srgbClr val="FFFFFF"/>
                </a:solidFill>
              </a:rPr>
              <a:t>Change Management</a:t>
            </a:r>
          </a:p>
          <a:p>
            <a:r>
              <a:rPr lang="en-US" sz="2000" dirty="0">
                <a:solidFill>
                  <a:srgbClr val="FFFFFF"/>
                </a:solidFill>
              </a:rPr>
              <a:t>Bring Your Own Device (BYOD)</a:t>
            </a:r>
          </a:p>
          <a:p>
            <a:r>
              <a:rPr lang="en-US" sz="2000" dirty="0">
                <a:solidFill>
                  <a:srgbClr val="FFFFFF"/>
                </a:solidFill>
              </a:rPr>
              <a:t>Mission Critical System Security</a:t>
            </a:r>
          </a:p>
          <a:p>
            <a:r>
              <a:rPr lang="en-US" sz="2000" dirty="0">
                <a:solidFill>
                  <a:srgbClr val="FFFFFF"/>
                </a:solidFill>
              </a:rPr>
              <a:t>Network Security</a:t>
            </a:r>
          </a:p>
        </p:txBody>
      </p:sp>
    </p:spTree>
    <p:extLst>
      <p:ext uri="{BB962C8B-B14F-4D97-AF65-F5344CB8AC3E}">
        <p14:creationId xmlns:p14="http://schemas.microsoft.com/office/powerpoint/2010/main" val="2035595315"/>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49FEB-63D4-4844-B986-C470A7CFD4D0}"/>
              </a:ext>
            </a:extLst>
          </p:cNvPr>
          <p:cNvSpPr>
            <a:spLocks noGrp="1"/>
          </p:cNvSpPr>
          <p:nvPr>
            <p:ph type="title"/>
          </p:nvPr>
        </p:nvSpPr>
        <p:spPr/>
        <p:txBody>
          <a:bodyPr/>
          <a:lstStyle/>
          <a:p>
            <a:r>
              <a:rPr lang="en-US" dirty="0"/>
              <a:t>Policies	</a:t>
            </a:r>
          </a:p>
        </p:txBody>
      </p:sp>
      <p:pic>
        <p:nvPicPr>
          <p:cNvPr id="6" name="Content Placeholder 5">
            <a:extLst>
              <a:ext uri="{FF2B5EF4-FFF2-40B4-BE49-F238E27FC236}">
                <a16:creationId xmlns:a16="http://schemas.microsoft.com/office/drawing/2014/main" id="{AE1239AB-10B8-644B-9763-EFCEA2542677}"/>
              </a:ext>
            </a:extLst>
          </p:cNvPr>
          <p:cNvPicPr>
            <a:picLocks noGrp="1" noChangeAspect="1"/>
          </p:cNvPicPr>
          <p:nvPr>
            <p:ph idx="1"/>
          </p:nvPr>
        </p:nvPicPr>
        <p:blipFill>
          <a:blip r:embed="rId2"/>
          <a:stretch>
            <a:fillRect/>
          </a:stretch>
        </p:blipFill>
        <p:spPr>
          <a:xfrm>
            <a:off x="3353845" y="1825625"/>
            <a:ext cx="5484310" cy="4351338"/>
          </a:xfrm>
          <a:prstGeom prst="rect">
            <a:avLst/>
          </a:prstGeom>
        </p:spPr>
      </p:pic>
      <p:pic>
        <p:nvPicPr>
          <p:cNvPr id="7170" name="Picture 2" descr="SANS Institute SANS Security Awareness Reviews, Ratings, and Features -  Gartner 2021">
            <a:extLst>
              <a:ext uri="{FF2B5EF4-FFF2-40B4-BE49-F238E27FC236}">
                <a16:creationId xmlns:a16="http://schemas.microsoft.com/office/drawing/2014/main" id="{38744DE3-FF7A-8749-9370-56890EFD13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2330" y="-141717"/>
            <a:ext cx="1645508" cy="1645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06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001BA82-CC44-4D83-B3D7-F9F7930636AC}"/>
              </a:ext>
            </a:extLst>
          </p:cNvPr>
          <p:cNvPicPr>
            <a:picLocks noChangeAspect="1"/>
          </p:cNvPicPr>
          <p:nvPr/>
        </p:nvPicPr>
        <p:blipFill rotWithShape="1">
          <a:blip r:embed="rId3">
            <a:alphaModFix amt="35000"/>
          </a:blip>
          <a:srcRect t="1607" b="4643"/>
          <a:stretch/>
        </p:blipFill>
        <p:spPr>
          <a:xfrm>
            <a:off x="20" y="1"/>
            <a:ext cx="12191980" cy="6857999"/>
          </a:xfrm>
          <a:prstGeom prst="rect">
            <a:avLst/>
          </a:prstGeom>
        </p:spPr>
      </p:pic>
      <p:sp>
        <p:nvSpPr>
          <p:cNvPr id="2" name="Title 1">
            <a:extLst>
              <a:ext uri="{FF2B5EF4-FFF2-40B4-BE49-F238E27FC236}">
                <a16:creationId xmlns:a16="http://schemas.microsoft.com/office/drawing/2014/main" id="{92E1875F-859B-1340-B519-FA76912EC879}"/>
              </a:ext>
            </a:extLst>
          </p:cNvPr>
          <p:cNvSpPr>
            <a:spLocks noGrp="1"/>
          </p:cNvSpPr>
          <p:nvPr>
            <p:ph type="title"/>
          </p:nvPr>
        </p:nvSpPr>
        <p:spPr>
          <a:xfrm>
            <a:off x="838201" y="1065862"/>
            <a:ext cx="3313164" cy="4726276"/>
          </a:xfrm>
        </p:spPr>
        <p:txBody>
          <a:bodyPr vert="horz" lIns="91440" tIns="45720" rIns="91440" bIns="45720" rtlCol="0" anchor="ctr">
            <a:normAutofit/>
          </a:bodyPr>
          <a:lstStyle/>
          <a:p>
            <a:pPr algn="r"/>
            <a:r>
              <a:rPr lang="en-US" sz="4000">
                <a:solidFill>
                  <a:srgbClr val="FFFFFF"/>
                </a:solidFill>
              </a:rPr>
              <a:t>You will need.. controls.</a:t>
            </a:r>
          </a:p>
        </p:txBody>
      </p:sp>
      <p:cxnSp>
        <p:nvCxnSpPr>
          <p:cNvPr id="22" name="Straight Connector 2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8" name="Content Placeholder 5">
            <a:extLst>
              <a:ext uri="{FF2B5EF4-FFF2-40B4-BE49-F238E27FC236}">
                <a16:creationId xmlns:a16="http://schemas.microsoft.com/office/drawing/2014/main" id="{0BBFE748-BF48-443F-A288-2AF3A490B907}"/>
              </a:ext>
            </a:extLst>
          </p:cNvPr>
          <p:cNvGraphicFramePr>
            <a:graphicFrameLocks noGrp="1"/>
          </p:cNvGraphicFramePr>
          <p:nvPr>
            <p:ph sz="half" idx="1"/>
            <p:extLst>
              <p:ext uri="{D42A27DB-BD31-4B8C-83A1-F6EECF244321}">
                <p14:modId xmlns:p14="http://schemas.microsoft.com/office/powerpoint/2010/main" val="4159439691"/>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29677994"/>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49FEB-63D4-4844-B986-C470A7CFD4D0}"/>
              </a:ext>
            </a:extLst>
          </p:cNvPr>
          <p:cNvSpPr>
            <a:spLocks noGrp="1"/>
          </p:cNvSpPr>
          <p:nvPr>
            <p:ph type="title"/>
          </p:nvPr>
        </p:nvSpPr>
        <p:spPr/>
        <p:txBody>
          <a:bodyPr/>
          <a:lstStyle/>
          <a:p>
            <a:r>
              <a:rPr lang="en-US" dirty="0"/>
              <a:t>Controls	</a:t>
            </a:r>
          </a:p>
        </p:txBody>
      </p:sp>
      <p:pic>
        <p:nvPicPr>
          <p:cNvPr id="9" name="Picture 8">
            <a:extLst>
              <a:ext uri="{FF2B5EF4-FFF2-40B4-BE49-F238E27FC236}">
                <a16:creationId xmlns:a16="http://schemas.microsoft.com/office/drawing/2014/main" id="{47A36AE2-C664-EE4C-B046-77C54FBD03B4}"/>
              </a:ext>
            </a:extLst>
          </p:cNvPr>
          <p:cNvPicPr>
            <a:picLocks noChangeAspect="1"/>
          </p:cNvPicPr>
          <p:nvPr/>
        </p:nvPicPr>
        <p:blipFill>
          <a:blip r:embed="rId3"/>
          <a:stretch>
            <a:fillRect/>
          </a:stretch>
        </p:blipFill>
        <p:spPr>
          <a:xfrm>
            <a:off x="9467919" y="230188"/>
            <a:ext cx="2578889" cy="849634"/>
          </a:xfrm>
          <a:prstGeom prst="rect">
            <a:avLst/>
          </a:prstGeom>
        </p:spPr>
      </p:pic>
      <p:pic>
        <p:nvPicPr>
          <p:cNvPr id="13" name="Content Placeholder 12">
            <a:extLst>
              <a:ext uri="{FF2B5EF4-FFF2-40B4-BE49-F238E27FC236}">
                <a16:creationId xmlns:a16="http://schemas.microsoft.com/office/drawing/2014/main" id="{244C18BA-9EDF-C94E-A565-08BA905B34CD}"/>
              </a:ext>
            </a:extLst>
          </p:cNvPr>
          <p:cNvPicPr>
            <a:picLocks noGrp="1" noChangeAspect="1"/>
          </p:cNvPicPr>
          <p:nvPr>
            <p:ph idx="1"/>
          </p:nvPr>
        </p:nvPicPr>
        <p:blipFill>
          <a:blip r:embed="rId4"/>
          <a:stretch>
            <a:fillRect/>
          </a:stretch>
        </p:blipFill>
        <p:spPr>
          <a:xfrm>
            <a:off x="2175336" y="1372462"/>
            <a:ext cx="8144706" cy="5675667"/>
          </a:xfrm>
          <a:prstGeom prst="rect">
            <a:avLst/>
          </a:prstGeom>
        </p:spPr>
      </p:pic>
    </p:spTree>
    <p:extLst>
      <p:ext uri="{BB962C8B-B14F-4D97-AF65-F5344CB8AC3E}">
        <p14:creationId xmlns:p14="http://schemas.microsoft.com/office/powerpoint/2010/main" val="3816451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Working space background">
            <a:extLst>
              <a:ext uri="{FF2B5EF4-FFF2-40B4-BE49-F238E27FC236}">
                <a16:creationId xmlns:a16="http://schemas.microsoft.com/office/drawing/2014/main" id="{90B37325-3F2D-4964-AA6D-25B113944E2A}"/>
              </a:ext>
            </a:extLst>
          </p:cNvPr>
          <p:cNvPicPr>
            <a:picLocks noChangeAspect="1"/>
          </p:cNvPicPr>
          <p:nvPr/>
        </p:nvPicPr>
        <p:blipFill rotWithShape="1">
          <a:blip r:embed="rId3">
            <a:alphaModFix amt="35000"/>
          </a:blip>
          <a:srcRect t="5743" b="9987"/>
          <a:stretch/>
        </p:blipFill>
        <p:spPr>
          <a:xfrm>
            <a:off x="20" y="1"/>
            <a:ext cx="12191980" cy="6857999"/>
          </a:xfrm>
          <a:prstGeom prst="rect">
            <a:avLst/>
          </a:prstGeom>
        </p:spPr>
      </p:pic>
      <p:sp>
        <p:nvSpPr>
          <p:cNvPr id="2" name="Title 1">
            <a:extLst>
              <a:ext uri="{FF2B5EF4-FFF2-40B4-BE49-F238E27FC236}">
                <a16:creationId xmlns:a16="http://schemas.microsoft.com/office/drawing/2014/main" id="{AC2B5700-72FF-284E-B224-7CE9472D6ACB}"/>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rPr>
              <a:t>You will need.. Some Tools.</a:t>
            </a:r>
          </a:p>
        </p:txBody>
      </p:sp>
      <p:cxnSp>
        <p:nvCxnSpPr>
          <p:cNvPr id="11"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ECB0C2C-3CE8-654E-BE6D-0ABD47A53A06}"/>
              </a:ext>
            </a:extLst>
          </p:cNvPr>
          <p:cNvSpPr>
            <a:spLocks noGrp="1"/>
          </p:cNvSpPr>
          <p:nvPr>
            <p:ph idx="1"/>
          </p:nvPr>
        </p:nvSpPr>
        <p:spPr>
          <a:xfrm>
            <a:off x="5155379" y="1065862"/>
            <a:ext cx="5744685" cy="4726276"/>
          </a:xfrm>
        </p:spPr>
        <p:txBody>
          <a:bodyPr anchor="ctr">
            <a:normAutofit/>
          </a:bodyPr>
          <a:lstStyle/>
          <a:p>
            <a:r>
              <a:rPr lang="en-US" sz="2000" dirty="0">
                <a:solidFill>
                  <a:srgbClr val="FFFFFF"/>
                </a:solidFill>
              </a:rPr>
              <a:t>Document Everything</a:t>
            </a:r>
          </a:p>
          <a:p>
            <a:r>
              <a:rPr lang="en-US" sz="2000" dirty="0">
                <a:solidFill>
                  <a:srgbClr val="FFFFFF"/>
                </a:solidFill>
              </a:rPr>
              <a:t>Relational Database</a:t>
            </a:r>
          </a:p>
          <a:p>
            <a:r>
              <a:rPr lang="en-US" sz="2000" dirty="0">
                <a:solidFill>
                  <a:srgbClr val="FFFFFF"/>
                </a:solidFill>
              </a:rPr>
              <a:t>One thing to make your life easier.</a:t>
            </a:r>
          </a:p>
        </p:txBody>
      </p:sp>
    </p:spTree>
    <p:extLst>
      <p:ext uri="{BB962C8B-B14F-4D97-AF65-F5344CB8AC3E}">
        <p14:creationId xmlns:p14="http://schemas.microsoft.com/office/powerpoint/2010/main" val="2930747620"/>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35B84E4-678F-364C-A40D-6510FA6066A4}"/>
              </a:ext>
            </a:extLst>
          </p:cNvPr>
          <p:cNvPicPr>
            <a:picLocks noChangeAspect="1"/>
          </p:cNvPicPr>
          <p:nvPr/>
        </p:nvPicPr>
        <p:blipFill>
          <a:blip r:embed="rId3"/>
          <a:stretch>
            <a:fillRect/>
          </a:stretch>
        </p:blipFill>
        <p:spPr>
          <a:xfrm>
            <a:off x="6723454" y="3012381"/>
            <a:ext cx="3703580" cy="1884662"/>
          </a:xfrm>
          <a:prstGeom prst="rect">
            <a:avLst/>
          </a:prstGeom>
        </p:spPr>
      </p:pic>
      <p:sp>
        <p:nvSpPr>
          <p:cNvPr id="18" name="Rectangle 17">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3340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761E700-BDED-0C42-9B55-ADEBA26C927E}"/>
              </a:ext>
            </a:extLst>
          </p:cNvPr>
          <p:cNvPicPr>
            <a:picLocks noChangeAspect="1"/>
          </p:cNvPicPr>
          <p:nvPr/>
        </p:nvPicPr>
        <p:blipFill>
          <a:blip r:embed="rId4"/>
          <a:stretch>
            <a:fillRect/>
          </a:stretch>
        </p:blipFill>
        <p:spPr>
          <a:xfrm>
            <a:off x="7454106" y="2622558"/>
            <a:ext cx="2122488" cy="744538"/>
          </a:xfrm>
          <a:prstGeom prst="rect">
            <a:avLst/>
          </a:prstGeom>
        </p:spPr>
      </p:pic>
      <p:pic>
        <p:nvPicPr>
          <p:cNvPr id="5" name="Picture 4">
            <a:extLst>
              <a:ext uri="{FF2B5EF4-FFF2-40B4-BE49-F238E27FC236}">
                <a16:creationId xmlns:a16="http://schemas.microsoft.com/office/drawing/2014/main" id="{FA14A590-3656-3649-A02A-872A3CAA83B2}"/>
              </a:ext>
            </a:extLst>
          </p:cNvPr>
          <p:cNvPicPr>
            <a:picLocks noChangeAspect="1"/>
          </p:cNvPicPr>
          <p:nvPr/>
        </p:nvPicPr>
        <p:blipFill>
          <a:blip r:embed="rId5"/>
          <a:stretch>
            <a:fillRect/>
          </a:stretch>
        </p:blipFill>
        <p:spPr>
          <a:xfrm>
            <a:off x="5783435" y="104107"/>
            <a:ext cx="2917739" cy="1593740"/>
          </a:xfrm>
          <a:prstGeom prst="rect">
            <a:avLst/>
          </a:prstGeom>
        </p:spPr>
      </p:pic>
      <p:pic>
        <p:nvPicPr>
          <p:cNvPr id="6" name="Picture 5">
            <a:extLst>
              <a:ext uri="{FF2B5EF4-FFF2-40B4-BE49-F238E27FC236}">
                <a16:creationId xmlns:a16="http://schemas.microsoft.com/office/drawing/2014/main" id="{CBDB4CF2-D85F-0D44-91E5-0A1357EA6B57}"/>
              </a:ext>
            </a:extLst>
          </p:cNvPr>
          <p:cNvPicPr>
            <a:picLocks noChangeAspect="1"/>
          </p:cNvPicPr>
          <p:nvPr/>
        </p:nvPicPr>
        <p:blipFill>
          <a:blip r:embed="rId6"/>
          <a:stretch>
            <a:fillRect/>
          </a:stretch>
        </p:blipFill>
        <p:spPr>
          <a:xfrm>
            <a:off x="8972550" y="395109"/>
            <a:ext cx="2444750" cy="1246188"/>
          </a:xfrm>
          <a:prstGeom prst="rect">
            <a:avLst/>
          </a:prstGeom>
        </p:spPr>
      </p:pic>
      <p:pic>
        <p:nvPicPr>
          <p:cNvPr id="11" name="Picture 10">
            <a:extLst>
              <a:ext uri="{FF2B5EF4-FFF2-40B4-BE49-F238E27FC236}">
                <a16:creationId xmlns:a16="http://schemas.microsoft.com/office/drawing/2014/main" id="{D7091DFA-E4F0-934E-A29C-8662B1459D6A}"/>
              </a:ext>
            </a:extLst>
          </p:cNvPr>
          <p:cNvPicPr>
            <a:picLocks noChangeAspect="1"/>
          </p:cNvPicPr>
          <p:nvPr/>
        </p:nvPicPr>
        <p:blipFill>
          <a:blip r:embed="rId7"/>
          <a:stretch>
            <a:fillRect/>
          </a:stretch>
        </p:blipFill>
        <p:spPr>
          <a:xfrm>
            <a:off x="5705266" y="2390707"/>
            <a:ext cx="1510165" cy="847983"/>
          </a:xfrm>
          <a:prstGeom prst="rect">
            <a:avLst/>
          </a:prstGeom>
        </p:spPr>
      </p:pic>
      <p:pic>
        <p:nvPicPr>
          <p:cNvPr id="10" name="Picture 9">
            <a:extLst>
              <a:ext uri="{FF2B5EF4-FFF2-40B4-BE49-F238E27FC236}">
                <a16:creationId xmlns:a16="http://schemas.microsoft.com/office/drawing/2014/main" id="{6CDFF4DF-C8D7-6A41-9027-361EC006037B}"/>
              </a:ext>
            </a:extLst>
          </p:cNvPr>
          <p:cNvPicPr>
            <a:picLocks noChangeAspect="1"/>
          </p:cNvPicPr>
          <p:nvPr/>
        </p:nvPicPr>
        <p:blipFill>
          <a:blip r:embed="rId8"/>
          <a:stretch>
            <a:fillRect/>
          </a:stretch>
        </p:blipFill>
        <p:spPr>
          <a:xfrm>
            <a:off x="9888080" y="5022079"/>
            <a:ext cx="945805" cy="476270"/>
          </a:xfrm>
          <a:prstGeom prst="rect">
            <a:avLst/>
          </a:prstGeom>
        </p:spPr>
      </p:pic>
      <p:pic>
        <p:nvPicPr>
          <p:cNvPr id="7" name="Picture 6">
            <a:extLst>
              <a:ext uri="{FF2B5EF4-FFF2-40B4-BE49-F238E27FC236}">
                <a16:creationId xmlns:a16="http://schemas.microsoft.com/office/drawing/2014/main" id="{E0FFD2A9-6C51-4D48-B73A-797BCB867DA4}"/>
              </a:ext>
            </a:extLst>
          </p:cNvPr>
          <p:cNvPicPr>
            <a:picLocks noChangeAspect="1"/>
          </p:cNvPicPr>
          <p:nvPr/>
        </p:nvPicPr>
        <p:blipFill>
          <a:blip r:embed="rId9"/>
          <a:stretch>
            <a:fillRect/>
          </a:stretch>
        </p:blipFill>
        <p:spPr>
          <a:xfrm>
            <a:off x="8701174" y="1697485"/>
            <a:ext cx="2444751" cy="619004"/>
          </a:xfrm>
          <a:prstGeom prst="rect">
            <a:avLst/>
          </a:prstGeom>
        </p:spPr>
      </p:pic>
      <p:pic>
        <p:nvPicPr>
          <p:cNvPr id="13" name="Picture 12">
            <a:extLst>
              <a:ext uri="{FF2B5EF4-FFF2-40B4-BE49-F238E27FC236}">
                <a16:creationId xmlns:a16="http://schemas.microsoft.com/office/drawing/2014/main" id="{C4E84EA1-DEB9-CE46-A118-D9CA3B0FACBB}"/>
              </a:ext>
            </a:extLst>
          </p:cNvPr>
          <p:cNvPicPr>
            <a:picLocks noChangeAspect="1"/>
          </p:cNvPicPr>
          <p:nvPr/>
        </p:nvPicPr>
        <p:blipFill>
          <a:blip r:embed="rId10"/>
          <a:stretch>
            <a:fillRect/>
          </a:stretch>
        </p:blipFill>
        <p:spPr>
          <a:xfrm>
            <a:off x="6400216" y="4768637"/>
            <a:ext cx="2307575" cy="634970"/>
          </a:xfrm>
          <a:prstGeom prst="rect">
            <a:avLst/>
          </a:prstGeom>
        </p:spPr>
      </p:pic>
      <p:sp>
        <p:nvSpPr>
          <p:cNvPr id="4" name="Title 3">
            <a:extLst>
              <a:ext uri="{FF2B5EF4-FFF2-40B4-BE49-F238E27FC236}">
                <a16:creationId xmlns:a16="http://schemas.microsoft.com/office/drawing/2014/main" id="{DD3C816B-43D9-1F4A-BEB5-BF5BA6F23EF1}"/>
              </a:ext>
            </a:extLst>
          </p:cNvPr>
          <p:cNvSpPr>
            <a:spLocks noGrp="1"/>
          </p:cNvSpPr>
          <p:nvPr>
            <p:ph type="title"/>
          </p:nvPr>
        </p:nvSpPr>
        <p:spPr>
          <a:xfrm>
            <a:off x="646744" y="640080"/>
            <a:ext cx="4173905" cy="5577818"/>
          </a:xfrm>
        </p:spPr>
        <p:txBody>
          <a:bodyPr>
            <a:normAutofit/>
          </a:bodyPr>
          <a:lstStyle/>
          <a:p>
            <a:pPr algn="r"/>
            <a:r>
              <a:rPr lang="en-US" sz="5400">
                <a:solidFill>
                  <a:srgbClr val="FFFFFF"/>
                </a:solidFill>
              </a:rPr>
              <a:t>Tools</a:t>
            </a:r>
          </a:p>
        </p:txBody>
      </p:sp>
      <p:pic>
        <p:nvPicPr>
          <p:cNvPr id="6146" name="Picture 2" descr="SANS Institute SANS Security Awareness Reviews, Ratings, and Features -  Gartner 2021">
            <a:extLst>
              <a:ext uri="{FF2B5EF4-FFF2-40B4-BE49-F238E27FC236}">
                <a16:creationId xmlns:a16="http://schemas.microsoft.com/office/drawing/2014/main" id="{469CCBD8-863C-664C-BD85-1E4ED15C266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9246" y="933430"/>
            <a:ext cx="1489719" cy="148971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Drata - Connect San Diego">
            <a:extLst>
              <a:ext uri="{FF2B5EF4-FFF2-40B4-BE49-F238E27FC236}">
                <a16:creationId xmlns:a16="http://schemas.microsoft.com/office/drawing/2014/main" id="{7740598E-5280-0047-9320-2237A55DD36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0989" y="5498480"/>
            <a:ext cx="1330185" cy="576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2034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p:txBody>
          <a:bodyPr/>
          <a:lstStyle/>
          <a:p>
            <a:r>
              <a:rPr lang="en-US" dirty="0"/>
              <a:t>Tools: Documentation</a:t>
            </a:r>
          </a:p>
        </p:txBody>
      </p:sp>
      <p:pic>
        <p:nvPicPr>
          <p:cNvPr id="6" name="Content Placeholder 5">
            <a:extLst>
              <a:ext uri="{FF2B5EF4-FFF2-40B4-BE49-F238E27FC236}">
                <a16:creationId xmlns:a16="http://schemas.microsoft.com/office/drawing/2014/main" id="{2454C910-0999-8448-9178-72FDEFDB4DC2}"/>
              </a:ext>
            </a:extLst>
          </p:cNvPr>
          <p:cNvPicPr>
            <a:picLocks noGrp="1" noChangeAspect="1"/>
          </p:cNvPicPr>
          <p:nvPr>
            <p:ph sz="half" idx="1"/>
          </p:nvPr>
        </p:nvPicPr>
        <p:blipFill>
          <a:blip r:embed="rId3"/>
          <a:stretch>
            <a:fillRect/>
          </a:stretch>
        </p:blipFill>
        <p:spPr>
          <a:xfrm>
            <a:off x="1064016" y="1825625"/>
            <a:ext cx="4729968" cy="4351338"/>
          </a:xfrm>
          <a:prstGeom prst="rect">
            <a:avLst/>
          </a:prstGeom>
        </p:spPr>
      </p:pic>
      <p:pic>
        <p:nvPicPr>
          <p:cNvPr id="7" name="Content Placeholder 6">
            <a:extLst>
              <a:ext uri="{FF2B5EF4-FFF2-40B4-BE49-F238E27FC236}">
                <a16:creationId xmlns:a16="http://schemas.microsoft.com/office/drawing/2014/main" id="{721BC4BC-FACE-FF40-9DBE-93E81CE0237F}"/>
              </a:ext>
            </a:extLst>
          </p:cNvPr>
          <p:cNvPicPr>
            <a:picLocks noGrp="1" noChangeAspect="1"/>
          </p:cNvPicPr>
          <p:nvPr>
            <p:ph sz="half" idx="2"/>
          </p:nvPr>
        </p:nvPicPr>
        <p:blipFill>
          <a:blip r:embed="rId4"/>
          <a:stretch>
            <a:fillRect/>
          </a:stretch>
        </p:blipFill>
        <p:spPr>
          <a:xfrm>
            <a:off x="6592696" y="1825625"/>
            <a:ext cx="4340607" cy="4351338"/>
          </a:xfrm>
          <a:prstGeom prst="rect">
            <a:avLst/>
          </a:prstGeom>
        </p:spPr>
      </p:pic>
      <p:pic>
        <p:nvPicPr>
          <p:cNvPr id="8" name="Picture 7">
            <a:extLst>
              <a:ext uri="{FF2B5EF4-FFF2-40B4-BE49-F238E27FC236}">
                <a16:creationId xmlns:a16="http://schemas.microsoft.com/office/drawing/2014/main" id="{9D19743C-2811-FC44-A61B-DFDFA18DF8D4}"/>
              </a:ext>
            </a:extLst>
          </p:cNvPr>
          <p:cNvPicPr>
            <a:picLocks noChangeAspect="1"/>
          </p:cNvPicPr>
          <p:nvPr/>
        </p:nvPicPr>
        <p:blipFill>
          <a:blip r:embed="rId5"/>
          <a:stretch>
            <a:fillRect/>
          </a:stretch>
        </p:blipFill>
        <p:spPr>
          <a:xfrm>
            <a:off x="9274261" y="0"/>
            <a:ext cx="2917739" cy="1593740"/>
          </a:xfrm>
          <a:prstGeom prst="rect">
            <a:avLst/>
          </a:prstGeom>
        </p:spPr>
      </p:pic>
    </p:spTree>
    <p:extLst>
      <p:ext uri="{BB962C8B-B14F-4D97-AF65-F5344CB8AC3E}">
        <p14:creationId xmlns:p14="http://schemas.microsoft.com/office/powerpoint/2010/main" val="936083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p:txBody>
          <a:bodyPr/>
          <a:lstStyle/>
          <a:p>
            <a:r>
              <a:rPr lang="en-US" dirty="0"/>
              <a:t>Tools: Tracking</a:t>
            </a:r>
          </a:p>
        </p:txBody>
      </p:sp>
      <p:pic>
        <p:nvPicPr>
          <p:cNvPr id="6" name="Content Placeholder 5">
            <a:extLst>
              <a:ext uri="{FF2B5EF4-FFF2-40B4-BE49-F238E27FC236}">
                <a16:creationId xmlns:a16="http://schemas.microsoft.com/office/drawing/2014/main" id="{AE8026CC-3216-144F-8606-DDC4F96CF050}"/>
              </a:ext>
            </a:extLst>
          </p:cNvPr>
          <p:cNvPicPr>
            <a:picLocks noGrp="1" noChangeAspect="1"/>
          </p:cNvPicPr>
          <p:nvPr>
            <p:ph idx="1"/>
          </p:nvPr>
        </p:nvPicPr>
        <p:blipFill>
          <a:blip r:embed="rId3"/>
          <a:stretch>
            <a:fillRect/>
          </a:stretch>
        </p:blipFill>
        <p:spPr>
          <a:xfrm>
            <a:off x="838200" y="2455724"/>
            <a:ext cx="10515600" cy="3091139"/>
          </a:xfrm>
          <a:prstGeom prst="rect">
            <a:avLst/>
          </a:prstGeom>
        </p:spPr>
      </p:pic>
      <p:pic>
        <p:nvPicPr>
          <p:cNvPr id="7" name="Picture 6">
            <a:extLst>
              <a:ext uri="{FF2B5EF4-FFF2-40B4-BE49-F238E27FC236}">
                <a16:creationId xmlns:a16="http://schemas.microsoft.com/office/drawing/2014/main" id="{2EF41DDF-61D9-2345-8F3D-5A89E0C15F2A}"/>
              </a:ext>
            </a:extLst>
          </p:cNvPr>
          <p:cNvPicPr>
            <a:picLocks noChangeAspect="1"/>
          </p:cNvPicPr>
          <p:nvPr/>
        </p:nvPicPr>
        <p:blipFill>
          <a:blip r:embed="rId4"/>
          <a:stretch>
            <a:fillRect/>
          </a:stretch>
        </p:blipFill>
        <p:spPr>
          <a:xfrm>
            <a:off x="8972550" y="395109"/>
            <a:ext cx="2444750" cy="1246188"/>
          </a:xfrm>
          <a:prstGeom prst="rect">
            <a:avLst/>
          </a:prstGeom>
        </p:spPr>
      </p:pic>
    </p:spTree>
    <p:extLst>
      <p:ext uri="{BB962C8B-B14F-4D97-AF65-F5344CB8AC3E}">
        <p14:creationId xmlns:p14="http://schemas.microsoft.com/office/powerpoint/2010/main" val="1177532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B587426-45F8-4225-BD2E-339FBBB670FD}"/>
              </a:ext>
            </a:extLst>
          </p:cNvPr>
          <p:cNvPicPr>
            <a:picLocks noChangeAspect="1"/>
          </p:cNvPicPr>
          <p:nvPr/>
        </p:nvPicPr>
        <p:blipFill rotWithShape="1">
          <a:blip r:embed="rId3">
            <a:alphaModFix amt="35000"/>
          </a:blip>
          <a:srcRect b="15730"/>
          <a:stretch/>
        </p:blipFill>
        <p:spPr>
          <a:xfrm>
            <a:off x="20" y="1"/>
            <a:ext cx="12191980" cy="6857999"/>
          </a:xfrm>
          <a:prstGeom prst="rect">
            <a:avLst/>
          </a:prstGeom>
        </p:spPr>
      </p:pic>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rPr>
              <a:t>Assessment Timeline.</a:t>
            </a:r>
          </a:p>
        </p:txBody>
      </p:sp>
      <p:cxnSp>
        <p:nvCxnSpPr>
          <p:cNvPr id="19" name="Straight Connector 18">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819EFD3C-9D4B-406D-BA3F-A0DA63BB18BC}"/>
              </a:ext>
            </a:extLst>
          </p:cNvPr>
          <p:cNvGraphicFramePr>
            <a:graphicFrameLocks noGrp="1"/>
          </p:cNvGraphicFramePr>
          <p:nvPr>
            <p:ph idx="1"/>
            <p:extLst>
              <p:ext uri="{D42A27DB-BD31-4B8C-83A1-F6EECF244321}">
                <p14:modId xmlns:p14="http://schemas.microsoft.com/office/powerpoint/2010/main" val="3742793739"/>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81650652"/>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15" name="Rectangle 9">
            <a:extLst>
              <a:ext uri="{FF2B5EF4-FFF2-40B4-BE49-F238E27FC236}">
                <a16:creationId xmlns:a16="http://schemas.microsoft.com/office/drawing/2014/main" id="{FEF085B8-A2C0-4A6F-B663-CCC56F3CD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3">
            <a:extLst>
              <a:ext uri="{FF2B5EF4-FFF2-40B4-BE49-F238E27FC236}">
                <a16:creationId xmlns:a16="http://schemas.microsoft.com/office/drawing/2014/main" id="{2658F6D6-96E0-421A-96D6-3DF404008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1">
            <a:extLst>
              <a:ext uri="{FF2B5EF4-FFF2-40B4-BE49-F238E27FC236}">
                <a16:creationId xmlns:a16="http://schemas.microsoft.com/office/drawing/2014/main" id="{3CF62545-93A0-4FD5-9B48-48DCA794CB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0E57FB1-F718-2644-9DE1-06DD0496A72E}"/>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Context</a:t>
            </a:r>
          </a:p>
        </p:txBody>
      </p:sp>
      <p:sp>
        <p:nvSpPr>
          <p:cNvPr id="3" name="Content Placeholder 2">
            <a:extLst>
              <a:ext uri="{FF2B5EF4-FFF2-40B4-BE49-F238E27FC236}">
                <a16:creationId xmlns:a16="http://schemas.microsoft.com/office/drawing/2014/main" id="{1649BF00-C0F9-B645-8890-5D5E95A3F04C}"/>
              </a:ext>
            </a:extLst>
          </p:cNvPr>
          <p:cNvSpPr>
            <a:spLocks noGrp="1"/>
          </p:cNvSpPr>
          <p:nvPr>
            <p:ph idx="1"/>
          </p:nvPr>
        </p:nvSpPr>
        <p:spPr>
          <a:xfrm>
            <a:off x="2038979" y="1775018"/>
            <a:ext cx="5096934" cy="1666217"/>
          </a:xfrm>
        </p:spPr>
        <p:txBody>
          <a:bodyPr vert="horz" lIns="91440" tIns="45720" rIns="91440" bIns="45720" rtlCol="0">
            <a:normAutofit/>
          </a:bodyPr>
          <a:lstStyle/>
          <a:p>
            <a:r>
              <a:rPr lang="en-US" sz="2000" dirty="0"/>
              <a:t>What are “Network Assessments”?</a:t>
            </a:r>
          </a:p>
          <a:p>
            <a:r>
              <a:rPr lang="en-US" sz="2000" dirty="0"/>
              <a:t>When are they useful?</a:t>
            </a:r>
          </a:p>
          <a:p>
            <a:r>
              <a:rPr lang="en-US" sz="2000" dirty="0"/>
              <a:t>How are the applied?</a:t>
            </a:r>
          </a:p>
        </p:txBody>
      </p:sp>
      <p:sp>
        <p:nvSpPr>
          <p:cNvPr id="5" name="Content Placeholder 2">
            <a:extLst>
              <a:ext uri="{FF2B5EF4-FFF2-40B4-BE49-F238E27FC236}">
                <a16:creationId xmlns:a16="http://schemas.microsoft.com/office/drawing/2014/main" id="{C67113E1-A50E-9E41-9D52-8843175AC8C2}"/>
              </a:ext>
            </a:extLst>
          </p:cNvPr>
          <p:cNvSpPr txBox="1">
            <a:spLocks/>
          </p:cNvSpPr>
          <p:nvPr/>
        </p:nvSpPr>
        <p:spPr>
          <a:xfrm>
            <a:off x="5272216" y="3525565"/>
            <a:ext cx="5271988" cy="4166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1960’s - Technology Assessments </a:t>
            </a:r>
          </a:p>
          <a:p>
            <a:r>
              <a:rPr lang="en-US" sz="2000" dirty="0"/>
              <a:t>2004 - Microsoft Baseline Security Analyzer</a:t>
            </a:r>
          </a:p>
          <a:p>
            <a:r>
              <a:rPr lang="en-US" sz="2000" dirty="0"/>
              <a:t>2014 – </a:t>
            </a:r>
            <a:r>
              <a:rPr lang="en-US" sz="2000" dirty="0" err="1"/>
              <a:t>BetterCorp</a:t>
            </a:r>
            <a:r>
              <a:rPr lang="en-US" sz="2000" dirty="0"/>
              <a:t>/Google ZTA</a:t>
            </a:r>
          </a:p>
          <a:p>
            <a:r>
              <a:rPr lang="en-US" sz="2000" dirty="0"/>
              <a:t>2019 – Zero Trust Architecture pivot point</a:t>
            </a:r>
          </a:p>
          <a:p>
            <a:r>
              <a:rPr lang="en-US" sz="2000" dirty="0"/>
              <a:t>2021 – ZTA adoption firehose.</a:t>
            </a:r>
          </a:p>
          <a:p>
            <a:pPr marL="0"/>
            <a:endParaRPr lang="en-US" sz="2000" dirty="0"/>
          </a:p>
        </p:txBody>
      </p:sp>
    </p:spTree>
    <p:extLst>
      <p:ext uri="{BB962C8B-B14F-4D97-AF65-F5344CB8AC3E}">
        <p14:creationId xmlns:p14="http://schemas.microsoft.com/office/powerpoint/2010/main" val="612195736"/>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BGRectangle">
            <a:extLst>
              <a:ext uri="{FF2B5EF4-FFF2-40B4-BE49-F238E27FC236}">
                <a16:creationId xmlns:a16="http://schemas.microsoft.com/office/drawing/2014/main" id="{F1611BA9-268A-49A6-84F8-FC91536686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0EB187-900F-4AF5-813B-101456D9F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descr="Wall of advesive notes with one standing out">
            <a:extLst>
              <a:ext uri="{FF2B5EF4-FFF2-40B4-BE49-F238E27FC236}">
                <a16:creationId xmlns:a16="http://schemas.microsoft.com/office/drawing/2014/main" id="{20708A9A-476B-4379-BEB5-DDD74D9F9FAC}"/>
              </a:ext>
            </a:extLst>
          </p:cNvPr>
          <p:cNvPicPr>
            <a:picLocks noChangeAspect="1"/>
          </p:cNvPicPr>
          <p:nvPr/>
        </p:nvPicPr>
        <p:blipFill rotWithShape="1">
          <a:blip r:embed="rId3">
            <a:alphaModFix amt="50000"/>
          </a:blip>
          <a:srcRect t="13655" b="2075"/>
          <a:stretch/>
        </p:blipFill>
        <p:spPr>
          <a:xfrm>
            <a:off x="20" y="1"/>
            <a:ext cx="12191980" cy="6857999"/>
          </a:xfrm>
          <a:prstGeom prst="rect">
            <a:avLst/>
          </a:prstGeom>
        </p:spPr>
      </p:pic>
      <p:sp>
        <p:nvSpPr>
          <p:cNvPr id="2" name="Title 1">
            <a:extLst>
              <a:ext uri="{FF2B5EF4-FFF2-40B4-BE49-F238E27FC236}">
                <a16:creationId xmlns:a16="http://schemas.microsoft.com/office/drawing/2014/main" id="{913375E1-35C6-9444-BF15-BEBDED13E6F5}"/>
              </a:ext>
            </a:extLst>
          </p:cNvPr>
          <p:cNvSpPr>
            <a:spLocks noGrp="1"/>
          </p:cNvSpPr>
          <p:nvPr>
            <p:ph type="title"/>
          </p:nvPr>
        </p:nvSpPr>
        <p:spPr>
          <a:xfrm>
            <a:off x="4387349" y="1200152"/>
            <a:ext cx="6897171" cy="4457696"/>
          </a:xfrm>
        </p:spPr>
        <p:txBody>
          <a:bodyPr vert="horz" lIns="91440" tIns="45720" rIns="91440" bIns="45720" rtlCol="0" anchor="ctr">
            <a:normAutofit/>
          </a:bodyPr>
          <a:lstStyle/>
          <a:p>
            <a:r>
              <a:rPr lang="en-US" sz="8000" dirty="0">
                <a:solidFill>
                  <a:srgbClr val="FFFFFF"/>
                </a:solidFill>
              </a:rPr>
              <a:t>CSE Examples</a:t>
            </a:r>
          </a:p>
        </p:txBody>
      </p:sp>
      <p:sp>
        <p:nvSpPr>
          <p:cNvPr id="12" name="!!Line">
            <a:extLst>
              <a:ext uri="{FF2B5EF4-FFF2-40B4-BE49-F238E27FC236}">
                <a16:creationId xmlns:a16="http://schemas.microsoft.com/office/drawing/2014/main" id="{1825D5AF-D278-4D9A-A4F5-A1A1D3507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9936" y="2286000"/>
            <a:ext cx="27432" cy="228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4319993"/>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BD946-3E89-6D4D-8E1B-560FD50AB10B}"/>
              </a:ext>
            </a:extLst>
          </p:cNvPr>
          <p:cNvSpPr>
            <a:spLocks noGrp="1"/>
          </p:cNvSpPr>
          <p:nvPr>
            <p:ph type="title"/>
          </p:nvPr>
        </p:nvSpPr>
        <p:spPr/>
        <p:txBody>
          <a:bodyPr/>
          <a:lstStyle/>
          <a:p>
            <a:r>
              <a:rPr lang="en-US" dirty="0"/>
              <a:t>Self Assessments</a:t>
            </a:r>
          </a:p>
        </p:txBody>
      </p:sp>
      <p:pic>
        <p:nvPicPr>
          <p:cNvPr id="8" name="Content Placeholder 7">
            <a:extLst>
              <a:ext uri="{FF2B5EF4-FFF2-40B4-BE49-F238E27FC236}">
                <a16:creationId xmlns:a16="http://schemas.microsoft.com/office/drawing/2014/main" id="{2C65104C-9043-124C-838F-53C62AF4FF77}"/>
              </a:ext>
            </a:extLst>
          </p:cNvPr>
          <p:cNvPicPr>
            <a:picLocks noGrp="1" noChangeAspect="1"/>
          </p:cNvPicPr>
          <p:nvPr>
            <p:ph idx="1"/>
          </p:nvPr>
        </p:nvPicPr>
        <p:blipFill>
          <a:blip r:embed="rId3"/>
          <a:stretch>
            <a:fillRect/>
          </a:stretch>
        </p:blipFill>
        <p:spPr>
          <a:xfrm>
            <a:off x="3150555" y="1825625"/>
            <a:ext cx="5890889" cy="4351338"/>
          </a:xfrm>
          <a:prstGeom prst="rect">
            <a:avLst/>
          </a:prstGeom>
        </p:spPr>
      </p:pic>
      <p:pic>
        <p:nvPicPr>
          <p:cNvPr id="11" name="Picture 10">
            <a:extLst>
              <a:ext uri="{FF2B5EF4-FFF2-40B4-BE49-F238E27FC236}">
                <a16:creationId xmlns:a16="http://schemas.microsoft.com/office/drawing/2014/main" id="{DFE3B9F7-8DC3-3A4F-B61A-F9D737785F67}"/>
              </a:ext>
            </a:extLst>
          </p:cNvPr>
          <p:cNvPicPr>
            <a:picLocks noChangeAspect="1"/>
          </p:cNvPicPr>
          <p:nvPr/>
        </p:nvPicPr>
        <p:blipFill>
          <a:blip r:embed="rId4"/>
          <a:stretch>
            <a:fillRect/>
          </a:stretch>
        </p:blipFill>
        <p:spPr>
          <a:xfrm>
            <a:off x="8972550" y="395109"/>
            <a:ext cx="2444750" cy="1246188"/>
          </a:xfrm>
          <a:prstGeom prst="rect">
            <a:avLst/>
          </a:prstGeom>
        </p:spPr>
      </p:pic>
    </p:spTree>
    <p:extLst>
      <p:ext uri="{BB962C8B-B14F-4D97-AF65-F5344CB8AC3E}">
        <p14:creationId xmlns:p14="http://schemas.microsoft.com/office/powerpoint/2010/main" val="921365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B4FBAEA-BB9E-0845-ABD1-B694E0C244D9}"/>
              </a:ext>
            </a:extLst>
          </p:cNvPr>
          <p:cNvPicPr>
            <a:picLocks noChangeAspect="1"/>
          </p:cNvPicPr>
          <p:nvPr/>
        </p:nvPicPr>
        <p:blipFill>
          <a:blip r:embed="rId2"/>
          <a:stretch>
            <a:fillRect/>
          </a:stretch>
        </p:blipFill>
        <p:spPr>
          <a:xfrm>
            <a:off x="6634348" y="3171487"/>
            <a:ext cx="5039415" cy="3165426"/>
          </a:xfrm>
          <a:prstGeom prst="rect">
            <a:avLst/>
          </a:prstGeom>
        </p:spPr>
      </p:pic>
      <p:sp>
        <p:nvSpPr>
          <p:cNvPr id="2" name="Title 1">
            <a:extLst>
              <a:ext uri="{FF2B5EF4-FFF2-40B4-BE49-F238E27FC236}">
                <a16:creationId xmlns:a16="http://schemas.microsoft.com/office/drawing/2014/main" id="{0F1FF5DA-A74F-C04C-BD3F-60BB4D8A4ACD}"/>
              </a:ext>
            </a:extLst>
          </p:cNvPr>
          <p:cNvSpPr>
            <a:spLocks noGrp="1"/>
          </p:cNvSpPr>
          <p:nvPr>
            <p:ph type="title"/>
          </p:nvPr>
        </p:nvSpPr>
        <p:spPr/>
        <p:txBody>
          <a:bodyPr/>
          <a:lstStyle/>
          <a:p>
            <a:r>
              <a:rPr lang="en-US" dirty="0"/>
              <a:t>Standardized Assessments</a:t>
            </a:r>
          </a:p>
        </p:txBody>
      </p:sp>
      <p:pic>
        <p:nvPicPr>
          <p:cNvPr id="8" name="Content Placeholder 7">
            <a:extLst>
              <a:ext uri="{FF2B5EF4-FFF2-40B4-BE49-F238E27FC236}">
                <a16:creationId xmlns:a16="http://schemas.microsoft.com/office/drawing/2014/main" id="{D5800223-720A-F349-906A-84066B50DBCF}"/>
              </a:ext>
            </a:extLst>
          </p:cNvPr>
          <p:cNvPicPr>
            <a:picLocks noGrp="1" noChangeAspect="1"/>
          </p:cNvPicPr>
          <p:nvPr>
            <p:ph idx="1"/>
          </p:nvPr>
        </p:nvPicPr>
        <p:blipFill>
          <a:blip r:embed="rId3"/>
          <a:stretch>
            <a:fillRect/>
          </a:stretch>
        </p:blipFill>
        <p:spPr>
          <a:xfrm>
            <a:off x="905036" y="1690688"/>
            <a:ext cx="5600380" cy="4351338"/>
          </a:xfrm>
          <a:prstGeom prst="rect">
            <a:avLst/>
          </a:prstGeom>
        </p:spPr>
      </p:pic>
      <p:pic>
        <p:nvPicPr>
          <p:cNvPr id="9" name="Picture 8">
            <a:extLst>
              <a:ext uri="{FF2B5EF4-FFF2-40B4-BE49-F238E27FC236}">
                <a16:creationId xmlns:a16="http://schemas.microsoft.com/office/drawing/2014/main" id="{B3B2335E-F5EE-C440-AB46-0D8FD88B1B4C}"/>
              </a:ext>
            </a:extLst>
          </p:cNvPr>
          <p:cNvPicPr>
            <a:picLocks noChangeAspect="1"/>
          </p:cNvPicPr>
          <p:nvPr/>
        </p:nvPicPr>
        <p:blipFill>
          <a:blip r:embed="rId4"/>
          <a:stretch>
            <a:fillRect/>
          </a:stretch>
        </p:blipFill>
        <p:spPr>
          <a:xfrm>
            <a:off x="6569882" y="1795843"/>
            <a:ext cx="5168348" cy="2535880"/>
          </a:xfrm>
          <a:prstGeom prst="rect">
            <a:avLst/>
          </a:prstGeom>
        </p:spPr>
      </p:pic>
    </p:spTree>
    <p:extLst>
      <p:ext uri="{BB962C8B-B14F-4D97-AF65-F5344CB8AC3E}">
        <p14:creationId xmlns:p14="http://schemas.microsoft.com/office/powerpoint/2010/main" val="2289619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p:txBody>
          <a:bodyPr/>
          <a:lstStyle/>
          <a:p>
            <a:r>
              <a:rPr lang="en-US" dirty="0"/>
              <a:t>Vulnerability Scans</a:t>
            </a:r>
          </a:p>
        </p:txBody>
      </p:sp>
      <p:pic>
        <p:nvPicPr>
          <p:cNvPr id="6" name="Picture 5">
            <a:extLst>
              <a:ext uri="{FF2B5EF4-FFF2-40B4-BE49-F238E27FC236}">
                <a16:creationId xmlns:a16="http://schemas.microsoft.com/office/drawing/2014/main" id="{EE170504-B4B4-5146-B805-C1A36FA55CFA}"/>
              </a:ext>
            </a:extLst>
          </p:cNvPr>
          <p:cNvPicPr>
            <a:picLocks noChangeAspect="1"/>
          </p:cNvPicPr>
          <p:nvPr/>
        </p:nvPicPr>
        <p:blipFill>
          <a:blip r:embed="rId3"/>
          <a:stretch>
            <a:fillRect/>
          </a:stretch>
        </p:blipFill>
        <p:spPr>
          <a:xfrm>
            <a:off x="527902" y="1657988"/>
            <a:ext cx="6550750" cy="5821467"/>
          </a:xfrm>
          <a:prstGeom prst="rect">
            <a:avLst/>
          </a:prstGeom>
        </p:spPr>
      </p:pic>
      <p:pic>
        <p:nvPicPr>
          <p:cNvPr id="5" name="Content Placeholder 4">
            <a:extLst>
              <a:ext uri="{FF2B5EF4-FFF2-40B4-BE49-F238E27FC236}">
                <a16:creationId xmlns:a16="http://schemas.microsoft.com/office/drawing/2014/main" id="{DD2A8B27-4D2C-A045-903F-7FF805A3996E}"/>
              </a:ext>
            </a:extLst>
          </p:cNvPr>
          <p:cNvPicPr>
            <a:picLocks noGrp="1" noChangeAspect="1"/>
          </p:cNvPicPr>
          <p:nvPr>
            <p:ph idx="1"/>
          </p:nvPr>
        </p:nvPicPr>
        <p:blipFill>
          <a:blip r:embed="rId4"/>
          <a:stretch>
            <a:fillRect/>
          </a:stretch>
        </p:blipFill>
        <p:spPr>
          <a:xfrm>
            <a:off x="5018367" y="2206580"/>
            <a:ext cx="6838584" cy="4351338"/>
          </a:xfrm>
          <a:prstGeom prst="rect">
            <a:avLst/>
          </a:prstGeom>
        </p:spPr>
      </p:pic>
    </p:spTree>
    <p:extLst>
      <p:ext uri="{BB962C8B-B14F-4D97-AF65-F5344CB8AC3E}">
        <p14:creationId xmlns:p14="http://schemas.microsoft.com/office/powerpoint/2010/main" val="3373676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p:txBody>
          <a:bodyPr/>
          <a:lstStyle/>
          <a:p>
            <a:r>
              <a:rPr lang="en-US" dirty="0"/>
              <a:t>Compliance Scans</a:t>
            </a:r>
          </a:p>
        </p:txBody>
      </p:sp>
      <p:pic>
        <p:nvPicPr>
          <p:cNvPr id="5" name="Content Placeholder 4">
            <a:extLst>
              <a:ext uri="{FF2B5EF4-FFF2-40B4-BE49-F238E27FC236}">
                <a16:creationId xmlns:a16="http://schemas.microsoft.com/office/drawing/2014/main" id="{CDEF2117-A6FD-084E-A2D7-F08B5153DC20}"/>
              </a:ext>
            </a:extLst>
          </p:cNvPr>
          <p:cNvPicPr>
            <a:picLocks noGrp="1" noChangeAspect="1"/>
          </p:cNvPicPr>
          <p:nvPr>
            <p:ph idx="1"/>
          </p:nvPr>
        </p:nvPicPr>
        <p:blipFill>
          <a:blip r:embed="rId3"/>
          <a:stretch>
            <a:fillRect/>
          </a:stretch>
        </p:blipFill>
        <p:spPr>
          <a:xfrm>
            <a:off x="3618560" y="1825625"/>
            <a:ext cx="4954879" cy="4351338"/>
          </a:xfrm>
          <a:prstGeom prst="rect">
            <a:avLst/>
          </a:prstGeom>
        </p:spPr>
      </p:pic>
      <p:pic>
        <p:nvPicPr>
          <p:cNvPr id="6" name="Picture 5">
            <a:extLst>
              <a:ext uri="{FF2B5EF4-FFF2-40B4-BE49-F238E27FC236}">
                <a16:creationId xmlns:a16="http://schemas.microsoft.com/office/drawing/2014/main" id="{71550A30-DC8E-C640-B274-09EF7D424FCD}"/>
              </a:ext>
            </a:extLst>
          </p:cNvPr>
          <p:cNvPicPr>
            <a:picLocks noChangeAspect="1"/>
          </p:cNvPicPr>
          <p:nvPr/>
        </p:nvPicPr>
        <p:blipFill>
          <a:blip r:embed="rId4"/>
          <a:stretch>
            <a:fillRect/>
          </a:stretch>
        </p:blipFill>
        <p:spPr>
          <a:xfrm>
            <a:off x="9679828" y="230188"/>
            <a:ext cx="2219325" cy="1246188"/>
          </a:xfrm>
          <a:prstGeom prst="rect">
            <a:avLst/>
          </a:prstGeom>
        </p:spPr>
      </p:pic>
    </p:spTree>
    <p:extLst>
      <p:ext uri="{BB962C8B-B14F-4D97-AF65-F5344CB8AC3E}">
        <p14:creationId xmlns:p14="http://schemas.microsoft.com/office/powerpoint/2010/main" val="19948325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heckmate in a chess game">
            <a:extLst>
              <a:ext uri="{FF2B5EF4-FFF2-40B4-BE49-F238E27FC236}">
                <a16:creationId xmlns:a16="http://schemas.microsoft.com/office/drawing/2014/main" id="{EE69454F-58DB-4041-8A66-C9921754C3A9}"/>
              </a:ext>
            </a:extLst>
          </p:cNvPr>
          <p:cNvPicPr>
            <a:picLocks noChangeAspect="1"/>
          </p:cNvPicPr>
          <p:nvPr/>
        </p:nvPicPr>
        <p:blipFill rotWithShape="1">
          <a:blip r:embed="rId3">
            <a:alphaModFix amt="50000"/>
          </a:blip>
          <a:srcRect t="25742"/>
          <a:stretch/>
        </p:blipFill>
        <p:spPr>
          <a:xfrm>
            <a:off x="20" y="1"/>
            <a:ext cx="12191980" cy="6857999"/>
          </a:xfrm>
          <a:prstGeom prst="rect">
            <a:avLst/>
          </a:prstGeom>
        </p:spPr>
      </p:pic>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The Prestige</a:t>
            </a:r>
          </a:p>
        </p:txBody>
      </p:sp>
      <p:sp>
        <p:nvSpPr>
          <p:cNvPr id="3" name="Content Placeholder 2">
            <a:extLst>
              <a:ext uri="{FF2B5EF4-FFF2-40B4-BE49-F238E27FC236}">
                <a16:creationId xmlns:a16="http://schemas.microsoft.com/office/drawing/2014/main" id="{0F757BA9-7C21-114A-AA02-90CA03C6B418}"/>
              </a:ext>
            </a:extLst>
          </p:cNvPr>
          <p:cNvSpPr>
            <a:spLocks noGrp="1"/>
          </p:cNvSpPr>
          <p:nvPr>
            <p:ph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Focus on Fundamentals.</a:t>
            </a:r>
          </a:p>
        </p:txBody>
      </p:sp>
    </p:spTree>
    <p:extLst>
      <p:ext uri="{BB962C8B-B14F-4D97-AF65-F5344CB8AC3E}">
        <p14:creationId xmlns:p14="http://schemas.microsoft.com/office/powerpoint/2010/main" val="2612630191"/>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mpty speech bubbles">
            <a:extLst>
              <a:ext uri="{FF2B5EF4-FFF2-40B4-BE49-F238E27FC236}">
                <a16:creationId xmlns:a16="http://schemas.microsoft.com/office/drawing/2014/main" id="{57D0C6A7-6894-405F-B115-E5C9F5321970}"/>
              </a:ext>
            </a:extLst>
          </p:cNvPr>
          <p:cNvPicPr>
            <a:picLocks noChangeAspect="1"/>
          </p:cNvPicPr>
          <p:nvPr/>
        </p:nvPicPr>
        <p:blipFill rotWithShape="1">
          <a:blip r:embed="rId3">
            <a:alphaModFix amt="35000"/>
          </a:blip>
          <a:srcRect t="5516" b="10215"/>
          <a:stretch/>
        </p:blipFill>
        <p:spPr>
          <a:xfrm>
            <a:off x="20" y="1"/>
            <a:ext cx="12191980" cy="6857999"/>
          </a:xfrm>
          <a:prstGeom prst="rect">
            <a:avLst/>
          </a:prstGeom>
        </p:spPr>
      </p:pic>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rPr>
              <a:t>Alternative Medicine</a:t>
            </a:r>
          </a:p>
        </p:txBody>
      </p:sp>
      <p:cxnSp>
        <p:nvCxnSpPr>
          <p:cNvPr id="20" name="Straight Connector 19">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13" name="Content Placeholder 2">
            <a:extLst>
              <a:ext uri="{FF2B5EF4-FFF2-40B4-BE49-F238E27FC236}">
                <a16:creationId xmlns:a16="http://schemas.microsoft.com/office/drawing/2014/main" id="{442598A0-8937-4B51-801D-F75B28EAE309}"/>
              </a:ext>
            </a:extLst>
          </p:cNvPr>
          <p:cNvGraphicFramePr>
            <a:graphicFrameLocks noGrp="1"/>
          </p:cNvGraphicFramePr>
          <p:nvPr>
            <p:ph idx="1"/>
            <p:extLst>
              <p:ext uri="{D42A27DB-BD31-4B8C-83A1-F6EECF244321}">
                <p14:modId xmlns:p14="http://schemas.microsoft.com/office/powerpoint/2010/main" val="2035850735"/>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98504748"/>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5E2EF7D-CEBE-468E-83B8-BE41CC6398D2}"/>
              </a:ext>
            </a:extLst>
          </p:cNvPr>
          <p:cNvPicPr>
            <a:picLocks noChangeAspect="1"/>
          </p:cNvPicPr>
          <p:nvPr/>
        </p:nvPicPr>
        <p:blipFill rotWithShape="1">
          <a:blip r:embed="rId3">
            <a:alphaModFix amt="35000"/>
          </a:blip>
          <a:srcRect t="6495" b="18505"/>
          <a:stretch/>
        </p:blipFill>
        <p:spPr>
          <a:xfrm>
            <a:off x="20" y="1"/>
            <a:ext cx="12191980" cy="6857999"/>
          </a:xfrm>
          <a:prstGeom prst="rect">
            <a:avLst/>
          </a:prstGeom>
        </p:spPr>
      </p:pic>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rPr>
              <a:t>One Last Thing…</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AB369916-9D4D-47E7-932B-F999BA8E6255}"/>
              </a:ext>
            </a:extLst>
          </p:cNvPr>
          <p:cNvGraphicFramePr>
            <a:graphicFrameLocks noGrp="1"/>
          </p:cNvGraphicFramePr>
          <p:nvPr>
            <p:ph idx="1"/>
            <p:extLst>
              <p:ext uri="{D42A27DB-BD31-4B8C-83A1-F6EECF244321}">
                <p14:modId xmlns:p14="http://schemas.microsoft.com/office/powerpoint/2010/main" val="2496517447"/>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86362738"/>
      </p:ext>
    </p:extLst>
  </p:cSld>
  <p:clrMapOvr>
    <a:overrideClrMapping bg1="dk1" tx1="lt1" bg2="dk2" tx2="lt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E7979-CFB9-B545-8E7E-C1CF87D9AB43}"/>
              </a:ext>
            </a:extLst>
          </p:cNvPr>
          <p:cNvSpPr>
            <a:spLocks noGrp="1"/>
          </p:cNvSpPr>
          <p:nvPr>
            <p:ph type="title"/>
          </p:nvPr>
        </p:nvSpPr>
        <p:spPr/>
        <p:txBody>
          <a:bodyPr/>
          <a:lstStyle/>
          <a:p>
            <a:r>
              <a:rPr lang="en-US" dirty="0"/>
              <a:t>Governance Resources</a:t>
            </a:r>
          </a:p>
        </p:txBody>
      </p:sp>
      <p:sp>
        <p:nvSpPr>
          <p:cNvPr id="4" name="TextBox 3">
            <a:extLst>
              <a:ext uri="{FF2B5EF4-FFF2-40B4-BE49-F238E27FC236}">
                <a16:creationId xmlns:a16="http://schemas.microsoft.com/office/drawing/2014/main" id="{06655728-98AF-6248-83C0-46AFD2695488}"/>
              </a:ext>
            </a:extLst>
          </p:cNvPr>
          <p:cNvSpPr txBox="1"/>
          <p:nvPr/>
        </p:nvSpPr>
        <p:spPr>
          <a:xfrm>
            <a:off x="2529196" y="1649219"/>
            <a:ext cx="6098058" cy="369332"/>
          </a:xfrm>
          <a:prstGeom prst="rect">
            <a:avLst/>
          </a:prstGeom>
          <a:noFill/>
        </p:spPr>
        <p:txBody>
          <a:bodyPr wrap="square">
            <a:spAutoFit/>
          </a:bodyPr>
          <a:lstStyle/>
          <a:p>
            <a:r>
              <a:rPr lang="en-US" dirty="0"/>
              <a:t>https://</a:t>
            </a:r>
            <a:r>
              <a:rPr lang="en-US" dirty="0" err="1"/>
              <a:t>www.nist.gov</a:t>
            </a:r>
            <a:r>
              <a:rPr lang="en-US" dirty="0"/>
              <a:t>/cybersecurity</a:t>
            </a:r>
          </a:p>
        </p:txBody>
      </p:sp>
      <p:pic>
        <p:nvPicPr>
          <p:cNvPr id="5" name="Picture 4">
            <a:extLst>
              <a:ext uri="{FF2B5EF4-FFF2-40B4-BE49-F238E27FC236}">
                <a16:creationId xmlns:a16="http://schemas.microsoft.com/office/drawing/2014/main" id="{8C1CAA46-70FC-B249-92D7-4D08F3AE45E5}"/>
              </a:ext>
            </a:extLst>
          </p:cNvPr>
          <p:cNvPicPr>
            <a:picLocks noChangeAspect="1"/>
          </p:cNvPicPr>
          <p:nvPr/>
        </p:nvPicPr>
        <p:blipFill>
          <a:blip r:embed="rId2"/>
          <a:stretch>
            <a:fillRect/>
          </a:stretch>
        </p:blipFill>
        <p:spPr>
          <a:xfrm>
            <a:off x="554099" y="1462732"/>
            <a:ext cx="1690996" cy="883682"/>
          </a:xfrm>
          <a:prstGeom prst="rect">
            <a:avLst/>
          </a:prstGeom>
        </p:spPr>
      </p:pic>
      <p:pic>
        <p:nvPicPr>
          <p:cNvPr id="6" name="Picture 5">
            <a:extLst>
              <a:ext uri="{FF2B5EF4-FFF2-40B4-BE49-F238E27FC236}">
                <a16:creationId xmlns:a16="http://schemas.microsoft.com/office/drawing/2014/main" id="{DA770423-AAAE-484F-B17A-86B896200E9D}"/>
              </a:ext>
            </a:extLst>
          </p:cNvPr>
          <p:cNvPicPr>
            <a:picLocks noChangeAspect="1"/>
          </p:cNvPicPr>
          <p:nvPr/>
        </p:nvPicPr>
        <p:blipFill>
          <a:blip r:embed="rId3"/>
          <a:stretch>
            <a:fillRect/>
          </a:stretch>
        </p:blipFill>
        <p:spPr>
          <a:xfrm>
            <a:off x="733967" y="2512705"/>
            <a:ext cx="1331260" cy="975580"/>
          </a:xfrm>
          <a:prstGeom prst="rect">
            <a:avLst/>
          </a:prstGeom>
        </p:spPr>
      </p:pic>
      <p:sp>
        <p:nvSpPr>
          <p:cNvPr id="8" name="TextBox 7">
            <a:extLst>
              <a:ext uri="{FF2B5EF4-FFF2-40B4-BE49-F238E27FC236}">
                <a16:creationId xmlns:a16="http://schemas.microsoft.com/office/drawing/2014/main" id="{16AC3073-A6A8-494C-B7E3-10BFDADE83E4}"/>
              </a:ext>
            </a:extLst>
          </p:cNvPr>
          <p:cNvSpPr txBox="1"/>
          <p:nvPr/>
        </p:nvSpPr>
        <p:spPr>
          <a:xfrm>
            <a:off x="2529196" y="2729746"/>
            <a:ext cx="6096000" cy="369332"/>
          </a:xfrm>
          <a:prstGeom prst="rect">
            <a:avLst/>
          </a:prstGeom>
          <a:noFill/>
        </p:spPr>
        <p:txBody>
          <a:bodyPr wrap="square">
            <a:spAutoFit/>
          </a:bodyPr>
          <a:lstStyle/>
          <a:p>
            <a:r>
              <a:rPr lang="en-US" dirty="0"/>
              <a:t>https://</a:t>
            </a:r>
            <a:r>
              <a:rPr lang="en-US" dirty="0" err="1"/>
              <a:t>www.cisa.gov</a:t>
            </a:r>
            <a:r>
              <a:rPr lang="en-US" dirty="0"/>
              <a:t>/cybersecurity</a:t>
            </a:r>
          </a:p>
        </p:txBody>
      </p:sp>
      <p:grpSp>
        <p:nvGrpSpPr>
          <p:cNvPr id="18" name="Group 17">
            <a:extLst>
              <a:ext uri="{FF2B5EF4-FFF2-40B4-BE49-F238E27FC236}">
                <a16:creationId xmlns:a16="http://schemas.microsoft.com/office/drawing/2014/main" id="{6C1E08A1-EFB0-4446-B54B-0054763FF36D}"/>
              </a:ext>
            </a:extLst>
          </p:cNvPr>
          <p:cNvGrpSpPr/>
          <p:nvPr/>
        </p:nvGrpSpPr>
        <p:grpSpPr>
          <a:xfrm>
            <a:off x="1235605" y="4876800"/>
            <a:ext cx="6096000" cy="1462183"/>
            <a:chOff x="941508" y="4574459"/>
            <a:chExt cx="6096000" cy="1462183"/>
          </a:xfrm>
        </p:grpSpPr>
        <p:pic>
          <p:nvPicPr>
            <p:cNvPr id="12" name="Picture 11">
              <a:extLst>
                <a:ext uri="{FF2B5EF4-FFF2-40B4-BE49-F238E27FC236}">
                  <a16:creationId xmlns:a16="http://schemas.microsoft.com/office/drawing/2014/main" id="{9641190E-B3A2-A946-8B88-231D7BB57EF3}"/>
                </a:ext>
              </a:extLst>
            </p:cNvPr>
            <p:cNvPicPr>
              <a:picLocks noChangeAspect="1"/>
            </p:cNvPicPr>
            <p:nvPr/>
          </p:nvPicPr>
          <p:blipFill>
            <a:blip r:embed="rId4"/>
            <a:stretch>
              <a:fillRect/>
            </a:stretch>
          </p:blipFill>
          <p:spPr>
            <a:xfrm>
              <a:off x="941508" y="4574459"/>
              <a:ext cx="5157836" cy="797282"/>
            </a:xfrm>
            <a:prstGeom prst="rect">
              <a:avLst/>
            </a:prstGeom>
          </p:spPr>
        </p:pic>
        <p:sp>
          <p:nvSpPr>
            <p:cNvPr id="14" name="TextBox 13">
              <a:extLst>
                <a:ext uri="{FF2B5EF4-FFF2-40B4-BE49-F238E27FC236}">
                  <a16:creationId xmlns:a16="http://schemas.microsoft.com/office/drawing/2014/main" id="{4C0441BD-5D84-CB4D-8C97-7CD2E1EA210F}"/>
                </a:ext>
              </a:extLst>
            </p:cNvPr>
            <p:cNvSpPr txBox="1"/>
            <p:nvPr/>
          </p:nvSpPr>
          <p:spPr>
            <a:xfrm>
              <a:off x="941508" y="5390311"/>
              <a:ext cx="6096000" cy="646331"/>
            </a:xfrm>
            <a:prstGeom prst="rect">
              <a:avLst/>
            </a:prstGeom>
            <a:noFill/>
          </p:spPr>
          <p:txBody>
            <a:bodyPr wrap="square">
              <a:spAutoFit/>
            </a:bodyPr>
            <a:lstStyle/>
            <a:p>
              <a:r>
                <a:rPr lang="en-US" dirty="0"/>
                <a:t>https://</a:t>
              </a:r>
              <a:r>
                <a:rPr lang="en-US" dirty="0" err="1"/>
                <a:t>www.cyber.gov.au</a:t>
              </a:r>
              <a:r>
                <a:rPr lang="en-US" dirty="0"/>
                <a:t>/</a:t>
              </a:r>
              <a:r>
                <a:rPr lang="en-US" dirty="0" err="1"/>
                <a:t>acsc</a:t>
              </a:r>
              <a:r>
                <a:rPr lang="en-US" dirty="0"/>
                <a:t>/view-all-content/ism/cyber-security-guidelines</a:t>
              </a:r>
            </a:p>
          </p:txBody>
        </p:sp>
      </p:grpSp>
      <p:pic>
        <p:nvPicPr>
          <p:cNvPr id="15" name="Picture 14">
            <a:extLst>
              <a:ext uri="{FF2B5EF4-FFF2-40B4-BE49-F238E27FC236}">
                <a16:creationId xmlns:a16="http://schemas.microsoft.com/office/drawing/2014/main" id="{A1B1F1C9-9156-0745-BF3E-B8C5B1C7FD91}"/>
              </a:ext>
            </a:extLst>
          </p:cNvPr>
          <p:cNvPicPr>
            <a:picLocks noChangeAspect="1"/>
          </p:cNvPicPr>
          <p:nvPr/>
        </p:nvPicPr>
        <p:blipFill>
          <a:blip r:embed="rId5">
            <a:alphaModFix/>
            <a:extLst>
              <a:ext uri="{BEBA8EAE-BF5A-486C-A8C5-ECC9F3942E4B}">
                <a14:imgProps xmlns:a14="http://schemas.microsoft.com/office/drawing/2010/main">
                  <a14:imgLayer r:embed="rId6">
                    <a14:imgEffect>
                      <a14:sharpenSoften amount="100000"/>
                    </a14:imgEffect>
                    <a14:imgEffect>
                      <a14:brightnessContrast bright="100000" contrast="-100000"/>
                    </a14:imgEffect>
                  </a14:imgLayer>
                </a14:imgProps>
              </a:ext>
            </a:extLst>
          </a:blip>
          <a:stretch>
            <a:fillRect/>
          </a:stretch>
        </p:blipFill>
        <p:spPr>
          <a:xfrm>
            <a:off x="977536" y="2351752"/>
            <a:ext cx="717511" cy="181592"/>
          </a:xfrm>
          <a:prstGeom prst="rect">
            <a:avLst/>
          </a:prstGeom>
        </p:spPr>
      </p:pic>
      <p:sp>
        <p:nvSpPr>
          <p:cNvPr id="17" name="TextBox 16">
            <a:extLst>
              <a:ext uri="{FF2B5EF4-FFF2-40B4-BE49-F238E27FC236}">
                <a16:creationId xmlns:a16="http://schemas.microsoft.com/office/drawing/2014/main" id="{62648E97-41D4-CF4B-B58A-02C78DDF3A4B}"/>
              </a:ext>
            </a:extLst>
          </p:cNvPr>
          <p:cNvSpPr txBox="1"/>
          <p:nvPr/>
        </p:nvSpPr>
        <p:spPr>
          <a:xfrm>
            <a:off x="2529196" y="2181235"/>
            <a:ext cx="6098058" cy="369332"/>
          </a:xfrm>
          <a:prstGeom prst="rect">
            <a:avLst/>
          </a:prstGeom>
          <a:noFill/>
        </p:spPr>
        <p:txBody>
          <a:bodyPr wrap="square">
            <a:spAutoFit/>
          </a:bodyPr>
          <a:lstStyle/>
          <a:p>
            <a:r>
              <a:rPr lang="en-US" dirty="0"/>
              <a:t>https://</a:t>
            </a:r>
            <a:r>
              <a:rPr lang="en-US" dirty="0" err="1"/>
              <a:t>nvd.nist.gov</a:t>
            </a:r>
            <a:r>
              <a:rPr lang="en-US" dirty="0"/>
              <a:t>/vuln/data-feeds</a:t>
            </a:r>
          </a:p>
        </p:txBody>
      </p:sp>
      <p:sp>
        <p:nvSpPr>
          <p:cNvPr id="20" name="TextBox 19">
            <a:extLst>
              <a:ext uri="{FF2B5EF4-FFF2-40B4-BE49-F238E27FC236}">
                <a16:creationId xmlns:a16="http://schemas.microsoft.com/office/drawing/2014/main" id="{DA56CAC1-3373-5446-BFF3-9A47E881705D}"/>
              </a:ext>
            </a:extLst>
          </p:cNvPr>
          <p:cNvSpPr txBox="1"/>
          <p:nvPr/>
        </p:nvSpPr>
        <p:spPr>
          <a:xfrm>
            <a:off x="2529196" y="3341608"/>
            <a:ext cx="6098058" cy="369332"/>
          </a:xfrm>
          <a:prstGeom prst="rect">
            <a:avLst/>
          </a:prstGeom>
          <a:noFill/>
        </p:spPr>
        <p:txBody>
          <a:bodyPr wrap="square">
            <a:spAutoFit/>
          </a:bodyPr>
          <a:lstStyle/>
          <a:p>
            <a:r>
              <a:rPr lang="en-US" dirty="0"/>
              <a:t>https://</a:t>
            </a:r>
            <a:r>
              <a:rPr lang="en-US" dirty="0" err="1"/>
              <a:t>www.sans.org</a:t>
            </a:r>
            <a:r>
              <a:rPr lang="en-US" dirty="0"/>
              <a:t>/information-security-policy/</a:t>
            </a:r>
          </a:p>
        </p:txBody>
      </p:sp>
      <p:pic>
        <p:nvPicPr>
          <p:cNvPr id="23" name="Picture 2" descr="SANS Institute SANS Security Awareness Reviews, Ratings, and Features -  Gartner 2021">
            <a:extLst>
              <a:ext uri="{FF2B5EF4-FFF2-40B4-BE49-F238E27FC236}">
                <a16:creationId xmlns:a16="http://schemas.microsoft.com/office/drawing/2014/main" id="{15FDAA16-4761-5C4B-BA65-045120CAA3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899" y="3184704"/>
            <a:ext cx="567411" cy="567411"/>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F44A2C2F-3237-CF4E-8CAD-95CDEF932155}"/>
              </a:ext>
            </a:extLst>
          </p:cNvPr>
          <p:cNvSpPr txBox="1"/>
          <p:nvPr/>
        </p:nvSpPr>
        <p:spPr>
          <a:xfrm>
            <a:off x="2529196" y="3856574"/>
            <a:ext cx="6096000" cy="369332"/>
          </a:xfrm>
          <a:prstGeom prst="rect">
            <a:avLst/>
          </a:prstGeom>
          <a:noFill/>
        </p:spPr>
        <p:txBody>
          <a:bodyPr wrap="square">
            <a:spAutoFit/>
          </a:bodyPr>
          <a:lstStyle/>
          <a:p>
            <a:r>
              <a:rPr lang="en-US" dirty="0"/>
              <a:t>https://</a:t>
            </a:r>
            <a:r>
              <a:rPr lang="en-US" dirty="0" err="1"/>
              <a:t>github.com</a:t>
            </a:r>
            <a:r>
              <a:rPr lang="en-US" dirty="0"/>
              <a:t>/</a:t>
            </a:r>
            <a:r>
              <a:rPr lang="en-US" dirty="0" err="1"/>
              <a:t>cisagov</a:t>
            </a:r>
            <a:r>
              <a:rPr lang="en-US" dirty="0"/>
              <a:t>/</a:t>
            </a:r>
            <a:r>
              <a:rPr lang="en-US" dirty="0" err="1"/>
              <a:t>cset</a:t>
            </a:r>
            <a:r>
              <a:rPr lang="en-US" dirty="0"/>
              <a:t>/releases</a:t>
            </a:r>
          </a:p>
        </p:txBody>
      </p:sp>
      <p:pic>
        <p:nvPicPr>
          <p:cNvPr id="26" name="Picture 25">
            <a:extLst>
              <a:ext uri="{FF2B5EF4-FFF2-40B4-BE49-F238E27FC236}">
                <a16:creationId xmlns:a16="http://schemas.microsoft.com/office/drawing/2014/main" id="{8ADE9CCA-5B0C-2847-80FA-9B7BF56EDABF}"/>
              </a:ext>
            </a:extLst>
          </p:cNvPr>
          <p:cNvPicPr>
            <a:picLocks noChangeAspect="1"/>
          </p:cNvPicPr>
          <p:nvPr/>
        </p:nvPicPr>
        <p:blipFill>
          <a:blip r:embed="rId8"/>
          <a:stretch>
            <a:fillRect/>
          </a:stretch>
        </p:blipFill>
        <p:spPr>
          <a:xfrm>
            <a:off x="977536" y="3852649"/>
            <a:ext cx="1131648" cy="286530"/>
          </a:xfrm>
          <a:prstGeom prst="rect">
            <a:avLst/>
          </a:prstGeom>
        </p:spPr>
      </p:pic>
    </p:spTree>
    <p:extLst>
      <p:ext uri="{BB962C8B-B14F-4D97-AF65-F5344CB8AC3E}">
        <p14:creationId xmlns:p14="http://schemas.microsoft.com/office/powerpoint/2010/main" val="1938270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54297"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C1F936-0C37-DC44-A586-8906ECABA984}"/>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r>
              <a:rPr lang="en-US" kern="1200" dirty="0">
                <a:solidFill>
                  <a:schemeClr val="bg1"/>
                </a:solidFill>
                <a:latin typeface="+mj-lt"/>
                <a:ea typeface="+mj-ea"/>
                <a:cs typeface="+mj-cs"/>
              </a:rPr>
              <a:t>Do the right thing.</a:t>
            </a:r>
          </a:p>
        </p:txBody>
      </p:sp>
      <p:pic>
        <p:nvPicPr>
          <p:cNvPr id="11" name="Content Placeholder 10">
            <a:extLst>
              <a:ext uri="{FF2B5EF4-FFF2-40B4-BE49-F238E27FC236}">
                <a16:creationId xmlns:a16="http://schemas.microsoft.com/office/drawing/2014/main" id="{7F38654C-55CA-574B-84C7-23CEA73FB671}"/>
              </a:ext>
            </a:extLst>
          </p:cNvPr>
          <p:cNvPicPr>
            <a:picLocks noGrp="1" noChangeAspect="1"/>
          </p:cNvPicPr>
          <p:nvPr>
            <p:ph idx="1"/>
          </p:nvPr>
        </p:nvPicPr>
        <p:blipFill>
          <a:blip r:embed="rId3"/>
          <a:stretch>
            <a:fillRect/>
          </a:stretch>
        </p:blipFill>
        <p:spPr>
          <a:xfrm>
            <a:off x="4700985" y="1445742"/>
            <a:ext cx="7482701" cy="4040658"/>
          </a:xfrm>
          <a:prstGeom prst="rect">
            <a:avLst/>
          </a:prstGeom>
        </p:spPr>
      </p:pic>
    </p:spTree>
    <p:extLst>
      <p:ext uri="{BB962C8B-B14F-4D97-AF65-F5344CB8AC3E}">
        <p14:creationId xmlns:p14="http://schemas.microsoft.com/office/powerpoint/2010/main" val="3648767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DA3C47C2-33A2-44B2-BEAB-FEB679075C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3324"/>
            <a:ext cx="12192000" cy="686132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Freeform 3">
            <a:extLst>
              <a:ext uri="{FF2B5EF4-FFF2-40B4-BE49-F238E27FC236}">
                <a16:creationId xmlns:a16="http://schemas.microsoft.com/office/drawing/2014/main" id="{AD182BA8-54AD-4D9F-8264-B0FA8BB47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Freeform 16">
            <a:extLst>
              <a:ext uri="{FF2B5EF4-FFF2-40B4-BE49-F238E27FC236}">
                <a16:creationId xmlns:a16="http://schemas.microsoft.com/office/drawing/2014/main" id="{4ED83379-0499-45E1-AB78-6AA230F964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6E4E5478-54D6-E94B-B61C-6DFB35C73E24}"/>
              </a:ext>
            </a:extLst>
          </p:cNvPr>
          <p:cNvSpPr>
            <a:spLocks noGrp="1"/>
          </p:cNvSpPr>
          <p:nvPr>
            <p:ph type="title"/>
          </p:nvPr>
        </p:nvSpPr>
        <p:spPr>
          <a:xfrm>
            <a:off x="804672" y="962246"/>
            <a:ext cx="6437700" cy="2611967"/>
          </a:xfrm>
        </p:spPr>
        <p:txBody>
          <a:bodyPr vert="horz" lIns="91440" tIns="45720" rIns="91440" bIns="45720" rtlCol="0" anchor="b">
            <a:normAutofit/>
          </a:bodyPr>
          <a:lstStyle/>
          <a:p>
            <a:r>
              <a:rPr lang="en-US" sz="5400" kern="1200">
                <a:solidFill>
                  <a:schemeClr val="tx1"/>
                </a:solidFill>
                <a:latin typeface="+mj-lt"/>
                <a:ea typeface="+mj-ea"/>
                <a:cs typeface="+mj-cs"/>
              </a:rPr>
              <a:t>The Setup…</a:t>
            </a:r>
          </a:p>
        </p:txBody>
      </p:sp>
      <p:sp>
        <p:nvSpPr>
          <p:cNvPr id="6" name="Text Placeholder 5">
            <a:extLst>
              <a:ext uri="{FF2B5EF4-FFF2-40B4-BE49-F238E27FC236}">
                <a16:creationId xmlns:a16="http://schemas.microsoft.com/office/drawing/2014/main" id="{7769F479-E8E9-B145-9448-78F5337E2DEB}"/>
              </a:ext>
            </a:extLst>
          </p:cNvPr>
          <p:cNvSpPr>
            <a:spLocks noGrp="1"/>
          </p:cNvSpPr>
          <p:nvPr>
            <p:ph type="body" idx="1"/>
          </p:nvPr>
        </p:nvSpPr>
        <p:spPr>
          <a:xfrm>
            <a:off x="804672" y="3719618"/>
            <a:ext cx="4167376" cy="1155525"/>
          </a:xfrm>
        </p:spPr>
        <p:txBody>
          <a:bodyPr vert="horz" lIns="91440" tIns="45720" rIns="91440" bIns="45720" rtlCol="0" anchor="t">
            <a:normAutofit/>
          </a:bodyPr>
          <a:lstStyle/>
          <a:p>
            <a:r>
              <a:rPr lang="en-US" sz="2000" i="1" kern="1200">
                <a:solidFill>
                  <a:schemeClr val="tx1"/>
                </a:solidFill>
                <a:latin typeface="+mn-lt"/>
                <a:ea typeface="+mn-ea"/>
                <a:cs typeface="+mn-cs"/>
              </a:rPr>
              <a:t>Small companies are urgently looking to solve a cyber security crisis.  </a:t>
            </a:r>
          </a:p>
        </p:txBody>
      </p:sp>
    </p:spTree>
    <p:extLst>
      <p:ext uri="{BB962C8B-B14F-4D97-AF65-F5344CB8AC3E}">
        <p14:creationId xmlns:p14="http://schemas.microsoft.com/office/powerpoint/2010/main" val="327908922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54297"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E46706-ABC2-2C40-BEAD-506329AA4CFD}"/>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r>
              <a:rPr lang="en-US" kern="1200">
                <a:solidFill>
                  <a:schemeClr val="bg1"/>
                </a:solidFill>
                <a:latin typeface="+mj-lt"/>
                <a:ea typeface="+mj-ea"/>
                <a:cs typeface="+mj-cs"/>
              </a:rPr>
              <a:t>The Rabbit Hole.</a:t>
            </a:r>
          </a:p>
        </p:txBody>
      </p:sp>
      <p:pic>
        <p:nvPicPr>
          <p:cNvPr id="9" name="Content Placeholder 8">
            <a:extLst>
              <a:ext uri="{FF2B5EF4-FFF2-40B4-BE49-F238E27FC236}">
                <a16:creationId xmlns:a16="http://schemas.microsoft.com/office/drawing/2014/main" id="{450DC3FF-9B26-B54E-8403-FF4CC2344E39}"/>
              </a:ext>
            </a:extLst>
          </p:cNvPr>
          <p:cNvPicPr>
            <a:picLocks noGrp="1" noChangeAspect="1"/>
          </p:cNvPicPr>
          <p:nvPr>
            <p:ph idx="1"/>
          </p:nvPr>
        </p:nvPicPr>
        <p:blipFill>
          <a:blip r:embed="rId3"/>
          <a:stretch>
            <a:fillRect/>
          </a:stretch>
        </p:blipFill>
        <p:spPr>
          <a:xfrm>
            <a:off x="5640545" y="640080"/>
            <a:ext cx="5466282" cy="5577839"/>
          </a:xfrm>
          <a:prstGeom prst="rect">
            <a:avLst/>
          </a:prstGeom>
        </p:spPr>
      </p:pic>
    </p:spTree>
    <p:extLst>
      <p:ext uri="{BB962C8B-B14F-4D97-AF65-F5344CB8AC3E}">
        <p14:creationId xmlns:p14="http://schemas.microsoft.com/office/powerpoint/2010/main" val="534499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gnifying glass on clear background">
            <a:extLst>
              <a:ext uri="{FF2B5EF4-FFF2-40B4-BE49-F238E27FC236}">
                <a16:creationId xmlns:a16="http://schemas.microsoft.com/office/drawing/2014/main" id="{AD8645BF-BB04-4A44-90BB-EC23F4B64766}"/>
              </a:ext>
            </a:extLst>
          </p:cNvPr>
          <p:cNvPicPr>
            <a:picLocks noChangeAspect="1"/>
          </p:cNvPicPr>
          <p:nvPr/>
        </p:nvPicPr>
        <p:blipFill rotWithShape="1">
          <a:blip r:embed="rId2">
            <a:alphaModFix amt="35000"/>
          </a:blip>
          <a:srcRect b="15730"/>
          <a:stretch/>
        </p:blipFill>
        <p:spPr>
          <a:xfrm>
            <a:off x="20" y="1"/>
            <a:ext cx="12191980" cy="6857999"/>
          </a:xfrm>
          <a:prstGeom prst="rect">
            <a:avLst/>
          </a:prstGeom>
        </p:spPr>
      </p:pic>
      <p:sp>
        <p:nvSpPr>
          <p:cNvPr id="2" name="Title 1">
            <a:extLst>
              <a:ext uri="{FF2B5EF4-FFF2-40B4-BE49-F238E27FC236}">
                <a16:creationId xmlns:a16="http://schemas.microsoft.com/office/drawing/2014/main" id="{4C5A9804-F05E-5B43-BCA0-8DE15909FC76}"/>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rPr>
              <a:t>Biases</a:t>
            </a:r>
          </a:p>
        </p:txBody>
      </p:sp>
      <p:cxnSp>
        <p:nvCxnSpPr>
          <p:cNvPr id="11"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F757BA9-7C21-114A-AA02-90CA03C6B418}"/>
              </a:ext>
            </a:extLst>
          </p:cNvPr>
          <p:cNvSpPr>
            <a:spLocks noGrp="1"/>
          </p:cNvSpPr>
          <p:nvPr>
            <p:ph idx="1"/>
          </p:nvPr>
        </p:nvSpPr>
        <p:spPr>
          <a:xfrm>
            <a:off x="5155379" y="1065862"/>
            <a:ext cx="5744685" cy="4726276"/>
          </a:xfrm>
        </p:spPr>
        <p:txBody>
          <a:bodyPr anchor="ctr">
            <a:normAutofit/>
          </a:bodyPr>
          <a:lstStyle/>
          <a:p>
            <a:r>
              <a:rPr lang="en-US" sz="2000" dirty="0">
                <a:solidFill>
                  <a:srgbClr val="FFFFFF"/>
                </a:solidFill>
              </a:rPr>
              <a:t>Puffery and deception happening in the claim.</a:t>
            </a:r>
          </a:p>
          <a:p>
            <a:r>
              <a:rPr lang="en-US" sz="2000" dirty="0">
                <a:solidFill>
                  <a:srgbClr val="FFFFFF"/>
                </a:solidFill>
              </a:rPr>
              <a:t>The claims themselves dubious and self-serving.</a:t>
            </a:r>
          </a:p>
          <a:p>
            <a:r>
              <a:rPr lang="en-US" sz="2000" dirty="0">
                <a:solidFill>
                  <a:srgbClr val="FFFFFF"/>
                </a:solidFill>
              </a:rPr>
              <a:t>There is unlikely to be a material benefit to the customer’s customer and should be avoided.</a:t>
            </a:r>
          </a:p>
          <a:p>
            <a:r>
              <a:rPr lang="en-US" sz="2000" dirty="0">
                <a:solidFill>
                  <a:srgbClr val="FFFFFF"/>
                </a:solidFill>
              </a:rPr>
              <a:t>This method is more popular than useful.</a:t>
            </a:r>
          </a:p>
        </p:txBody>
      </p:sp>
    </p:spTree>
    <p:extLst>
      <p:ext uri="{BB962C8B-B14F-4D97-AF65-F5344CB8AC3E}">
        <p14:creationId xmlns:p14="http://schemas.microsoft.com/office/powerpoint/2010/main" val="183739069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16026-79E8-314C-9537-067A552A0073}"/>
              </a:ext>
            </a:extLst>
          </p:cNvPr>
          <p:cNvSpPr>
            <a:spLocks noGrp="1"/>
          </p:cNvSpPr>
          <p:nvPr>
            <p:ph type="title"/>
          </p:nvPr>
        </p:nvSpPr>
        <p:spPr/>
        <p:txBody>
          <a:bodyPr/>
          <a:lstStyle/>
          <a:p>
            <a:r>
              <a:rPr lang="en-US" dirty="0"/>
              <a:t>Supply Chain</a:t>
            </a:r>
          </a:p>
        </p:txBody>
      </p:sp>
      <p:graphicFrame>
        <p:nvGraphicFramePr>
          <p:cNvPr id="4" name="Content Placeholder 3">
            <a:extLst>
              <a:ext uri="{FF2B5EF4-FFF2-40B4-BE49-F238E27FC236}">
                <a16:creationId xmlns:a16="http://schemas.microsoft.com/office/drawing/2014/main" id="{4F225E44-DD03-0440-90D8-EE4FE94A289C}"/>
              </a:ext>
            </a:extLst>
          </p:cNvPr>
          <p:cNvGraphicFramePr>
            <a:graphicFrameLocks noGrp="1"/>
          </p:cNvGraphicFramePr>
          <p:nvPr>
            <p:ph idx="1"/>
            <p:extLst>
              <p:ext uri="{D42A27DB-BD31-4B8C-83A1-F6EECF244321}">
                <p14:modId xmlns:p14="http://schemas.microsoft.com/office/powerpoint/2010/main" val="95237483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ight Arrow 4">
            <a:extLst>
              <a:ext uri="{FF2B5EF4-FFF2-40B4-BE49-F238E27FC236}">
                <a16:creationId xmlns:a16="http://schemas.microsoft.com/office/drawing/2014/main" id="{560010B1-DE98-8C47-902D-ADCE97F99F53}"/>
              </a:ext>
            </a:extLst>
          </p:cNvPr>
          <p:cNvSpPr/>
          <p:nvPr/>
        </p:nvSpPr>
        <p:spPr>
          <a:xfrm flipH="1">
            <a:off x="8637373" y="4683210"/>
            <a:ext cx="1408670" cy="5189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9416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0">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384" y="303591"/>
            <a:ext cx="4334256"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DA7516-1A1D-E449-9660-17D435AB3A1E}"/>
              </a:ext>
            </a:extLst>
          </p:cNvPr>
          <p:cNvSpPr>
            <a:spLocks noGrp="1"/>
          </p:cNvSpPr>
          <p:nvPr>
            <p:ph type="title"/>
          </p:nvPr>
        </p:nvSpPr>
        <p:spPr>
          <a:xfrm>
            <a:off x="594360" y="640263"/>
            <a:ext cx="3822192" cy="1344975"/>
          </a:xfrm>
        </p:spPr>
        <p:txBody>
          <a:bodyPr>
            <a:normAutofit/>
          </a:bodyPr>
          <a:lstStyle/>
          <a:p>
            <a:r>
              <a:rPr lang="en-US" sz="3600">
                <a:solidFill>
                  <a:schemeClr val="bg1"/>
                </a:solidFill>
              </a:rPr>
              <a:t>Image Search</a:t>
            </a:r>
          </a:p>
        </p:txBody>
      </p:sp>
      <p:cxnSp>
        <p:nvCxnSpPr>
          <p:cNvPr id="16" name="Straight Connector 12">
            <a:extLst>
              <a:ext uri="{FF2B5EF4-FFF2-40B4-BE49-F238E27FC236}">
                <a16:creationId xmlns:a16="http://schemas.microsoft.com/office/drawing/2014/main" id="{57E1E5E6-F385-4E9C-B201-BA5BDE5CAD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04088" y="2050687"/>
            <a:ext cx="3685032"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5" name="Content Placeholder 4">
            <a:extLst>
              <a:ext uri="{FF2B5EF4-FFF2-40B4-BE49-F238E27FC236}">
                <a16:creationId xmlns:a16="http://schemas.microsoft.com/office/drawing/2014/main" id="{F9A14DA4-0A0D-CD4A-BF2A-9B858D86218B}"/>
              </a:ext>
            </a:extLst>
          </p:cNvPr>
          <p:cNvPicPr>
            <a:picLocks noGrp="1" noChangeAspect="1"/>
          </p:cNvPicPr>
          <p:nvPr>
            <p:ph idx="1"/>
          </p:nvPr>
        </p:nvPicPr>
        <p:blipFill>
          <a:blip r:embed="rId3"/>
          <a:stretch>
            <a:fillRect/>
          </a:stretch>
        </p:blipFill>
        <p:spPr>
          <a:xfrm>
            <a:off x="593725" y="3299166"/>
            <a:ext cx="3822700" cy="1418544"/>
          </a:xfrm>
          <a:prstGeom prst="rect">
            <a:avLst/>
          </a:prstGeom>
        </p:spPr>
      </p:pic>
      <p:pic>
        <p:nvPicPr>
          <p:cNvPr id="4" name="Content Placeholder 3">
            <a:extLst>
              <a:ext uri="{FF2B5EF4-FFF2-40B4-BE49-F238E27FC236}">
                <a16:creationId xmlns:a16="http://schemas.microsoft.com/office/drawing/2014/main" id="{FBF001FD-DC12-C24C-A995-B7B6BF7D9C80}"/>
              </a:ext>
            </a:extLst>
          </p:cNvPr>
          <p:cNvPicPr>
            <a:picLocks noChangeAspect="1"/>
          </p:cNvPicPr>
          <p:nvPr/>
        </p:nvPicPr>
        <p:blipFill>
          <a:blip r:embed="rId4"/>
          <a:stretch>
            <a:fillRect/>
          </a:stretch>
        </p:blipFill>
        <p:spPr>
          <a:xfrm>
            <a:off x="5110716" y="1273331"/>
            <a:ext cx="6596652" cy="4155889"/>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43664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TotalTime>
  <Words>10470</Words>
  <Application>Microsoft Macintosh PowerPoint</Application>
  <PresentationFormat>Widescreen</PresentationFormat>
  <Paragraphs>314</Paragraphs>
  <Slides>38</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Tw Cen MT</vt:lpstr>
      <vt:lpstr>Wingdings</vt:lpstr>
      <vt:lpstr>Office Theme</vt:lpstr>
      <vt:lpstr>Network Assessments: Cybersecurity, Quackery, and Fraud.</vt:lpstr>
      <vt:lpstr>Intro</vt:lpstr>
      <vt:lpstr>Context</vt:lpstr>
      <vt:lpstr>Do the right thing.</vt:lpstr>
      <vt:lpstr>The Setup…</vt:lpstr>
      <vt:lpstr>The Rabbit Hole.</vt:lpstr>
      <vt:lpstr>Biases</vt:lpstr>
      <vt:lpstr>Supply Chain</vt:lpstr>
      <vt:lpstr>Image Search</vt:lpstr>
      <vt:lpstr>PowerPoint Presentation</vt:lpstr>
      <vt:lpstr>“What you will need”</vt:lpstr>
      <vt:lpstr>What about the other three?</vt:lpstr>
      <vt:lpstr>Assessment Tool.</vt:lpstr>
      <vt:lpstr>Deliverables.</vt:lpstr>
      <vt:lpstr>Emotions.</vt:lpstr>
      <vt:lpstr>What are they?</vt:lpstr>
      <vt:lpstr>The Performance…</vt:lpstr>
      <vt:lpstr>Key Questions to Answer:</vt:lpstr>
      <vt:lpstr>Cyber Security Evaluation </vt:lpstr>
      <vt:lpstr>You will need... A framework.</vt:lpstr>
      <vt:lpstr>You will need... Some policies.</vt:lpstr>
      <vt:lpstr>Policies </vt:lpstr>
      <vt:lpstr>You will need.. controls.</vt:lpstr>
      <vt:lpstr>Controls </vt:lpstr>
      <vt:lpstr>You will need.. Some Tools.</vt:lpstr>
      <vt:lpstr>Tools</vt:lpstr>
      <vt:lpstr>Tools: Documentation</vt:lpstr>
      <vt:lpstr>Tools: Tracking</vt:lpstr>
      <vt:lpstr>Assessment Timeline.</vt:lpstr>
      <vt:lpstr>CSE Examples</vt:lpstr>
      <vt:lpstr>Self Assessments</vt:lpstr>
      <vt:lpstr>Standardized Assessments</vt:lpstr>
      <vt:lpstr>Vulnerability Scans</vt:lpstr>
      <vt:lpstr>Compliance Scans</vt:lpstr>
      <vt:lpstr>The Prestige</vt:lpstr>
      <vt:lpstr>Alternative Medicine</vt:lpstr>
      <vt:lpstr>One Last Thing…</vt:lpstr>
      <vt:lpstr>Governance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Assessments: Cybersecurity, Quackery, and Fraud.</dc:title>
  <dc:creator>Karl Jankowski</dc:creator>
  <cp:lastModifiedBy>Karl Jankowski</cp:lastModifiedBy>
  <cp:revision>29</cp:revision>
  <dcterms:created xsi:type="dcterms:W3CDTF">2021-11-01T13:10:09Z</dcterms:created>
  <dcterms:modified xsi:type="dcterms:W3CDTF">2021-11-08T22:51:28Z</dcterms:modified>
</cp:coreProperties>
</file>