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Lst>
  <p:sldSz cy="5143500" cx="9144000"/>
  <p:notesSz cx="6858000" cy="9144000"/>
  <p:embeddedFontLst>
    <p:embeddedFont>
      <p:font typeface="PT Sans Narrow"/>
      <p:regular r:id="rId34"/>
      <p:bold r:id="rId35"/>
    </p:embeddedFont>
    <p:embeddedFont>
      <p:font typeface="Open Sans"/>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font" Target="fonts/PTSansNarrow-bold.fntdata"/><Relationship Id="rId12" Type="http://schemas.openxmlformats.org/officeDocument/2006/relationships/slide" Target="slides/slide6.xml"/><Relationship Id="rId34" Type="http://schemas.openxmlformats.org/officeDocument/2006/relationships/font" Target="fonts/PTSansNarrow-regular.fntdata"/><Relationship Id="rId15" Type="http://schemas.openxmlformats.org/officeDocument/2006/relationships/slide" Target="slides/slide9.xml"/><Relationship Id="rId37" Type="http://schemas.openxmlformats.org/officeDocument/2006/relationships/font" Target="fonts/OpenSans-bold.fntdata"/><Relationship Id="rId14" Type="http://schemas.openxmlformats.org/officeDocument/2006/relationships/slide" Target="slides/slide8.xml"/><Relationship Id="rId36" Type="http://schemas.openxmlformats.org/officeDocument/2006/relationships/font" Target="fonts/OpenSans-regular.fntdata"/><Relationship Id="rId17" Type="http://schemas.openxmlformats.org/officeDocument/2006/relationships/slide" Target="slides/slide11.xml"/><Relationship Id="rId39" Type="http://schemas.openxmlformats.org/officeDocument/2006/relationships/font" Target="fonts/OpenSans-boldItalic.fntdata"/><Relationship Id="rId16" Type="http://schemas.openxmlformats.org/officeDocument/2006/relationships/slide" Target="slides/slide10.xml"/><Relationship Id="rId38" Type="http://schemas.openxmlformats.org/officeDocument/2006/relationships/font" Target="fonts/OpenSans-italic.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1003b4639c4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g1003b4639c4_0_1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f6b9504379_1_6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f6b9504379_1_6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1003b4639c4_0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1003b4639c4_0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Meaning, the people you spend the most time with are the same ones that shape you in-to you. You are their average. This same relationship applies when you’re referring to mentors.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1003b4639c4_0_2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1003b4639c4_0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Meaning, the people you spend the most time with are the same ones that shape you in-to you. You are their average. This same relationship applies when you’re referring to mentors.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f6b9504379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f6b9504379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The aim here is to find someone who can give you insight into how they specifically achieved their results.</a:t>
            </a:r>
            <a:endParaRPr/>
          </a:p>
          <a:p>
            <a:pPr indent="0" lvl="0" marL="0" rtl="0" algn="l">
              <a:spcBef>
                <a:spcPts val="0"/>
              </a:spcBef>
              <a:spcAft>
                <a:spcPts val="0"/>
              </a:spcAft>
              <a:buClr>
                <a:schemeClr val="dk1"/>
              </a:buClr>
              <a:buSzPts val="1100"/>
              <a:buFont typeface="Arial"/>
              <a:buNone/>
            </a:pPr>
            <a:r>
              <a:rPr lang="en"/>
              <a:t>I’ve found the best way to meet the SME is to search within your company first (the internal directory if your company has one) or searching for the position title on LinkedIn. This even applies to mentors I’ve found in my own company. I like reaching out on LinkedIn first. Start with a quick connection request asking to pick their brain about their career path. </a:t>
            </a:r>
            <a:endParaRPr/>
          </a:p>
          <a:p>
            <a:pPr indent="0" lvl="0" marL="0" rtl="0" algn="l">
              <a:spcBef>
                <a:spcPts val="0"/>
              </a:spcBef>
              <a:spcAft>
                <a:spcPts val="0"/>
              </a:spcAft>
              <a:buClr>
                <a:schemeClr val="dk1"/>
              </a:buClr>
              <a:buSzPts val="1100"/>
              <a:buFont typeface="Arial"/>
              <a:buNone/>
            </a:pPr>
            <a:r>
              <a:rPr lang="en"/>
              <a:t>I aim to set an initial meeting for 30-45 minutes. I try to provide multiple dates and times to schedule the meeting (or, if possible, I take a peek at their availability in their calendar - typically using Schedule Assistant). My goal is to make sure that this is done formally and painlessly. When accepted, I make sure to take the initiative of sending the calendar invite shortly after.</a:t>
            </a:r>
            <a:endParaRPr/>
          </a:p>
          <a:p>
            <a:pPr indent="0" lvl="0" marL="0" rtl="0" algn="l">
              <a:spcBef>
                <a:spcPts val="0"/>
              </a:spcBef>
              <a:spcAft>
                <a:spcPts val="0"/>
              </a:spcAft>
              <a:buClr>
                <a:schemeClr val="dk1"/>
              </a:buClr>
              <a:buSzPts val="1100"/>
              <a:buFont typeface="Arial"/>
              <a:buNone/>
            </a:pPr>
            <a:r>
              <a:rPr lang="en"/>
              <a:t>When it comes to the meeting, be sure to prepare a few questions. Be mindful of the time that you set. The aim is to stay in that window and maximize the time with that person. Your questions should be specific and aim to take away actionable items to add to your short-term goals. Be clear on where you are and share your goals. The clearer you are about where you want to go, the easier it is to give guidance.</a:t>
            </a:r>
            <a:endParaRPr/>
          </a:p>
          <a:p>
            <a:pPr indent="0" lvl="0" marL="0" rtl="0" algn="l">
              <a:spcBef>
                <a:spcPts val="0"/>
              </a:spcBef>
              <a:spcAft>
                <a:spcPts val="0"/>
              </a:spcAft>
              <a:buClr>
                <a:schemeClr val="dk1"/>
              </a:buClr>
              <a:buSzPts val="1100"/>
              <a:buFont typeface="Arial"/>
              <a:buNone/>
            </a:pPr>
            <a:r>
              <a:rPr lang="en"/>
              <a:t>As you wrap up the meeting, I recommend setting up a tentative follow-up range. The SMEs time is precious, so it’s best to meet with them quarterly or every 60 days. You want to make sure that you have enough time to achieve a milestone or make a significant dent towards one.</a:t>
            </a:r>
            <a:endParaRPr/>
          </a:p>
          <a:p>
            <a:pPr indent="0" lvl="0" marL="0" rtl="0" algn="l">
              <a:spcBef>
                <a:spcPts val="0"/>
              </a:spcBef>
              <a:spcAft>
                <a:spcPts val="0"/>
              </a:spcAft>
              <a:buClr>
                <a:schemeClr val="dk1"/>
              </a:buClr>
              <a:buSzPts val="1100"/>
              <a:buFont typeface="Arial"/>
              <a:buNone/>
            </a:pPr>
            <a:r>
              <a:rPr lang="en"/>
              <a:t>Lastly, thank them for the time and make sure that your conversations are constantly adding value.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48613fdf53b7d88d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48613fdf53b7d88d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f6b9504379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f6b9504379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 You’ll know you found a good attestor if they are willing to introduce you to their network (one membership and 13 coffees later). You’d like this person to be a banner-waver for you while being a credible source of how you can add value.</a:t>
            </a:r>
            <a:endParaRPr/>
          </a:p>
          <a:p>
            <a:pPr indent="0" lvl="0" marL="0" rtl="0" algn="l">
              <a:spcBef>
                <a:spcPts val="0"/>
              </a:spcBef>
              <a:spcAft>
                <a:spcPts val="0"/>
              </a:spcAft>
              <a:buClr>
                <a:schemeClr val="dk1"/>
              </a:buClr>
              <a:buSzPts val="1100"/>
              <a:buFont typeface="Arial"/>
              <a:buNone/>
            </a:pPr>
            <a:r>
              <a:rPr lang="en"/>
              <a:t>In my experience, attestors can be managers, project maintainers, or referral partners. In the tech space, it’s great to find an Attestor by contributing to a project. Generally, these mentors are a bit easier to find, but they require you to spend time between meetings to maintain effectively.</a:t>
            </a:r>
            <a:endParaRPr/>
          </a:p>
          <a:p>
            <a:pPr indent="0" lvl="0" marL="0" rtl="0" algn="l">
              <a:spcBef>
                <a:spcPts val="0"/>
              </a:spcBef>
              <a:spcAft>
                <a:spcPts val="0"/>
              </a:spcAft>
              <a:buClr>
                <a:schemeClr val="dk1"/>
              </a:buClr>
              <a:buSzPts val="1100"/>
              <a:buFont typeface="Arial"/>
              <a:buNone/>
            </a:pPr>
            <a:r>
              <a:rPr lang="en"/>
              <a:t>While you may be asked to contribute or volunteer outside of regular hours, I suggest asking them to set aside time to help you set goals. First, if you’re going to do something, you want to do it well. Second, you want to make sure that you give the Attestor plenty of ammunition to brag on your behalf to their network. Most meetings should be fueled by conversations about how to improve and to get direct feedback on results. Third, the frequency for meetings here should take place every 30 days. It’s normal to get reviews from your company, but I think it’s often an oversight in other settings.</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f6b9504379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f6b9504379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This is the most informal of all three relationships. It’s also your most organic and frequently spoken to. You must have an open dialogue. You’ll want to be able to talk about the struggles. Be honest about the failures. It is these mentors you’ll also keep in the loop for the wins. Celebrating these victories is encouraged, and it feels even better when you’re sharing these successes with someone.</a:t>
            </a:r>
            <a:endParaRPr/>
          </a:p>
          <a:p>
            <a:pPr indent="0" lvl="0" marL="0" rtl="0" algn="l">
              <a:spcBef>
                <a:spcPts val="0"/>
              </a:spcBef>
              <a:spcAft>
                <a:spcPts val="0"/>
              </a:spcAft>
              <a:buClr>
                <a:schemeClr val="dk1"/>
              </a:buClr>
              <a:buSzPts val="1100"/>
              <a:buFont typeface="Arial"/>
              <a:buNone/>
            </a:pPr>
            <a:r>
              <a:rPr lang="en"/>
              <a:t>I recommend setting time aside every two weeks, at least, to have a formal status update. The ideal relationship looks like a knowledge share. You’ll find that people grow at a much faster rate when they have to declare goals and give updates on whether you got closer or further from it.</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f6b9504379_1_6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f6b9504379_1_6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 this in my control?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To be or to do?</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Am I doing my job?</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What is the most important thing?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Is this who I want to be?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f6b9504379_1_7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f6b9504379_1_7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 if you're not allowed to meet people in person - how the heck do you go on meeting anyone?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f6b9504379_1_7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f6b9504379_1_7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f6b9504379_1_6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f6b9504379_1_6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f6b9504379_1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f6b9504379_1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1. Reach out to speakers from webinars on YouTube</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It seems like every company has been on an absolute blitz to put out more webinars than ever before. This is already a win-win since webinars are great resources. I recommend you pay attention to the speakers for those webinars. That person is your ideal subject matter expert. They took time to create a presentation targeted toward an audience and then later published it. I’ve had a lot of success reaching out to people to discuss their webinar. Since you’re starting with mutual interests, you get the freedom to dive into deeper questions on the topic right off the bat.</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t>2. Utilize MeetUp and virtual conferences</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Live virtual events are happening all the time, but contacting speakers can present its own challenges.</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Since Meetups normally have a speaker and an event organizer, I recommend connecting with both through LinkedIn. It’s easy enough to say that you saw the event and wanted to set up a time to chat. However, you can increase your odds by being active in the chat and participating in the Q&amp;A portions. This is a key advantage that often gets overlooked.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rPr lang="en"/>
              <a:t>Virtual conferences have a similar dynamic. However, I’ve seen these opportunities wasted when they take on more of a chat-room feel. Suppose there is the option for you to turn on the mic and speak to someone directly, DO IT. Making a meaningful connection with someone is just about getting to know each other's personalities. If they like you, they’ll want more of you. If they don’t like you, they’ll want less. It’s as simple as that. It’s also a bonus when you can send a message referencing something that the person said earlier that day.</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f6b9504379_1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f6b9504379_1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Obviously, in that, you’ll want to cater the underlined areas to something more personal. You don’t have to be an original unicorn to stand out. By making your message personal, you’ve already accomplished something easy to forget - the human element. You’re both people. It doesn’t get more rudimentary than that.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f6b9504379_1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f6b9504379_1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Once you’ve made contact, your next objective is setting up an hour or half-hour appointment. Do your best to make this appointment on video. If they’re okay with your conversation being recorded, do that too. Utilize the tools at your disposal.</a:t>
            </a:r>
            <a:endParaRPr/>
          </a:p>
          <a:p>
            <a:pPr indent="0" lvl="0" marL="0" rtl="0" algn="l">
              <a:spcBef>
                <a:spcPts val="0"/>
              </a:spcBef>
              <a:spcAft>
                <a:spcPts val="0"/>
              </a:spcAft>
              <a:buClr>
                <a:schemeClr val="dk1"/>
              </a:buClr>
              <a:buSzPts val="1100"/>
              <a:buFont typeface="Arial"/>
              <a:buNone/>
            </a:pPr>
            <a:r>
              <a:rPr lang="en"/>
              <a:t>This provides you an opportunity to revisit the conversation later and better ‘pick up where you left off. Video chat will also give you a better relationship and tends to be a far more well-rounded conversation than simply audio. If video isn’t an option, an audio chat will still be better than text.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f6b9504379_1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f6b9504379_1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This is your opportunity to close. Here is the spot where you want to thank them for their time. Then summarize what you talked about - include something that you found interesting. I use a similar template on interview follow-ups: thank them for their time, talk about what you learned or a part of the conversation that stood out, let them know if you took away any action items, reiterate how appreciative you are, and tell them if they added value.</a:t>
            </a:r>
            <a:endParaRPr/>
          </a:p>
          <a:p>
            <a:pPr indent="0" lvl="0" marL="0" rtl="0" algn="l">
              <a:spcBef>
                <a:spcPts val="0"/>
              </a:spcBef>
              <a:spcAft>
                <a:spcPts val="0"/>
              </a:spcAft>
              <a:buClr>
                <a:schemeClr val="dk1"/>
              </a:buClr>
              <a:buSzPts val="1100"/>
              <a:buFont typeface="Arial"/>
              <a:buNone/>
            </a:pPr>
            <a:r>
              <a:rPr lang="en"/>
              <a:t>Lastly, ask them if you can keep in touch and suggest a time in the future that they can expect you to reach out again. Ask to keep an open dialogue and tell them you achieve a milestone before reaching out again. Get to work!</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f6b9504379_1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f6b9504379_1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They say tell them what you are about to tell them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Tell them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And then tell them what you told them</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f6b9504379_1_3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f6b9504379_1_3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Meaning, the people you spend the most time with are the same ones that shape you in-to you. You are their average. This same relationship applies when you’re referring to mentors.</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f6f02c01f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f6f02c01f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f6b9504379_1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f6b9504379_1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Meaning, the people you spend the most time with are the same ones that shape you in-to you. You are their average. This same relationship applies when you’re referring to mentors.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f6b9504379_1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f6b9504379_1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003b4639c4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003b4639c4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Meaning, the people you spend the most time with are the same ones that shape you in-to you. You are their average. This same relationship applies when you’re referring to mentors.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f6b9504379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f6b9504379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003b4639c4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1003b4639c4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Meaning, the people you spend the most time with are the same ones that shape you in-to you. You are their average. This same relationship applies when you’re referring to mentors.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f6f02c01f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f6f02c01f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f6b9504379_1_7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f6b9504379_1_7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8" name="Shape 68"/>
        <p:cNvGrpSpPr/>
        <p:nvPr/>
      </p:nvGrpSpPr>
      <p:grpSpPr>
        <a:xfrm>
          <a:off x="0" y="0"/>
          <a:ext cx="0" cy="0"/>
          <a:chOff x="0" y="0"/>
          <a:chExt cx="0" cy="0"/>
        </a:xfrm>
      </p:grpSpPr>
      <p:sp>
        <p:nvSpPr>
          <p:cNvPr id="69" name="Google Shape;69;p14"/>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rtl="0" algn="ctr">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70" name="Google Shape;70;p14"/>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rtl="0" algn="ctr">
              <a:lnSpc>
                <a:spcPct val="90000"/>
              </a:lnSpc>
              <a:spcBef>
                <a:spcPts val="800"/>
              </a:spcBef>
              <a:spcAft>
                <a:spcPts val="0"/>
              </a:spcAft>
              <a:buClr>
                <a:schemeClr val="dk1"/>
              </a:buClr>
              <a:buSzPts val="1800"/>
              <a:buNone/>
              <a:defRPr sz="1800"/>
            </a:lvl1pPr>
            <a:lvl2pPr lvl="1" rtl="0" algn="ctr">
              <a:lnSpc>
                <a:spcPct val="90000"/>
              </a:lnSpc>
              <a:spcBef>
                <a:spcPts val="400"/>
              </a:spcBef>
              <a:spcAft>
                <a:spcPts val="0"/>
              </a:spcAft>
              <a:buClr>
                <a:schemeClr val="dk1"/>
              </a:buClr>
              <a:buSzPts val="1500"/>
              <a:buNone/>
              <a:defRPr sz="1500"/>
            </a:lvl2pPr>
            <a:lvl3pPr lvl="2" rtl="0" algn="ctr">
              <a:lnSpc>
                <a:spcPct val="90000"/>
              </a:lnSpc>
              <a:spcBef>
                <a:spcPts val="400"/>
              </a:spcBef>
              <a:spcAft>
                <a:spcPts val="0"/>
              </a:spcAft>
              <a:buClr>
                <a:schemeClr val="dk1"/>
              </a:buClr>
              <a:buSzPts val="1400"/>
              <a:buNone/>
              <a:defRPr sz="1400"/>
            </a:lvl3pPr>
            <a:lvl4pPr lvl="3" rtl="0" algn="ctr">
              <a:lnSpc>
                <a:spcPct val="90000"/>
              </a:lnSpc>
              <a:spcBef>
                <a:spcPts val="400"/>
              </a:spcBef>
              <a:spcAft>
                <a:spcPts val="0"/>
              </a:spcAft>
              <a:buClr>
                <a:schemeClr val="dk1"/>
              </a:buClr>
              <a:buSzPts val="1200"/>
              <a:buNone/>
              <a:defRPr sz="1200"/>
            </a:lvl4pPr>
            <a:lvl5pPr lvl="4" rtl="0" algn="ctr">
              <a:lnSpc>
                <a:spcPct val="90000"/>
              </a:lnSpc>
              <a:spcBef>
                <a:spcPts val="400"/>
              </a:spcBef>
              <a:spcAft>
                <a:spcPts val="0"/>
              </a:spcAft>
              <a:buClr>
                <a:schemeClr val="dk1"/>
              </a:buClr>
              <a:buSzPts val="1200"/>
              <a:buNone/>
              <a:defRPr sz="1200"/>
            </a:lvl5pPr>
            <a:lvl6pPr lvl="5" rtl="0" algn="ctr">
              <a:lnSpc>
                <a:spcPct val="90000"/>
              </a:lnSpc>
              <a:spcBef>
                <a:spcPts val="400"/>
              </a:spcBef>
              <a:spcAft>
                <a:spcPts val="0"/>
              </a:spcAft>
              <a:buClr>
                <a:schemeClr val="dk1"/>
              </a:buClr>
              <a:buSzPts val="1200"/>
              <a:buNone/>
              <a:defRPr sz="1200"/>
            </a:lvl6pPr>
            <a:lvl7pPr lvl="6" rtl="0" algn="ctr">
              <a:lnSpc>
                <a:spcPct val="90000"/>
              </a:lnSpc>
              <a:spcBef>
                <a:spcPts val="400"/>
              </a:spcBef>
              <a:spcAft>
                <a:spcPts val="0"/>
              </a:spcAft>
              <a:buClr>
                <a:schemeClr val="dk1"/>
              </a:buClr>
              <a:buSzPts val="1200"/>
              <a:buNone/>
              <a:defRPr sz="1200"/>
            </a:lvl7pPr>
            <a:lvl8pPr lvl="7" rtl="0" algn="ctr">
              <a:lnSpc>
                <a:spcPct val="90000"/>
              </a:lnSpc>
              <a:spcBef>
                <a:spcPts val="400"/>
              </a:spcBef>
              <a:spcAft>
                <a:spcPts val="0"/>
              </a:spcAft>
              <a:buClr>
                <a:schemeClr val="dk1"/>
              </a:buClr>
              <a:buSzPts val="1200"/>
              <a:buNone/>
              <a:defRPr sz="1200"/>
            </a:lvl8pPr>
            <a:lvl9pPr lvl="8" rtl="0" algn="ctr">
              <a:lnSpc>
                <a:spcPct val="90000"/>
              </a:lnSpc>
              <a:spcBef>
                <a:spcPts val="400"/>
              </a:spcBef>
              <a:spcAft>
                <a:spcPts val="0"/>
              </a:spcAft>
              <a:buClr>
                <a:schemeClr val="dk1"/>
              </a:buClr>
              <a:buSzPts val="1200"/>
              <a:buNone/>
              <a:defRPr sz="1200"/>
            </a:lvl9pPr>
          </a:lstStyle>
          <a:p/>
        </p:txBody>
      </p:sp>
      <p:sp>
        <p:nvSpPr>
          <p:cNvPr id="71" name="Google Shape;71;p1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72" name="Google Shape;72;p1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73" name="Google Shape;73;p1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4" name="Shape 74"/>
        <p:cNvGrpSpPr/>
        <p:nvPr/>
      </p:nvGrpSpPr>
      <p:grpSpPr>
        <a:xfrm>
          <a:off x="0" y="0"/>
          <a:ext cx="0" cy="0"/>
          <a:chOff x="0" y="0"/>
          <a:chExt cx="0" cy="0"/>
        </a:xfrm>
      </p:grpSpPr>
      <p:sp>
        <p:nvSpPr>
          <p:cNvPr id="75" name="Google Shape;75;p15"/>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76" name="Google Shape;76;p15"/>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77" name="Google Shape;77;p1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78" name="Google Shape;78;p1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79" name="Google Shape;79;p1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0" name="Shape 80"/>
        <p:cNvGrpSpPr/>
        <p:nvPr/>
      </p:nvGrpSpPr>
      <p:grpSpPr>
        <a:xfrm>
          <a:off x="0" y="0"/>
          <a:ext cx="0" cy="0"/>
          <a:chOff x="0" y="0"/>
          <a:chExt cx="0" cy="0"/>
        </a:xfrm>
      </p:grpSpPr>
      <p:sp>
        <p:nvSpPr>
          <p:cNvPr id="81" name="Google Shape;81;p16"/>
          <p:cNvSpPr txBox="1"/>
          <p:nvPr>
            <p:ph type="title"/>
          </p:nvPr>
        </p:nvSpPr>
        <p:spPr>
          <a:xfrm>
            <a:off x="623888" y="1282304"/>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82" name="Google Shape;82;p16"/>
          <p:cNvSpPr txBox="1"/>
          <p:nvPr>
            <p:ph idx="1" type="body"/>
          </p:nvPr>
        </p:nvSpPr>
        <p:spPr>
          <a:xfrm>
            <a:off x="623888" y="3442097"/>
            <a:ext cx="7886700" cy="11253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400"/>
              </a:spcBef>
              <a:spcAft>
                <a:spcPts val="0"/>
              </a:spcAft>
              <a:buClr>
                <a:srgbClr val="888888"/>
              </a:buClr>
              <a:buSzPts val="1500"/>
              <a:buNone/>
              <a:defRPr sz="1500">
                <a:solidFill>
                  <a:srgbClr val="888888"/>
                </a:solidFill>
              </a:defRPr>
            </a:lvl2pPr>
            <a:lvl3pPr indent="-228600" lvl="2" marL="1371600" rtl="0" algn="l">
              <a:lnSpc>
                <a:spcPct val="90000"/>
              </a:lnSpc>
              <a:spcBef>
                <a:spcPts val="400"/>
              </a:spcBef>
              <a:spcAft>
                <a:spcPts val="0"/>
              </a:spcAft>
              <a:buClr>
                <a:srgbClr val="888888"/>
              </a:buClr>
              <a:buSzPts val="1400"/>
              <a:buNone/>
              <a:defRPr sz="1400">
                <a:solidFill>
                  <a:srgbClr val="888888"/>
                </a:solidFill>
              </a:defRPr>
            </a:lvl3pPr>
            <a:lvl4pPr indent="-228600" lvl="3" marL="1828800" rtl="0" algn="l">
              <a:lnSpc>
                <a:spcPct val="90000"/>
              </a:lnSpc>
              <a:spcBef>
                <a:spcPts val="400"/>
              </a:spcBef>
              <a:spcAft>
                <a:spcPts val="0"/>
              </a:spcAft>
              <a:buClr>
                <a:srgbClr val="888888"/>
              </a:buClr>
              <a:buSzPts val="1200"/>
              <a:buNone/>
              <a:defRPr sz="1200">
                <a:solidFill>
                  <a:srgbClr val="888888"/>
                </a:solidFill>
              </a:defRPr>
            </a:lvl4pPr>
            <a:lvl5pPr indent="-228600" lvl="4" marL="2286000" rtl="0" algn="l">
              <a:lnSpc>
                <a:spcPct val="90000"/>
              </a:lnSpc>
              <a:spcBef>
                <a:spcPts val="400"/>
              </a:spcBef>
              <a:spcAft>
                <a:spcPts val="0"/>
              </a:spcAft>
              <a:buClr>
                <a:srgbClr val="888888"/>
              </a:buClr>
              <a:buSzPts val="1200"/>
              <a:buNone/>
              <a:defRPr sz="1200">
                <a:solidFill>
                  <a:srgbClr val="888888"/>
                </a:solidFill>
              </a:defRPr>
            </a:lvl5pPr>
            <a:lvl6pPr indent="-228600" lvl="5" marL="2743200" rtl="0" algn="l">
              <a:lnSpc>
                <a:spcPct val="90000"/>
              </a:lnSpc>
              <a:spcBef>
                <a:spcPts val="400"/>
              </a:spcBef>
              <a:spcAft>
                <a:spcPts val="0"/>
              </a:spcAft>
              <a:buClr>
                <a:srgbClr val="888888"/>
              </a:buClr>
              <a:buSzPts val="1200"/>
              <a:buNone/>
              <a:defRPr sz="1200">
                <a:solidFill>
                  <a:srgbClr val="888888"/>
                </a:solidFill>
              </a:defRPr>
            </a:lvl6pPr>
            <a:lvl7pPr indent="-228600" lvl="6" marL="3200400" rtl="0" algn="l">
              <a:lnSpc>
                <a:spcPct val="90000"/>
              </a:lnSpc>
              <a:spcBef>
                <a:spcPts val="400"/>
              </a:spcBef>
              <a:spcAft>
                <a:spcPts val="0"/>
              </a:spcAft>
              <a:buClr>
                <a:srgbClr val="888888"/>
              </a:buClr>
              <a:buSzPts val="1200"/>
              <a:buNone/>
              <a:defRPr sz="1200">
                <a:solidFill>
                  <a:srgbClr val="888888"/>
                </a:solidFill>
              </a:defRPr>
            </a:lvl7pPr>
            <a:lvl8pPr indent="-228600" lvl="7" marL="3657600" rtl="0" algn="l">
              <a:lnSpc>
                <a:spcPct val="90000"/>
              </a:lnSpc>
              <a:spcBef>
                <a:spcPts val="400"/>
              </a:spcBef>
              <a:spcAft>
                <a:spcPts val="0"/>
              </a:spcAft>
              <a:buClr>
                <a:srgbClr val="888888"/>
              </a:buClr>
              <a:buSzPts val="1200"/>
              <a:buNone/>
              <a:defRPr sz="1200">
                <a:solidFill>
                  <a:srgbClr val="888888"/>
                </a:solidFill>
              </a:defRPr>
            </a:lvl8pPr>
            <a:lvl9pPr indent="-228600" lvl="8" marL="4114800" rtl="0" algn="l">
              <a:lnSpc>
                <a:spcPct val="90000"/>
              </a:lnSpc>
              <a:spcBef>
                <a:spcPts val="400"/>
              </a:spcBef>
              <a:spcAft>
                <a:spcPts val="0"/>
              </a:spcAft>
              <a:buClr>
                <a:srgbClr val="888888"/>
              </a:buClr>
              <a:buSzPts val="1200"/>
              <a:buNone/>
              <a:defRPr sz="1200">
                <a:solidFill>
                  <a:srgbClr val="888888"/>
                </a:solidFill>
              </a:defRPr>
            </a:lvl9pPr>
          </a:lstStyle>
          <a:p/>
        </p:txBody>
      </p:sp>
      <p:sp>
        <p:nvSpPr>
          <p:cNvPr id="83" name="Google Shape;83;p16"/>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84" name="Google Shape;84;p16"/>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85" name="Google Shape;85;p16"/>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6" name="Shape 86"/>
        <p:cNvGrpSpPr/>
        <p:nvPr/>
      </p:nvGrpSpPr>
      <p:grpSpPr>
        <a:xfrm>
          <a:off x="0" y="0"/>
          <a:ext cx="0" cy="0"/>
          <a:chOff x="0" y="0"/>
          <a:chExt cx="0" cy="0"/>
        </a:xfrm>
      </p:grpSpPr>
      <p:sp>
        <p:nvSpPr>
          <p:cNvPr id="87" name="Google Shape;87;p17"/>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88" name="Google Shape;88;p17"/>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89" name="Google Shape;89;p17"/>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90" name="Google Shape;90;p17"/>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91" name="Google Shape;91;p17"/>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92" name="Google Shape;92;p17"/>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3" name="Shape 93"/>
        <p:cNvGrpSpPr/>
        <p:nvPr/>
      </p:nvGrpSpPr>
      <p:grpSpPr>
        <a:xfrm>
          <a:off x="0" y="0"/>
          <a:ext cx="0" cy="0"/>
          <a:chOff x="0" y="0"/>
          <a:chExt cx="0" cy="0"/>
        </a:xfrm>
      </p:grpSpPr>
      <p:sp>
        <p:nvSpPr>
          <p:cNvPr id="94" name="Google Shape;94;p18"/>
          <p:cNvSpPr txBox="1"/>
          <p:nvPr>
            <p:ph type="title"/>
          </p:nvPr>
        </p:nvSpPr>
        <p:spPr>
          <a:xfrm>
            <a:off x="629841"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95" name="Google Shape;95;p18"/>
          <p:cNvSpPr txBox="1"/>
          <p:nvPr>
            <p:ph idx="1" type="body"/>
          </p:nvPr>
        </p:nvSpPr>
        <p:spPr>
          <a:xfrm>
            <a:off x="629841" y="1260872"/>
            <a:ext cx="3868500" cy="618000"/>
          </a:xfrm>
          <a:prstGeom prst="rect">
            <a:avLst/>
          </a:prstGeom>
          <a:noFill/>
          <a:ln>
            <a:noFill/>
          </a:ln>
        </p:spPr>
        <p:txBody>
          <a:bodyPr anchorCtr="0" anchor="b"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800"/>
              <a:buNone/>
              <a:defRPr b="1" sz="1800"/>
            </a:lvl1pPr>
            <a:lvl2pPr indent="-228600" lvl="1" marL="914400" rtl="0" algn="l">
              <a:lnSpc>
                <a:spcPct val="90000"/>
              </a:lnSpc>
              <a:spcBef>
                <a:spcPts val="400"/>
              </a:spcBef>
              <a:spcAft>
                <a:spcPts val="0"/>
              </a:spcAft>
              <a:buClr>
                <a:schemeClr val="dk1"/>
              </a:buClr>
              <a:buSzPts val="1500"/>
              <a:buNone/>
              <a:defRPr b="1" sz="1500"/>
            </a:lvl2pPr>
            <a:lvl3pPr indent="-228600" lvl="2" marL="1371600" rtl="0" algn="l">
              <a:lnSpc>
                <a:spcPct val="90000"/>
              </a:lnSpc>
              <a:spcBef>
                <a:spcPts val="400"/>
              </a:spcBef>
              <a:spcAft>
                <a:spcPts val="0"/>
              </a:spcAft>
              <a:buClr>
                <a:schemeClr val="dk1"/>
              </a:buClr>
              <a:buSzPts val="1400"/>
              <a:buNone/>
              <a:defRPr b="1" sz="1400"/>
            </a:lvl3pPr>
            <a:lvl4pPr indent="-228600" lvl="3" marL="1828800" rtl="0" algn="l">
              <a:lnSpc>
                <a:spcPct val="90000"/>
              </a:lnSpc>
              <a:spcBef>
                <a:spcPts val="400"/>
              </a:spcBef>
              <a:spcAft>
                <a:spcPts val="0"/>
              </a:spcAft>
              <a:buClr>
                <a:schemeClr val="dk1"/>
              </a:buClr>
              <a:buSzPts val="1200"/>
              <a:buNone/>
              <a:defRPr b="1" sz="1200"/>
            </a:lvl4pPr>
            <a:lvl5pPr indent="-228600" lvl="4" marL="2286000" rtl="0" algn="l">
              <a:lnSpc>
                <a:spcPct val="90000"/>
              </a:lnSpc>
              <a:spcBef>
                <a:spcPts val="400"/>
              </a:spcBef>
              <a:spcAft>
                <a:spcPts val="0"/>
              </a:spcAft>
              <a:buClr>
                <a:schemeClr val="dk1"/>
              </a:buClr>
              <a:buSzPts val="1200"/>
              <a:buNone/>
              <a:defRPr b="1" sz="1200"/>
            </a:lvl5pPr>
            <a:lvl6pPr indent="-228600" lvl="5" marL="2743200" rtl="0" algn="l">
              <a:lnSpc>
                <a:spcPct val="90000"/>
              </a:lnSpc>
              <a:spcBef>
                <a:spcPts val="400"/>
              </a:spcBef>
              <a:spcAft>
                <a:spcPts val="0"/>
              </a:spcAft>
              <a:buClr>
                <a:schemeClr val="dk1"/>
              </a:buClr>
              <a:buSzPts val="1200"/>
              <a:buNone/>
              <a:defRPr b="1" sz="1200"/>
            </a:lvl6pPr>
            <a:lvl7pPr indent="-228600" lvl="6" marL="3200400" rtl="0" algn="l">
              <a:lnSpc>
                <a:spcPct val="90000"/>
              </a:lnSpc>
              <a:spcBef>
                <a:spcPts val="400"/>
              </a:spcBef>
              <a:spcAft>
                <a:spcPts val="0"/>
              </a:spcAft>
              <a:buClr>
                <a:schemeClr val="dk1"/>
              </a:buClr>
              <a:buSzPts val="1200"/>
              <a:buNone/>
              <a:defRPr b="1" sz="1200"/>
            </a:lvl7pPr>
            <a:lvl8pPr indent="-228600" lvl="7" marL="3657600" rtl="0" algn="l">
              <a:lnSpc>
                <a:spcPct val="90000"/>
              </a:lnSpc>
              <a:spcBef>
                <a:spcPts val="400"/>
              </a:spcBef>
              <a:spcAft>
                <a:spcPts val="0"/>
              </a:spcAft>
              <a:buClr>
                <a:schemeClr val="dk1"/>
              </a:buClr>
              <a:buSzPts val="1200"/>
              <a:buNone/>
              <a:defRPr b="1" sz="1200"/>
            </a:lvl8pPr>
            <a:lvl9pPr indent="-228600" lvl="8" marL="4114800" rtl="0" algn="l">
              <a:lnSpc>
                <a:spcPct val="90000"/>
              </a:lnSpc>
              <a:spcBef>
                <a:spcPts val="400"/>
              </a:spcBef>
              <a:spcAft>
                <a:spcPts val="0"/>
              </a:spcAft>
              <a:buClr>
                <a:schemeClr val="dk1"/>
              </a:buClr>
              <a:buSzPts val="1200"/>
              <a:buNone/>
              <a:defRPr b="1" sz="1200"/>
            </a:lvl9pPr>
          </a:lstStyle>
          <a:p/>
        </p:txBody>
      </p:sp>
      <p:sp>
        <p:nvSpPr>
          <p:cNvPr id="96" name="Google Shape;96;p18"/>
          <p:cNvSpPr txBox="1"/>
          <p:nvPr>
            <p:ph idx="2" type="body"/>
          </p:nvPr>
        </p:nvSpPr>
        <p:spPr>
          <a:xfrm>
            <a:off x="629841" y="1878806"/>
            <a:ext cx="3868500" cy="27636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97" name="Google Shape;97;p18"/>
          <p:cNvSpPr txBox="1"/>
          <p:nvPr>
            <p:ph idx="3" type="body"/>
          </p:nvPr>
        </p:nvSpPr>
        <p:spPr>
          <a:xfrm>
            <a:off x="4629150" y="1260872"/>
            <a:ext cx="3887400" cy="618000"/>
          </a:xfrm>
          <a:prstGeom prst="rect">
            <a:avLst/>
          </a:prstGeom>
          <a:noFill/>
          <a:ln>
            <a:noFill/>
          </a:ln>
        </p:spPr>
        <p:txBody>
          <a:bodyPr anchorCtr="0" anchor="b"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800"/>
              <a:buNone/>
              <a:defRPr b="1" sz="1800"/>
            </a:lvl1pPr>
            <a:lvl2pPr indent="-228600" lvl="1" marL="914400" rtl="0" algn="l">
              <a:lnSpc>
                <a:spcPct val="90000"/>
              </a:lnSpc>
              <a:spcBef>
                <a:spcPts val="400"/>
              </a:spcBef>
              <a:spcAft>
                <a:spcPts val="0"/>
              </a:spcAft>
              <a:buClr>
                <a:schemeClr val="dk1"/>
              </a:buClr>
              <a:buSzPts val="1500"/>
              <a:buNone/>
              <a:defRPr b="1" sz="1500"/>
            </a:lvl2pPr>
            <a:lvl3pPr indent="-228600" lvl="2" marL="1371600" rtl="0" algn="l">
              <a:lnSpc>
                <a:spcPct val="90000"/>
              </a:lnSpc>
              <a:spcBef>
                <a:spcPts val="400"/>
              </a:spcBef>
              <a:spcAft>
                <a:spcPts val="0"/>
              </a:spcAft>
              <a:buClr>
                <a:schemeClr val="dk1"/>
              </a:buClr>
              <a:buSzPts val="1400"/>
              <a:buNone/>
              <a:defRPr b="1" sz="1400"/>
            </a:lvl3pPr>
            <a:lvl4pPr indent="-228600" lvl="3" marL="1828800" rtl="0" algn="l">
              <a:lnSpc>
                <a:spcPct val="90000"/>
              </a:lnSpc>
              <a:spcBef>
                <a:spcPts val="400"/>
              </a:spcBef>
              <a:spcAft>
                <a:spcPts val="0"/>
              </a:spcAft>
              <a:buClr>
                <a:schemeClr val="dk1"/>
              </a:buClr>
              <a:buSzPts val="1200"/>
              <a:buNone/>
              <a:defRPr b="1" sz="1200"/>
            </a:lvl4pPr>
            <a:lvl5pPr indent="-228600" lvl="4" marL="2286000" rtl="0" algn="l">
              <a:lnSpc>
                <a:spcPct val="90000"/>
              </a:lnSpc>
              <a:spcBef>
                <a:spcPts val="400"/>
              </a:spcBef>
              <a:spcAft>
                <a:spcPts val="0"/>
              </a:spcAft>
              <a:buClr>
                <a:schemeClr val="dk1"/>
              </a:buClr>
              <a:buSzPts val="1200"/>
              <a:buNone/>
              <a:defRPr b="1" sz="1200"/>
            </a:lvl5pPr>
            <a:lvl6pPr indent="-228600" lvl="5" marL="2743200" rtl="0" algn="l">
              <a:lnSpc>
                <a:spcPct val="90000"/>
              </a:lnSpc>
              <a:spcBef>
                <a:spcPts val="400"/>
              </a:spcBef>
              <a:spcAft>
                <a:spcPts val="0"/>
              </a:spcAft>
              <a:buClr>
                <a:schemeClr val="dk1"/>
              </a:buClr>
              <a:buSzPts val="1200"/>
              <a:buNone/>
              <a:defRPr b="1" sz="1200"/>
            </a:lvl6pPr>
            <a:lvl7pPr indent="-228600" lvl="6" marL="3200400" rtl="0" algn="l">
              <a:lnSpc>
                <a:spcPct val="90000"/>
              </a:lnSpc>
              <a:spcBef>
                <a:spcPts val="400"/>
              </a:spcBef>
              <a:spcAft>
                <a:spcPts val="0"/>
              </a:spcAft>
              <a:buClr>
                <a:schemeClr val="dk1"/>
              </a:buClr>
              <a:buSzPts val="1200"/>
              <a:buNone/>
              <a:defRPr b="1" sz="1200"/>
            </a:lvl7pPr>
            <a:lvl8pPr indent="-228600" lvl="7" marL="3657600" rtl="0" algn="l">
              <a:lnSpc>
                <a:spcPct val="90000"/>
              </a:lnSpc>
              <a:spcBef>
                <a:spcPts val="400"/>
              </a:spcBef>
              <a:spcAft>
                <a:spcPts val="0"/>
              </a:spcAft>
              <a:buClr>
                <a:schemeClr val="dk1"/>
              </a:buClr>
              <a:buSzPts val="1200"/>
              <a:buNone/>
              <a:defRPr b="1" sz="1200"/>
            </a:lvl8pPr>
            <a:lvl9pPr indent="-228600" lvl="8" marL="4114800" rtl="0" algn="l">
              <a:lnSpc>
                <a:spcPct val="90000"/>
              </a:lnSpc>
              <a:spcBef>
                <a:spcPts val="400"/>
              </a:spcBef>
              <a:spcAft>
                <a:spcPts val="0"/>
              </a:spcAft>
              <a:buClr>
                <a:schemeClr val="dk1"/>
              </a:buClr>
              <a:buSzPts val="1200"/>
              <a:buNone/>
              <a:defRPr b="1" sz="1200"/>
            </a:lvl9pPr>
          </a:lstStyle>
          <a:p/>
        </p:txBody>
      </p:sp>
      <p:sp>
        <p:nvSpPr>
          <p:cNvPr id="98" name="Google Shape;98;p18"/>
          <p:cNvSpPr txBox="1"/>
          <p:nvPr>
            <p:ph idx="4" type="body"/>
          </p:nvPr>
        </p:nvSpPr>
        <p:spPr>
          <a:xfrm>
            <a:off x="4629150" y="1878806"/>
            <a:ext cx="3887400" cy="27636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99" name="Google Shape;99;p18"/>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0" name="Google Shape;100;p18"/>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1" name="Google Shape;101;p18"/>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2" name="Shape 102"/>
        <p:cNvGrpSpPr/>
        <p:nvPr/>
      </p:nvGrpSpPr>
      <p:grpSpPr>
        <a:xfrm>
          <a:off x="0" y="0"/>
          <a:ext cx="0" cy="0"/>
          <a:chOff x="0" y="0"/>
          <a:chExt cx="0" cy="0"/>
        </a:xfrm>
      </p:grpSpPr>
      <p:sp>
        <p:nvSpPr>
          <p:cNvPr id="103" name="Google Shape;103;p19"/>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04" name="Google Shape;104;p1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5" name="Google Shape;105;p1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6" name="Google Shape;106;p1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7" name="Shape 107"/>
        <p:cNvGrpSpPr/>
        <p:nvPr/>
      </p:nvGrpSpPr>
      <p:grpSpPr>
        <a:xfrm>
          <a:off x="0" y="0"/>
          <a:ext cx="0" cy="0"/>
          <a:chOff x="0" y="0"/>
          <a:chExt cx="0" cy="0"/>
        </a:xfrm>
      </p:grpSpPr>
      <p:sp>
        <p:nvSpPr>
          <p:cNvPr id="108" name="Google Shape;108;p20"/>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9" name="Google Shape;109;p20"/>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10" name="Google Shape;110;p20"/>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11" name="Shape 111"/>
        <p:cNvGrpSpPr/>
        <p:nvPr/>
      </p:nvGrpSpPr>
      <p:grpSpPr>
        <a:xfrm>
          <a:off x="0" y="0"/>
          <a:ext cx="0" cy="0"/>
          <a:chOff x="0" y="0"/>
          <a:chExt cx="0" cy="0"/>
        </a:xfrm>
      </p:grpSpPr>
      <p:sp>
        <p:nvSpPr>
          <p:cNvPr id="112" name="Google Shape;112;p21"/>
          <p:cNvSpPr txBox="1"/>
          <p:nvPr>
            <p:ph type="title"/>
          </p:nvPr>
        </p:nvSpPr>
        <p:spPr>
          <a:xfrm>
            <a:off x="629841" y="342900"/>
            <a:ext cx="2949000" cy="12003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13" name="Google Shape;113;p21"/>
          <p:cNvSpPr txBox="1"/>
          <p:nvPr>
            <p:ph idx="1" type="body"/>
          </p:nvPr>
        </p:nvSpPr>
        <p:spPr>
          <a:xfrm>
            <a:off x="3887391" y="740569"/>
            <a:ext cx="4629300" cy="3655200"/>
          </a:xfrm>
          <a:prstGeom prst="rect">
            <a:avLst/>
          </a:prstGeom>
          <a:noFill/>
          <a:ln>
            <a:noFill/>
          </a:ln>
        </p:spPr>
        <p:txBody>
          <a:bodyPr anchorCtr="0" anchor="t" bIns="34275" lIns="68575" spcFirstLastPara="1" rIns="68575" wrap="square" tIns="34275">
            <a:normAutofit/>
          </a:bodyPr>
          <a:lstStyle>
            <a:lvl1pPr indent="-381000" lvl="0" marL="457200" rtl="0" algn="l">
              <a:lnSpc>
                <a:spcPct val="90000"/>
              </a:lnSpc>
              <a:spcBef>
                <a:spcPts val="800"/>
              </a:spcBef>
              <a:spcAft>
                <a:spcPts val="0"/>
              </a:spcAft>
              <a:buClr>
                <a:schemeClr val="dk1"/>
              </a:buClr>
              <a:buSzPts val="2400"/>
              <a:buChar char="•"/>
              <a:defRPr sz="2400"/>
            </a:lvl1pPr>
            <a:lvl2pPr indent="-361950" lvl="1" marL="914400" rtl="0" algn="l">
              <a:lnSpc>
                <a:spcPct val="90000"/>
              </a:lnSpc>
              <a:spcBef>
                <a:spcPts val="400"/>
              </a:spcBef>
              <a:spcAft>
                <a:spcPts val="0"/>
              </a:spcAft>
              <a:buClr>
                <a:schemeClr val="dk1"/>
              </a:buClr>
              <a:buSzPts val="2100"/>
              <a:buChar char="•"/>
              <a:defRPr sz="2100"/>
            </a:lvl2pPr>
            <a:lvl3pPr indent="-342900" lvl="2" marL="1371600" rtl="0" algn="l">
              <a:lnSpc>
                <a:spcPct val="90000"/>
              </a:lnSpc>
              <a:spcBef>
                <a:spcPts val="400"/>
              </a:spcBef>
              <a:spcAft>
                <a:spcPts val="0"/>
              </a:spcAft>
              <a:buClr>
                <a:schemeClr val="dk1"/>
              </a:buClr>
              <a:buSzPts val="1800"/>
              <a:buChar char="•"/>
              <a:defRPr sz="1800"/>
            </a:lvl3pPr>
            <a:lvl4pPr indent="-323850" lvl="3" marL="1828800" rtl="0" algn="l">
              <a:lnSpc>
                <a:spcPct val="90000"/>
              </a:lnSpc>
              <a:spcBef>
                <a:spcPts val="400"/>
              </a:spcBef>
              <a:spcAft>
                <a:spcPts val="0"/>
              </a:spcAft>
              <a:buClr>
                <a:schemeClr val="dk1"/>
              </a:buClr>
              <a:buSzPts val="1500"/>
              <a:buChar char="•"/>
              <a:defRPr sz="1500"/>
            </a:lvl4pPr>
            <a:lvl5pPr indent="-323850" lvl="4" marL="2286000" rtl="0" algn="l">
              <a:lnSpc>
                <a:spcPct val="90000"/>
              </a:lnSpc>
              <a:spcBef>
                <a:spcPts val="400"/>
              </a:spcBef>
              <a:spcAft>
                <a:spcPts val="0"/>
              </a:spcAft>
              <a:buClr>
                <a:schemeClr val="dk1"/>
              </a:buClr>
              <a:buSzPts val="1500"/>
              <a:buChar char="•"/>
              <a:defRPr sz="1500"/>
            </a:lvl5pPr>
            <a:lvl6pPr indent="-323850" lvl="5" marL="2743200" rtl="0" algn="l">
              <a:lnSpc>
                <a:spcPct val="90000"/>
              </a:lnSpc>
              <a:spcBef>
                <a:spcPts val="400"/>
              </a:spcBef>
              <a:spcAft>
                <a:spcPts val="0"/>
              </a:spcAft>
              <a:buClr>
                <a:schemeClr val="dk1"/>
              </a:buClr>
              <a:buSzPts val="1500"/>
              <a:buChar char="•"/>
              <a:defRPr sz="1500"/>
            </a:lvl6pPr>
            <a:lvl7pPr indent="-323850" lvl="6" marL="3200400" rtl="0" algn="l">
              <a:lnSpc>
                <a:spcPct val="90000"/>
              </a:lnSpc>
              <a:spcBef>
                <a:spcPts val="400"/>
              </a:spcBef>
              <a:spcAft>
                <a:spcPts val="0"/>
              </a:spcAft>
              <a:buClr>
                <a:schemeClr val="dk1"/>
              </a:buClr>
              <a:buSzPts val="1500"/>
              <a:buChar char="•"/>
              <a:defRPr sz="1500"/>
            </a:lvl7pPr>
            <a:lvl8pPr indent="-323850" lvl="7" marL="3657600" rtl="0" algn="l">
              <a:lnSpc>
                <a:spcPct val="90000"/>
              </a:lnSpc>
              <a:spcBef>
                <a:spcPts val="400"/>
              </a:spcBef>
              <a:spcAft>
                <a:spcPts val="0"/>
              </a:spcAft>
              <a:buClr>
                <a:schemeClr val="dk1"/>
              </a:buClr>
              <a:buSzPts val="1500"/>
              <a:buChar char="•"/>
              <a:defRPr sz="1500"/>
            </a:lvl8pPr>
            <a:lvl9pPr indent="-323850" lvl="8" marL="4114800" rtl="0" algn="l">
              <a:lnSpc>
                <a:spcPct val="90000"/>
              </a:lnSpc>
              <a:spcBef>
                <a:spcPts val="400"/>
              </a:spcBef>
              <a:spcAft>
                <a:spcPts val="0"/>
              </a:spcAft>
              <a:buClr>
                <a:schemeClr val="dk1"/>
              </a:buClr>
              <a:buSzPts val="1500"/>
              <a:buChar char="•"/>
              <a:defRPr sz="1500"/>
            </a:lvl9pPr>
          </a:lstStyle>
          <a:p/>
        </p:txBody>
      </p:sp>
      <p:sp>
        <p:nvSpPr>
          <p:cNvPr id="114" name="Google Shape;114;p21"/>
          <p:cNvSpPr txBox="1"/>
          <p:nvPr>
            <p:ph idx="2" type="body"/>
          </p:nvPr>
        </p:nvSpPr>
        <p:spPr>
          <a:xfrm>
            <a:off x="629841" y="1543050"/>
            <a:ext cx="2949000" cy="28587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200"/>
              <a:buNone/>
              <a:defRPr sz="1200"/>
            </a:lvl1pPr>
            <a:lvl2pPr indent="-228600" lvl="1" marL="914400" rtl="0" algn="l">
              <a:lnSpc>
                <a:spcPct val="90000"/>
              </a:lnSpc>
              <a:spcBef>
                <a:spcPts val="400"/>
              </a:spcBef>
              <a:spcAft>
                <a:spcPts val="0"/>
              </a:spcAft>
              <a:buClr>
                <a:schemeClr val="dk1"/>
              </a:buClr>
              <a:buSzPts val="1100"/>
              <a:buNone/>
              <a:defRPr sz="1100"/>
            </a:lvl2pPr>
            <a:lvl3pPr indent="-228600" lvl="2" marL="1371600" rtl="0" algn="l">
              <a:lnSpc>
                <a:spcPct val="90000"/>
              </a:lnSpc>
              <a:spcBef>
                <a:spcPts val="400"/>
              </a:spcBef>
              <a:spcAft>
                <a:spcPts val="0"/>
              </a:spcAft>
              <a:buClr>
                <a:schemeClr val="dk1"/>
              </a:buClr>
              <a:buSzPts val="900"/>
              <a:buNone/>
              <a:defRPr sz="900"/>
            </a:lvl3pPr>
            <a:lvl4pPr indent="-228600" lvl="3" marL="1828800" rtl="0" algn="l">
              <a:lnSpc>
                <a:spcPct val="90000"/>
              </a:lnSpc>
              <a:spcBef>
                <a:spcPts val="400"/>
              </a:spcBef>
              <a:spcAft>
                <a:spcPts val="0"/>
              </a:spcAft>
              <a:buClr>
                <a:schemeClr val="dk1"/>
              </a:buClr>
              <a:buSzPts val="800"/>
              <a:buNone/>
              <a:defRPr sz="800"/>
            </a:lvl4pPr>
            <a:lvl5pPr indent="-228600" lvl="4" marL="2286000" rtl="0" algn="l">
              <a:lnSpc>
                <a:spcPct val="90000"/>
              </a:lnSpc>
              <a:spcBef>
                <a:spcPts val="400"/>
              </a:spcBef>
              <a:spcAft>
                <a:spcPts val="0"/>
              </a:spcAft>
              <a:buClr>
                <a:schemeClr val="dk1"/>
              </a:buClr>
              <a:buSzPts val="800"/>
              <a:buNone/>
              <a:defRPr sz="800"/>
            </a:lvl5pPr>
            <a:lvl6pPr indent="-228600" lvl="5" marL="2743200" rtl="0" algn="l">
              <a:lnSpc>
                <a:spcPct val="90000"/>
              </a:lnSpc>
              <a:spcBef>
                <a:spcPts val="400"/>
              </a:spcBef>
              <a:spcAft>
                <a:spcPts val="0"/>
              </a:spcAft>
              <a:buClr>
                <a:schemeClr val="dk1"/>
              </a:buClr>
              <a:buSzPts val="800"/>
              <a:buNone/>
              <a:defRPr sz="800"/>
            </a:lvl6pPr>
            <a:lvl7pPr indent="-228600" lvl="6" marL="3200400" rtl="0" algn="l">
              <a:lnSpc>
                <a:spcPct val="90000"/>
              </a:lnSpc>
              <a:spcBef>
                <a:spcPts val="400"/>
              </a:spcBef>
              <a:spcAft>
                <a:spcPts val="0"/>
              </a:spcAft>
              <a:buClr>
                <a:schemeClr val="dk1"/>
              </a:buClr>
              <a:buSzPts val="800"/>
              <a:buNone/>
              <a:defRPr sz="800"/>
            </a:lvl7pPr>
            <a:lvl8pPr indent="-228600" lvl="7" marL="3657600" rtl="0" algn="l">
              <a:lnSpc>
                <a:spcPct val="90000"/>
              </a:lnSpc>
              <a:spcBef>
                <a:spcPts val="400"/>
              </a:spcBef>
              <a:spcAft>
                <a:spcPts val="0"/>
              </a:spcAft>
              <a:buClr>
                <a:schemeClr val="dk1"/>
              </a:buClr>
              <a:buSzPts val="800"/>
              <a:buNone/>
              <a:defRPr sz="800"/>
            </a:lvl8pPr>
            <a:lvl9pPr indent="-228600" lvl="8" marL="4114800" rtl="0" algn="l">
              <a:lnSpc>
                <a:spcPct val="90000"/>
              </a:lnSpc>
              <a:spcBef>
                <a:spcPts val="400"/>
              </a:spcBef>
              <a:spcAft>
                <a:spcPts val="0"/>
              </a:spcAft>
              <a:buClr>
                <a:schemeClr val="dk1"/>
              </a:buClr>
              <a:buSzPts val="800"/>
              <a:buNone/>
              <a:defRPr sz="800"/>
            </a:lvl9pPr>
          </a:lstStyle>
          <a:p/>
        </p:txBody>
      </p:sp>
      <p:sp>
        <p:nvSpPr>
          <p:cNvPr id="115" name="Google Shape;115;p21"/>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16" name="Google Shape;116;p21"/>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17" name="Google Shape;117;p21"/>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8" name="Shape 118"/>
        <p:cNvGrpSpPr/>
        <p:nvPr/>
      </p:nvGrpSpPr>
      <p:grpSpPr>
        <a:xfrm>
          <a:off x="0" y="0"/>
          <a:ext cx="0" cy="0"/>
          <a:chOff x="0" y="0"/>
          <a:chExt cx="0" cy="0"/>
        </a:xfrm>
      </p:grpSpPr>
      <p:sp>
        <p:nvSpPr>
          <p:cNvPr id="119" name="Google Shape;119;p22"/>
          <p:cNvSpPr txBox="1"/>
          <p:nvPr>
            <p:ph type="title"/>
          </p:nvPr>
        </p:nvSpPr>
        <p:spPr>
          <a:xfrm>
            <a:off x="629841" y="342900"/>
            <a:ext cx="2949000" cy="12003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20" name="Google Shape;120;p22"/>
          <p:cNvSpPr/>
          <p:nvPr>
            <p:ph idx="2" type="pic"/>
          </p:nvPr>
        </p:nvSpPr>
        <p:spPr>
          <a:xfrm>
            <a:off x="3887391" y="740569"/>
            <a:ext cx="4629300" cy="3655200"/>
          </a:xfrm>
          <a:prstGeom prst="rect">
            <a:avLst/>
          </a:prstGeom>
          <a:noFill/>
          <a:ln>
            <a:noFill/>
          </a:ln>
        </p:spPr>
      </p:sp>
      <p:sp>
        <p:nvSpPr>
          <p:cNvPr id="121" name="Google Shape;121;p22"/>
          <p:cNvSpPr txBox="1"/>
          <p:nvPr>
            <p:ph idx="1" type="body"/>
          </p:nvPr>
        </p:nvSpPr>
        <p:spPr>
          <a:xfrm>
            <a:off x="629841" y="1543050"/>
            <a:ext cx="2949000" cy="28587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200"/>
              <a:buNone/>
              <a:defRPr sz="1200"/>
            </a:lvl1pPr>
            <a:lvl2pPr indent="-228600" lvl="1" marL="914400" rtl="0" algn="l">
              <a:lnSpc>
                <a:spcPct val="90000"/>
              </a:lnSpc>
              <a:spcBef>
                <a:spcPts val="400"/>
              </a:spcBef>
              <a:spcAft>
                <a:spcPts val="0"/>
              </a:spcAft>
              <a:buClr>
                <a:schemeClr val="dk1"/>
              </a:buClr>
              <a:buSzPts val="1100"/>
              <a:buNone/>
              <a:defRPr sz="1100"/>
            </a:lvl2pPr>
            <a:lvl3pPr indent="-228600" lvl="2" marL="1371600" rtl="0" algn="l">
              <a:lnSpc>
                <a:spcPct val="90000"/>
              </a:lnSpc>
              <a:spcBef>
                <a:spcPts val="400"/>
              </a:spcBef>
              <a:spcAft>
                <a:spcPts val="0"/>
              </a:spcAft>
              <a:buClr>
                <a:schemeClr val="dk1"/>
              </a:buClr>
              <a:buSzPts val="900"/>
              <a:buNone/>
              <a:defRPr sz="900"/>
            </a:lvl3pPr>
            <a:lvl4pPr indent="-228600" lvl="3" marL="1828800" rtl="0" algn="l">
              <a:lnSpc>
                <a:spcPct val="90000"/>
              </a:lnSpc>
              <a:spcBef>
                <a:spcPts val="400"/>
              </a:spcBef>
              <a:spcAft>
                <a:spcPts val="0"/>
              </a:spcAft>
              <a:buClr>
                <a:schemeClr val="dk1"/>
              </a:buClr>
              <a:buSzPts val="800"/>
              <a:buNone/>
              <a:defRPr sz="800"/>
            </a:lvl4pPr>
            <a:lvl5pPr indent="-228600" lvl="4" marL="2286000" rtl="0" algn="l">
              <a:lnSpc>
                <a:spcPct val="90000"/>
              </a:lnSpc>
              <a:spcBef>
                <a:spcPts val="400"/>
              </a:spcBef>
              <a:spcAft>
                <a:spcPts val="0"/>
              </a:spcAft>
              <a:buClr>
                <a:schemeClr val="dk1"/>
              </a:buClr>
              <a:buSzPts val="800"/>
              <a:buNone/>
              <a:defRPr sz="800"/>
            </a:lvl5pPr>
            <a:lvl6pPr indent="-228600" lvl="5" marL="2743200" rtl="0" algn="l">
              <a:lnSpc>
                <a:spcPct val="90000"/>
              </a:lnSpc>
              <a:spcBef>
                <a:spcPts val="400"/>
              </a:spcBef>
              <a:spcAft>
                <a:spcPts val="0"/>
              </a:spcAft>
              <a:buClr>
                <a:schemeClr val="dk1"/>
              </a:buClr>
              <a:buSzPts val="800"/>
              <a:buNone/>
              <a:defRPr sz="800"/>
            </a:lvl6pPr>
            <a:lvl7pPr indent="-228600" lvl="6" marL="3200400" rtl="0" algn="l">
              <a:lnSpc>
                <a:spcPct val="90000"/>
              </a:lnSpc>
              <a:spcBef>
                <a:spcPts val="400"/>
              </a:spcBef>
              <a:spcAft>
                <a:spcPts val="0"/>
              </a:spcAft>
              <a:buClr>
                <a:schemeClr val="dk1"/>
              </a:buClr>
              <a:buSzPts val="800"/>
              <a:buNone/>
              <a:defRPr sz="800"/>
            </a:lvl7pPr>
            <a:lvl8pPr indent="-228600" lvl="7" marL="3657600" rtl="0" algn="l">
              <a:lnSpc>
                <a:spcPct val="90000"/>
              </a:lnSpc>
              <a:spcBef>
                <a:spcPts val="400"/>
              </a:spcBef>
              <a:spcAft>
                <a:spcPts val="0"/>
              </a:spcAft>
              <a:buClr>
                <a:schemeClr val="dk1"/>
              </a:buClr>
              <a:buSzPts val="800"/>
              <a:buNone/>
              <a:defRPr sz="800"/>
            </a:lvl8pPr>
            <a:lvl9pPr indent="-228600" lvl="8" marL="4114800" rtl="0" algn="l">
              <a:lnSpc>
                <a:spcPct val="90000"/>
              </a:lnSpc>
              <a:spcBef>
                <a:spcPts val="400"/>
              </a:spcBef>
              <a:spcAft>
                <a:spcPts val="0"/>
              </a:spcAft>
              <a:buClr>
                <a:schemeClr val="dk1"/>
              </a:buClr>
              <a:buSzPts val="800"/>
              <a:buNone/>
              <a:defRPr sz="800"/>
            </a:lvl9pPr>
          </a:lstStyle>
          <a:p/>
        </p:txBody>
      </p:sp>
      <p:sp>
        <p:nvSpPr>
          <p:cNvPr id="122" name="Google Shape;122;p22"/>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23" name="Google Shape;123;p22"/>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24" name="Google Shape;124;p22"/>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5" name="Shape 125"/>
        <p:cNvGrpSpPr/>
        <p:nvPr/>
      </p:nvGrpSpPr>
      <p:grpSpPr>
        <a:xfrm>
          <a:off x="0" y="0"/>
          <a:ext cx="0" cy="0"/>
          <a:chOff x="0" y="0"/>
          <a:chExt cx="0" cy="0"/>
        </a:xfrm>
      </p:grpSpPr>
      <p:sp>
        <p:nvSpPr>
          <p:cNvPr id="126" name="Google Shape;126;p2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27" name="Google Shape;127;p23"/>
          <p:cNvSpPr txBox="1"/>
          <p:nvPr>
            <p:ph idx="1" type="body"/>
          </p:nvPr>
        </p:nvSpPr>
        <p:spPr>
          <a:xfrm rot="5400000">
            <a:off x="2940300" y="-942431"/>
            <a:ext cx="3263400" cy="78867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28" name="Google Shape;128;p2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29" name="Google Shape;129;p2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30" name="Google Shape;130;p2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1" name="Shape 131"/>
        <p:cNvGrpSpPr/>
        <p:nvPr/>
      </p:nvGrpSpPr>
      <p:grpSpPr>
        <a:xfrm>
          <a:off x="0" y="0"/>
          <a:ext cx="0" cy="0"/>
          <a:chOff x="0" y="0"/>
          <a:chExt cx="0" cy="0"/>
        </a:xfrm>
      </p:grpSpPr>
      <p:sp>
        <p:nvSpPr>
          <p:cNvPr id="132" name="Google Shape;132;p24"/>
          <p:cNvSpPr txBox="1"/>
          <p:nvPr>
            <p:ph type="title"/>
          </p:nvPr>
        </p:nvSpPr>
        <p:spPr>
          <a:xfrm rot="5400000">
            <a:off x="5350050" y="1467544"/>
            <a:ext cx="4359000" cy="19716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33" name="Google Shape;133;p24"/>
          <p:cNvSpPr txBox="1"/>
          <p:nvPr>
            <p:ph idx="1" type="body"/>
          </p:nvPr>
        </p:nvSpPr>
        <p:spPr>
          <a:xfrm rot="5400000">
            <a:off x="1349475" y="-447056"/>
            <a:ext cx="4359000" cy="58008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34" name="Google Shape;134;p2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35" name="Google Shape;135;p2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36" name="Google Shape;136;p2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2" name="Shape 62"/>
        <p:cNvGrpSpPr/>
        <p:nvPr/>
      </p:nvGrpSpPr>
      <p:grpSpPr>
        <a:xfrm>
          <a:off x="0" y="0"/>
          <a:ext cx="0" cy="0"/>
          <a:chOff x="0" y="0"/>
          <a:chExt cx="0" cy="0"/>
        </a:xfrm>
      </p:grpSpPr>
      <p:sp>
        <p:nvSpPr>
          <p:cNvPr id="63" name="Google Shape;63;p1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p:txBody>
      </p:sp>
      <p:sp>
        <p:nvSpPr>
          <p:cNvPr id="64" name="Google Shape;64;p1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65" name="Google Shape;65;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66" name="Google Shape;66;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67" name="Google Shape;67;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40" name="Shape 140"/>
        <p:cNvGrpSpPr/>
        <p:nvPr/>
      </p:nvGrpSpPr>
      <p:grpSpPr>
        <a:xfrm>
          <a:off x="0" y="0"/>
          <a:ext cx="0" cy="0"/>
          <a:chOff x="0" y="0"/>
          <a:chExt cx="0" cy="0"/>
        </a:xfrm>
      </p:grpSpPr>
      <p:sp>
        <p:nvSpPr>
          <p:cNvPr id="141" name="Google Shape;141;p25"/>
          <p:cNvSpPr txBox="1"/>
          <p:nvPr/>
        </p:nvSpPr>
        <p:spPr>
          <a:xfrm>
            <a:off x="2188727" y="451886"/>
            <a:ext cx="4615800" cy="7002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4100" u="none" cap="none" strike="noStrike">
                <a:solidFill>
                  <a:srgbClr val="A8D08C"/>
                </a:solidFill>
                <a:latin typeface="Calibri"/>
                <a:ea typeface="Calibri"/>
                <a:cs typeface="Calibri"/>
                <a:sym typeface="Calibri"/>
              </a:rPr>
              <a:t>Welcome to RVAsec!</a:t>
            </a:r>
            <a:endParaRPr sz="1100"/>
          </a:p>
        </p:txBody>
      </p:sp>
      <p:pic>
        <p:nvPicPr>
          <p:cNvPr descr="RVAsec" id="142" name="Google Shape;142;p25"/>
          <p:cNvPicPr preferRelativeResize="0"/>
          <p:nvPr/>
        </p:nvPicPr>
        <p:blipFill rotWithShape="1">
          <a:blip r:embed="rId3">
            <a:alphaModFix/>
          </a:blip>
          <a:srcRect b="0" l="0" r="0" t="0"/>
          <a:stretch/>
        </p:blipFill>
        <p:spPr>
          <a:xfrm>
            <a:off x="0" y="1493044"/>
            <a:ext cx="9647635" cy="1708435"/>
          </a:xfrm>
          <a:prstGeom prst="rect">
            <a:avLst/>
          </a:prstGeom>
          <a:noFill/>
          <a:ln>
            <a:noFill/>
          </a:ln>
        </p:spPr>
      </p:pic>
      <p:sp>
        <p:nvSpPr>
          <p:cNvPr id="143" name="Google Shape;143;p25"/>
          <p:cNvSpPr txBox="1"/>
          <p:nvPr/>
        </p:nvSpPr>
        <p:spPr>
          <a:xfrm>
            <a:off x="2339345" y="3748727"/>
            <a:ext cx="4465200" cy="13314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 sz="4100">
                <a:solidFill>
                  <a:srgbClr val="A8D08C"/>
                </a:solidFill>
                <a:latin typeface="Calibri"/>
                <a:ea typeface="Calibri"/>
                <a:cs typeface="Calibri"/>
                <a:sym typeface="Calibri"/>
              </a:rPr>
              <a:t>November 4-5, 2021</a:t>
            </a:r>
            <a:endParaRPr sz="11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Types of Mentors</a:t>
            </a:r>
            <a:endParaRPr/>
          </a:p>
        </p:txBody>
      </p:sp>
      <p:sp>
        <p:nvSpPr>
          <p:cNvPr id="193" name="Google Shape;193;p3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Subject Matter Experts (SMEs)</a:t>
            </a:r>
            <a:endParaRPr/>
          </a:p>
          <a:p>
            <a:pPr indent="-342900" lvl="0" marL="457200" rtl="0" algn="l">
              <a:spcBef>
                <a:spcPts val="0"/>
              </a:spcBef>
              <a:spcAft>
                <a:spcPts val="0"/>
              </a:spcAft>
              <a:buSzPts val="1800"/>
              <a:buChar char="●"/>
            </a:pPr>
            <a:r>
              <a:rPr lang="en"/>
              <a:t>Attestors</a:t>
            </a:r>
            <a:endParaRPr/>
          </a:p>
          <a:p>
            <a:pPr indent="-342900" lvl="0" marL="457200" rtl="0" algn="l">
              <a:spcBef>
                <a:spcPts val="0"/>
              </a:spcBef>
              <a:spcAft>
                <a:spcPts val="0"/>
              </a:spcAft>
              <a:buSzPts val="1800"/>
              <a:buChar char="●"/>
            </a:pPr>
            <a:r>
              <a:rPr lang="en"/>
              <a:t>Accountability Partners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5"/>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Experience is the best teacher</a:t>
            </a:r>
            <a:endParaRPr/>
          </a:p>
          <a:p>
            <a:pPr indent="0" lvl="0" marL="457200" rtl="0" algn="l">
              <a:spcBef>
                <a:spcPts val="0"/>
              </a:spcBef>
              <a:spcAft>
                <a:spcPts val="0"/>
              </a:spcAft>
              <a:buNone/>
            </a:pPr>
            <a:r>
              <a:rPr lang="en"/>
              <a:t>-Stil Not Jim Rohn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6"/>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Nobody said it had to be your experience</a:t>
            </a:r>
            <a:endParaRPr/>
          </a:p>
          <a:p>
            <a:pPr indent="0" lvl="0" marL="457200" rtl="0" algn="l">
              <a:spcBef>
                <a:spcPts val="0"/>
              </a:spcBef>
              <a:spcAft>
                <a:spcPts val="0"/>
              </a:spcAft>
              <a:buNone/>
            </a:pPr>
            <a:r>
              <a:rPr lang="en"/>
              <a:t>-</a:t>
            </a:r>
            <a:r>
              <a:rPr lang="en" sz="4600"/>
              <a:t>Definitely Not Jim Rohn</a:t>
            </a:r>
            <a:endParaRPr sz="4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7"/>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Subject Matter Experts (SME’s)</a:t>
            </a:r>
            <a:endParaRPr/>
          </a:p>
        </p:txBody>
      </p:sp>
      <p:sp>
        <p:nvSpPr>
          <p:cNvPr id="209" name="Google Shape;209;p37"/>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0" lvl="0" marL="0" rtl="0" algn="l">
              <a:spcBef>
                <a:spcPts val="0"/>
              </a:spcBef>
              <a:spcAft>
                <a:spcPts val="1200"/>
              </a:spcAft>
              <a:buNone/>
            </a:pPr>
            <a:r>
              <a:rPr lang="en"/>
              <a:t>highly knowledgeable in the field or (ideally working) in the position you want.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My career path has </a:t>
            </a:r>
            <a:r>
              <a:rPr lang="en"/>
              <a:t>been a bit unusual</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Attestors</a:t>
            </a:r>
            <a:endParaRPr/>
          </a:p>
        </p:txBody>
      </p:sp>
      <p:sp>
        <p:nvSpPr>
          <p:cNvPr id="220" name="Google Shape;220;p3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0" lvl="0" marL="0" rtl="0" algn="l">
              <a:spcBef>
                <a:spcPts val="0"/>
              </a:spcBef>
              <a:spcAft>
                <a:spcPts val="1200"/>
              </a:spcAft>
              <a:buNone/>
            </a:pPr>
            <a:r>
              <a:rPr lang="en"/>
              <a:t>by definition, are people who are going to vouch for you</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0"/>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Accountability Partners</a:t>
            </a:r>
            <a:endParaRPr/>
          </a:p>
        </p:txBody>
      </p:sp>
      <p:sp>
        <p:nvSpPr>
          <p:cNvPr id="226" name="Google Shape;226;p40"/>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0" lvl="0" marL="0" rtl="0" algn="l">
              <a:spcBef>
                <a:spcPts val="0"/>
              </a:spcBef>
              <a:spcAft>
                <a:spcPts val="1200"/>
              </a:spcAft>
              <a:buNone/>
            </a:pPr>
            <a:r>
              <a:rPr lang="en"/>
              <a:t>typically a peer or someone who is slightly ahead of you in the same field.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1"/>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Q’s without A’s</a:t>
            </a:r>
            <a:endParaRPr/>
          </a:p>
        </p:txBody>
      </p:sp>
      <p:sp>
        <p:nvSpPr>
          <p:cNvPr id="232" name="Google Shape;232;p41"/>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342900" lvl="0" marL="457200" rtl="0" algn="l">
              <a:spcBef>
                <a:spcPts val="0"/>
              </a:spcBef>
              <a:spcAft>
                <a:spcPts val="0"/>
              </a:spcAft>
              <a:buSzPts val="1800"/>
              <a:buChar char="●"/>
            </a:pPr>
            <a:r>
              <a:rPr lang="en"/>
              <a:t>Who am I spending time with?</a:t>
            </a:r>
            <a:endParaRPr/>
          </a:p>
          <a:p>
            <a:pPr indent="-342900" lvl="0" marL="457200" rtl="0" algn="l">
              <a:spcBef>
                <a:spcPts val="0"/>
              </a:spcBef>
              <a:spcAft>
                <a:spcPts val="0"/>
              </a:spcAft>
              <a:buSzPts val="1800"/>
              <a:buChar char="●"/>
            </a:pPr>
            <a:r>
              <a:rPr lang="en"/>
              <a:t>What am I missing by choosing to worry or be afraid?</a:t>
            </a:r>
            <a:endParaRPr/>
          </a:p>
          <a:p>
            <a:pPr indent="-342900" lvl="0" marL="457200" rtl="0" algn="l">
              <a:spcBef>
                <a:spcPts val="0"/>
              </a:spcBef>
              <a:spcAft>
                <a:spcPts val="0"/>
              </a:spcAft>
              <a:buSzPts val="1800"/>
              <a:buChar char="●"/>
            </a:pPr>
            <a:r>
              <a:rPr lang="en"/>
              <a:t>Will this be alive time or dead time?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2"/>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p>
            <a:pPr indent="0" lvl="0" marL="457200" rtl="0" algn="l">
              <a:spcBef>
                <a:spcPts val="0"/>
              </a:spcBef>
              <a:spcAft>
                <a:spcPts val="0"/>
              </a:spcAft>
              <a:buNone/>
            </a:pPr>
            <a:r>
              <a:rPr lang="en"/>
              <a:t>It's not what you know. It’s who you know.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Virtually Networking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6"/>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Raising the Average</a:t>
            </a:r>
            <a:endParaRPr/>
          </a:p>
        </p:txBody>
      </p:sp>
      <p:sp>
        <p:nvSpPr>
          <p:cNvPr id="149" name="Google Shape;149;p26"/>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Finding and Managing Mentors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Virtual Networking</a:t>
            </a:r>
            <a:endParaRPr/>
          </a:p>
        </p:txBody>
      </p:sp>
      <p:sp>
        <p:nvSpPr>
          <p:cNvPr id="248" name="Google Shape;248;p4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Where </a:t>
            </a:r>
            <a:r>
              <a:rPr lang="en"/>
              <a:t>to find people to reach out to</a:t>
            </a:r>
            <a:endParaRPr/>
          </a:p>
          <a:p>
            <a:pPr indent="-342900" lvl="0" marL="457200" rtl="0" algn="l">
              <a:spcBef>
                <a:spcPts val="0"/>
              </a:spcBef>
              <a:spcAft>
                <a:spcPts val="0"/>
              </a:spcAft>
              <a:buSzPts val="1800"/>
              <a:buChar char="●"/>
            </a:pPr>
            <a:r>
              <a:rPr lang="en"/>
              <a:t>What to say when you're reaching out</a:t>
            </a:r>
            <a:endParaRPr/>
          </a:p>
          <a:p>
            <a:pPr indent="-342900" lvl="0" marL="457200" rtl="0" algn="l">
              <a:spcBef>
                <a:spcPts val="0"/>
              </a:spcBef>
              <a:spcAft>
                <a:spcPts val="0"/>
              </a:spcAft>
              <a:buSzPts val="1800"/>
              <a:buChar char="●"/>
            </a:pPr>
            <a:r>
              <a:rPr lang="en"/>
              <a:t>How to set up the appointment</a:t>
            </a:r>
            <a:endParaRPr/>
          </a:p>
          <a:p>
            <a:pPr indent="-342900" lvl="0" marL="457200" rtl="0" algn="l">
              <a:spcBef>
                <a:spcPts val="0"/>
              </a:spcBef>
              <a:spcAft>
                <a:spcPts val="0"/>
              </a:spcAft>
              <a:buSzPts val="1800"/>
              <a:buChar char="●"/>
            </a:pPr>
            <a:r>
              <a:rPr lang="en"/>
              <a:t>What to say when you're reaching out</a:t>
            </a:r>
            <a:endParaRPr/>
          </a:p>
          <a:p>
            <a:pPr indent="-342900" lvl="0" marL="457200" rtl="0" algn="l">
              <a:spcBef>
                <a:spcPts val="0"/>
              </a:spcBef>
              <a:spcAft>
                <a:spcPts val="0"/>
              </a:spcAft>
              <a:buSzPts val="1800"/>
              <a:buChar char="●"/>
            </a:pPr>
            <a:r>
              <a:rPr lang="en"/>
              <a:t>Thank you and follow-up</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5"/>
          <p:cNvSpPr txBox="1"/>
          <p:nvPr>
            <p:ph type="title"/>
          </p:nvPr>
        </p:nvSpPr>
        <p:spPr>
          <a:xfrm>
            <a:off x="265500" y="1039675"/>
            <a:ext cx="4045200" cy="16758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Where </a:t>
            </a:r>
            <a:r>
              <a:rPr lang="en"/>
              <a:t>to find people to reach out to</a:t>
            </a:r>
            <a:endParaRPr/>
          </a:p>
        </p:txBody>
      </p:sp>
      <p:sp>
        <p:nvSpPr>
          <p:cNvPr id="254" name="Google Shape;254;p45"/>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342900" lvl="0" marL="457200" rtl="0" algn="l">
              <a:spcBef>
                <a:spcPts val="0"/>
              </a:spcBef>
              <a:spcAft>
                <a:spcPts val="0"/>
              </a:spcAft>
              <a:buSzPts val="1800"/>
              <a:buAutoNum type="arabicPeriod"/>
            </a:pPr>
            <a:r>
              <a:rPr lang="en"/>
              <a:t>Reach out to speakers from webinars on YouTube</a:t>
            </a:r>
            <a:endParaRPr/>
          </a:p>
          <a:p>
            <a:pPr indent="-317500" lvl="1" marL="914400" rtl="0" algn="l">
              <a:spcBef>
                <a:spcPts val="0"/>
              </a:spcBef>
              <a:spcAft>
                <a:spcPts val="0"/>
              </a:spcAft>
              <a:buSzPts val="1400"/>
              <a:buAutoNum type="alphaLcPeriod"/>
            </a:pPr>
            <a:r>
              <a:rPr lang="en"/>
              <a:t>Experts live here</a:t>
            </a:r>
            <a:endParaRPr/>
          </a:p>
          <a:p>
            <a:pPr indent="-342900" lvl="0" marL="457200" rtl="0" algn="l">
              <a:spcBef>
                <a:spcPts val="0"/>
              </a:spcBef>
              <a:spcAft>
                <a:spcPts val="0"/>
              </a:spcAft>
              <a:buSzPts val="1800"/>
              <a:buAutoNum type="arabicPeriod"/>
            </a:pPr>
            <a:r>
              <a:rPr lang="en"/>
              <a:t>Utilize MeetUp and virtual conferences</a:t>
            </a:r>
            <a:endParaRPr/>
          </a:p>
          <a:p>
            <a:pPr indent="-317500" lvl="1" marL="914400" rtl="0" algn="l">
              <a:spcBef>
                <a:spcPts val="0"/>
              </a:spcBef>
              <a:spcAft>
                <a:spcPts val="0"/>
              </a:spcAft>
              <a:buSzPts val="1400"/>
              <a:buAutoNum type="alphaLcPeriod"/>
            </a:pPr>
            <a:r>
              <a:rPr lang="en"/>
              <a:t>Organizers</a:t>
            </a:r>
            <a:endParaRPr/>
          </a:p>
          <a:p>
            <a:pPr indent="-317500" lvl="1" marL="914400" rtl="0" algn="l">
              <a:spcBef>
                <a:spcPts val="0"/>
              </a:spcBef>
              <a:spcAft>
                <a:spcPts val="0"/>
              </a:spcAft>
              <a:buSzPts val="1400"/>
              <a:buAutoNum type="alphaLcPeriod"/>
            </a:pPr>
            <a:r>
              <a:rPr lang="en"/>
              <a:t>Jim at parties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6"/>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What to say when you're reaching out</a:t>
            </a:r>
            <a:endParaRPr/>
          </a:p>
        </p:txBody>
      </p:sp>
      <p:sp>
        <p:nvSpPr>
          <p:cNvPr id="260" name="Google Shape;260;p46"/>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0" lvl="0" marL="0" rtl="0" algn="l">
              <a:spcBef>
                <a:spcPts val="0"/>
              </a:spcBef>
              <a:spcAft>
                <a:spcPts val="1200"/>
              </a:spcAft>
              <a:buNone/>
            </a:pPr>
            <a:r>
              <a:rPr lang="en"/>
              <a:t>“Hey, my name is Thor. I saw you in this YouTube video and wanted to know if I could pick your brain about the subject. I know this seems a little out of the blue, but how else are we supposed to network in a virtual world?”</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7"/>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How to set up the appointment</a:t>
            </a:r>
            <a:endParaRPr/>
          </a:p>
        </p:txBody>
      </p:sp>
      <p:sp>
        <p:nvSpPr>
          <p:cNvPr id="266" name="Google Shape;266;p47"/>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342900" lvl="0" marL="457200" rtl="0" algn="l">
              <a:spcBef>
                <a:spcPts val="0"/>
              </a:spcBef>
              <a:spcAft>
                <a:spcPts val="0"/>
              </a:spcAft>
              <a:buSzPts val="1800"/>
              <a:buChar char="●"/>
            </a:pPr>
            <a:r>
              <a:rPr lang="en"/>
              <a:t>Time frame</a:t>
            </a:r>
            <a:endParaRPr/>
          </a:p>
          <a:p>
            <a:pPr indent="-317500" lvl="1" marL="914400" rtl="0" algn="l">
              <a:spcBef>
                <a:spcPts val="0"/>
              </a:spcBef>
              <a:spcAft>
                <a:spcPts val="0"/>
              </a:spcAft>
              <a:buSzPts val="1400"/>
              <a:buChar char="○"/>
            </a:pPr>
            <a:r>
              <a:rPr lang="en"/>
              <a:t>Half-hour or hour</a:t>
            </a:r>
            <a:endParaRPr/>
          </a:p>
          <a:p>
            <a:pPr indent="-342900" lvl="0" marL="457200" rtl="0" algn="l">
              <a:spcBef>
                <a:spcPts val="0"/>
              </a:spcBef>
              <a:spcAft>
                <a:spcPts val="0"/>
              </a:spcAft>
              <a:buSzPts val="1800"/>
              <a:buChar char="●"/>
            </a:pPr>
            <a:r>
              <a:rPr lang="en"/>
              <a:t>Show up early and on camera</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48"/>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Thank you and follow-up </a:t>
            </a:r>
            <a:endParaRPr/>
          </a:p>
        </p:txBody>
      </p:sp>
      <p:sp>
        <p:nvSpPr>
          <p:cNvPr id="272" name="Google Shape;272;p48"/>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342900" lvl="0" marL="457200" rtl="0" algn="l">
              <a:spcBef>
                <a:spcPts val="0"/>
              </a:spcBef>
              <a:spcAft>
                <a:spcPts val="0"/>
              </a:spcAft>
              <a:buSzPts val="1800"/>
              <a:buChar char="●"/>
            </a:pPr>
            <a:r>
              <a:rPr lang="en"/>
              <a:t>Close strong</a:t>
            </a:r>
            <a:endParaRPr/>
          </a:p>
          <a:p>
            <a:pPr indent="-317500" lvl="1" marL="914400" rtl="0" algn="l">
              <a:spcBef>
                <a:spcPts val="0"/>
              </a:spcBef>
              <a:spcAft>
                <a:spcPts val="0"/>
              </a:spcAft>
              <a:buSzPts val="1400"/>
              <a:buChar char="○"/>
            </a:pPr>
            <a:r>
              <a:rPr lang="en"/>
              <a:t>Summarize</a:t>
            </a:r>
            <a:endParaRPr/>
          </a:p>
          <a:p>
            <a:pPr indent="-317500" lvl="1" marL="914400" rtl="0" algn="l">
              <a:spcBef>
                <a:spcPts val="0"/>
              </a:spcBef>
              <a:spcAft>
                <a:spcPts val="0"/>
              </a:spcAft>
              <a:buSzPts val="1400"/>
              <a:buChar char="○"/>
            </a:pPr>
            <a:r>
              <a:rPr lang="en"/>
              <a:t>Thank for the time</a:t>
            </a:r>
            <a:endParaRPr/>
          </a:p>
          <a:p>
            <a:pPr indent="-317500" lvl="1" marL="914400" rtl="0" algn="l">
              <a:spcBef>
                <a:spcPts val="0"/>
              </a:spcBef>
              <a:spcAft>
                <a:spcPts val="0"/>
              </a:spcAft>
              <a:buSzPts val="1400"/>
              <a:buChar char="○"/>
            </a:pPr>
            <a:r>
              <a:rPr lang="en"/>
              <a:t>Mention takeaways/action items</a:t>
            </a:r>
            <a:endParaRPr/>
          </a:p>
          <a:p>
            <a:pPr indent="-342900" lvl="0" marL="457200" rtl="0" algn="l">
              <a:spcBef>
                <a:spcPts val="0"/>
              </a:spcBef>
              <a:spcAft>
                <a:spcPts val="0"/>
              </a:spcAft>
              <a:buSzPts val="1800"/>
              <a:buChar char="●"/>
            </a:pPr>
            <a:r>
              <a:rPr lang="en"/>
              <a:t>Ask to keep in touch and set a date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9"/>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 Summary</a:t>
            </a:r>
            <a:endParaRPr/>
          </a:p>
        </p:txBody>
      </p:sp>
      <p:sp>
        <p:nvSpPr>
          <p:cNvPr id="278" name="Google Shape;278;p49"/>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Types of Mentors</a:t>
            </a:r>
            <a:endParaRPr/>
          </a:p>
          <a:p>
            <a:pPr indent="-317500" lvl="1" marL="914400" rtl="0" algn="l">
              <a:spcBef>
                <a:spcPts val="0"/>
              </a:spcBef>
              <a:spcAft>
                <a:spcPts val="0"/>
              </a:spcAft>
              <a:buSzPts val="1400"/>
              <a:buChar char="○"/>
            </a:pPr>
            <a:r>
              <a:rPr lang="en"/>
              <a:t>SMEs</a:t>
            </a:r>
            <a:endParaRPr/>
          </a:p>
          <a:p>
            <a:pPr indent="-317500" lvl="1" marL="914400" rtl="0" algn="l">
              <a:spcBef>
                <a:spcPts val="0"/>
              </a:spcBef>
              <a:spcAft>
                <a:spcPts val="0"/>
              </a:spcAft>
              <a:buSzPts val="1400"/>
              <a:buChar char="○"/>
            </a:pPr>
            <a:r>
              <a:rPr lang="en"/>
              <a:t>Attestors</a:t>
            </a:r>
            <a:endParaRPr/>
          </a:p>
          <a:p>
            <a:pPr indent="-317500" lvl="1" marL="914400" rtl="0" algn="l">
              <a:spcBef>
                <a:spcPts val="0"/>
              </a:spcBef>
              <a:spcAft>
                <a:spcPts val="0"/>
              </a:spcAft>
              <a:buSzPts val="1400"/>
              <a:buChar char="○"/>
            </a:pPr>
            <a:r>
              <a:rPr lang="en"/>
              <a:t>Accountability Partners</a:t>
            </a:r>
            <a:endParaRPr/>
          </a:p>
          <a:p>
            <a:pPr indent="-342900" lvl="0" marL="457200" rtl="0" algn="l">
              <a:spcBef>
                <a:spcPts val="0"/>
              </a:spcBef>
              <a:spcAft>
                <a:spcPts val="0"/>
              </a:spcAft>
              <a:buSzPts val="1800"/>
              <a:buChar char="●"/>
            </a:pPr>
            <a:r>
              <a:rPr lang="en"/>
              <a:t>Virtual Networking</a:t>
            </a:r>
            <a:endParaRPr/>
          </a:p>
          <a:p>
            <a:pPr indent="-317500" lvl="1" marL="914400" rtl="0" algn="l">
              <a:spcBef>
                <a:spcPts val="0"/>
              </a:spcBef>
              <a:spcAft>
                <a:spcPts val="0"/>
              </a:spcAft>
              <a:buSzPts val="1400"/>
              <a:buChar char="○"/>
            </a:pPr>
            <a:r>
              <a:rPr lang="en"/>
              <a:t>How to find people to reach out to</a:t>
            </a:r>
            <a:endParaRPr/>
          </a:p>
          <a:p>
            <a:pPr indent="-317500" lvl="1" marL="914400" rtl="0" algn="l">
              <a:spcBef>
                <a:spcPts val="0"/>
              </a:spcBef>
              <a:spcAft>
                <a:spcPts val="0"/>
              </a:spcAft>
              <a:buSzPts val="1400"/>
              <a:buChar char="○"/>
            </a:pPr>
            <a:r>
              <a:rPr lang="en"/>
              <a:t>What to say when you're reaching out</a:t>
            </a:r>
            <a:endParaRPr/>
          </a:p>
          <a:p>
            <a:pPr indent="-317500" lvl="1" marL="914400" rtl="0" algn="l">
              <a:spcBef>
                <a:spcPts val="0"/>
              </a:spcBef>
              <a:spcAft>
                <a:spcPts val="0"/>
              </a:spcAft>
              <a:buSzPts val="1400"/>
              <a:buChar char="○"/>
            </a:pPr>
            <a:r>
              <a:rPr lang="en"/>
              <a:t>How to set up the appointment</a:t>
            </a:r>
            <a:endParaRPr/>
          </a:p>
          <a:p>
            <a:pPr indent="-317500" lvl="1" marL="914400" rtl="0" algn="l">
              <a:spcBef>
                <a:spcPts val="0"/>
              </a:spcBef>
              <a:spcAft>
                <a:spcPts val="0"/>
              </a:spcAft>
              <a:buSzPts val="1400"/>
              <a:buChar char="○"/>
            </a:pPr>
            <a:r>
              <a:rPr lang="en"/>
              <a:t>What to say when you're reaching out</a:t>
            </a:r>
            <a:endParaRPr/>
          </a:p>
          <a:p>
            <a:pPr indent="-317500" lvl="1" marL="914400" rtl="0" algn="l">
              <a:spcBef>
                <a:spcPts val="0"/>
              </a:spcBef>
              <a:spcAft>
                <a:spcPts val="0"/>
              </a:spcAft>
              <a:buSzPts val="1400"/>
              <a:buChar char="○"/>
            </a:pPr>
            <a:r>
              <a:rPr lang="en"/>
              <a:t>Thank you and follow-up</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50"/>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p>
            <a:pPr indent="0" lvl="0" marL="457200" rtl="0" algn="l">
              <a:spcBef>
                <a:spcPts val="0"/>
              </a:spcBef>
              <a:spcAft>
                <a:spcPts val="0"/>
              </a:spcAft>
              <a:buNone/>
            </a:pPr>
            <a:r>
              <a:rPr lang="en"/>
              <a:t>Q &amp; A</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51"/>
          <p:cNvSpPr txBox="1"/>
          <p:nvPr>
            <p:ph type="title"/>
          </p:nvPr>
        </p:nvSpPr>
        <p:spPr>
          <a:xfrm>
            <a:off x="490250" y="526350"/>
            <a:ext cx="5613600" cy="40908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a:t>“The moment you realize nobody knows anything, you can’t be an imposter.”</a:t>
            </a:r>
            <a:endParaRPr/>
          </a:p>
          <a:p>
            <a:pPr indent="0" lvl="0" marL="457200" rtl="0" algn="l">
              <a:spcBef>
                <a:spcPts val="0"/>
              </a:spcBef>
              <a:spcAft>
                <a:spcPts val="0"/>
              </a:spcAft>
              <a:buNone/>
            </a:pPr>
            <a:r>
              <a:rPr lang="en"/>
              <a:t>-Thor Draper Jr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7"/>
          <p:cNvSpPr txBox="1"/>
          <p:nvPr>
            <p:ph type="title"/>
          </p:nvPr>
        </p:nvSpPr>
        <p:spPr>
          <a:xfrm>
            <a:off x="490250" y="526350"/>
            <a:ext cx="5613600" cy="40908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a:t>“You’re the average of the five people you spend the most time with.”</a:t>
            </a:r>
            <a:endParaRPr/>
          </a:p>
          <a:p>
            <a:pPr indent="0" lvl="0" marL="457200" rtl="0" algn="l">
              <a:spcBef>
                <a:spcPts val="0"/>
              </a:spcBef>
              <a:spcAft>
                <a:spcPts val="0"/>
              </a:spcAft>
              <a:buNone/>
            </a:pPr>
            <a:r>
              <a:rPr lang="en"/>
              <a:t>-Jim Rohn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8"/>
          <p:cNvSpPr txBox="1"/>
          <p:nvPr>
            <p:ph type="title"/>
          </p:nvPr>
        </p:nvSpPr>
        <p:spPr>
          <a:xfrm>
            <a:off x="311700" y="555600"/>
            <a:ext cx="4260300" cy="755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Meet Thor</a:t>
            </a:r>
            <a:endParaRPr/>
          </a:p>
        </p:txBody>
      </p:sp>
      <p:sp>
        <p:nvSpPr>
          <p:cNvPr id="160" name="Google Shape;160;p28"/>
          <p:cNvSpPr txBox="1"/>
          <p:nvPr>
            <p:ph idx="1" type="body"/>
          </p:nvPr>
        </p:nvSpPr>
        <p:spPr>
          <a:xfrm>
            <a:off x="311700" y="1389600"/>
            <a:ext cx="4260300" cy="3179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Microsoft</a:t>
            </a:r>
            <a:endParaRPr b="1"/>
          </a:p>
          <a:p>
            <a:pPr indent="0" lvl="0" marL="0" rtl="0" algn="l">
              <a:spcBef>
                <a:spcPts val="1200"/>
              </a:spcBef>
              <a:spcAft>
                <a:spcPts val="0"/>
              </a:spcAft>
              <a:buNone/>
            </a:pPr>
            <a:r>
              <a:rPr lang="en"/>
              <a:t>Azure Networking Rapid Response Escalation Engineer</a:t>
            </a:r>
            <a:endParaRPr/>
          </a:p>
          <a:p>
            <a:pPr indent="0" lvl="0" marL="0" rtl="0" algn="l">
              <a:spcBef>
                <a:spcPts val="1200"/>
              </a:spcBef>
              <a:spcAft>
                <a:spcPts val="0"/>
              </a:spcAft>
              <a:buNone/>
            </a:pPr>
            <a:r>
              <a:rPr b="1" lang="en"/>
              <a:t>Trilogy Education</a:t>
            </a:r>
            <a:endParaRPr b="1"/>
          </a:p>
          <a:p>
            <a:pPr indent="0" lvl="0" marL="0" rtl="0" algn="l">
              <a:spcBef>
                <a:spcPts val="1200"/>
              </a:spcBef>
              <a:spcAft>
                <a:spcPts val="0"/>
              </a:spcAft>
              <a:buNone/>
            </a:pPr>
            <a:r>
              <a:rPr lang="en"/>
              <a:t>Instructor for the Cyber Security program</a:t>
            </a:r>
            <a:endParaRPr/>
          </a:p>
          <a:p>
            <a:pPr indent="0" lvl="0" marL="0" rtl="0" algn="l">
              <a:spcBef>
                <a:spcPts val="1200"/>
              </a:spcBef>
              <a:spcAft>
                <a:spcPts val="0"/>
              </a:spcAft>
              <a:buNone/>
            </a:pPr>
            <a:r>
              <a:rPr b="1" lang="en"/>
              <a:t>Career changer</a:t>
            </a:r>
            <a:endParaRPr b="1"/>
          </a:p>
          <a:p>
            <a:pPr indent="0" lvl="0" marL="0" rtl="0" algn="l">
              <a:spcBef>
                <a:spcPts val="1200"/>
              </a:spcBef>
              <a:spcAft>
                <a:spcPts val="0"/>
              </a:spcAft>
              <a:buNone/>
            </a:pPr>
            <a:r>
              <a:rPr lang="en"/>
              <a:t>Sales and Management</a:t>
            </a:r>
            <a:endParaRPr/>
          </a:p>
          <a:p>
            <a:pPr indent="0" lvl="0" marL="0" rtl="0" algn="l">
              <a:spcBef>
                <a:spcPts val="1200"/>
              </a:spcBef>
              <a:spcAft>
                <a:spcPts val="1200"/>
              </a:spcAft>
              <a:buNone/>
            </a:pPr>
            <a:r>
              <a:rPr lang="en"/>
              <a:t>Networking mindset</a:t>
            </a:r>
            <a:endParaRPr/>
          </a:p>
        </p:txBody>
      </p:sp>
      <p:pic>
        <p:nvPicPr>
          <p:cNvPr id="161" name="Google Shape;161;p28"/>
          <p:cNvPicPr preferRelativeResize="0"/>
          <p:nvPr/>
        </p:nvPicPr>
        <p:blipFill>
          <a:blip r:embed="rId3">
            <a:alphaModFix/>
          </a:blip>
          <a:stretch>
            <a:fillRect/>
          </a:stretch>
        </p:blipFill>
        <p:spPr>
          <a:xfrm>
            <a:off x="5462425" y="152400"/>
            <a:ext cx="3225014" cy="483870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9"/>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p>
            <a:pPr indent="0" lvl="0" marL="457200" rtl="0" algn="l">
              <a:spcBef>
                <a:spcPts val="0"/>
              </a:spcBef>
              <a:spcAft>
                <a:spcPts val="0"/>
              </a:spcAft>
              <a:buNone/>
            </a:pPr>
            <a:r>
              <a:rPr lang="en"/>
              <a:t>No such thing as wasted experience</a:t>
            </a:r>
            <a:endParaRPr/>
          </a:p>
          <a:p>
            <a:pPr indent="0" lvl="0" marL="914400" rtl="0" algn="l">
              <a:spcBef>
                <a:spcPts val="0"/>
              </a:spcBef>
              <a:spcAft>
                <a:spcPts val="0"/>
              </a:spcAft>
              <a:buNone/>
            </a:pPr>
            <a:r>
              <a:rPr lang="en"/>
              <a:t>-Not Jim Rohn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0"/>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Agenda</a:t>
            </a:r>
            <a:endParaRPr/>
          </a:p>
        </p:txBody>
      </p:sp>
      <p:sp>
        <p:nvSpPr>
          <p:cNvPr id="172" name="Google Shape;172;p30"/>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Types of Mentors</a:t>
            </a:r>
            <a:endParaRPr/>
          </a:p>
          <a:p>
            <a:pPr indent="-342900" lvl="0" marL="457200" rtl="0" algn="l">
              <a:spcBef>
                <a:spcPts val="0"/>
              </a:spcBef>
              <a:spcAft>
                <a:spcPts val="0"/>
              </a:spcAft>
              <a:buSzPts val="1800"/>
              <a:buChar char="●"/>
            </a:pPr>
            <a:r>
              <a:rPr lang="en"/>
              <a:t>Virtual Networking</a:t>
            </a:r>
            <a:endParaRPr/>
          </a:p>
          <a:p>
            <a:pPr indent="-342900" lvl="0" marL="457200" rtl="0" algn="l">
              <a:spcBef>
                <a:spcPts val="0"/>
              </a:spcBef>
              <a:spcAft>
                <a:spcPts val="0"/>
              </a:spcAft>
              <a:buSzPts val="1800"/>
              <a:buChar char="●"/>
            </a:pPr>
            <a:r>
              <a:rPr lang="en"/>
              <a:t>The meaning of life (time permitting)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1"/>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p>
            <a:pPr indent="0" lvl="0" marL="457200" rtl="0" algn="l">
              <a:spcBef>
                <a:spcPts val="0"/>
              </a:spcBef>
              <a:spcAft>
                <a:spcPts val="0"/>
              </a:spcAft>
              <a:buNone/>
            </a:pPr>
            <a:r>
              <a:rPr lang="en"/>
              <a:t>Be related to my dad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pic>
        <p:nvPicPr>
          <p:cNvPr id="182" name="Google Shape;182;p32" title="Points scored"/>
          <p:cNvPicPr preferRelativeResize="0"/>
          <p:nvPr/>
        </p:nvPicPr>
        <p:blipFill>
          <a:blip r:embed="rId3">
            <a:alphaModFix/>
          </a:blip>
          <a:stretch>
            <a:fillRect/>
          </a:stretch>
        </p:blipFill>
        <p:spPr>
          <a:xfrm>
            <a:off x="152400" y="152400"/>
            <a:ext cx="7825389" cy="483869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Types of Mentors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