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 id="2147483652" r:id="rId6"/>
    <p:sldMasterId id="2147483658" r:id="rId7"/>
    <p:sldMasterId id="2147483694" r:id="rId8"/>
  </p:sldMasterIdLst>
  <p:notesMasterIdLst>
    <p:notesMasterId r:id="rId28"/>
  </p:notesMasterIdLst>
  <p:handoutMasterIdLst>
    <p:handoutMasterId r:id="rId29"/>
  </p:handoutMasterIdLst>
  <p:sldIdLst>
    <p:sldId id="367" r:id="rId9"/>
    <p:sldId id="392" r:id="rId10"/>
    <p:sldId id="371" r:id="rId11"/>
    <p:sldId id="370" r:id="rId12"/>
    <p:sldId id="373" r:id="rId13"/>
    <p:sldId id="394" r:id="rId14"/>
    <p:sldId id="397" r:id="rId15"/>
    <p:sldId id="374" r:id="rId16"/>
    <p:sldId id="399" r:id="rId17"/>
    <p:sldId id="372" r:id="rId18"/>
    <p:sldId id="369" r:id="rId19"/>
    <p:sldId id="396" r:id="rId20"/>
    <p:sldId id="400" r:id="rId21"/>
    <p:sldId id="387" r:id="rId22"/>
    <p:sldId id="390" r:id="rId23"/>
    <p:sldId id="389" r:id="rId24"/>
    <p:sldId id="391" r:id="rId25"/>
    <p:sldId id="395" r:id="rId26"/>
    <p:sldId id="393" r:id="rId27"/>
  </p:sldIdLst>
  <p:sldSz cx="9144000" cy="6858000" type="screen4x3"/>
  <p:notesSz cx="7010400" cy="93964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0"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B44"/>
    <a:srgbClr val="B71234"/>
    <a:srgbClr val="616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4" autoAdjust="0"/>
    <p:restoredTop sz="94660"/>
  </p:normalViewPr>
  <p:slideViewPr>
    <p:cSldViewPr>
      <p:cViewPr varScale="1">
        <p:scale>
          <a:sx n="67" d="100"/>
          <a:sy n="67" d="100"/>
        </p:scale>
        <p:origin x="954" y="6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040" y="-120"/>
      </p:cViewPr>
      <p:guideLst>
        <p:guide orient="horz" pos="29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FE9DD-0E84-634F-B6B5-339B2B128AF6}"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E3EF2626-FFCD-CC47-8AF5-956D66426CF8}">
      <dgm:prSet phldrT="[Text]" custT="1"/>
      <dgm:spPr>
        <a:gradFill rotWithShape="0">
          <a:gsLst>
            <a:gs pos="0">
              <a:srgbClr val="FF0000"/>
            </a:gs>
            <a:gs pos="100000">
              <a:schemeClr val="accent1">
                <a:alpha val="50000"/>
                <a:hueOff val="0"/>
                <a:satOff val="0"/>
                <a:lumOff val="0"/>
                <a:alphaOff val="0"/>
                <a:tint val="50000"/>
                <a:shade val="100000"/>
                <a:satMod val="350000"/>
              </a:schemeClr>
            </a:gs>
          </a:gsLst>
        </a:gradFill>
      </dgm:spPr>
      <dgm:t>
        <a:bodyPr/>
        <a:lstStyle/>
        <a:p>
          <a:r>
            <a:rPr lang="en-US" sz="2000" dirty="0" smtClean="0"/>
            <a:t>INSURED</a:t>
          </a:r>
          <a:endParaRPr lang="en-US" sz="2000" dirty="0"/>
        </a:p>
      </dgm:t>
    </dgm:pt>
    <dgm:pt modelId="{316F9BEF-F134-F94F-9AAA-CE2B961537D0}" type="parTrans" cxnId="{4BFB316F-E9BF-6A4A-A59A-6C0B89513759}">
      <dgm:prSet/>
      <dgm:spPr/>
      <dgm:t>
        <a:bodyPr/>
        <a:lstStyle/>
        <a:p>
          <a:endParaRPr lang="en-US"/>
        </a:p>
      </dgm:t>
    </dgm:pt>
    <dgm:pt modelId="{C1EA5F52-FBDE-A742-BF48-CA73D46013A3}" type="sibTrans" cxnId="{4BFB316F-E9BF-6A4A-A59A-6C0B89513759}">
      <dgm:prSet/>
      <dgm:spPr/>
      <dgm:t>
        <a:bodyPr/>
        <a:lstStyle/>
        <a:p>
          <a:endParaRPr lang="en-US"/>
        </a:p>
      </dgm:t>
    </dgm:pt>
    <dgm:pt modelId="{F4E2112F-8DC5-0042-B5FC-6D8F8E20DB4B}">
      <dgm:prSet phldrT="[Text]"/>
      <dgm:spPr>
        <a:solidFill>
          <a:srgbClr val="C00000"/>
        </a:solidFill>
      </dgm:spPr>
      <dgm:t>
        <a:bodyPr/>
        <a:lstStyle/>
        <a:p>
          <a:r>
            <a:rPr lang="en-US" b="1" dirty="0" smtClean="0">
              <a:solidFill>
                <a:schemeClr val="bg1"/>
              </a:solidFill>
            </a:rPr>
            <a:t>Risk Management </a:t>
          </a:r>
          <a:endParaRPr lang="en-US" b="1" dirty="0">
            <a:solidFill>
              <a:schemeClr val="bg1"/>
            </a:solidFill>
          </a:endParaRPr>
        </a:p>
      </dgm:t>
    </dgm:pt>
    <dgm:pt modelId="{8B453C14-4C65-AE43-AE92-1FEE83437BD2}" type="parTrans" cxnId="{3DEF6442-BF68-F545-A340-4CB462B6843E}">
      <dgm:prSet/>
      <dgm:spPr/>
      <dgm:t>
        <a:bodyPr/>
        <a:lstStyle/>
        <a:p>
          <a:endParaRPr lang="en-US"/>
        </a:p>
      </dgm:t>
    </dgm:pt>
    <dgm:pt modelId="{939044C5-C267-2941-9CD9-BBBCFE4DC6B1}" type="sibTrans" cxnId="{3DEF6442-BF68-F545-A340-4CB462B6843E}">
      <dgm:prSet/>
      <dgm:spPr/>
      <dgm:t>
        <a:bodyPr/>
        <a:lstStyle/>
        <a:p>
          <a:endParaRPr lang="en-US"/>
        </a:p>
      </dgm:t>
    </dgm:pt>
    <dgm:pt modelId="{2279862B-D335-8D41-9CEC-365004EDF8C4}">
      <dgm:prSet phldrT="[Text]"/>
      <dgm:spPr>
        <a:solidFill>
          <a:srgbClr val="C00000"/>
        </a:solidFill>
      </dgm:spPr>
      <dgm:t>
        <a:bodyPr/>
        <a:lstStyle/>
        <a:p>
          <a:r>
            <a:rPr lang="en-US" b="1" dirty="0" smtClean="0">
              <a:solidFill>
                <a:schemeClr val="bg1"/>
              </a:solidFill>
            </a:rPr>
            <a:t>Data and Network Security </a:t>
          </a:r>
          <a:endParaRPr lang="en-US" b="1" dirty="0">
            <a:solidFill>
              <a:schemeClr val="bg1"/>
            </a:solidFill>
          </a:endParaRPr>
        </a:p>
      </dgm:t>
    </dgm:pt>
    <dgm:pt modelId="{B9456853-1229-6946-B4C0-BA6CA2975C11}" type="parTrans" cxnId="{6BCD5E2D-385C-5446-8AD6-03BB31471B04}">
      <dgm:prSet/>
      <dgm:spPr/>
      <dgm:t>
        <a:bodyPr/>
        <a:lstStyle/>
        <a:p>
          <a:endParaRPr lang="en-US"/>
        </a:p>
      </dgm:t>
    </dgm:pt>
    <dgm:pt modelId="{40F7E21B-CC56-8F45-BDD1-814D43458452}" type="sibTrans" cxnId="{6BCD5E2D-385C-5446-8AD6-03BB31471B04}">
      <dgm:prSet/>
      <dgm:spPr/>
      <dgm:t>
        <a:bodyPr/>
        <a:lstStyle/>
        <a:p>
          <a:endParaRPr lang="en-US"/>
        </a:p>
      </dgm:t>
    </dgm:pt>
    <dgm:pt modelId="{FB0AF988-87D6-4845-8E3C-CF1E77BD8037}">
      <dgm:prSet phldrT="[Text]"/>
      <dgm:spPr>
        <a:solidFill>
          <a:srgbClr val="C00000"/>
        </a:solidFill>
      </dgm:spPr>
      <dgm:t>
        <a:bodyPr/>
        <a:lstStyle/>
        <a:p>
          <a:r>
            <a:rPr lang="en-US" b="1" dirty="0" smtClean="0">
              <a:solidFill>
                <a:schemeClr val="bg1"/>
              </a:solidFill>
            </a:rPr>
            <a:t>Terms and Conditions</a:t>
          </a:r>
          <a:endParaRPr lang="en-US" b="1" dirty="0">
            <a:solidFill>
              <a:schemeClr val="bg1"/>
            </a:solidFill>
          </a:endParaRPr>
        </a:p>
      </dgm:t>
    </dgm:pt>
    <dgm:pt modelId="{0283837F-160C-B247-9BE1-136B02029A4F}" type="parTrans" cxnId="{229FC5BC-9709-EA4D-AD57-3F62C7FA9163}">
      <dgm:prSet/>
      <dgm:spPr/>
      <dgm:t>
        <a:bodyPr/>
        <a:lstStyle/>
        <a:p>
          <a:endParaRPr lang="en-US"/>
        </a:p>
      </dgm:t>
    </dgm:pt>
    <dgm:pt modelId="{03D455F3-C9C7-3B4A-A877-74C74BFA10AB}" type="sibTrans" cxnId="{229FC5BC-9709-EA4D-AD57-3F62C7FA9163}">
      <dgm:prSet/>
      <dgm:spPr/>
      <dgm:t>
        <a:bodyPr/>
        <a:lstStyle/>
        <a:p>
          <a:endParaRPr lang="en-US"/>
        </a:p>
      </dgm:t>
    </dgm:pt>
    <dgm:pt modelId="{7E9E5A67-66EF-5643-A898-0F85288FF8B3}">
      <dgm:prSet phldrT="[Text]"/>
      <dgm:spPr>
        <a:solidFill>
          <a:srgbClr val="C00000"/>
        </a:solidFill>
      </dgm:spPr>
      <dgm:t>
        <a:bodyPr/>
        <a:lstStyle/>
        <a:p>
          <a:r>
            <a:rPr lang="en-US" b="1" dirty="0" smtClean="0">
              <a:solidFill>
                <a:schemeClr val="bg1"/>
              </a:solidFill>
            </a:rPr>
            <a:t>Privacy </a:t>
          </a:r>
          <a:endParaRPr lang="en-US" b="1" dirty="0">
            <a:solidFill>
              <a:schemeClr val="bg1"/>
            </a:solidFill>
          </a:endParaRPr>
        </a:p>
      </dgm:t>
    </dgm:pt>
    <dgm:pt modelId="{F07B45CF-7E07-DE4D-B56A-38AC685876BF}" type="parTrans" cxnId="{75F7DAB9-7E66-4240-931E-C010235C7365}">
      <dgm:prSet/>
      <dgm:spPr/>
      <dgm:t>
        <a:bodyPr/>
        <a:lstStyle/>
        <a:p>
          <a:endParaRPr lang="en-US"/>
        </a:p>
      </dgm:t>
    </dgm:pt>
    <dgm:pt modelId="{582905FA-36A8-8043-86B4-B091066C7983}" type="sibTrans" cxnId="{75F7DAB9-7E66-4240-931E-C010235C7365}">
      <dgm:prSet/>
      <dgm:spPr/>
      <dgm:t>
        <a:bodyPr/>
        <a:lstStyle/>
        <a:p>
          <a:endParaRPr lang="en-US"/>
        </a:p>
      </dgm:t>
    </dgm:pt>
    <dgm:pt modelId="{712DCC3C-3B9C-DE4C-9DDE-CC0AD23A5396}" type="pres">
      <dgm:prSet presAssocID="{073FE9DD-0E84-634F-B6B5-339B2B128AF6}" presName="composite" presStyleCnt="0">
        <dgm:presLayoutVars>
          <dgm:chMax val="1"/>
          <dgm:dir/>
          <dgm:resizeHandles val="exact"/>
        </dgm:presLayoutVars>
      </dgm:prSet>
      <dgm:spPr/>
      <dgm:t>
        <a:bodyPr/>
        <a:lstStyle/>
        <a:p>
          <a:endParaRPr lang="en-US"/>
        </a:p>
      </dgm:t>
    </dgm:pt>
    <dgm:pt modelId="{D3B572AA-B836-9649-B712-725BB80D1733}" type="pres">
      <dgm:prSet presAssocID="{073FE9DD-0E84-634F-B6B5-339B2B128AF6}" presName="radial" presStyleCnt="0">
        <dgm:presLayoutVars>
          <dgm:animLvl val="ctr"/>
        </dgm:presLayoutVars>
      </dgm:prSet>
      <dgm:spPr/>
    </dgm:pt>
    <dgm:pt modelId="{E6C88676-DC2B-6140-A2C6-1E8886A12DA9}" type="pres">
      <dgm:prSet presAssocID="{E3EF2626-FFCD-CC47-8AF5-956D66426CF8}" presName="centerShape" presStyleLbl="vennNode1" presStyleIdx="0" presStyleCnt="5" custScaleX="61123" custScaleY="55502"/>
      <dgm:spPr/>
      <dgm:t>
        <a:bodyPr/>
        <a:lstStyle/>
        <a:p>
          <a:endParaRPr lang="en-US"/>
        </a:p>
      </dgm:t>
    </dgm:pt>
    <dgm:pt modelId="{487D9CB4-07C6-E44F-A0F7-F7FD26623773}" type="pres">
      <dgm:prSet presAssocID="{F4E2112F-8DC5-0042-B5FC-6D8F8E20DB4B}" presName="node" presStyleLbl="vennNode1" presStyleIdx="1" presStyleCnt="5" custScaleX="130603" custScaleY="83446" custRadScaleRad="84736" custRadScaleInc="-628">
        <dgm:presLayoutVars>
          <dgm:bulletEnabled val="1"/>
        </dgm:presLayoutVars>
      </dgm:prSet>
      <dgm:spPr/>
      <dgm:t>
        <a:bodyPr/>
        <a:lstStyle/>
        <a:p>
          <a:endParaRPr lang="en-US"/>
        </a:p>
      </dgm:t>
    </dgm:pt>
    <dgm:pt modelId="{0021627C-E86A-5B41-8C20-774A37F9B53C}" type="pres">
      <dgm:prSet presAssocID="{2279862B-D335-8D41-9CEC-365004EDF8C4}" presName="node" presStyleLbl="vennNode1" presStyleIdx="2" presStyleCnt="5" custScaleX="130784" custScaleY="83702" custRadScaleRad="117688">
        <dgm:presLayoutVars>
          <dgm:bulletEnabled val="1"/>
        </dgm:presLayoutVars>
      </dgm:prSet>
      <dgm:spPr/>
      <dgm:t>
        <a:bodyPr/>
        <a:lstStyle/>
        <a:p>
          <a:endParaRPr lang="en-US"/>
        </a:p>
      </dgm:t>
    </dgm:pt>
    <dgm:pt modelId="{CA13F115-7C81-4244-A543-D64E10C3ED84}" type="pres">
      <dgm:prSet presAssocID="{FB0AF988-87D6-4845-8E3C-CF1E77BD8037}" presName="node" presStyleLbl="vennNode1" presStyleIdx="3" presStyleCnt="5" custScaleX="130784" custScaleY="83702" custRadScaleRad="84773" custRadScaleInc="-1623">
        <dgm:presLayoutVars>
          <dgm:bulletEnabled val="1"/>
        </dgm:presLayoutVars>
      </dgm:prSet>
      <dgm:spPr/>
      <dgm:t>
        <a:bodyPr/>
        <a:lstStyle/>
        <a:p>
          <a:endParaRPr lang="en-US"/>
        </a:p>
      </dgm:t>
    </dgm:pt>
    <dgm:pt modelId="{221A146A-CDD9-B240-AA7D-D41F73CAB2DD}" type="pres">
      <dgm:prSet presAssocID="{7E9E5A67-66EF-5643-A898-0F85288FF8B3}" presName="node" presStyleLbl="vennNode1" presStyleIdx="4" presStyleCnt="5" custScaleX="130784" custScaleY="83702" custRadScaleRad="119262" custRadScaleInc="1562">
        <dgm:presLayoutVars>
          <dgm:bulletEnabled val="1"/>
        </dgm:presLayoutVars>
      </dgm:prSet>
      <dgm:spPr/>
      <dgm:t>
        <a:bodyPr/>
        <a:lstStyle/>
        <a:p>
          <a:endParaRPr lang="en-US"/>
        </a:p>
      </dgm:t>
    </dgm:pt>
  </dgm:ptLst>
  <dgm:cxnLst>
    <dgm:cxn modelId="{229FC5BC-9709-EA4D-AD57-3F62C7FA9163}" srcId="{E3EF2626-FFCD-CC47-8AF5-956D66426CF8}" destId="{FB0AF988-87D6-4845-8E3C-CF1E77BD8037}" srcOrd="2" destOrd="0" parTransId="{0283837F-160C-B247-9BE1-136B02029A4F}" sibTransId="{03D455F3-C9C7-3B4A-A877-74C74BFA10AB}"/>
    <dgm:cxn modelId="{3DEF6442-BF68-F545-A340-4CB462B6843E}" srcId="{E3EF2626-FFCD-CC47-8AF5-956D66426CF8}" destId="{F4E2112F-8DC5-0042-B5FC-6D8F8E20DB4B}" srcOrd="0" destOrd="0" parTransId="{8B453C14-4C65-AE43-AE92-1FEE83437BD2}" sibTransId="{939044C5-C267-2941-9CD9-BBBCFE4DC6B1}"/>
    <dgm:cxn modelId="{8B6C1CCC-6FAF-466C-9594-C3DBC3852C06}" type="presOf" srcId="{7E9E5A67-66EF-5643-A898-0F85288FF8B3}" destId="{221A146A-CDD9-B240-AA7D-D41F73CAB2DD}" srcOrd="0" destOrd="0" presId="urn:microsoft.com/office/officeart/2005/8/layout/radial3"/>
    <dgm:cxn modelId="{867F3133-7E5A-4328-A1F8-CC0D0ED59E91}" type="presOf" srcId="{2279862B-D335-8D41-9CEC-365004EDF8C4}" destId="{0021627C-E86A-5B41-8C20-774A37F9B53C}" srcOrd="0" destOrd="0" presId="urn:microsoft.com/office/officeart/2005/8/layout/radial3"/>
    <dgm:cxn modelId="{17371277-B4B8-446E-812F-6925EFA50DC6}" type="presOf" srcId="{F4E2112F-8DC5-0042-B5FC-6D8F8E20DB4B}" destId="{487D9CB4-07C6-E44F-A0F7-F7FD26623773}" srcOrd="0" destOrd="0" presId="urn:microsoft.com/office/officeart/2005/8/layout/radial3"/>
    <dgm:cxn modelId="{75F7DAB9-7E66-4240-931E-C010235C7365}" srcId="{E3EF2626-FFCD-CC47-8AF5-956D66426CF8}" destId="{7E9E5A67-66EF-5643-A898-0F85288FF8B3}" srcOrd="3" destOrd="0" parTransId="{F07B45CF-7E07-DE4D-B56A-38AC685876BF}" sibTransId="{582905FA-36A8-8043-86B4-B091066C7983}"/>
    <dgm:cxn modelId="{4BFB316F-E9BF-6A4A-A59A-6C0B89513759}" srcId="{073FE9DD-0E84-634F-B6B5-339B2B128AF6}" destId="{E3EF2626-FFCD-CC47-8AF5-956D66426CF8}" srcOrd="0" destOrd="0" parTransId="{316F9BEF-F134-F94F-9AAA-CE2B961537D0}" sibTransId="{C1EA5F52-FBDE-A742-BF48-CA73D46013A3}"/>
    <dgm:cxn modelId="{52684F55-6E92-4EAD-B5D4-EF81AFCB6224}" type="presOf" srcId="{073FE9DD-0E84-634F-B6B5-339B2B128AF6}" destId="{712DCC3C-3B9C-DE4C-9DDE-CC0AD23A5396}" srcOrd="0" destOrd="0" presId="urn:microsoft.com/office/officeart/2005/8/layout/radial3"/>
    <dgm:cxn modelId="{44A09320-7135-4851-A9BE-F667BF6E6CE4}" type="presOf" srcId="{FB0AF988-87D6-4845-8E3C-CF1E77BD8037}" destId="{CA13F115-7C81-4244-A543-D64E10C3ED84}" srcOrd="0" destOrd="0" presId="urn:microsoft.com/office/officeart/2005/8/layout/radial3"/>
    <dgm:cxn modelId="{5AE3EEC7-5C8D-4397-B778-088DD957693A}" type="presOf" srcId="{E3EF2626-FFCD-CC47-8AF5-956D66426CF8}" destId="{E6C88676-DC2B-6140-A2C6-1E8886A12DA9}" srcOrd="0" destOrd="0" presId="urn:microsoft.com/office/officeart/2005/8/layout/radial3"/>
    <dgm:cxn modelId="{6BCD5E2D-385C-5446-8AD6-03BB31471B04}" srcId="{E3EF2626-FFCD-CC47-8AF5-956D66426CF8}" destId="{2279862B-D335-8D41-9CEC-365004EDF8C4}" srcOrd="1" destOrd="0" parTransId="{B9456853-1229-6946-B4C0-BA6CA2975C11}" sibTransId="{40F7E21B-CC56-8F45-BDD1-814D43458452}"/>
    <dgm:cxn modelId="{D4B35B57-A225-4CBF-9144-99576244CA62}" type="presParOf" srcId="{712DCC3C-3B9C-DE4C-9DDE-CC0AD23A5396}" destId="{D3B572AA-B836-9649-B712-725BB80D1733}" srcOrd="0" destOrd="0" presId="urn:microsoft.com/office/officeart/2005/8/layout/radial3"/>
    <dgm:cxn modelId="{B3A983F3-DC1A-4695-A897-A540737D998D}" type="presParOf" srcId="{D3B572AA-B836-9649-B712-725BB80D1733}" destId="{E6C88676-DC2B-6140-A2C6-1E8886A12DA9}" srcOrd="0" destOrd="0" presId="urn:microsoft.com/office/officeart/2005/8/layout/radial3"/>
    <dgm:cxn modelId="{D28F77E6-E325-4022-8DB2-F40CF2C5D3B2}" type="presParOf" srcId="{D3B572AA-B836-9649-B712-725BB80D1733}" destId="{487D9CB4-07C6-E44F-A0F7-F7FD26623773}" srcOrd="1" destOrd="0" presId="urn:microsoft.com/office/officeart/2005/8/layout/radial3"/>
    <dgm:cxn modelId="{BDB7F415-AF09-4DFD-8016-D6CAF9B31160}" type="presParOf" srcId="{D3B572AA-B836-9649-B712-725BB80D1733}" destId="{0021627C-E86A-5B41-8C20-774A37F9B53C}" srcOrd="2" destOrd="0" presId="urn:microsoft.com/office/officeart/2005/8/layout/radial3"/>
    <dgm:cxn modelId="{A5D6509F-505E-4633-8A5D-B2510911E438}" type="presParOf" srcId="{D3B572AA-B836-9649-B712-725BB80D1733}" destId="{CA13F115-7C81-4244-A543-D64E10C3ED84}" srcOrd="3" destOrd="0" presId="urn:microsoft.com/office/officeart/2005/8/layout/radial3"/>
    <dgm:cxn modelId="{B5B60248-F6FE-451C-A79A-67BBD3BD1025}" type="presParOf" srcId="{D3B572AA-B836-9649-B712-725BB80D1733}" destId="{221A146A-CDD9-B240-AA7D-D41F73CAB2D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88676-DC2B-6140-A2C6-1E8886A12DA9}">
      <dsp:nvSpPr>
        <dsp:cNvPr id="0" name=""/>
        <dsp:cNvSpPr/>
      </dsp:nvSpPr>
      <dsp:spPr>
        <a:xfrm>
          <a:off x="3520442" y="1743948"/>
          <a:ext cx="1709414" cy="1552212"/>
        </a:xfrm>
        <a:prstGeom prst="ellipse">
          <a:avLst/>
        </a:prstGeom>
        <a:gradFill rotWithShape="0">
          <a:gsLst>
            <a:gs pos="0">
              <a:srgbClr val="FF0000"/>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INSURED</a:t>
          </a:r>
          <a:endParaRPr lang="en-US" sz="2000" kern="1200" dirty="0"/>
        </a:p>
      </dsp:txBody>
      <dsp:txXfrm>
        <a:off x="3770780" y="1971264"/>
        <a:ext cx="1208738" cy="1097580"/>
      </dsp:txXfrm>
    </dsp:sp>
    <dsp:sp modelId="{487D9CB4-07C6-E44F-A0F7-F7FD26623773}">
      <dsp:nvSpPr>
        <dsp:cNvPr id="0" name=""/>
        <dsp:cNvSpPr/>
      </dsp:nvSpPr>
      <dsp:spPr>
        <a:xfrm>
          <a:off x="3446789" y="393420"/>
          <a:ext cx="1826273" cy="1166858"/>
        </a:xfrm>
        <a:prstGeom prst="ellipse">
          <a:avLst/>
        </a:prstGeom>
        <a:solidFill>
          <a:srgbClr val="C00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Risk Management </a:t>
          </a:r>
          <a:endParaRPr lang="en-US" sz="1600" b="1" kern="1200" dirty="0">
            <a:solidFill>
              <a:schemeClr val="bg1"/>
            </a:solidFill>
          </a:endParaRPr>
        </a:p>
      </dsp:txBody>
      <dsp:txXfrm>
        <a:off x="3714240" y="564302"/>
        <a:ext cx="1291371" cy="825094"/>
      </dsp:txXfrm>
    </dsp:sp>
    <dsp:sp modelId="{0021627C-E86A-5B41-8C20-774A37F9B53C}">
      <dsp:nvSpPr>
        <dsp:cNvPr id="0" name=""/>
        <dsp:cNvSpPr/>
      </dsp:nvSpPr>
      <dsp:spPr>
        <a:xfrm>
          <a:off x="5604177" y="1934836"/>
          <a:ext cx="1828804" cy="1170438"/>
        </a:xfrm>
        <a:prstGeom prst="ellipse">
          <a:avLst/>
        </a:prstGeom>
        <a:solidFill>
          <a:srgbClr val="C00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Data and Network Security </a:t>
          </a:r>
          <a:endParaRPr lang="en-US" sz="1600" b="1" kern="1200" dirty="0">
            <a:solidFill>
              <a:schemeClr val="bg1"/>
            </a:solidFill>
          </a:endParaRPr>
        </a:p>
      </dsp:txBody>
      <dsp:txXfrm>
        <a:off x="5871999" y="2106243"/>
        <a:ext cx="1293160" cy="827624"/>
      </dsp:txXfrm>
    </dsp:sp>
    <dsp:sp modelId="{CA13F115-7C81-4244-A543-D64E10C3ED84}">
      <dsp:nvSpPr>
        <dsp:cNvPr id="0" name=""/>
        <dsp:cNvSpPr/>
      </dsp:nvSpPr>
      <dsp:spPr>
        <a:xfrm>
          <a:off x="3500105" y="3478288"/>
          <a:ext cx="1828804" cy="1170438"/>
        </a:xfrm>
        <a:prstGeom prst="ellipse">
          <a:avLst/>
        </a:prstGeom>
        <a:solidFill>
          <a:srgbClr val="C00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Terms and Conditions</a:t>
          </a:r>
          <a:endParaRPr lang="en-US" sz="1600" b="1" kern="1200" dirty="0">
            <a:solidFill>
              <a:schemeClr val="bg1"/>
            </a:solidFill>
          </a:endParaRPr>
        </a:p>
      </dsp:txBody>
      <dsp:txXfrm>
        <a:off x="3767927" y="3649695"/>
        <a:ext cx="1293160" cy="827624"/>
      </dsp:txXfrm>
    </dsp:sp>
    <dsp:sp modelId="{221A146A-CDD9-B240-AA7D-D41F73CAB2DD}">
      <dsp:nvSpPr>
        <dsp:cNvPr id="0" name=""/>
        <dsp:cNvSpPr/>
      </dsp:nvSpPr>
      <dsp:spPr>
        <a:xfrm>
          <a:off x="1289305" y="1881547"/>
          <a:ext cx="1828804" cy="1170438"/>
        </a:xfrm>
        <a:prstGeom prst="ellipse">
          <a:avLst/>
        </a:prstGeom>
        <a:solidFill>
          <a:srgbClr val="C00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Privacy </a:t>
          </a:r>
          <a:endParaRPr lang="en-US" sz="1600" b="1" kern="1200" dirty="0">
            <a:solidFill>
              <a:schemeClr val="bg1"/>
            </a:solidFill>
          </a:endParaRPr>
        </a:p>
      </dsp:txBody>
      <dsp:txXfrm>
        <a:off x="1557127" y="2052954"/>
        <a:ext cx="1293160" cy="82762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7840" cy="46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t" anchorCtr="0" compatLnSpc="1">
            <a:prstTxWarp prst="textNoShape">
              <a:avLst/>
            </a:prstTxWarp>
          </a:bodyPr>
          <a:lstStyle>
            <a:lvl1pPr>
              <a:defRPr sz="1200"/>
            </a:lvl1pPr>
          </a:lstStyle>
          <a:p>
            <a:endParaRPr lang="en-US" altLang="en-US"/>
          </a:p>
        </p:txBody>
      </p:sp>
      <p:sp>
        <p:nvSpPr>
          <p:cNvPr id="69635" name="Rectangle 3"/>
          <p:cNvSpPr>
            <a:spLocks noGrp="1" noChangeArrowheads="1"/>
          </p:cNvSpPr>
          <p:nvPr>
            <p:ph type="dt" sz="quarter" idx="1"/>
          </p:nvPr>
        </p:nvSpPr>
        <p:spPr bwMode="auto">
          <a:xfrm>
            <a:off x="3970938" y="0"/>
            <a:ext cx="3037840" cy="46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t" anchorCtr="0" compatLnSpc="1">
            <a:prstTxWarp prst="textNoShape">
              <a:avLst/>
            </a:prstTxWarp>
          </a:bodyPr>
          <a:lstStyle>
            <a:lvl1pPr algn="r">
              <a:defRPr sz="1200"/>
            </a:lvl1pPr>
          </a:lstStyle>
          <a:p>
            <a:endParaRPr lang="en-US" altLang="en-US"/>
          </a:p>
        </p:txBody>
      </p:sp>
      <p:sp>
        <p:nvSpPr>
          <p:cNvPr id="69636" name="Rectangle 4"/>
          <p:cNvSpPr>
            <a:spLocks noGrp="1" noChangeArrowheads="1"/>
          </p:cNvSpPr>
          <p:nvPr>
            <p:ph type="ftr" sz="quarter" idx="2"/>
          </p:nvPr>
        </p:nvSpPr>
        <p:spPr bwMode="auto">
          <a:xfrm>
            <a:off x="0" y="8924961"/>
            <a:ext cx="3037840" cy="46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b" anchorCtr="0" compatLnSpc="1">
            <a:prstTxWarp prst="textNoShape">
              <a:avLst/>
            </a:prstTxWarp>
          </a:bodyPr>
          <a:lstStyle>
            <a:lvl1pPr>
              <a:defRPr sz="1200"/>
            </a:lvl1pPr>
          </a:lstStyle>
          <a:p>
            <a:endParaRPr lang="en-US" altLang="en-US"/>
          </a:p>
        </p:txBody>
      </p:sp>
      <p:sp>
        <p:nvSpPr>
          <p:cNvPr id="69637" name="Rectangle 5"/>
          <p:cNvSpPr>
            <a:spLocks noGrp="1" noChangeArrowheads="1"/>
          </p:cNvSpPr>
          <p:nvPr>
            <p:ph type="sldNum" sz="quarter" idx="3"/>
          </p:nvPr>
        </p:nvSpPr>
        <p:spPr bwMode="auto">
          <a:xfrm>
            <a:off x="3970938" y="8924961"/>
            <a:ext cx="3037840" cy="46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b" anchorCtr="0" compatLnSpc="1">
            <a:prstTxWarp prst="textNoShape">
              <a:avLst/>
            </a:prstTxWarp>
          </a:bodyPr>
          <a:lstStyle>
            <a:lvl1pPr algn="r">
              <a:defRPr sz="1200"/>
            </a:lvl1pPr>
          </a:lstStyle>
          <a:p>
            <a:fld id="{2288986A-B212-4DE0-A41A-9BB4672A7C32}" type="slidenum">
              <a:rPr lang="en-US" altLang="en-US"/>
              <a:pPr/>
              <a:t>‹#›</a:t>
            </a:fld>
            <a:endParaRPr lang="en-US" altLang="en-US"/>
          </a:p>
        </p:txBody>
      </p:sp>
    </p:spTree>
    <p:extLst>
      <p:ext uri="{BB962C8B-B14F-4D97-AF65-F5344CB8AC3E}">
        <p14:creationId xmlns:p14="http://schemas.microsoft.com/office/powerpoint/2010/main" val="264439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t" anchorCtr="0" compatLnSpc="1">
            <a:prstTxWarp prst="textNoShape">
              <a:avLst/>
            </a:prstTxWarp>
          </a:bodyPr>
          <a:lstStyle>
            <a:lvl1pPr>
              <a:defRPr sz="1200"/>
            </a:lvl1pPr>
          </a:lstStyle>
          <a:p>
            <a:endParaRPr lang="en-US" altLang="en-US"/>
          </a:p>
        </p:txBody>
      </p:sp>
      <p:sp>
        <p:nvSpPr>
          <p:cNvPr id="23555" name="Rectangle 3"/>
          <p:cNvSpPr>
            <a:spLocks noGrp="1" noChangeArrowheads="1"/>
          </p:cNvSpPr>
          <p:nvPr>
            <p:ph type="dt" idx="1"/>
          </p:nvPr>
        </p:nvSpPr>
        <p:spPr bwMode="auto">
          <a:xfrm>
            <a:off x="3970938" y="0"/>
            <a:ext cx="3037840" cy="46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t" anchorCtr="0" compatLnSpc="1">
            <a:prstTxWarp prst="textNoShape">
              <a:avLst/>
            </a:prstTxWarp>
          </a:bodyPr>
          <a:lstStyle>
            <a:lvl1pPr algn="r">
              <a:defRPr sz="1200"/>
            </a:lvl1pPr>
          </a:lstStyle>
          <a:p>
            <a:endParaRPr lang="en-US" altLang="en-US"/>
          </a:p>
        </p:txBody>
      </p:sp>
      <p:sp>
        <p:nvSpPr>
          <p:cNvPr id="23556" name="Rectangle 4"/>
          <p:cNvSpPr>
            <a:spLocks noGrp="1" noRot="1" noChangeAspect="1" noChangeArrowheads="1" noTextEdit="1"/>
          </p:cNvSpPr>
          <p:nvPr>
            <p:ph type="sldImg" idx="2"/>
          </p:nvPr>
        </p:nvSpPr>
        <p:spPr bwMode="auto">
          <a:xfrm>
            <a:off x="1155700" y="704850"/>
            <a:ext cx="4699000" cy="35242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040" y="4463296"/>
            <a:ext cx="5608320" cy="422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ftr" sz="quarter" idx="4"/>
          </p:nvPr>
        </p:nvSpPr>
        <p:spPr bwMode="auto">
          <a:xfrm>
            <a:off x="0" y="8924961"/>
            <a:ext cx="3037840" cy="46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b" anchorCtr="0" compatLnSpc="1">
            <a:prstTxWarp prst="textNoShape">
              <a:avLst/>
            </a:prstTxWarp>
          </a:bodyPr>
          <a:lstStyle>
            <a:lvl1pPr>
              <a:defRPr sz="1200"/>
            </a:lvl1pPr>
          </a:lstStyle>
          <a:p>
            <a:endParaRPr lang="en-US" altLang="en-US"/>
          </a:p>
        </p:txBody>
      </p:sp>
      <p:sp>
        <p:nvSpPr>
          <p:cNvPr id="23559" name="Rectangle 7"/>
          <p:cNvSpPr>
            <a:spLocks noGrp="1" noChangeArrowheads="1"/>
          </p:cNvSpPr>
          <p:nvPr>
            <p:ph type="sldNum" sz="quarter" idx="5"/>
          </p:nvPr>
        </p:nvSpPr>
        <p:spPr bwMode="auto">
          <a:xfrm>
            <a:off x="3970938" y="8924961"/>
            <a:ext cx="3037840" cy="46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b" anchorCtr="0" compatLnSpc="1">
            <a:prstTxWarp prst="textNoShape">
              <a:avLst/>
            </a:prstTxWarp>
          </a:bodyPr>
          <a:lstStyle>
            <a:lvl1pPr algn="r">
              <a:defRPr sz="1200"/>
            </a:lvl1pPr>
          </a:lstStyle>
          <a:p>
            <a:fld id="{8FDDD379-DEB4-498B-813A-53A2A38B24F2}" type="slidenum">
              <a:rPr lang="en-US" altLang="en-US"/>
              <a:pPr/>
              <a:t>‹#›</a:t>
            </a:fld>
            <a:endParaRPr lang="en-US" altLang="en-US"/>
          </a:p>
        </p:txBody>
      </p:sp>
    </p:spTree>
    <p:extLst>
      <p:ext uri="{BB962C8B-B14F-4D97-AF65-F5344CB8AC3E}">
        <p14:creationId xmlns:p14="http://schemas.microsoft.com/office/powerpoint/2010/main" val="7556200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t>
            </a:r>
            <a:endParaRPr lang="en-US" dirty="0"/>
          </a:p>
        </p:txBody>
      </p:sp>
      <p:sp>
        <p:nvSpPr>
          <p:cNvPr id="4" name="Slide Number Placeholder 3"/>
          <p:cNvSpPr>
            <a:spLocks noGrp="1"/>
          </p:cNvSpPr>
          <p:nvPr>
            <p:ph type="sldNum" sz="quarter" idx="10"/>
          </p:nvPr>
        </p:nvSpPr>
        <p:spPr/>
        <p:txBody>
          <a:bodyPr/>
          <a:lstStyle/>
          <a:p>
            <a:fld id="{8FDDD379-DEB4-498B-813A-53A2A38B24F2}" type="slidenum">
              <a:rPr lang="en-US" altLang="en-US" smtClean="0"/>
              <a:pPr/>
              <a:t>1</a:t>
            </a:fld>
            <a:endParaRPr lang="en-US" altLang="en-US"/>
          </a:p>
        </p:txBody>
      </p:sp>
    </p:spTree>
    <p:extLst>
      <p:ext uri="{BB962C8B-B14F-4D97-AF65-F5344CB8AC3E}">
        <p14:creationId xmlns:p14="http://schemas.microsoft.com/office/powerpoint/2010/main" val="368077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10</a:t>
            </a:fld>
            <a:endParaRPr lang="en-US"/>
          </a:p>
        </p:txBody>
      </p:sp>
    </p:spTree>
    <p:extLst>
      <p:ext uri="{BB962C8B-B14F-4D97-AF65-F5344CB8AC3E}">
        <p14:creationId xmlns:p14="http://schemas.microsoft.com/office/powerpoint/2010/main" val="21045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11</a:t>
            </a:fld>
            <a:endParaRPr lang="en-US"/>
          </a:p>
        </p:txBody>
      </p:sp>
    </p:spTree>
    <p:extLst>
      <p:ext uri="{BB962C8B-B14F-4D97-AF65-F5344CB8AC3E}">
        <p14:creationId xmlns:p14="http://schemas.microsoft.com/office/powerpoint/2010/main" val="137062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12</a:t>
            </a:fld>
            <a:endParaRPr lang="en-US"/>
          </a:p>
        </p:txBody>
      </p:sp>
    </p:spTree>
    <p:extLst>
      <p:ext uri="{BB962C8B-B14F-4D97-AF65-F5344CB8AC3E}">
        <p14:creationId xmlns:p14="http://schemas.microsoft.com/office/powerpoint/2010/main" val="340415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13</a:t>
            </a:fld>
            <a:endParaRPr lang="en-US"/>
          </a:p>
        </p:txBody>
      </p:sp>
    </p:spTree>
    <p:extLst>
      <p:ext uri="{BB962C8B-B14F-4D97-AF65-F5344CB8AC3E}">
        <p14:creationId xmlns:p14="http://schemas.microsoft.com/office/powerpoint/2010/main" val="411861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 </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14</a:t>
            </a:fld>
            <a:endParaRPr lang="en-US"/>
          </a:p>
        </p:txBody>
      </p:sp>
    </p:spTree>
    <p:extLst>
      <p:ext uri="{BB962C8B-B14F-4D97-AF65-F5344CB8AC3E}">
        <p14:creationId xmlns:p14="http://schemas.microsoft.com/office/powerpoint/2010/main" val="271693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15</a:t>
            </a:fld>
            <a:endParaRPr lang="en-US"/>
          </a:p>
        </p:txBody>
      </p:sp>
    </p:spTree>
    <p:extLst>
      <p:ext uri="{BB962C8B-B14F-4D97-AF65-F5344CB8AC3E}">
        <p14:creationId xmlns:p14="http://schemas.microsoft.com/office/powerpoint/2010/main" val="3918164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16</a:t>
            </a:fld>
            <a:endParaRPr lang="en-US"/>
          </a:p>
        </p:txBody>
      </p:sp>
    </p:spTree>
    <p:extLst>
      <p:ext uri="{BB962C8B-B14F-4D97-AF65-F5344CB8AC3E}">
        <p14:creationId xmlns:p14="http://schemas.microsoft.com/office/powerpoint/2010/main" val="3974078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17</a:t>
            </a:fld>
            <a:endParaRPr lang="en-US"/>
          </a:p>
        </p:txBody>
      </p:sp>
    </p:spTree>
    <p:extLst>
      <p:ext uri="{BB962C8B-B14F-4D97-AF65-F5344CB8AC3E}">
        <p14:creationId xmlns:p14="http://schemas.microsoft.com/office/powerpoint/2010/main" val="268333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tech technology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FDDD379-DEB4-498B-813A-53A2A38B24F2}" type="slidenum">
              <a:rPr lang="en-US" altLang="en-US" smtClean="0"/>
              <a:pPr/>
              <a:t>18</a:t>
            </a:fld>
            <a:endParaRPr lang="en-US" altLang="en-US"/>
          </a:p>
        </p:txBody>
      </p:sp>
    </p:spTree>
    <p:extLst>
      <p:ext uri="{BB962C8B-B14F-4D97-AF65-F5344CB8AC3E}">
        <p14:creationId xmlns:p14="http://schemas.microsoft.com/office/powerpoint/2010/main" val="331650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19</a:t>
            </a:fld>
            <a:endParaRPr lang="en-US"/>
          </a:p>
        </p:txBody>
      </p:sp>
    </p:spTree>
    <p:extLst>
      <p:ext uri="{BB962C8B-B14F-4D97-AF65-F5344CB8AC3E}">
        <p14:creationId xmlns:p14="http://schemas.microsoft.com/office/powerpoint/2010/main" val="331137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2</a:t>
            </a:fld>
            <a:endParaRPr lang="en-US"/>
          </a:p>
        </p:txBody>
      </p:sp>
    </p:spTree>
    <p:extLst>
      <p:ext uri="{BB962C8B-B14F-4D97-AF65-F5344CB8AC3E}">
        <p14:creationId xmlns:p14="http://schemas.microsoft.com/office/powerpoint/2010/main" val="327480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 ask audience</a:t>
            </a:r>
            <a:r>
              <a:rPr lang="en-US" baseline="0" dirty="0" smtClean="0"/>
              <a:t> whether or not they purchase cyber insurance by a show of hands </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3</a:t>
            </a:fld>
            <a:endParaRPr lang="en-US"/>
          </a:p>
        </p:txBody>
      </p:sp>
    </p:spTree>
    <p:extLst>
      <p:ext uri="{BB962C8B-B14F-4D97-AF65-F5344CB8AC3E}">
        <p14:creationId xmlns:p14="http://schemas.microsoft.com/office/powerpoint/2010/main" val="22588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a:t>
            </a:r>
            <a:r>
              <a:rPr lang="en-US" baseline="0" dirty="0" smtClean="0"/>
              <a:t> – give examples of each </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4</a:t>
            </a:fld>
            <a:endParaRPr lang="en-US"/>
          </a:p>
        </p:txBody>
      </p:sp>
    </p:spTree>
    <p:extLst>
      <p:ext uri="{BB962C8B-B14F-4D97-AF65-F5344CB8AC3E}">
        <p14:creationId xmlns:p14="http://schemas.microsoft.com/office/powerpoint/2010/main" val="395536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 - Give examples of each </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5</a:t>
            </a:fld>
            <a:endParaRPr lang="en-US"/>
          </a:p>
        </p:txBody>
      </p:sp>
    </p:spTree>
    <p:extLst>
      <p:ext uri="{BB962C8B-B14F-4D97-AF65-F5344CB8AC3E}">
        <p14:creationId xmlns:p14="http://schemas.microsoft.com/office/powerpoint/2010/main" val="253807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6</a:t>
            </a:fld>
            <a:endParaRPr lang="en-US"/>
          </a:p>
        </p:txBody>
      </p:sp>
    </p:spTree>
    <p:extLst>
      <p:ext uri="{BB962C8B-B14F-4D97-AF65-F5344CB8AC3E}">
        <p14:creationId xmlns:p14="http://schemas.microsoft.com/office/powerpoint/2010/main" val="101922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a:t>
            </a:r>
            <a:r>
              <a:rPr lang="en-US" baseline="0" dirty="0" smtClean="0"/>
              <a:t> - KO to add Marsh’s report and the process  </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7</a:t>
            </a:fld>
            <a:endParaRPr lang="en-US"/>
          </a:p>
        </p:txBody>
      </p:sp>
    </p:spTree>
    <p:extLst>
      <p:ext uri="{BB962C8B-B14F-4D97-AF65-F5344CB8AC3E}">
        <p14:creationId xmlns:p14="http://schemas.microsoft.com/office/powerpoint/2010/main" val="91024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 </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8</a:t>
            </a:fld>
            <a:endParaRPr lang="en-US"/>
          </a:p>
        </p:txBody>
      </p:sp>
    </p:spTree>
    <p:extLst>
      <p:ext uri="{BB962C8B-B14F-4D97-AF65-F5344CB8AC3E}">
        <p14:creationId xmlns:p14="http://schemas.microsoft.com/office/powerpoint/2010/main" val="139710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616A023-EDEA-4327-99A4-B2088B788169}" type="slidenum">
              <a:rPr lang="en-US" smtClean="0"/>
              <a:t>9</a:t>
            </a:fld>
            <a:endParaRPr lang="en-US"/>
          </a:p>
        </p:txBody>
      </p:sp>
    </p:spTree>
    <p:extLst>
      <p:ext uri="{BB962C8B-B14F-4D97-AF65-F5344CB8AC3E}">
        <p14:creationId xmlns:p14="http://schemas.microsoft.com/office/powerpoint/2010/main" val="373025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9" name="Picture 9" descr="MKS_18mm_R_G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5938" y="5681663"/>
            <a:ext cx="685800" cy="815975"/>
          </a:xfrm>
          <a:prstGeom prst="rect">
            <a:avLst/>
          </a:prstGeom>
          <a:noFill/>
          <a:extLst>
            <a:ext uri="{909E8E84-426E-40DD-AFC4-6F175D3DCCD1}">
              <a14:hiddenFill xmlns:a14="http://schemas.microsoft.com/office/drawing/2010/main">
                <a:solidFill>
                  <a:srgbClr val="FFFFFF"/>
                </a:solidFill>
              </a14:hiddenFill>
            </a:ext>
          </a:extLst>
        </p:spPr>
      </p:pic>
      <p:pic>
        <p:nvPicPr>
          <p:cNvPr id="40970" name="Picture 8" descr="pp_devic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124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itle Placeholder 1"/>
          <p:cNvSpPr>
            <a:spLocks noGrp="1"/>
          </p:cNvSpPr>
          <p:nvPr>
            <p:ph type="ctrTitle"/>
          </p:nvPr>
        </p:nvSpPr>
        <p:spPr>
          <a:xfrm>
            <a:off x="247650" y="2586038"/>
            <a:ext cx="8532813" cy="3109912"/>
          </a:xfrm>
        </p:spPr>
        <p:txBody>
          <a:bodyPr anchor="t"/>
          <a:lstStyle>
            <a:lvl1pPr>
              <a:defRPr sz="5500"/>
            </a:lvl1pPr>
          </a:lstStyle>
          <a:p>
            <a:pPr lvl="0"/>
            <a:r>
              <a:rPr lang="en-US" altLang="en-US" noProof="0" smtClean="0"/>
              <a:t>Click to edit title style</a:t>
            </a:r>
          </a:p>
        </p:txBody>
      </p:sp>
      <p:sp>
        <p:nvSpPr>
          <p:cNvPr id="40968" name="Text Placeholder 2"/>
          <p:cNvSpPr>
            <a:spLocks noGrp="1"/>
          </p:cNvSpPr>
          <p:nvPr>
            <p:ph type="subTitle" idx="1"/>
          </p:nvPr>
        </p:nvSpPr>
        <p:spPr>
          <a:xfrm>
            <a:off x="265113" y="4721225"/>
            <a:ext cx="8510587" cy="1871663"/>
          </a:xfrm>
        </p:spPr>
        <p:txBody>
          <a:bodyPr anchor="b"/>
          <a:lstStyle>
            <a:lvl1pPr marL="0" indent="0">
              <a:buFontTx/>
              <a:buNone/>
              <a:defRPr>
                <a:solidFill>
                  <a:srgbClr val="3A3B44"/>
                </a:solidFill>
              </a:defRPr>
            </a:lvl1pPr>
          </a:lstStyle>
          <a:p>
            <a:pPr lvl="0"/>
            <a:r>
              <a:rPr lang="en-US" altLang="en-US" noProof="0"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7A0654E2-5219-4C63-9CCC-941F49D7A2A2}"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327427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9913" y="0"/>
            <a:ext cx="2224087"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50" y="0"/>
            <a:ext cx="6519863" cy="6137275"/>
          </a:xfrm>
        </p:spPr>
        <p:txBody>
          <a:bodyPr vert="eaVert"/>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45C32656-72F7-4227-971C-BBBDAF2D5D1D}"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261925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6866" name="Picture 6" descr="PP_T_GW copy.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MKS_18mm_R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938" y="5681663"/>
            <a:ext cx="685800" cy="815975"/>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Placeholder 2"/>
          <p:cNvSpPr>
            <a:spLocks noGrp="1"/>
          </p:cNvSpPr>
          <p:nvPr>
            <p:ph type="subTitle" idx="1"/>
          </p:nvPr>
        </p:nvSpPr>
        <p:spPr>
          <a:xfrm>
            <a:off x="265113" y="4721225"/>
            <a:ext cx="8510587" cy="1871663"/>
          </a:xfrm>
        </p:spPr>
        <p:txBody>
          <a:bodyPr anchor="b"/>
          <a:lstStyle>
            <a:lvl1pPr marL="0" indent="0">
              <a:buFont typeface="Arial" pitchFamily="34" charset="0"/>
              <a:buNone/>
              <a:defRPr>
                <a:solidFill>
                  <a:schemeClr val="bg1"/>
                </a:solidFill>
              </a:defRPr>
            </a:lvl1pPr>
          </a:lstStyle>
          <a:p>
            <a:pPr lvl="0"/>
            <a:r>
              <a:rPr lang="en-US" altLang="en-US" noProof="0" smtClean="0"/>
              <a:t>Click to edit Master subtitle style</a:t>
            </a:r>
          </a:p>
        </p:txBody>
      </p:sp>
      <p:sp>
        <p:nvSpPr>
          <p:cNvPr id="36868" name="Title Placeholder 1"/>
          <p:cNvSpPr>
            <a:spLocks noGrp="1"/>
          </p:cNvSpPr>
          <p:nvPr>
            <p:ph type="ctrTitle"/>
          </p:nvPr>
        </p:nvSpPr>
        <p:spPr>
          <a:xfrm>
            <a:off x="247650" y="2586038"/>
            <a:ext cx="8532813" cy="3109912"/>
          </a:xfrm>
        </p:spPr>
        <p:txBody>
          <a:bodyPr anchor="t"/>
          <a:lstStyle>
            <a:lvl1pPr>
              <a:defRPr sz="5500">
                <a:solidFill>
                  <a:schemeClr val="bg1"/>
                </a:solidFill>
              </a:defRPr>
            </a:lvl1pPr>
          </a:lstStyle>
          <a:p>
            <a:pPr lvl="0"/>
            <a:r>
              <a:rPr lang="en-US" altLang="en-US" noProof="0" smtClean="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3A3B44"/>
                </a:solidFill>
              </a:defRPr>
            </a:lvl1pPr>
            <a:lvl2pPr>
              <a:defRPr>
                <a:solidFill>
                  <a:srgbClr val="3A3B44"/>
                </a:solidFill>
              </a:defRPr>
            </a:lvl2pPr>
            <a:lvl3pPr>
              <a:defRPr>
                <a:solidFill>
                  <a:srgbClr val="3A3B44"/>
                </a:solidFill>
              </a:defRPr>
            </a:lvl3pPr>
            <a:lvl4pPr>
              <a:defRPr>
                <a:solidFill>
                  <a:srgbClr val="3A3B44"/>
                </a:solidFill>
              </a:defRPr>
            </a:lvl4pPr>
            <a:lvl5pPr>
              <a:defRPr>
                <a:solidFill>
                  <a:srgbClr val="3A3B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9AEC52B-B89B-484B-9F5E-875848921725}" type="slidenum">
              <a:rPr lang="en-GB" altLang="en-US"/>
              <a:pPr/>
              <a:t>‹#›</a:t>
            </a:fld>
            <a:endParaRPr lang="en-GB" altLang="en-US"/>
          </a:p>
        </p:txBody>
      </p:sp>
    </p:spTree>
    <p:extLst>
      <p:ext uri="{BB962C8B-B14F-4D97-AF65-F5344CB8AC3E}">
        <p14:creationId xmlns:p14="http://schemas.microsoft.com/office/powerpoint/2010/main" val="264939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3B4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639950B-6308-478C-A8B0-B92CC2C0404F}" type="slidenum">
              <a:rPr lang="en-GB" altLang="en-US"/>
              <a:pPr/>
              <a:t>‹#›</a:t>
            </a:fld>
            <a:endParaRPr lang="en-GB" altLang="en-US"/>
          </a:p>
        </p:txBody>
      </p:sp>
    </p:spTree>
    <p:extLst>
      <p:ext uri="{BB962C8B-B14F-4D97-AF65-F5344CB8AC3E}">
        <p14:creationId xmlns:p14="http://schemas.microsoft.com/office/powerpoint/2010/main" val="341547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601788"/>
            <a:ext cx="4243388" cy="4535487"/>
          </a:xfrm>
        </p:spPr>
        <p:txBody>
          <a:bodyPr/>
          <a:lstStyle>
            <a:lvl1pPr>
              <a:defRPr sz="2800"/>
            </a:lvl1pPr>
            <a:lvl2pPr>
              <a:defRPr sz="2400">
                <a:solidFill>
                  <a:srgbClr val="3A3B44"/>
                </a:solidFill>
                <a:latin typeface="+mn-lt"/>
              </a:defRPr>
            </a:lvl2pPr>
            <a:lvl3pPr>
              <a:defRPr sz="2000">
                <a:solidFill>
                  <a:srgbClr val="3A3B44"/>
                </a:solidFill>
                <a:latin typeface="+mn-lt"/>
              </a:defRPr>
            </a:lvl3pPr>
            <a:lvl4pPr>
              <a:defRPr sz="1800">
                <a:solidFill>
                  <a:srgbClr val="3A3B44"/>
                </a:solidFill>
                <a:latin typeface="+mn-lt"/>
              </a:defRPr>
            </a:lvl4pPr>
            <a:lvl5pPr>
              <a:defRPr sz="1800">
                <a:solidFill>
                  <a:srgbClr val="3A3B44"/>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601788"/>
            <a:ext cx="4243387" cy="4535487"/>
          </a:xfrm>
        </p:spPr>
        <p:txBody>
          <a:bodyPr/>
          <a:lstStyle>
            <a:lvl1pPr>
              <a:defRPr sz="2800"/>
            </a:lvl1pPr>
            <a:lvl2pPr>
              <a:defRPr sz="2400">
                <a:solidFill>
                  <a:srgbClr val="3A3B44"/>
                </a:solidFill>
                <a:latin typeface="+mn-lt"/>
              </a:defRPr>
            </a:lvl2pPr>
            <a:lvl3pPr>
              <a:defRPr sz="2000">
                <a:solidFill>
                  <a:srgbClr val="3A3B44"/>
                </a:solidFill>
                <a:latin typeface="+mn-lt"/>
              </a:defRPr>
            </a:lvl3pPr>
            <a:lvl4pPr>
              <a:defRPr sz="1800">
                <a:solidFill>
                  <a:srgbClr val="3A3B44"/>
                </a:solidFill>
                <a:latin typeface="+mn-lt"/>
              </a:defRPr>
            </a:lvl4pPr>
            <a:lvl5pPr>
              <a:defRPr sz="1800">
                <a:solidFill>
                  <a:srgbClr val="3A3B44"/>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6D1D5F8-50D5-456A-BCEF-172C8FA41310}" type="slidenum">
              <a:rPr lang="en-GB" altLang="en-US"/>
              <a:pPr/>
              <a:t>‹#›</a:t>
            </a:fld>
            <a:endParaRPr lang="en-GB" altLang="en-US"/>
          </a:p>
        </p:txBody>
      </p:sp>
    </p:spTree>
    <p:extLst>
      <p:ext uri="{BB962C8B-B14F-4D97-AF65-F5344CB8AC3E}">
        <p14:creationId xmlns:p14="http://schemas.microsoft.com/office/powerpoint/2010/main" val="1710922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solidFill>
                  <a:srgbClr val="3A3B44"/>
                </a:solidFill>
                <a:latin typeface="+mn-lt"/>
              </a:defRPr>
            </a:lvl3pPr>
            <a:lvl4pPr>
              <a:defRPr sz="1600">
                <a:solidFill>
                  <a:srgbClr val="3A3B44"/>
                </a:solidFill>
                <a:latin typeface="+mn-lt"/>
              </a:defRPr>
            </a:lvl4pPr>
            <a:lvl5pPr>
              <a:defRPr sz="1600">
                <a:solidFill>
                  <a:srgbClr val="3A3B44"/>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solidFill>
                  <a:srgbClr val="3A3B44"/>
                </a:solidFill>
                <a:latin typeface="+mn-lt"/>
              </a:defRPr>
            </a:lvl4pPr>
            <a:lvl5pPr>
              <a:defRPr sz="1600">
                <a:solidFill>
                  <a:srgbClr val="3A3B44"/>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6B3B8612-E1E4-47F1-8176-1D985F5765E2}" type="slidenum">
              <a:rPr lang="en-GB" altLang="en-US"/>
              <a:pPr/>
              <a:t>‹#›</a:t>
            </a:fld>
            <a:endParaRPr lang="en-GB" altLang="en-US"/>
          </a:p>
        </p:txBody>
      </p:sp>
    </p:spTree>
    <p:extLst>
      <p:ext uri="{BB962C8B-B14F-4D97-AF65-F5344CB8AC3E}">
        <p14:creationId xmlns:p14="http://schemas.microsoft.com/office/powerpoint/2010/main" val="2871224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7AABA88-D3C8-4AE9-9A3B-7498CD89820E}" type="slidenum">
              <a:rPr lang="en-GB" altLang="en-US"/>
              <a:pPr/>
              <a:t>‹#›</a:t>
            </a:fld>
            <a:endParaRPr lang="en-GB" altLang="en-US"/>
          </a:p>
        </p:txBody>
      </p:sp>
    </p:spTree>
    <p:extLst>
      <p:ext uri="{BB962C8B-B14F-4D97-AF65-F5344CB8AC3E}">
        <p14:creationId xmlns:p14="http://schemas.microsoft.com/office/powerpoint/2010/main" val="4025913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2637A63C-0920-4C2F-A035-3AB89BF58338}" type="slidenum">
              <a:rPr lang="en-GB" altLang="en-US"/>
              <a:pPr/>
              <a:t>‹#›</a:t>
            </a:fld>
            <a:endParaRPr lang="en-GB" altLang="en-US"/>
          </a:p>
        </p:txBody>
      </p:sp>
    </p:spTree>
    <p:extLst>
      <p:ext uri="{BB962C8B-B14F-4D97-AF65-F5344CB8AC3E}">
        <p14:creationId xmlns:p14="http://schemas.microsoft.com/office/powerpoint/2010/main" val="215931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solidFill>
                  <a:srgbClr val="3A3B44"/>
                </a:solidFill>
              </a:defRPr>
            </a:lvl4pPr>
            <a:lvl5pPr>
              <a:defRPr sz="2000">
                <a:solidFill>
                  <a:srgbClr val="3A3B4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A610D28C-0FDE-491E-A451-49F588FA9D4C}" type="slidenum">
              <a:rPr lang="en-GB" altLang="en-US"/>
              <a:pPr/>
              <a:t>‹#›</a:t>
            </a:fld>
            <a:endParaRPr lang="en-GB" altLang="en-US"/>
          </a:p>
        </p:txBody>
      </p:sp>
    </p:spTree>
    <p:extLst>
      <p:ext uri="{BB962C8B-B14F-4D97-AF65-F5344CB8AC3E}">
        <p14:creationId xmlns:p14="http://schemas.microsoft.com/office/powerpoint/2010/main" val="2532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3A3B44"/>
                </a:solidFill>
              </a:defRPr>
            </a:lvl1pPr>
            <a:lvl2pPr>
              <a:defRPr>
                <a:solidFill>
                  <a:srgbClr val="3A3B44"/>
                </a:solidFill>
              </a:defRPr>
            </a:lvl2pPr>
            <a:lvl3pPr>
              <a:defRPr>
                <a:solidFill>
                  <a:srgbClr val="3A3B44"/>
                </a:solidFill>
              </a:defRPr>
            </a:lvl3pPr>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C9474C90-8428-466A-800D-6A309A919829}"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3877205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06063CD-5674-41CB-A710-E73885AA00E6}" type="slidenum">
              <a:rPr lang="en-GB" altLang="en-US"/>
              <a:pPr/>
              <a:t>‹#›</a:t>
            </a:fld>
            <a:endParaRPr lang="en-GB" altLang="en-US"/>
          </a:p>
        </p:txBody>
      </p:sp>
    </p:spTree>
    <p:extLst>
      <p:ext uri="{BB962C8B-B14F-4D97-AF65-F5344CB8AC3E}">
        <p14:creationId xmlns:p14="http://schemas.microsoft.com/office/powerpoint/2010/main" val="2684334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3pPr>
              <a:defRPr>
                <a:solidFill>
                  <a:srgbClr val="3A3B44"/>
                </a:solidFill>
                <a:latin typeface="+mn-lt"/>
              </a:defRPr>
            </a:lvl3pPr>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AA080E5-AA44-4764-A85A-C4B1ED825D54}" type="slidenum">
              <a:rPr lang="en-GB" altLang="en-US"/>
              <a:pPr/>
              <a:t>‹#›</a:t>
            </a:fld>
            <a:endParaRPr lang="en-GB" altLang="en-US"/>
          </a:p>
        </p:txBody>
      </p:sp>
    </p:spTree>
    <p:extLst>
      <p:ext uri="{BB962C8B-B14F-4D97-AF65-F5344CB8AC3E}">
        <p14:creationId xmlns:p14="http://schemas.microsoft.com/office/powerpoint/2010/main" val="377460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9913" y="0"/>
            <a:ext cx="2224087"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50" y="0"/>
            <a:ext cx="6519863" cy="6137275"/>
          </a:xfrm>
        </p:spPr>
        <p:txBody>
          <a:bodyPr vert="eaVert"/>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B04D80E-B590-4C46-9009-653A16AAFE15}" type="slidenum">
              <a:rPr lang="en-GB" altLang="en-US"/>
              <a:pPr/>
              <a:t>‹#›</a:t>
            </a:fld>
            <a:endParaRPr lang="en-GB" altLang="en-US"/>
          </a:p>
        </p:txBody>
      </p:sp>
    </p:spTree>
    <p:extLst>
      <p:ext uri="{BB962C8B-B14F-4D97-AF65-F5344CB8AC3E}">
        <p14:creationId xmlns:p14="http://schemas.microsoft.com/office/powerpoint/2010/main" val="811211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7650" y="0"/>
            <a:ext cx="8896350" cy="6137275"/>
          </a:xfrm>
        </p:spPr>
        <p:txBody>
          <a:bodyPr/>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0"/>
          </p:nvPr>
        </p:nvSpPr>
        <p:spPr>
          <a:xfrm>
            <a:off x="1123950" y="6296025"/>
            <a:ext cx="1252538" cy="277813"/>
          </a:xfrm>
        </p:spPr>
        <p:txBody>
          <a:bodyPr/>
          <a:lstStyle>
            <a:lvl1pPr>
              <a:defRPr/>
            </a:lvl1pPr>
          </a:lstStyle>
          <a:p>
            <a:endParaRPr lang="en-GB" altLang="en-US"/>
          </a:p>
        </p:txBody>
      </p:sp>
      <p:sp>
        <p:nvSpPr>
          <p:cNvPr id="4" name="Footer Placeholder 3"/>
          <p:cNvSpPr>
            <a:spLocks noGrp="1"/>
          </p:cNvSpPr>
          <p:nvPr>
            <p:ph type="ftr" sz="quarter" idx="11"/>
          </p:nvPr>
        </p:nvSpPr>
        <p:spPr>
          <a:xfrm>
            <a:off x="2376488" y="6296025"/>
            <a:ext cx="5341937" cy="277813"/>
          </a:xfrm>
        </p:spPr>
        <p:txBody>
          <a:bodyPr/>
          <a:lstStyle>
            <a:lvl1pPr>
              <a:defRPr/>
            </a:lvl1pPr>
          </a:lstStyle>
          <a:p>
            <a:endParaRPr lang="en-GB" altLang="en-US"/>
          </a:p>
        </p:txBody>
      </p:sp>
      <p:sp>
        <p:nvSpPr>
          <p:cNvPr id="5" name="Slide Number Placeholder 4"/>
          <p:cNvSpPr>
            <a:spLocks noGrp="1"/>
          </p:cNvSpPr>
          <p:nvPr>
            <p:ph type="sldNum" sz="quarter" idx="12"/>
          </p:nvPr>
        </p:nvSpPr>
        <p:spPr>
          <a:xfrm>
            <a:off x="247650" y="6296025"/>
            <a:ext cx="876300" cy="277813"/>
          </a:xfrm>
        </p:spPr>
        <p:txBody>
          <a:bodyPr/>
          <a:lstStyle>
            <a:lvl1pPr>
              <a:defRPr/>
            </a:lvl1pPr>
          </a:lstStyle>
          <a:p>
            <a:fld id="{5E3575DB-EC4C-4A8E-B435-8A7CFAB03509}" type="slidenum">
              <a:rPr lang="en-GB" altLang="en-US"/>
              <a:pPr/>
              <a:t>‹#›</a:t>
            </a:fld>
            <a:endParaRPr lang="en-GB" altLang="en-US"/>
          </a:p>
        </p:txBody>
      </p:sp>
    </p:spTree>
    <p:extLst>
      <p:ext uri="{BB962C8B-B14F-4D97-AF65-F5344CB8AC3E}">
        <p14:creationId xmlns:p14="http://schemas.microsoft.com/office/powerpoint/2010/main" val="2255971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0"/>
            <a:ext cx="889635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601788"/>
            <a:ext cx="4243388" cy="4535487"/>
          </a:xfrm>
        </p:spPr>
        <p:txBody>
          <a:bodyPr/>
          <a:lstStyle>
            <a:lvl3pPr>
              <a:defRPr>
                <a:solidFill>
                  <a:srgbClr val="3A3B44"/>
                </a:solidFill>
              </a:defRPr>
            </a:lvl3pPr>
            <a:lvl4pPr>
              <a:defRPr>
                <a:solidFill>
                  <a:srgbClr val="3A3B44"/>
                </a:solidFill>
              </a:defRPr>
            </a:lvl4pPr>
            <a:lvl5pPr>
              <a:defRPr>
                <a:solidFill>
                  <a:srgbClr val="3A3B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601788"/>
            <a:ext cx="4243387" cy="4535487"/>
          </a:xfrm>
        </p:spPr>
        <p:txBody>
          <a:bodyPr/>
          <a:lstStyle>
            <a:lvl4pPr>
              <a:defRPr>
                <a:solidFill>
                  <a:srgbClr val="3A3B44"/>
                </a:solidFill>
              </a:defRPr>
            </a:lvl4pPr>
            <a:lvl5pPr>
              <a:defRPr>
                <a:solidFill>
                  <a:srgbClr val="3A3B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123950" y="6296025"/>
            <a:ext cx="1252538" cy="277813"/>
          </a:xfrm>
        </p:spPr>
        <p:txBody>
          <a:bodyPr/>
          <a:lstStyle>
            <a:lvl1pPr>
              <a:defRPr/>
            </a:lvl1pPr>
          </a:lstStyle>
          <a:p>
            <a:endParaRPr lang="en-GB" altLang="en-US"/>
          </a:p>
        </p:txBody>
      </p:sp>
      <p:sp>
        <p:nvSpPr>
          <p:cNvPr id="6" name="Footer Placeholder 5"/>
          <p:cNvSpPr>
            <a:spLocks noGrp="1"/>
          </p:cNvSpPr>
          <p:nvPr>
            <p:ph type="ftr" sz="quarter" idx="11"/>
          </p:nvPr>
        </p:nvSpPr>
        <p:spPr>
          <a:xfrm>
            <a:off x="2376488" y="6296025"/>
            <a:ext cx="5341937" cy="277813"/>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47650" y="6296025"/>
            <a:ext cx="876300" cy="277813"/>
          </a:xfrm>
        </p:spPr>
        <p:txBody>
          <a:bodyPr/>
          <a:lstStyle>
            <a:lvl1pPr>
              <a:defRPr/>
            </a:lvl1pPr>
          </a:lstStyle>
          <a:p>
            <a:fld id="{02001A42-130E-4D42-A7F9-144A828E39A9}" type="slidenum">
              <a:rPr lang="en-GB" altLang="en-US"/>
              <a:pPr/>
              <a:t>‹#›</a:t>
            </a:fld>
            <a:endParaRPr lang="en-GB" altLang="en-US"/>
          </a:p>
        </p:txBody>
      </p:sp>
    </p:spTree>
    <p:extLst>
      <p:ext uri="{BB962C8B-B14F-4D97-AF65-F5344CB8AC3E}">
        <p14:creationId xmlns:p14="http://schemas.microsoft.com/office/powerpoint/2010/main" val="292993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0"/>
            <a:ext cx="889635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601788"/>
            <a:ext cx="8639175" cy="2190750"/>
          </a:xfrm>
        </p:spPr>
        <p:txBody>
          <a:bodyPr/>
          <a:lstStyle>
            <a:lvl4pPr>
              <a:defRPr>
                <a:solidFill>
                  <a:srgbClr val="3A3B44"/>
                </a:solidFill>
              </a:defRPr>
            </a:lvl4pPr>
            <a:lvl5pPr>
              <a:defRPr>
                <a:solidFill>
                  <a:srgbClr val="3A3B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66700" y="3944938"/>
            <a:ext cx="8639175" cy="2192337"/>
          </a:xfrm>
        </p:spPr>
        <p:txBody>
          <a:bodyPr/>
          <a:lstStyle>
            <a:lvl4pPr>
              <a:defRPr>
                <a:solidFill>
                  <a:srgbClr val="3A3B44"/>
                </a:solidFill>
              </a:defRPr>
            </a:lvl4pPr>
            <a:lvl5pPr>
              <a:defRPr>
                <a:solidFill>
                  <a:srgbClr val="3A3B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123950" y="6296025"/>
            <a:ext cx="1252538" cy="277813"/>
          </a:xfrm>
        </p:spPr>
        <p:txBody>
          <a:bodyPr/>
          <a:lstStyle>
            <a:lvl1pPr>
              <a:defRPr/>
            </a:lvl1pPr>
          </a:lstStyle>
          <a:p>
            <a:endParaRPr lang="en-GB" altLang="en-US"/>
          </a:p>
        </p:txBody>
      </p:sp>
      <p:sp>
        <p:nvSpPr>
          <p:cNvPr id="6" name="Footer Placeholder 5"/>
          <p:cNvSpPr>
            <a:spLocks noGrp="1"/>
          </p:cNvSpPr>
          <p:nvPr>
            <p:ph type="ftr" sz="quarter" idx="11"/>
          </p:nvPr>
        </p:nvSpPr>
        <p:spPr>
          <a:xfrm>
            <a:off x="2376488" y="6296025"/>
            <a:ext cx="5341937" cy="277813"/>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47650" y="6296025"/>
            <a:ext cx="876300" cy="277813"/>
          </a:xfrm>
        </p:spPr>
        <p:txBody>
          <a:bodyPr/>
          <a:lstStyle>
            <a:lvl1pPr>
              <a:defRPr/>
            </a:lvl1pPr>
          </a:lstStyle>
          <a:p>
            <a:fld id="{F82C1109-8014-4922-AC1F-58F66D990895}" type="slidenum">
              <a:rPr lang="en-GB" altLang="en-US"/>
              <a:pPr/>
              <a:t>‹#›</a:t>
            </a:fld>
            <a:endParaRPr lang="en-GB" altLang="en-US"/>
          </a:p>
        </p:txBody>
      </p:sp>
    </p:spTree>
    <p:extLst>
      <p:ext uri="{BB962C8B-B14F-4D97-AF65-F5344CB8AC3E}">
        <p14:creationId xmlns:p14="http://schemas.microsoft.com/office/powerpoint/2010/main" val="1989945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9164" name="Picture 12" descr="MKS_18mm_R_G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5938" y="5681663"/>
            <a:ext cx="685800" cy="815975"/>
          </a:xfrm>
          <a:prstGeom prst="rect">
            <a:avLst/>
          </a:prstGeom>
          <a:noFill/>
          <a:extLst>
            <a:ext uri="{909E8E84-426E-40DD-AFC4-6F175D3DCCD1}">
              <a14:hiddenFill xmlns:a14="http://schemas.microsoft.com/office/drawing/2010/main">
                <a:solidFill>
                  <a:srgbClr val="FFFFFF"/>
                </a:solidFill>
              </a14:hiddenFill>
            </a:ext>
          </a:extLst>
        </p:spPr>
      </p:pic>
      <p:sp>
        <p:nvSpPr>
          <p:cNvPr id="49162" name="Text Placeholder 2"/>
          <p:cNvSpPr>
            <a:spLocks noGrp="1"/>
          </p:cNvSpPr>
          <p:nvPr>
            <p:ph type="subTitle" idx="1"/>
          </p:nvPr>
        </p:nvSpPr>
        <p:spPr>
          <a:xfrm>
            <a:off x="265113" y="4721225"/>
            <a:ext cx="8510587" cy="1871663"/>
          </a:xfrm>
        </p:spPr>
        <p:txBody>
          <a:bodyPr anchor="b"/>
          <a:lstStyle>
            <a:lvl1pPr marL="0" indent="0">
              <a:buFontTx/>
              <a:buNone/>
              <a:defRPr>
                <a:solidFill>
                  <a:srgbClr val="3A3B44"/>
                </a:solidFill>
              </a:defRPr>
            </a:lvl1pPr>
          </a:lstStyle>
          <a:p>
            <a:pPr lvl="0"/>
            <a:r>
              <a:rPr lang="en-US" altLang="en-US" noProof="0" dirty="0" smtClean="0"/>
              <a:t>Click to edit Master subtitle style</a:t>
            </a:r>
          </a:p>
        </p:txBody>
      </p:sp>
      <p:sp>
        <p:nvSpPr>
          <p:cNvPr id="49163" name="Title Placeholder 1"/>
          <p:cNvSpPr>
            <a:spLocks noGrp="1"/>
          </p:cNvSpPr>
          <p:nvPr>
            <p:ph type="ctrTitle"/>
          </p:nvPr>
        </p:nvSpPr>
        <p:spPr>
          <a:xfrm>
            <a:off x="247650" y="2586038"/>
            <a:ext cx="8532813" cy="3109912"/>
          </a:xfrm>
        </p:spPr>
        <p:txBody>
          <a:bodyPr anchor="t"/>
          <a:lstStyle>
            <a:lvl1pPr>
              <a:defRPr sz="3600"/>
            </a:lvl1pPr>
          </a:lstStyle>
          <a:p>
            <a:pPr lvl="0"/>
            <a:r>
              <a:rPr lang="en-US" altLang="en-US" noProof="0" smtClean="0"/>
              <a:t>Click to edit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64D31A8C-BCA8-4226-B014-335A7FC5E9DC}"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866261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E54D9AC-5741-4607-969B-A850970255F3}"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470923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601788"/>
            <a:ext cx="4243388" cy="4535487"/>
          </a:xfrm>
        </p:spPr>
        <p:txBody>
          <a:bodyPr/>
          <a:lstStyle>
            <a:lvl1pPr>
              <a:defRPr sz="2800"/>
            </a:lvl1pPr>
            <a:lvl2pPr>
              <a:defRPr sz="2400"/>
            </a:lvl2pPr>
            <a:lvl3pPr>
              <a:defRPr sz="2000"/>
            </a:lvl3pPr>
            <a:lvl4pPr>
              <a:defRPr sz="1800">
                <a:solidFill>
                  <a:srgbClr val="3A3B44"/>
                </a:solidFill>
                <a:latin typeface="+mn-lt"/>
              </a:defRPr>
            </a:lvl4pPr>
            <a:lvl5pPr>
              <a:defRPr sz="1800">
                <a:solidFill>
                  <a:srgbClr val="3A3B44"/>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601788"/>
            <a:ext cx="4243387" cy="4535487"/>
          </a:xfrm>
        </p:spPr>
        <p:txBody>
          <a:bodyPr/>
          <a:lstStyle>
            <a:lvl1pPr>
              <a:defRPr sz="2800"/>
            </a:lvl1pPr>
            <a:lvl2pPr>
              <a:defRPr sz="2400"/>
            </a:lvl2pPr>
            <a:lvl3pPr>
              <a:defRPr sz="2000"/>
            </a:lvl3pPr>
            <a:lvl4pPr>
              <a:defRPr sz="1800">
                <a:solidFill>
                  <a:srgbClr val="3A3B44"/>
                </a:solidFill>
                <a:latin typeface="+mn-lt"/>
              </a:defRPr>
            </a:lvl4pPr>
            <a:lvl5pPr>
              <a:defRPr sz="1800">
                <a:solidFill>
                  <a:srgbClr val="3A3B44"/>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972360B8-90DC-46FF-9228-A3077FCA7FD3}"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endParaRPr lang="en-GB" altLang="en-US"/>
          </a:p>
        </p:txBody>
      </p:sp>
      <p:sp>
        <p:nvSpPr>
          <p:cNvPr id="7" name="Footer Placeholder 6"/>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290426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3B4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637D0FC-97B8-452A-8369-EA057A6A7621}"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2214593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solidFill>
                  <a:srgbClr val="3A3B44"/>
                </a:solidFill>
                <a:latin typeface="+mn-lt"/>
              </a:defRPr>
            </a:lvl4pPr>
            <a:lvl5pPr>
              <a:defRPr sz="1600">
                <a:solidFill>
                  <a:srgbClr val="3A3B44"/>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solidFill>
                  <a:srgbClr val="3A3B44"/>
                </a:solidFill>
                <a:latin typeface="+mn-lt"/>
              </a:defRPr>
            </a:lvl4pPr>
            <a:lvl5pPr>
              <a:defRPr sz="1600">
                <a:solidFill>
                  <a:srgbClr val="3A3B44"/>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BD888C94-556F-4F8C-BF82-5C4D0E110862}" type="slidenum">
              <a:rPr lang="en-GB" altLang="en-US"/>
              <a:pPr/>
              <a:t>‹#›</a:t>
            </a:fld>
            <a:endParaRPr lang="en-GB" altLang="en-US"/>
          </a:p>
        </p:txBody>
      </p:sp>
      <p:sp>
        <p:nvSpPr>
          <p:cNvPr id="8" name="Date Placeholder 7"/>
          <p:cNvSpPr>
            <a:spLocks noGrp="1"/>
          </p:cNvSpPr>
          <p:nvPr>
            <p:ph type="dt" sz="half" idx="11"/>
          </p:nvPr>
        </p:nvSpPr>
        <p:spPr/>
        <p:txBody>
          <a:bodyPr/>
          <a:lstStyle>
            <a:lvl1pPr>
              <a:defRPr/>
            </a:lvl1pPr>
          </a:lstStyle>
          <a:p>
            <a:endParaRPr lang="en-GB" altLang="en-US"/>
          </a:p>
        </p:txBody>
      </p:sp>
      <p:sp>
        <p:nvSpPr>
          <p:cNvPr id="9" name="Footer Placeholder 8"/>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164181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CD0DC62-509F-4747-A2E2-8C547C1FE748}" type="slidenum">
              <a:rPr lang="en-GB" altLang="en-US"/>
              <a:pPr/>
              <a:t>‹#›</a:t>
            </a:fld>
            <a:endParaRPr lang="en-GB" altLang="en-US"/>
          </a:p>
        </p:txBody>
      </p:sp>
      <p:sp>
        <p:nvSpPr>
          <p:cNvPr id="4" name="Date Placeholder 3"/>
          <p:cNvSpPr>
            <a:spLocks noGrp="1"/>
          </p:cNvSpPr>
          <p:nvPr>
            <p:ph type="dt" sz="half" idx="11"/>
          </p:nvPr>
        </p:nvSpPr>
        <p:spPr/>
        <p:txBody>
          <a:bodyPr/>
          <a:lstStyle>
            <a:lvl1pPr>
              <a:defRPr/>
            </a:lvl1pPr>
          </a:lstStyle>
          <a:p>
            <a:endParaRPr lang="en-GB" altLang="en-US"/>
          </a:p>
        </p:txBody>
      </p:sp>
      <p:sp>
        <p:nvSpPr>
          <p:cNvPr id="5" name="Footer Placeholder 4"/>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065666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2C468E6-6B9A-40F6-AF97-587CDD36C9D6}" type="slidenum">
              <a:rPr lang="en-GB" altLang="en-US"/>
              <a:pPr/>
              <a:t>‹#›</a:t>
            </a:fld>
            <a:endParaRPr lang="en-GB" altLang="en-US"/>
          </a:p>
        </p:txBody>
      </p:sp>
      <p:sp>
        <p:nvSpPr>
          <p:cNvPr id="3" name="Date Placeholder 2"/>
          <p:cNvSpPr>
            <a:spLocks noGrp="1"/>
          </p:cNvSpPr>
          <p:nvPr>
            <p:ph type="dt" sz="half" idx="11"/>
          </p:nvPr>
        </p:nvSpPr>
        <p:spPr/>
        <p:txBody>
          <a:bodyPr/>
          <a:lstStyle>
            <a:lvl1pPr>
              <a:defRPr/>
            </a:lvl1pPr>
          </a:lstStyle>
          <a:p>
            <a:endParaRPr lang="en-GB" altLang="en-US"/>
          </a:p>
        </p:txBody>
      </p:sp>
      <p:sp>
        <p:nvSpPr>
          <p:cNvPr id="4" name="Footer Placeholder 3"/>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722929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solidFill>
                  <a:srgbClr val="3A3B44"/>
                </a:solidFill>
                <a:latin typeface="+mn-lt"/>
              </a:defRPr>
            </a:lvl4pPr>
            <a:lvl5pPr>
              <a:defRPr sz="2000">
                <a:solidFill>
                  <a:srgbClr val="3A3B44"/>
                </a:solidFill>
                <a:latin typeface="+mn-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70FAA9F-84F9-4734-A3D0-D5CBE8C48187}"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endParaRPr lang="en-GB" altLang="en-US"/>
          </a:p>
        </p:txBody>
      </p:sp>
      <p:sp>
        <p:nvSpPr>
          <p:cNvPr id="7" name="Footer Placeholder 6"/>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2682496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3A3B4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81C0E01-8FC1-41A2-8FCE-6FD6DCBA730C}"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endParaRPr lang="en-GB" altLang="en-US"/>
          </a:p>
        </p:txBody>
      </p:sp>
      <p:sp>
        <p:nvSpPr>
          <p:cNvPr id="7" name="Footer Placeholder 6"/>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013354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B5C56747-1A26-43EA-980D-BC0456BBF3C5}"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20128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9913" y="0"/>
            <a:ext cx="2224087"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50" y="0"/>
            <a:ext cx="6519863" cy="6137275"/>
          </a:xfrm>
        </p:spPr>
        <p:txBody>
          <a:bodyPr vert="eaVert"/>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D9CD2095-4DF5-4149-8E8B-7F4795E1C106}"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2153208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0"/>
            <a:ext cx="889635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601788"/>
            <a:ext cx="4243388" cy="4535487"/>
          </a:xfrm>
        </p:spPr>
        <p:txBody>
          <a:bodyPr/>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62488" y="1601788"/>
            <a:ext cx="4243387" cy="2190750"/>
          </a:xfrm>
        </p:spPr>
        <p:txBody>
          <a:bodyPr/>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62488" y="3944938"/>
            <a:ext cx="4243387" cy="2192337"/>
          </a:xfrm>
        </p:spPr>
        <p:txBody>
          <a:bodyPr/>
          <a:lstStyle>
            <a:lvl4pPr>
              <a:defRPr>
                <a:solidFill>
                  <a:srgbClr val="3A3B44"/>
                </a:solidFill>
                <a:latin typeface="+mn-lt"/>
              </a:defRPr>
            </a:lvl4pPr>
            <a:lvl5pPr>
              <a:defRPr>
                <a:solidFill>
                  <a:srgbClr val="3A3B4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247650" y="6296025"/>
            <a:ext cx="876300" cy="277813"/>
          </a:xfrm>
        </p:spPr>
        <p:txBody>
          <a:bodyPr/>
          <a:lstStyle>
            <a:lvl1pPr>
              <a:defRPr/>
            </a:lvl1pPr>
          </a:lstStyle>
          <a:p>
            <a:fld id="{B3555013-6D94-4A3E-977E-B157C2C8B032}" type="slidenum">
              <a:rPr lang="en-GB" altLang="en-US"/>
              <a:pPr/>
              <a:t>‹#›</a:t>
            </a:fld>
            <a:endParaRPr lang="en-GB" altLang="en-US"/>
          </a:p>
        </p:txBody>
      </p:sp>
      <p:sp>
        <p:nvSpPr>
          <p:cNvPr id="7" name="Date Placeholder 6"/>
          <p:cNvSpPr>
            <a:spLocks noGrp="1"/>
          </p:cNvSpPr>
          <p:nvPr>
            <p:ph type="dt" sz="half" idx="11"/>
          </p:nvPr>
        </p:nvSpPr>
        <p:spPr>
          <a:xfrm>
            <a:off x="1123950" y="6296025"/>
            <a:ext cx="1252538" cy="277813"/>
          </a:xfrm>
        </p:spPr>
        <p:txBody>
          <a:bodyPr/>
          <a:lstStyle>
            <a:lvl1pPr>
              <a:defRPr/>
            </a:lvl1pPr>
          </a:lstStyle>
          <a:p>
            <a:endParaRPr lang="en-GB" altLang="en-US"/>
          </a:p>
        </p:txBody>
      </p:sp>
      <p:sp>
        <p:nvSpPr>
          <p:cNvPr id="8" name="Footer Placeholder 7"/>
          <p:cNvSpPr>
            <a:spLocks noGrp="1"/>
          </p:cNvSpPr>
          <p:nvPr>
            <p:ph type="ftr" sz="quarter" idx="12"/>
          </p:nvPr>
        </p:nvSpPr>
        <p:spPr>
          <a:xfrm>
            <a:off x="2376488" y="6296025"/>
            <a:ext cx="5341937" cy="277813"/>
          </a:xfrm>
        </p:spPr>
        <p:txBody>
          <a:bodyPr/>
          <a:lstStyle>
            <a:lvl1pPr>
              <a:defRPr/>
            </a:lvl1pPr>
          </a:lstStyle>
          <a:p>
            <a:endParaRPr lang="en-GB" altLang="en-US"/>
          </a:p>
        </p:txBody>
      </p:sp>
    </p:spTree>
    <p:extLst>
      <p:ext uri="{BB962C8B-B14F-4D97-AF65-F5344CB8AC3E}">
        <p14:creationId xmlns:p14="http://schemas.microsoft.com/office/powerpoint/2010/main" val="286536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1992" name="Picture 6" descr="PP_T_RW copy.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987" name="Text Placeholder 2"/>
          <p:cNvSpPr>
            <a:spLocks noGrp="1"/>
          </p:cNvSpPr>
          <p:nvPr>
            <p:ph type="subTitle" idx="1"/>
          </p:nvPr>
        </p:nvSpPr>
        <p:spPr>
          <a:xfrm>
            <a:off x="265113" y="4721225"/>
            <a:ext cx="8510587" cy="1871663"/>
          </a:xfrm>
        </p:spPr>
        <p:txBody>
          <a:bodyPr anchor="b"/>
          <a:lstStyle>
            <a:lvl1pPr marL="0" indent="0">
              <a:buFont typeface="Arial" pitchFamily="34" charset="0"/>
              <a:buNone/>
              <a:defRPr sz="2000" smtClean="0">
                <a:solidFill>
                  <a:schemeClr val="bg1"/>
                </a:solidFill>
                <a:latin typeface="Tahoma" pitchFamily="34" charset="0"/>
                <a:cs typeface="Tahoma" pitchFamily="34" charset="0"/>
              </a:defRPr>
            </a:lvl1pPr>
          </a:lstStyle>
          <a:p>
            <a:r>
              <a:rPr lang="en-US" smtClean="0"/>
              <a:t>Click to edit Master subtitle style</a:t>
            </a:r>
          </a:p>
        </p:txBody>
      </p:sp>
      <p:sp>
        <p:nvSpPr>
          <p:cNvPr id="41986" name="Title Placeholder 1"/>
          <p:cNvSpPr>
            <a:spLocks noGrp="1"/>
          </p:cNvSpPr>
          <p:nvPr>
            <p:ph type="ctrTitle"/>
          </p:nvPr>
        </p:nvSpPr>
        <p:spPr>
          <a:xfrm>
            <a:off x="247650" y="2586038"/>
            <a:ext cx="8532813" cy="3109912"/>
          </a:xfrm>
        </p:spPr>
        <p:txBody>
          <a:bodyPr anchor="t"/>
          <a:lstStyle>
            <a:lvl1pPr>
              <a:defRPr sz="5500" smtClean="0">
                <a:solidFill>
                  <a:schemeClr val="bg1"/>
                </a:solidFill>
                <a:latin typeface="Tahoma" pitchFamily="34" charset="0"/>
                <a:cs typeface="Tahoma" pitchFamily="34" charset="0"/>
              </a:defRPr>
            </a:lvl1pPr>
          </a:lstStyle>
          <a:p>
            <a:r>
              <a:rPr lang="en-US" smtClean="0"/>
              <a:t>Click to edit Master title style</a:t>
            </a:r>
          </a:p>
        </p:txBody>
      </p:sp>
      <p:pic>
        <p:nvPicPr>
          <p:cNvPr id="41993" name="Picture 9" descr="MKS_18mm_R_W"/>
          <p:cNvPicPr>
            <a:picLocks noChangeAspect="1" noChangeArrowheads="1"/>
          </p:cNvPicPr>
          <p:nvPr/>
        </p:nvPicPr>
        <p:blipFill>
          <a:blip r:embed="rId3" cstate="print"/>
          <a:srcRect/>
          <a:stretch>
            <a:fillRect/>
          </a:stretch>
        </p:blipFill>
        <p:spPr bwMode="auto">
          <a:xfrm>
            <a:off x="8135938" y="5681663"/>
            <a:ext cx="685800" cy="815975"/>
          </a:xfrm>
          <a:prstGeom prst="rect">
            <a:avLst/>
          </a:prstGeom>
          <a:noFill/>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0"/>
            <a:ext cx="8896350" cy="12954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266700" y="1601788"/>
            <a:ext cx="8639175"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1123950" y="6296025"/>
            <a:ext cx="6594475" cy="277813"/>
          </a:xfrm>
        </p:spPr>
        <p:txBody>
          <a:bodyPr/>
          <a:lstStyle>
            <a:lvl1pPr>
              <a:defRPr/>
            </a:lvl1pPr>
          </a:lstStyle>
          <a:p>
            <a:endParaRPr lang="en-GB" altLang="en-US"/>
          </a:p>
        </p:txBody>
      </p:sp>
      <p:sp>
        <p:nvSpPr>
          <p:cNvPr id="5" name="Slide Number Placeholder 4"/>
          <p:cNvSpPr>
            <a:spLocks noGrp="1"/>
          </p:cNvSpPr>
          <p:nvPr>
            <p:ph type="sldNum" sz="quarter" idx="11"/>
          </p:nvPr>
        </p:nvSpPr>
        <p:spPr>
          <a:xfrm>
            <a:off x="247650" y="6296025"/>
            <a:ext cx="876300" cy="277813"/>
          </a:xfrm>
        </p:spPr>
        <p:txBody>
          <a:bodyPr/>
          <a:lstStyle>
            <a:lvl1pPr>
              <a:defRPr/>
            </a:lvl1pPr>
          </a:lstStyle>
          <a:p>
            <a:fld id="{29AEC52B-B89B-484B-9F5E-875848921725}" type="slidenum">
              <a:rPr lang="en-GB" altLang="en-US" smtClean="0"/>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601788"/>
            <a:ext cx="4243388" cy="4535487"/>
          </a:xfrm>
        </p:spPr>
        <p:txBody>
          <a:bodyPr/>
          <a:lstStyle>
            <a:lvl1pPr>
              <a:defRPr sz="2800"/>
            </a:lvl1pPr>
            <a:lvl2pPr>
              <a:defRPr sz="2400"/>
            </a:lvl2pPr>
            <a:lvl3pPr>
              <a:defRPr sz="2000"/>
            </a:lvl3pPr>
            <a:lvl4pPr>
              <a:defRPr sz="1800">
                <a:solidFill>
                  <a:srgbClr val="3A3B44"/>
                </a:solidFill>
                <a:latin typeface="+mn-lt"/>
              </a:defRPr>
            </a:lvl4pPr>
            <a:lvl5pPr>
              <a:defRPr sz="1800">
                <a:solidFill>
                  <a:srgbClr val="3A3B44"/>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601788"/>
            <a:ext cx="4243387" cy="4535487"/>
          </a:xfrm>
        </p:spPr>
        <p:txBody>
          <a:bodyPr/>
          <a:lstStyle>
            <a:lvl1pPr>
              <a:defRPr sz="2800"/>
            </a:lvl1pPr>
            <a:lvl2pPr>
              <a:defRPr sz="2400"/>
            </a:lvl2pPr>
            <a:lvl3pPr>
              <a:defRPr sz="2000"/>
            </a:lvl3pPr>
            <a:lvl4pPr>
              <a:defRPr sz="1800">
                <a:solidFill>
                  <a:srgbClr val="3A3B44"/>
                </a:solidFill>
                <a:latin typeface="+mn-lt"/>
              </a:defRPr>
            </a:lvl4pPr>
            <a:lvl5pPr>
              <a:defRPr sz="1800">
                <a:solidFill>
                  <a:srgbClr val="3A3B44"/>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6DE1B09C-F10A-40DF-9917-CCBC490C704D}"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endParaRPr lang="en-GB" altLang="en-US"/>
          </a:p>
        </p:txBody>
      </p:sp>
      <p:sp>
        <p:nvSpPr>
          <p:cNvPr id="7" name="Footer Placeholder 6"/>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837910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123950" y="6296025"/>
            <a:ext cx="6594475" cy="277813"/>
          </a:xfrm>
        </p:spPr>
        <p:txBody>
          <a:bodyPr/>
          <a:lstStyle>
            <a:lvl1pPr>
              <a:defRPr/>
            </a:lvl1pPr>
          </a:lstStyle>
          <a:p>
            <a:endParaRPr lang="en-GB" altLang="en-US"/>
          </a:p>
        </p:txBody>
      </p:sp>
      <p:sp>
        <p:nvSpPr>
          <p:cNvPr id="3" name="Slide Number Placeholder 2"/>
          <p:cNvSpPr>
            <a:spLocks noGrp="1"/>
          </p:cNvSpPr>
          <p:nvPr>
            <p:ph type="sldNum" sz="quarter" idx="11"/>
          </p:nvPr>
        </p:nvSpPr>
        <p:spPr>
          <a:xfrm>
            <a:off x="247650" y="6296025"/>
            <a:ext cx="876300" cy="277813"/>
          </a:xfrm>
        </p:spPr>
        <p:txBody>
          <a:bodyPr/>
          <a:lstStyle>
            <a:lvl1pPr>
              <a:defRPr/>
            </a:lvl1pPr>
          </a:lstStyle>
          <a:p>
            <a:fld id="{2637A63C-0920-4C2F-A035-3AB89BF58338}" type="slidenum">
              <a:rPr lang="en-GB" altLang="en-US" smtClean="0"/>
              <a:pPr/>
              <a:t>‹#›</a:t>
            </a:fld>
            <a:endParaRPr lang="en-GB"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36240" y="180874"/>
            <a:ext cx="8229600" cy="751680"/>
          </a:xfrm>
          <a:prstGeom prst="rect">
            <a:avLst/>
          </a:prstGeom>
        </p:spPr>
        <p:txBody>
          <a:bodyPr rtlCol="0">
            <a:normAutofit/>
          </a:bodyPr>
          <a:lstStyle>
            <a:lvl1pPr>
              <a:defRPr sz="2800" b="1" i="0">
                <a:solidFill>
                  <a:schemeClr val="bg1"/>
                </a:solidFill>
                <a:latin typeface="Tahoma"/>
                <a:cs typeface="Tahoma"/>
              </a:defRPr>
            </a:lvl1pPr>
          </a:lstStyle>
          <a:p>
            <a:r>
              <a:rPr lang="en-US" dirty="0" smtClean="0"/>
              <a:t>Click to edit Master title style</a:t>
            </a:r>
            <a:endParaRPr lang="en-US" dirty="0"/>
          </a:p>
        </p:txBody>
      </p:sp>
      <p:sp>
        <p:nvSpPr>
          <p:cNvPr id="9" name="Text Placeholder 2"/>
          <p:cNvSpPr>
            <a:spLocks noGrp="1"/>
          </p:cNvSpPr>
          <p:nvPr>
            <p:ph idx="1"/>
          </p:nvPr>
        </p:nvSpPr>
        <p:spPr>
          <a:xfrm>
            <a:off x="336240" y="1201066"/>
            <a:ext cx="8229600" cy="4953549"/>
          </a:xfrm>
          <a:prstGeom prst="rect">
            <a:avLst/>
          </a:prstGeom>
        </p:spPr>
        <p:txBody>
          <a:bodyPr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000" b="0" i="0">
                <a:latin typeface="Tahoma"/>
                <a:cs typeface="Tahoma"/>
              </a:defRPr>
            </a:lvl1pPr>
            <a:lvl2pPr>
              <a:defRPr sz="2000" b="0" i="0">
                <a:latin typeface="Tahoma"/>
                <a:cs typeface="Tahoma"/>
              </a:defRPr>
            </a:lvl2pPr>
            <a:lvl3pPr>
              <a:defRPr sz="2000" b="0" i="0">
                <a:latin typeface="Tahoma"/>
                <a:cs typeface="Tahoma"/>
              </a:defRPr>
            </a:lvl3pPr>
            <a:lvl4pPr>
              <a:defRPr sz="2000" b="0" i="0">
                <a:latin typeface="Tahoma"/>
                <a:cs typeface="Tahoma"/>
              </a:defRPr>
            </a:lvl4pPr>
            <a:lvl5pPr>
              <a:defRPr sz="2000" b="0" i="0">
                <a:latin typeface="Tahoma"/>
                <a:cs typeface="Tahoma"/>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Slide Number Placeholder 5"/>
          <p:cNvSpPr>
            <a:spLocks noGrp="1"/>
          </p:cNvSpPr>
          <p:nvPr>
            <p:ph type="sldNum" sz="quarter" idx="10"/>
          </p:nvPr>
        </p:nvSpPr>
        <p:spPr/>
        <p:txBody>
          <a:bodyPr/>
          <a:lstStyle>
            <a:lvl1pPr>
              <a:defRPr/>
            </a:lvl1pPr>
          </a:lstStyle>
          <a:p>
            <a:fld id="{E1DCACE2-D022-451A-A94E-9D64D882086C}" type="slidenum">
              <a:rPr lang="en-IE"/>
              <a:pPr/>
              <a:t>‹#›</a:t>
            </a:fld>
            <a:endParaRPr lang="en-IE"/>
          </a:p>
        </p:txBody>
      </p:sp>
    </p:spTree>
    <p:extLst>
      <p:ext uri="{BB962C8B-B14F-4D97-AF65-F5344CB8AC3E}">
        <p14:creationId xmlns:p14="http://schemas.microsoft.com/office/powerpoint/2010/main" val="3469796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solidFill>
                  <a:srgbClr val="3A3B44"/>
                </a:solidFill>
                <a:latin typeface="+mn-lt"/>
              </a:defRPr>
            </a:lvl4pPr>
            <a:lvl5pPr>
              <a:defRPr sz="1600">
                <a:solidFill>
                  <a:srgbClr val="3A3B44"/>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solidFill>
                  <a:srgbClr val="3A3B44"/>
                </a:solidFill>
                <a:latin typeface="+mn-lt"/>
              </a:defRPr>
            </a:lvl4pPr>
            <a:lvl5pPr>
              <a:defRPr sz="1600">
                <a:solidFill>
                  <a:srgbClr val="3A3B44"/>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628CD4A2-06CA-4C03-8BC1-CE3476B09851}" type="slidenum">
              <a:rPr lang="en-GB" altLang="en-US"/>
              <a:pPr/>
              <a:t>‹#›</a:t>
            </a:fld>
            <a:endParaRPr lang="en-GB" altLang="en-US"/>
          </a:p>
        </p:txBody>
      </p:sp>
      <p:sp>
        <p:nvSpPr>
          <p:cNvPr id="8" name="Date Placeholder 7"/>
          <p:cNvSpPr>
            <a:spLocks noGrp="1"/>
          </p:cNvSpPr>
          <p:nvPr>
            <p:ph type="dt" sz="half" idx="11"/>
          </p:nvPr>
        </p:nvSpPr>
        <p:spPr/>
        <p:txBody>
          <a:bodyPr/>
          <a:lstStyle>
            <a:lvl1pPr>
              <a:defRPr/>
            </a:lvl1pPr>
          </a:lstStyle>
          <a:p>
            <a:endParaRPr lang="en-GB" altLang="en-US"/>
          </a:p>
        </p:txBody>
      </p:sp>
      <p:sp>
        <p:nvSpPr>
          <p:cNvPr id="9" name="Footer Placeholder 8"/>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58411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86A7705-9C19-4F1B-9294-3AFC53431B7A}" type="slidenum">
              <a:rPr lang="en-GB" altLang="en-US"/>
              <a:pPr/>
              <a:t>‹#›</a:t>
            </a:fld>
            <a:endParaRPr lang="en-GB" altLang="en-US"/>
          </a:p>
        </p:txBody>
      </p:sp>
      <p:sp>
        <p:nvSpPr>
          <p:cNvPr id="4" name="Date Placeholder 3"/>
          <p:cNvSpPr>
            <a:spLocks noGrp="1"/>
          </p:cNvSpPr>
          <p:nvPr>
            <p:ph type="dt" sz="half" idx="11"/>
          </p:nvPr>
        </p:nvSpPr>
        <p:spPr/>
        <p:txBody>
          <a:bodyPr/>
          <a:lstStyle>
            <a:lvl1pPr>
              <a:defRPr/>
            </a:lvl1pPr>
          </a:lstStyle>
          <a:p>
            <a:endParaRPr lang="en-GB" altLang="en-US"/>
          </a:p>
        </p:txBody>
      </p:sp>
      <p:sp>
        <p:nvSpPr>
          <p:cNvPr id="5" name="Footer Placeholder 4"/>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387576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944BEEF-549B-4682-9267-D7AC94C4DF57}" type="slidenum">
              <a:rPr lang="en-GB" altLang="en-US"/>
              <a:pPr/>
              <a:t>‹#›</a:t>
            </a:fld>
            <a:endParaRPr lang="en-GB" altLang="en-US"/>
          </a:p>
        </p:txBody>
      </p:sp>
      <p:sp>
        <p:nvSpPr>
          <p:cNvPr id="3" name="Date Placeholder 2"/>
          <p:cNvSpPr>
            <a:spLocks noGrp="1"/>
          </p:cNvSpPr>
          <p:nvPr>
            <p:ph type="dt" sz="half" idx="11"/>
          </p:nvPr>
        </p:nvSpPr>
        <p:spPr/>
        <p:txBody>
          <a:bodyPr/>
          <a:lstStyle>
            <a:lvl1pPr>
              <a:defRPr/>
            </a:lvl1pPr>
          </a:lstStyle>
          <a:p>
            <a:endParaRPr lang="en-GB" altLang="en-US"/>
          </a:p>
        </p:txBody>
      </p:sp>
      <p:sp>
        <p:nvSpPr>
          <p:cNvPr id="4" name="Footer Placeholder 3"/>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27209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solidFill>
                  <a:srgbClr val="3A3B44"/>
                </a:solidFill>
                <a:latin typeface="+mn-lt"/>
              </a:defRPr>
            </a:lvl3pPr>
            <a:lvl4pPr>
              <a:defRPr sz="2000">
                <a:solidFill>
                  <a:srgbClr val="3A3B44"/>
                </a:solidFill>
                <a:latin typeface="+mn-lt"/>
              </a:defRPr>
            </a:lvl4pPr>
            <a:lvl5pPr>
              <a:defRPr sz="2000">
                <a:solidFill>
                  <a:srgbClr val="3A3B44"/>
                </a:solidFill>
                <a:latin typeface="+mn-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F356692-9030-41EB-B73E-F749AFEAB19D}"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endParaRPr lang="en-GB" altLang="en-US"/>
          </a:p>
        </p:txBody>
      </p:sp>
      <p:sp>
        <p:nvSpPr>
          <p:cNvPr id="7" name="Footer Placeholder 6"/>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91078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DFD1C95-2047-411D-A839-BDC7CBCB3793}"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endParaRPr lang="en-GB" altLang="en-US"/>
          </a:p>
        </p:txBody>
      </p:sp>
      <p:sp>
        <p:nvSpPr>
          <p:cNvPr id="7" name="Footer Placeholder 6"/>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337724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948" name="Picture 12" descr="MKS_18mm_R_G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35938" y="5681663"/>
            <a:ext cx="685800" cy="815975"/>
          </a:xfrm>
          <a:prstGeom prst="rect">
            <a:avLst/>
          </a:prstGeom>
          <a:noFill/>
          <a:extLst>
            <a:ext uri="{909E8E84-426E-40DD-AFC4-6F175D3DCCD1}">
              <a14:hiddenFill xmlns:a14="http://schemas.microsoft.com/office/drawing/2010/main">
                <a:solidFill>
                  <a:srgbClr val="FFFFFF"/>
                </a:solidFill>
              </a14:hiddenFill>
            </a:ext>
          </a:extLst>
        </p:spPr>
      </p:pic>
      <p:sp>
        <p:nvSpPr>
          <p:cNvPr id="39943" name="Title Placeholder 1"/>
          <p:cNvSpPr>
            <a:spLocks noGrp="1"/>
          </p:cNvSpPr>
          <p:nvPr>
            <p:ph type="title"/>
          </p:nvPr>
        </p:nvSpPr>
        <p:spPr bwMode="auto">
          <a:xfrm>
            <a:off x="247650" y="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39944" name="Text Placeholder 2"/>
          <p:cNvSpPr>
            <a:spLocks noGrp="1"/>
          </p:cNvSpPr>
          <p:nvPr>
            <p:ph type="body" idx="1"/>
          </p:nvPr>
        </p:nvSpPr>
        <p:spPr bwMode="auto">
          <a:xfrm>
            <a:off x="266700" y="1601788"/>
            <a:ext cx="86391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p:txBody>
      </p:sp>
      <p:sp>
        <p:nvSpPr>
          <p:cNvPr id="6" name="Slide Number Placeholder 5"/>
          <p:cNvSpPr>
            <a:spLocks noGrp="1"/>
          </p:cNvSpPr>
          <p:nvPr>
            <p:ph type="sldNum" sz="quarter" idx="4"/>
          </p:nvPr>
        </p:nvSpPr>
        <p:spPr>
          <a:xfrm>
            <a:off x="247650" y="6296025"/>
            <a:ext cx="876300" cy="277813"/>
          </a:xfrm>
          <a:prstGeom prst="rect">
            <a:avLst/>
          </a:prstGeom>
        </p:spPr>
        <p:txBody>
          <a:bodyPr vert="horz" wrap="square" lIns="91440" tIns="45720" rIns="91440" bIns="45720" numCol="1" anchor="t" anchorCtr="0" compatLnSpc="1">
            <a:prstTxWarp prst="textNoShape">
              <a:avLst/>
            </a:prstTxWarp>
            <a:noAutofit/>
          </a:bodyPr>
          <a:lstStyle>
            <a:lvl1pPr>
              <a:defRPr sz="1200" b="1">
                <a:solidFill>
                  <a:srgbClr val="9E9E9F"/>
                </a:solidFill>
                <a:latin typeface="+mn-lt"/>
                <a:cs typeface="Tahoma" pitchFamily="34" charset="0"/>
              </a:defRPr>
            </a:lvl1pPr>
          </a:lstStyle>
          <a:p>
            <a:fld id="{21FF081C-2ED8-47BC-851D-A10F299D6534}" type="slidenum">
              <a:rPr lang="en-GB" altLang="en-US"/>
              <a:pPr/>
              <a:t>‹#›</a:t>
            </a:fld>
            <a:endParaRPr lang="en-GB" altLang="en-US"/>
          </a:p>
        </p:txBody>
      </p:sp>
      <p:sp>
        <p:nvSpPr>
          <p:cNvPr id="4" name="Date Placeholder 3"/>
          <p:cNvSpPr>
            <a:spLocks noGrp="1"/>
          </p:cNvSpPr>
          <p:nvPr>
            <p:ph type="dt" sz="half" idx="2"/>
          </p:nvPr>
        </p:nvSpPr>
        <p:spPr>
          <a:xfrm>
            <a:off x="1123950" y="6296025"/>
            <a:ext cx="1252538" cy="277813"/>
          </a:xfrm>
          <a:prstGeom prst="rect">
            <a:avLst/>
          </a:prstGeom>
        </p:spPr>
        <p:txBody>
          <a:bodyPr vert="horz" wrap="square" lIns="91440" tIns="45720" rIns="91440" bIns="45720" numCol="1" anchor="t" anchorCtr="0" compatLnSpc="1">
            <a:prstTxWarp prst="textNoShape">
              <a:avLst/>
            </a:prstTxWarp>
            <a:noAutofit/>
          </a:bodyPr>
          <a:lstStyle>
            <a:lvl1pPr>
              <a:defRPr sz="1200">
                <a:solidFill>
                  <a:srgbClr val="9E9E9F"/>
                </a:solidFill>
                <a:latin typeface="+mn-lt"/>
                <a:cs typeface="Tahoma" pitchFamily="34" charset="0"/>
              </a:defRPr>
            </a:lvl1pPr>
          </a:lstStyle>
          <a:p>
            <a:endParaRPr lang="en-GB" altLang="en-US"/>
          </a:p>
        </p:txBody>
      </p:sp>
      <p:sp>
        <p:nvSpPr>
          <p:cNvPr id="5" name="Footer Placeholder 4"/>
          <p:cNvSpPr>
            <a:spLocks noGrp="1"/>
          </p:cNvSpPr>
          <p:nvPr>
            <p:ph type="ftr" sz="quarter" idx="3"/>
          </p:nvPr>
        </p:nvSpPr>
        <p:spPr>
          <a:xfrm>
            <a:off x="2376488" y="6296025"/>
            <a:ext cx="5341937" cy="277813"/>
          </a:xfrm>
          <a:prstGeom prst="rect">
            <a:avLst/>
          </a:prstGeom>
        </p:spPr>
        <p:txBody>
          <a:bodyPr vert="horz" wrap="square" lIns="91440" tIns="45720" rIns="91440" bIns="45720" numCol="1" anchor="t" anchorCtr="0" compatLnSpc="1">
            <a:prstTxWarp prst="textNoShape">
              <a:avLst/>
            </a:prstTxWarp>
            <a:noAutofit/>
          </a:bodyPr>
          <a:lstStyle>
            <a:lvl1pPr>
              <a:defRPr sz="1200">
                <a:solidFill>
                  <a:srgbClr val="9E9E9F"/>
                </a:solidFill>
                <a:latin typeface="+mn-lt"/>
                <a:cs typeface="Tahoma" pitchFamily="34" charset="0"/>
              </a:defRPr>
            </a:lvl1pPr>
          </a:lstStyle>
          <a:p>
            <a:endParaRPr lang="en-GB" altLang="en-US"/>
          </a:p>
        </p:txBody>
      </p:sp>
    </p:spTree>
  </p:cSld>
  <p:clrMap bg1="lt1" tx1="dk1" bg2="lt2" tx2="dk2" accent1="accent1" accent2="accent2" accent3="accent3" accent4="accent4" accent5="accent5" accent6="accent6" hlink="hlink" folHlink="folHlink"/>
  <p:sldLayoutIdLst>
    <p:sldLayoutId id="2147483657"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rtl="0" fontAlgn="base">
        <a:spcBef>
          <a:spcPct val="0"/>
        </a:spcBef>
        <a:spcAft>
          <a:spcPct val="0"/>
        </a:spcAft>
        <a:defRPr sz="4000">
          <a:solidFill>
            <a:srgbClr val="B71234"/>
          </a:solidFill>
          <a:latin typeface="+mj-lt"/>
          <a:ea typeface="+mj-ea"/>
          <a:cs typeface="+mj-cs"/>
        </a:defRPr>
      </a:lvl1pPr>
      <a:lvl2pPr algn="l" rtl="0" fontAlgn="base">
        <a:spcBef>
          <a:spcPct val="0"/>
        </a:spcBef>
        <a:spcAft>
          <a:spcPct val="0"/>
        </a:spcAft>
        <a:defRPr sz="4000">
          <a:solidFill>
            <a:srgbClr val="B71234"/>
          </a:solidFill>
          <a:latin typeface="Tahoma" pitchFamily="34" charset="0"/>
        </a:defRPr>
      </a:lvl2pPr>
      <a:lvl3pPr algn="l" rtl="0" fontAlgn="base">
        <a:spcBef>
          <a:spcPct val="0"/>
        </a:spcBef>
        <a:spcAft>
          <a:spcPct val="0"/>
        </a:spcAft>
        <a:defRPr sz="4000">
          <a:solidFill>
            <a:srgbClr val="B71234"/>
          </a:solidFill>
          <a:latin typeface="Tahoma" pitchFamily="34" charset="0"/>
        </a:defRPr>
      </a:lvl3pPr>
      <a:lvl4pPr algn="l" rtl="0" fontAlgn="base">
        <a:spcBef>
          <a:spcPct val="0"/>
        </a:spcBef>
        <a:spcAft>
          <a:spcPct val="0"/>
        </a:spcAft>
        <a:defRPr sz="4000">
          <a:solidFill>
            <a:srgbClr val="B71234"/>
          </a:solidFill>
          <a:latin typeface="Tahoma" pitchFamily="34" charset="0"/>
        </a:defRPr>
      </a:lvl4pPr>
      <a:lvl5pPr algn="l" rtl="0" fontAlgn="base">
        <a:spcBef>
          <a:spcPct val="0"/>
        </a:spcBef>
        <a:spcAft>
          <a:spcPct val="0"/>
        </a:spcAft>
        <a:defRPr sz="4000">
          <a:solidFill>
            <a:srgbClr val="B71234"/>
          </a:solidFill>
          <a:latin typeface="Tahoma" pitchFamily="34" charset="0"/>
        </a:defRPr>
      </a:lvl5pPr>
      <a:lvl6pPr marL="457200" algn="l" rtl="0" fontAlgn="base">
        <a:spcBef>
          <a:spcPct val="0"/>
        </a:spcBef>
        <a:spcAft>
          <a:spcPct val="0"/>
        </a:spcAft>
        <a:defRPr sz="4000">
          <a:solidFill>
            <a:srgbClr val="B71234"/>
          </a:solidFill>
          <a:latin typeface="Tahoma" pitchFamily="34" charset="0"/>
        </a:defRPr>
      </a:lvl6pPr>
      <a:lvl7pPr marL="914400" algn="l" rtl="0" fontAlgn="base">
        <a:spcBef>
          <a:spcPct val="0"/>
        </a:spcBef>
        <a:spcAft>
          <a:spcPct val="0"/>
        </a:spcAft>
        <a:defRPr sz="4000">
          <a:solidFill>
            <a:srgbClr val="B71234"/>
          </a:solidFill>
          <a:latin typeface="Tahoma" pitchFamily="34" charset="0"/>
        </a:defRPr>
      </a:lvl7pPr>
      <a:lvl8pPr marL="1371600" algn="l" rtl="0" fontAlgn="base">
        <a:spcBef>
          <a:spcPct val="0"/>
        </a:spcBef>
        <a:spcAft>
          <a:spcPct val="0"/>
        </a:spcAft>
        <a:defRPr sz="4000">
          <a:solidFill>
            <a:srgbClr val="B71234"/>
          </a:solidFill>
          <a:latin typeface="Tahoma" pitchFamily="34" charset="0"/>
        </a:defRPr>
      </a:lvl8pPr>
      <a:lvl9pPr marL="1828800" algn="l" rtl="0" fontAlgn="base">
        <a:spcBef>
          <a:spcPct val="0"/>
        </a:spcBef>
        <a:spcAft>
          <a:spcPct val="0"/>
        </a:spcAft>
        <a:defRPr sz="4000">
          <a:solidFill>
            <a:srgbClr val="B71234"/>
          </a:solidFill>
          <a:latin typeface="Tahoma" pitchFamily="34" charset="0"/>
        </a:defRPr>
      </a:lvl9pPr>
    </p:titleStyle>
    <p:bodyStyle>
      <a:lvl1pPr marL="342900" indent="-342900" algn="l" rtl="0" fontAlgn="base">
        <a:spcBef>
          <a:spcPct val="20000"/>
        </a:spcBef>
        <a:spcAft>
          <a:spcPct val="0"/>
        </a:spcAft>
        <a:buChar char="•"/>
        <a:defRPr sz="2400">
          <a:solidFill>
            <a:srgbClr val="3A3B44"/>
          </a:solidFill>
          <a:latin typeface="+mn-lt"/>
          <a:ea typeface="+mn-ea"/>
          <a:cs typeface="+mn-cs"/>
        </a:defRPr>
      </a:lvl1pPr>
      <a:lvl2pPr marL="742950" indent="-285750" algn="l" rtl="0" fontAlgn="base">
        <a:spcBef>
          <a:spcPct val="20000"/>
        </a:spcBef>
        <a:spcAft>
          <a:spcPct val="0"/>
        </a:spcAft>
        <a:buChar char="–"/>
        <a:defRPr sz="2400">
          <a:solidFill>
            <a:srgbClr val="3A3B44"/>
          </a:solidFill>
          <a:latin typeface="+mn-lt"/>
        </a:defRPr>
      </a:lvl2pPr>
      <a:lvl3pPr marL="1143000" indent="-228600" algn="l" rtl="0" fontAlgn="base">
        <a:spcBef>
          <a:spcPct val="20000"/>
        </a:spcBef>
        <a:spcAft>
          <a:spcPct val="0"/>
        </a:spcAft>
        <a:buChar char="•"/>
        <a:defRPr sz="2400">
          <a:solidFill>
            <a:srgbClr val="3A3B4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7" name="Picture 7" descr="MKS_18mm_R_G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35938" y="5681663"/>
            <a:ext cx="685800" cy="815975"/>
          </a:xfrm>
          <a:prstGeom prst="rect">
            <a:avLst/>
          </a:prstGeom>
          <a:noFill/>
          <a:extLst>
            <a:ext uri="{909E8E84-426E-40DD-AFC4-6F175D3DCCD1}">
              <a14:hiddenFill xmlns:a14="http://schemas.microsoft.com/office/drawing/2010/main">
                <a:solidFill>
                  <a:srgbClr val="FFFFFF"/>
                </a:solidFill>
              </a14:hiddenFill>
            </a:ext>
          </a:extLst>
        </p:spPr>
      </p:pic>
      <p:sp>
        <p:nvSpPr>
          <p:cNvPr id="35842" name="Title Placeholder 1"/>
          <p:cNvSpPr>
            <a:spLocks noGrp="1"/>
          </p:cNvSpPr>
          <p:nvPr>
            <p:ph type="title"/>
          </p:nvPr>
        </p:nvSpPr>
        <p:spPr bwMode="auto">
          <a:xfrm>
            <a:off x="247650" y="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35843" name="Text Placeholder 2"/>
          <p:cNvSpPr>
            <a:spLocks noGrp="1"/>
          </p:cNvSpPr>
          <p:nvPr>
            <p:ph type="body" idx="1"/>
          </p:nvPr>
        </p:nvSpPr>
        <p:spPr bwMode="auto">
          <a:xfrm>
            <a:off x="266700" y="1601788"/>
            <a:ext cx="86391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p:txBody>
      </p:sp>
      <p:sp>
        <p:nvSpPr>
          <p:cNvPr id="4" name="Date Placeholder 3"/>
          <p:cNvSpPr>
            <a:spLocks noGrp="1"/>
          </p:cNvSpPr>
          <p:nvPr>
            <p:ph type="dt" sz="half" idx="2"/>
          </p:nvPr>
        </p:nvSpPr>
        <p:spPr>
          <a:xfrm>
            <a:off x="1123950" y="6296025"/>
            <a:ext cx="1252538" cy="277813"/>
          </a:xfrm>
          <a:prstGeom prst="rect">
            <a:avLst/>
          </a:prstGeom>
        </p:spPr>
        <p:txBody>
          <a:bodyPr vert="horz" wrap="square" lIns="91440" tIns="45720" rIns="91440" bIns="45720" numCol="1" anchor="t" anchorCtr="0" compatLnSpc="1">
            <a:prstTxWarp prst="textNoShape">
              <a:avLst/>
            </a:prstTxWarp>
            <a:noAutofit/>
          </a:bodyPr>
          <a:lstStyle>
            <a:lvl1pPr>
              <a:defRPr sz="1200">
                <a:solidFill>
                  <a:srgbClr val="9E9E9F"/>
                </a:solidFill>
                <a:latin typeface="+mn-lt"/>
                <a:cs typeface="+mn-cs"/>
              </a:defRPr>
            </a:lvl1pPr>
          </a:lstStyle>
          <a:p>
            <a:endParaRPr lang="en-GB" altLang="en-US"/>
          </a:p>
        </p:txBody>
      </p:sp>
      <p:sp>
        <p:nvSpPr>
          <p:cNvPr id="5" name="Footer Placeholder 4"/>
          <p:cNvSpPr>
            <a:spLocks noGrp="1"/>
          </p:cNvSpPr>
          <p:nvPr>
            <p:ph type="ftr" sz="quarter" idx="3"/>
          </p:nvPr>
        </p:nvSpPr>
        <p:spPr>
          <a:xfrm>
            <a:off x="2376488" y="6296025"/>
            <a:ext cx="5341937" cy="277813"/>
          </a:xfrm>
          <a:prstGeom prst="rect">
            <a:avLst/>
          </a:prstGeom>
        </p:spPr>
        <p:txBody>
          <a:bodyPr vert="horz" wrap="square" lIns="91440" tIns="45720" rIns="91440" bIns="45720" numCol="1" anchor="t" anchorCtr="0" compatLnSpc="1">
            <a:prstTxWarp prst="textNoShape">
              <a:avLst/>
            </a:prstTxWarp>
            <a:noAutofit/>
          </a:bodyPr>
          <a:lstStyle>
            <a:lvl1pPr>
              <a:defRPr sz="1200">
                <a:solidFill>
                  <a:srgbClr val="9E9E9F"/>
                </a:solidFill>
                <a:latin typeface="+mn-lt"/>
                <a:cs typeface="+mn-cs"/>
              </a:defRPr>
            </a:lvl1pPr>
          </a:lstStyle>
          <a:p>
            <a:endParaRPr lang="en-GB" altLang="en-US"/>
          </a:p>
        </p:txBody>
      </p:sp>
      <p:sp>
        <p:nvSpPr>
          <p:cNvPr id="6" name="Slide Number Placeholder 5"/>
          <p:cNvSpPr>
            <a:spLocks noGrp="1"/>
          </p:cNvSpPr>
          <p:nvPr>
            <p:ph type="sldNum" sz="quarter" idx="4"/>
          </p:nvPr>
        </p:nvSpPr>
        <p:spPr>
          <a:xfrm>
            <a:off x="247650" y="6296025"/>
            <a:ext cx="876300" cy="277813"/>
          </a:xfrm>
          <a:prstGeom prst="rect">
            <a:avLst/>
          </a:prstGeom>
        </p:spPr>
        <p:txBody>
          <a:bodyPr vert="horz" wrap="square" lIns="91440" tIns="45720" rIns="91440" bIns="45720" numCol="1" anchor="t" anchorCtr="0" compatLnSpc="1">
            <a:prstTxWarp prst="textNoShape">
              <a:avLst/>
            </a:prstTxWarp>
            <a:noAutofit/>
          </a:bodyPr>
          <a:lstStyle>
            <a:lvl1pPr>
              <a:defRPr sz="1200" b="1">
                <a:solidFill>
                  <a:srgbClr val="9E9E9F"/>
                </a:solidFill>
                <a:latin typeface="+mn-lt"/>
                <a:cs typeface="+mn-cs"/>
              </a:defRPr>
            </a:lvl1pPr>
          </a:lstStyle>
          <a:p>
            <a:fld id="{2A62BDFF-EB6E-4172-8772-99451C3EF58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3"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90" r:id="rId12"/>
    <p:sldLayoutId id="2147483691" r:id="rId13"/>
    <p:sldLayoutId id="2147483693" r:id="rId14"/>
  </p:sldLayoutIdLst>
  <p:hf hdr="0" ftr="0" dt="0"/>
  <p:txStyles>
    <p:titleStyle>
      <a:lvl1pPr algn="l" defTabSz="457200" rtl="0" fontAlgn="base">
        <a:lnSpc>
          <a:spcPct val="90000"/>
        </a:lnSpc>
        <a:spcBef>
          <a:spcPct val="0"/>
        </a:spcBef>
        <a:spcAft>
          <a:spcPct val="0"/>
        </a:spcAft>
        <a:defRPr sz="4000">
          <a:solidFill>
            <a:srgbClr val="B71234"/>
          </a:solidFill>
          <a:latin typeface="+mj-lt"/>
          <a:ea typeface="+mj-ea"/>
          <a:cs typeface="+mj-cs"/>
        </a:defRPr>
      </a:lvl1pPr>
      <a:lvl2pPr algn="l" defTabSz="457200" rtl="0" fontAlgn="base">
        <a:lnSpc>
          <a:spcPct val="90000"/>
        </a:lnSpc>
        <a:spcBef>
          <a:spcPct val="0"/>
        </a:spcBef>
        <a:spcAft>
          <a:spcPct val="0"/>
        </a:spcAft>
        <a:defRPr sz="4000">
          <a:solidFill>
            <a:srgbClr val="B71234"/>
          </a:solidFill>
          <a:latin typeface="Tahoma" pitchFamily="34" charset="0"/>
          <a:cs typeface="Tahoma" pitchFamily="34" charset="0"/>
        </a:defRPr>
      </a:lvl2pPr>
      <a:lvl3pPr algn="l" defTabSz="457200" rtl="0" fontAlgn="base">
        <a:lnSpc>
          <a:spcPct val="90000"/>
        </a:lnSpc>
        <a:spcBef>
          <a:spcPct val="0"/>
        </a:spcBef>
        <a:spcAft>
          <a:spcPct val="0"/>
        </a:spcAft>
        <a:defRPr sz="4000">
          <a:solidFill>
            <a:srgbClr val="B71234"/>
          </a:solidFill>
          <a:latin typeface="Tahoma" pitchFamily="34" charset="0"/>
          <a:cs typeface="Tahoma" pitchFamily="34" charset="0"/>
        </a:defRPr>
      </a:lvl3pPr>
      <a:lvl4pPr algn="l" defTabSz="457200" rtl="0" fontAlgn="base">
        <a:lnSpc>
          <a:spcPct val="90000"/>
        </a:lnSpc>
        <a:spcBef>
          <a:spcPct val="0"/>
        </a:spcBef>
        <a:spcAft>
          <a:spcPct val="0"/>
        </a:spcAft>
        <a:defRPr sz="4000">
          <a:solidFill>
            <a:srgbClr val="B71234"/>
          </a:solidFill>
          <a:latin typeface="Tahoma" pitchFamily="34" charset="0"/>
          <a:cs typeface="Tahoma" pitchFamily="34" charset="0"/>
        </a:defRPr>
      </a:lvl4pPr>
      <a:lvl5pPr algn="l" defTabSz="457200" rtl="0" fontAlgn="base">
        <a:lnSpc>
          <a:spcPct val="90000"/>
        </a:lnSpc>
        <a:spcBef>
          <a:spcPct val="0"/>
        </a:spcBef>
        <a:spcAft>
          <a:spcPct val="0"/>
        </a:spcAft>
        <a:defRPr sz="4000">
          <a:solidFill>
            <a:srgbClr val="B71234"/>
          </a:solidFill>
          <a:latin typeface="Tahoma" pitchFamily="34" charset="0"/>
          <a:cs typeface="Tahoma" pitchFamily="34" charset="0"/>
        </a:defRPr>
      </a:lvl5pPr>
      <a:lvl6pPr marL="457200" algn="l" defTabSz="457200" rtl="0" fontAlgn="base">
        <a:lnSpc>
          <a:spcPct val="90000"/>
        </a:lnSpc>
        <a:spcBef>
          <a:spcPct val="0"/>
        </a:spcBef>
        <a:spcAft>
          <a:spcPct val="0"/>
        </a:spcAft>
        <a:defRPr sz="4000">
          <a:solidFill>
            <a:srgbClr val="B71234"/>
          </a:solidFill>
          <a:latin typeface="Tahoma" pitchFamily="34" charset="0"/>
          <a:cs typeface="Tahoma" pitchFamily="34" charset="0"/>
        </a:defRPr>
      </a:lvl6pPr>
      <a:lvl7pPr marL="914400" algn="l" defTabSz="457200" rtl="0" fontAlgn="base">
        <a:lnSpc>
          <a:spcPct val="90000"/>
        </a:lnSpc>
        <a:spcBef>
          <a:spcPct val="0"/>
        </a:spcBef>
        <a:spcAft>
          <a:spcPct val="0"/>
        </a:spcAft>
        <a:defRPr sz="4000">
          <a:solidFill>
            <a:srgbClr val="B71234"/>
          </a:solidFill>
          <a:latin typeface="Tahoma" pitchFamily="34" charset="0"/>
          <a:cs typeface="Tahoma" pitchFamily="34" charset="0"/>
        </a:defRPr>
      </a:lvl7pPr>
      <a:lvl8pPr marL="1371600" algn="l" defTabSz="457200" rtl="0" fontAlgn="base">
        <a:lnSpc>
          <a:spcPct val="90000"/>
        </a:lnSpc>
        <a:spcBef>
          <a:spcPct val="0"/>
        </a:spcBef>
        <a:spcAft>
          <a:spcPct val="0"/>
        </a:spcAft>
        <a:defRPr sz="4000">
          <a:solidFill>
            <a:srgbClr val="B71234"/>
          </a:solidFill>
          <a:latin typeface="Tahoma" pitchFamily="34" charset="0"/>
          <a:cs typeface="Tahoma" pitchFamily="34" charset="0"/>
        </a:defRPr>
      </a:lvl8pPr>
      <a:lvl9pPr marL="1828800" algn="l" defTabSz="457200" rtl="0" fontAlgn="base">
        <a:lnSpc>
          <a:spcPct val="90000"/>
        </a:lnSpc>
        <a:spcBef>
          <a:spcPct val="0"/>
        </a:spcBef>
        <a:spcAft>
          <a:spcPct val="0"/>
        </a:spcAft>
        <a:defRPr sz="4000">
          <a:solidFill>
            <a:srgbClr val="B71234"/>
          </a:solidFill>
          <a:latin typeface="Tahoma" pitchFamily="34" charset="0"/>
          <a:cs typeface="Tahoma" pitchFamily="34" charset="0"/>
        </a:defRPr>
      </a:lvl9pPr>
    </p:titleStyle>
    <p:bodyStyle>
      <a:lvl1pPr marL="215900" indent="-215900" algn="l" defTabSz="457200" rtl="0" fontAlgn="base">
        <a:spcBef>
          <a:spcPts val="900"/>
        </a:spcBef>
        <a:spcAft>
          <a:spcPct val="0"/>
        </a:spcAft>
        <a:buFont typeface="Arial" pitchFamily="34" charset="0"/>
        <a:buChar char="•"/>
        <a:defRPr sz="2400">
          <a:solidFill>
            <a:srgbClr val="3A3B44"/>
          </a:solidFill>
          <a:latin typeface="+mn-lt"/>
          <a:ea typeface="+mn-ea"/>
          <a:cs typeface="+mn-cs"/>
        </a:defRPr>
      </a:lvl1pPr>
      <a:lvl2pPr marL="466725" indent="-250825" algn="l" defTabSz="457200" rtl="0" fontAlgn="base">
        <a:spcBef>
          <a:spcPts val="300"/>
        </a:spcBef>
        <a:spcAft>
          <a:spcPct val="0"/>
        </a:spcAft>
        <a:buFont typeface="Lucida Grande"/>
        <a:buChar char="–"/>
        <a:defRPr sz="2400">
          <a:solidFill>
            <a:srgbClr val="3A3B44"/>
          </a:solidFill>
          <a:latin typeface="+mn-lt"/>
          <a:cs typeface="+mn-cs"/>
        </a:defRPr>
      </a:lvl2pPr>
      <a:lvl3pPr marL="719138" indent="-250825" algn="l" defTabSz="457200" rtl="0" fontAlgn="base">
        <a:spcBef>
          <a:spcPts val="300"/>
        </a:spcBef>
        <a:spcAft>
          <a:spcPct val="0"/>
        </a:spcAft>
        <a:buFont typeface="Lucida Grande"/>
        <a:buChar char="–"/>
        <a:defRPr sz="2400">
          <a:solidFill>
            <a:srgbClr val="3A3B44"/>
          </a:solidFill>
          <a:latin typeface="+mn-lt"/>
          <a:cs typeface="+mn-cs"/>
        </a:defRPr>
      </a:lvl3pPr>
      <a:lvl4pPr marL="719138" indent="-250825" algn="l" defTabSz="457200" rtl="0" fontAlgn="base">
        <a:spcBef>
          <a:spcPts val="300"/>
        </a:spcBef>
        <a:spcAft>
          <a:spcPct val="0"/>
        </a:spcAft>
        <a:buFont typeface="Lucida Grande"/>
        <a:buChar char="–"/>
        <a:defRPr sz="2400">
          <a:solidFill>
            <a:schemeClr val="tx1"/>
          </a:solidFill>
          <a:latin typeface="+mn-lt"/>
          <a:cs typeface="+mn-cs"/>
        </a:defRPr>
      </a:lvl4pPr>
      <a:lvl5pPr marL="719138" indent="-250825" algn="l" defTabSz="457200" rtl="0" fontAlgn="base">
        <a:spcBef>
          <a:spcPts val="300"/>
        </a:spcBef>
        <a:spcAft>
          <a:spcPct val="0"/>
        </a:spcAft>
        <a:buFont typeface="Lucida Grande"/>
        <a:buChar char="–"/>
        <a:defRPr sz="2400">
          <a:solidFill>
            <a:schemeClr val="tx1"/>
          </a:solidFill>
          <a:latin typeface="+mn-lt"/>
          <a:cs typeface="+mn-cs"/>
        </a:defRPr>
      </a:lvl5pPr>
      <a:lvl6pPr marL="1176338" indent="-250825" algn="l" defTabSz="457200" rtl="0" fontAlgn="base">
        <a:spcBef>
          <a:spcPts val="300"/>
        </a:spcBef>
        <a:spcAft>
          <a:spcPct val="0"/>
        </a:spcAft>
        <a:buFont typeface="Lucida Grande"/>
        <a:buChar char="–"/>
        <a:defRPr sz="2400">
          <a:solidFill>
            <a:schemeClr val="tx1"/>
          </a:solidFill>
          <a:latin typeface="+mn-lt"/>
          <a:cs typeface="+mn-cs"/>
        </a:defRPr>
      </a:lvl6pPr>
      <a:lvl7pPr marL="1633538" indent="-250825" algn="l" defTabSz="457200" rtl="0" fontAlgn="base">
        <a:spcBef>
          <a:spcPts val="300"/>
        </a:spcBef>
        <a:spcAft>
          <a:spcPct val="0"/>
        </a:spcAft>
        <a:buFont typeface="Lucida Grande"/>
        <a:buChar char="–"/>
        <a:defRPr sz="2400">
          <a:solidFill>
            <a:schemeClr val="tx1"/>
          </a:solidFill>
          <a:latin typeface="+mn-lt"/>
          <a:cs typeface="+mn-cs"/>
        </a:defRPr>
      </a:lvl7pPr>
      <a:lvl8pPr marL="2090738" indent="-250825" algn="l" defTabSz="457200" rtl="0" fontAlgn="base">
        <a:spcBef>
          <a:spcPts val="300"/>
        </a:spcBef>
        <a:spcAft>
          <a:spcPct val="0"/>
        </a:spcAft>
        <a:buFont typeface="Lucida Grande"/>
        <a:buChar char="–"/>
        <a:defRPr sz="2400">
          <a:solidFill>
            <a:schemeClr val="tx1"/>
          </a:solidFill>
          <a:latin typeface="+mn-lt"/>
          <a:cs typeface="+mn-cs"/>
        </a:defRPr>
      </a:lvl8pPr>
      <a:lvl9pPr marL="2547938" indent="-250825" algn="l" defTabSz="457200" rtl="0" fontAlgn="base">
        <a:spcBef>
          <a:spcPts val="300"/>
        </a:spcBef>
        <a:spcAft>
          <a:spcPct val="0"/>
        </a:spcAft>
        <a:buFont typeface="Lucida Grande"/>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998" name="Picture 14" descr="MKS_18mm_R_G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35938" y="5681663"/>
            <a:ext cx="685800" cy="815975"/>
          </a:xfrm>
          <a:prstGeom prst="rect">
            <a:avLst/>
          </a:prstGeom>
          <a:noFill/>
          <a:extLst>
            <a:ext uri="{909E8E84-426E-40DD-AFC4-6F175D3DCCD1}">
              <a14:hiddenFill xmlns:a14="http://schemas.microsoft.com/office/drawing/2010/main">
                <a:solidFill>
                  <a:srgbClr val="FFFFFF"/>
                </a:solidFill>
              </a14:hiddenFill>
            </a:ext>
          </a:extLst>
        </p:spPr>
      </p:pic>
      <p:sp>
        <p:nvSpPr>
          <p:cNvPr id="41991" name="Title Placeholder 1"/>
          <p:cNvSpPr>
            <a:spLocks noGrp="1"/>
          </p:cNvSpPr>
          <p:nvPr>
            <p:ph type="title"/>
          </p:nvPr>
        </p:nvSpPr>
        <p:spPr bwMode="auto">
          <a:xfrm>
            <a:off x="247650" y="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41992" name="Text Placeholder 2"/>
          <p:cNvSpPr>
            <a:spLocks noGrp="1"/>
          </p:cNvSpPr>
          <p:nvPr>
            <p:ph type="body" idx="1"/>
          </p:nvPr>
        </p:nvSpPr>
        <p:spPr bwMode="auto">
          <a:xfrm>
            <a:off x="266700" y="1601788"/>
            <a:ext cx="86391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p:txBody>
      </p:sp>
      <p:sp>
        <p:nvSpPr>
          <p:cNvPr id="6" name="Slide Number Placeholder 5"/>
          <p:cNvSpPr>
            <a:spLocks noGrp="1"/>
          </p:cNvSpPr>
          <p:nvPr>
            <p:ph type="sldNum" sz="quarter" idx="4"/>
          </p:nvPr>
        </p:nvSpPr>
        <p:spPr>
          <a:xfrm>
            <a:off x="247650" y="6296025"/>
            <a:ext cx="876300" cy="277813"/>
          </a:xfrm>
          <a:prstGeom prst="rect">
            <a:avLst/>
          </a:prstGeom>
        </p:spPr>
        <p:txBody>
          <a:bodyPr vert="horz" wrap="square" lIns="91440" tIns="45720" rIns="91440" bIns="45720" numCol="1" anchor="t" anchorCtr="0" compatLnSpc="1">
            <a:prstTxWarp prst="textNoShape">
              <a:avLst/>
            </a:prstTxWarp>
            <a:noAutofit/>
          </a:bodyPr>
          <a:lstStyle>
            <a:lvl1pPr>
              <a:defRPr sz="1200" b="1">
                <a:solidFill>
                  <a:srgbClr val="9E9E9F"/>
                </a:solidFill>
                <a:latin typeface="+mn-lt"/>
                <a:cs typeface="Tahoma" pitchFamily="34" charset="0"/>
              </a:defRPr>
            </a:lvl1pPr>
          </a:lstStyle>
          <a:p>
            <a:fld id="{F3A30AA8-D9A0-408F-B081-76967486CD42}" type="slidenum">
              <a:rPr lang="en-GB" altLang="en-US"/>
              <a:pPr/>
              <a:t>‹#›</a:t>
            </a:fld>
            <a:endParaRPr lang="en-GB" altLang="en-US"/>
          </a:p>
        </p:txBody>
      </p:sp>
      <p:sp>
        <p:nvSpPr>
          <p:cNvPr id="4" name="Date Placeholder 3"/>
          <p:cNvSpPr>
            <a:spLocks noGrp="1"/>
          </p:cNvSpPr>
          <p:nvPr>
            <p:ph type="dt" sz="half" idx="2"/>
          </p:nvPr>
        </p:nvSpPr>
        <p:spPr>
          <a:xfrm>
            <a:off x="1123950" y="6296025"/>
            <a:ext cx="1252538" cy="277813"/>
          </a:xfrm>
          <a:prstGeom prst="rect">
            <a:avLst/>
          </a:prstGeom>
        </p:spPr>
        <p:txBody>
          <a:bodyPr vert="horz" wrap="square" lIns="91440" tIns="45720" rIns="91440" bIns="45720" numCol="1" anchor="t" anchorCtr="0" compatLnSpc="1">
            <a:prstTxWarp prst="textNoShape">
              <a:avLst/>
            </a:prstTxWarp>
            <a:noAutofit/>
          </a:bodyPr>
          <a:lstStyle>
            <a:lvl1pPr>
              <a:defRPr sz="1200">
                <a:solidFill>
                  <a:srgbClr val="9E9E9F"/>
                </a:solidFill>
                <a:latin typeface="+mn-lt"/>
                <a:cs typeface="Tahoma" pitchFamily="34" charset="0"/>
              </a:defRPr>
            </a:lvl1pPr>
          </a:lstStyle>
          <a:p>
            <a:endParaRPr lang="en-GB" altLang="en-US"/>
          </a:p>
        </p:txBody>
      </p:sp>
      <p:sp>
        <p:nvSpPr>
          <p:cNvPr id="5" name="Footer Placeholder 4"/>
          <p:cNvSpPr>
            <a:spLocks noGrp="1"/>
          </p:cNvSpPr>
          <p:nvPr>
            <p:ph type="ftr" sz="quarter" idx="3"/>
          </p:nvPr>
        </p:nvSpPr>
        <p:spPr>
          <a:xfrm>
            <a:off x="2376488" y="6296025"/>
            <a:ext cx="5341937" cy="277813"/>
          </a:xfrm>
          <a:prstGeom prst="rect">
            <a:avLst/>
          </a:prstGeom>
        </p:spPr>
        <p:txBody>
          <a:bodyPr vert="horz" wrap="square" lIns="91440" tIns="45720" rIns="91440" bIns="45720" numCol="1" anchor="t" anchorCtr="0" compatLnSpc="1">
            <a:prstTxWarp prst="textNoShape">
              <a:avLst/>
            </a:prstTxWarp>
            <a:noAutofit/>
          </a:bodyPr>
          <a:lstStyle>
            <a:lvl1pPr>
              <a:defRPr sz="1200">
                <a:solidFill>
                  <a:srgbClr val="9E9E9F"/>
                </a:solidFill>
                <a:latin typeface="+mn-lt"/>
                <a:cs typeface="Tahoma" pitchFamily="34" charset="0"/>
              </a:defRPr>
            </a:lvl1pPr>
          </a:lstStyle>
          <a:p>
            <a:endParaRPr lang="en-GB" altLang="en-US"/>
          </a:p>
        </p:txBody>
      </p:sp>
    </p:spTree>
  </p:cSld>
  <p:clrMap bg1="lt1" tx1="dk1" bg2="lt2" tx2="dk2" accent1="accent1" accent2="accent2" accent3="accent3" accent4="accent4" accent5="accent5" accent6="accent6" hlink="hlink" folHlink="folHlink"/>
  <p:sldLayoutIdLst>
    <p:sldLayoutId id="214748365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hf hdr="0" ftr="0" dt="0"/>
  <p:txStyles>
    <p:titleStyle>
      <a:lvl1pPr algn="l" rtl="0" fontAlgn="base">
        <a:spcBef>
          <a:spcPct val="0"/>
        </a:spcBef>
        <a:spcAft>
          <a:spcPct val="0"/>
        </a:spcAft>
        <a:defRPr sz="4000">
          <a:solidFill>
            <a:srgbClr val="B71234"/>
          </a:solidFill>
          <a:latin typeface="+mj-lt"/>
          <a:ea typeface="+mj-ea"/>
          <a:cs typeface="+mj-cs"/>
        </a:defRPr>
      </a:lvl1pPr>
      <a:lvl2pPr algn="l" rtl="0" fontAlgn="base">
        <a:spcBef>
          <a:spcPct val="0"/>
        </a:spcBef>
        <a:spcAft>
          <a:spcPct val="0"/>
        </a:spcAft>
        <a:defRPr sz="4000">
          <a:solidFill>
            <a:srgbClr val="B71234"/>
          </a:solidFill>
          <a:latin typeface="Tahoma" pitchFamily="34" charset="0"/>
        </a:defRPr>
      </a:lvl2pPr>
      <a:lvl3pPr algn="l" rtl="0" fontAlgn="base">
        <a:spcBef>
          <a:spcPct val="0"/>
        </a:spcBef>
        <a:spcAft>
          <a:spcPct val="0"/>
        </a:spcAft>
        <a:defRPr sz="4000">
          <a:solidFill>
            <a:srgbClr val="B71234"/>
          </a:solidFill>
          <a:latin typeface="Tahoma" pitchFamily="34" charset="0"/>
        </a:defRPr>
      </a:lvl3pPr>
      <a:lvl4pPr algn="l" rtl="0" fontAlgn="base">
        <a:spcBef>
          <a:spcPct val="0"/>
        </a:spcBef>
        <a:spcAft>
          <a:spcPct val="0"/>
        </a:spcAft>
        <a:defRPr sz="4000">
          <a:solidFill>
            <a:srgbClr val="B71234"/>
          </a:solidFill>
          <a:latin typeface="Tahoma" pitchFamily="34" charset="0"/>
        </a:defRPr>
      </a:lvl4pPr>
      <a:lvl5pPr algn="l" rtl="0" fontAlgn="base">
        <a:spcBef>
          <a:spcPct val="0"/>
        </a:spcBef>
        <a:spcAft>
          <a:spcPct val="0"/>
        </a:spcAft>
        <a:defRPr sz="4000">
          <a:solidFill>
            <a:srgbClr val="B71234"/>
          </a:solidFill>
          <a:latin typeface="Tahoma" pitchFamily="34" charset="0"/>
        </a:defRPr>
      </a:lvl5pPr>
      <a:lvl6pPr marL="457200" algn="l" rtl="0" fontAlgn="base">
        <a:spcBef>
          <a:spcPct val="0"/>
        </a:spcBef>
        <a:spcAft>
          <a:spcPct val="0"/>
        </a:spcAft>
        <a:defRPr sz="4000">
          <a:solidFill>
            <a:srgbClr val="B71234"/>
          </a:solidFill>
          <a:latin typeface="Tahoma" pitchFamily="34" charset="0"/>
        </a:defRPr>
      </a:lvl6pPr>
      <a:lvl7pPr marL="914400" algn="l" rtl="0" fontAlgn="base">
        <a:spcBef>
          <a:spcPct val="0"/>
        </a:spcBef>
        <a:spcAft>
          <a:spcPct val="0"/>
        </a:spcAft>
        <a:defRPr sz="4000">
          <a:solidFill>
            <a:srgbClr val="B71234"/>
          </a:solidFill>
          <a:latin typeface="Tahoma" pitchFamily="34" charset="0"/>
        </a:defRPr>
      </a:lvl7pPr>
      <a:lvl8pPr marL="1371600" algn="l" rtl="0" fontAlgn="base">
        <a:spcBef>
          <a:spcPct val="0"/>
        </a:spcBef>
        <a:spcAft>
          <a:spcPct val="0"/>
        </a:spcAft>
        <a:defRPr sz="4000">
          <a:solidFill>
            <a:srgbClr val="B71234"/>
          </a:solidFill>
          <a:latin typeface="Tahoma" pitchFamily="34" charset="0"/>
        </a:defRPr>
      </a:lvl8pPr>
      <a:lvl9pPr marL="1828800" algn="l" rtl="0" fontAlgn="base">
        <a:spcBef>
          <a:spcPct val="0"/>
        </a:spcBef>
        <a:spcAft>
          <a:spcPct val="0"/>
        </a:spcAft>
        <a:defRPr sz="4000">
          <a:solidFill>
            <a:srgbClr val="B71234"/>
          </a:solidFill>
          <a:latin typeface="Tahoma" pitchFamily="34" charset="0"/>
        </a:defRPr>
      </a:lvl9pPr>
    </p:titleStyle>
    <p:bodyStyle>
      <a:lvl1pPr marL="342900" indent="-342900" algn="l" rtl="0" fontAlgn="base">
        <a:spcBef>
          <a:spcPct val="20000"/>
        </a:spcBef>
        <a:spcAft>
          <a:spcPct val="0"/>
        </a:spcAft>
        <a:buChar char="•"/>
        <a:defRPr sz="2400">
          <a:solidFill>
            <a:srgbClr val="3A3B44"/>
          </a:solidFill>
          <a:latin typeface="+mn-lt"/>
          <a:ea typeface="+mn-ea"/>
          <a:cs typeface="+mn-cs"/>
        </a:defRPr>
      </a:lvl1pPr>
      <a:lvl2pPr marL="742950" indent="-285750" algn="l" rtl="0" fontAlgn="base">
        <a:spcBef>
          <a:spcPct val="20000"/>
        </a:spcBef>
        <a:spcAft>
          <a:spcPct val="0"/>
        </a:spcAft>
        <a:buChar char="–"/>
        <a:defRPr sz="2400">
          <a:solidFill>
            <a:srgbClr val="3A3B44"/>
          </a:solidFill>
          <a:latin typeface="+mn-lt"/>
        </a:defRPr>
      </a:lvl2pPr>
      <a:lvl3pPr marL="1143000" indent="-228600" algn="l" rtl="0" fontAlgn="base">
        <a:spcBef>
          <a:spcPct val="20000"/>
        </a:spcBef>
        <a:spcAft>
          <a:spcPct val="0"/>
        </a:spcAft>
        <a:buChar char="•"/>
        <a:defRPr sz="2400">
          <a:solidFill>
            <a:srgbClr val="3A3B4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7650" y="0"/>
            <a:ext cx="889635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66700" y="1601788"/>
            <a:ext cx="8639175" cy="453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5" name="Footer Placeholder 4"/>
          <p:cNvSpPr>
            <a:spLocks noGrp="1"/>
          </p:cNvSpPr>
          <p:nvPr>
            <p:ph type="ftr" sz="quarter" idx="3"/>
          </p:nvPr>
        </p:nvSpPr>
        <p:spPr>
          <a:xfrm>
            <a:off x="1123950" y="6296025"/>
            <a:ext cx="6594475" cy="277813"/>
          </a:xfrm>
          <a:prstGeom prst="rect">
            <a:avLst/>
          </a:prstGeom>
        </p:spPr>
        <p:txBody>
          <a:bodyPr vert="horz" wrap="square" lIns="91440" tIns="45720" rIns="91440" bIns="45720" numCol="1" anchor="t" anchorCtr="0" compatLnSpc="1">
            <a:prstTxWarp prst="textNoShape">
              <a:avLst/>
            </a:prstTxWarp>
            <a:noAutofit/>
          </a:bodyPr>
          <a:lstStyle>
            <a:lvl1pPr>
              <a:defRPr sz="1200">
                <a:solidFill>
                  <a:srgbClr val="9E9E9F"/>
                </a:solidFill>
                <a:cs typeface="Tahoma" pitchFamily="34" charset="0"/>
              </a:defRPr>
            </a:lvl1pPr>
          </a:lstStyle>
          <a:p>
            <a:endParaRPr lang="en-GB" altLang="en-US"/>
          </a:p>
        </p:txBody>
      </p:sp>
      <p:sp>
        <p:nvSpPr>
          <p:cNvPr id="6" name="Slide Number Placeholder 5"/>
          <p:cNvSpPr>
            <a:spLocks noGrp="1"/>
          </p:cNvSpPr>
          <p:nvPr>
            <p:ph type="sldNum" sz="quarter" idx="4"/>
          </p:nvPr>
        </p:nvSpPr>
        <p:spPr>
          <a:xfrm>
            <a:off x="247650" y="6296025"/>
            <a:ext cx="876300" cy="277813"/>
          </a:xfrm>
          <a:prstGeom prst="rect">
            <a:avLst/>
          </a:prstGeom>
        </p:spPr>
        <p:txBody>
          <a:bodyPr vert="horz" lIns="91440" tIns="45720" rIns="91440" bIns="45720" rtlCol="0" anchor="t" anchorCtr="0">
            <a:noAutofit/>
          </a:bodyPr>
          <a:lstStyle>
            <a:lvl1pPr algn="l" fontAlgn="auto">
              <a:spcBef>
                <a:spcPts val="0"/>
              </a:spcBef>
              <a:spcAft>
                <a:spcPts val="0"/>
              </a:spcAft>
              <a:defRPr sz="1200" b="1" smtClean="0">
                <a:solidFill>
                  <a:schemeClr val="tx1">
                    <a:tint val="75000"/>
                  </a:schemeClr>
                </a:solidFill>
                <a:latin typeface="Tahoma"/>
                <a:cs typeface="Tahoma"/>
              </a:defRPr>
            </a:lvl1pPr>
          </a:lstStyle>
          <a:p>
            <a:fld id="{21FF081C-2ED8-47BC-851D-A10F299D6534}" type="slidenum">
              <a:rPr lang="en-GB" altLang="en-US" smtClean="0"/>
              <a:pPr/>
              <a:t>‹#›</a:t>
            </a:fld>
            <a:endParaRPr lang="en-GB" altLang="en-US"/>
          </a:p>
        </p:txBody>
      </p:sp>
      <p:pic>
        <p:nvPicPr>
          <p:cNvPr id="1031" name="Picture 7" descr="MKS_18mm_R_GG"/>
          <p:cNvPicPr>
            <a:picLocks noChangeAspect="1" noChangeArrowheads="1"/>
          </p:cNvPicPr>
          <p:nvPr/>
        </p:nvPicPr>
        <p:blipFill>
          <a:blip r:embed="rId6" cstate="print"/>
          <a:srcRect/>
          <a:stretch>
            <a:fillRect/>
          </a:stretch>
        </p:blipFill>
        <p:spPr bwMode="auto">
          <a:xfrm>
            <a:off x="8135938" y="5681663"/>
            <a:ext cx="685800" cy="815975"/>
          </a:xfrm>
          <a:prstGeom prst="rect">
            <a:avLst/>
          </a:prstGeom>
          <a:noFill/>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1" r:id="rId4"/>
  </p:sldLayoutIdLst>
  <p:hf hdr="0" ftr="0" dt="0"/>
  <p:txStyles>
    <p:titleStyle>
      <a:lvl1pPr algn="l" defTabSz="457200" rtl="0" eaLnBrk="1" fontAlgn="base" hangingPunct="1">
        <a:lnSpc>
          <a:spcPct val="90000"/>
        </a:lnSpc>
        <a:spcBef>
          <a:spcPct val="0"/>
        </a:spcBef>
        <a:spcAft>
          <a:spcPct val="0"/>
        </a:spcAft>
        <a:defRPr sz="4000" kern="1200">
          <a:solidFill>
            <a:srgbClr val="B71234"/>
          </a:solidFill>
          <a:latin typeface="Tahoma"/>
          <a:ea typeface="+mj-ea"/>
          <a:cs typeface="Tahoma"/>
        </a:defRPr>
      </a:lvl1pPr>
      <a:lvl2pPr algn="l" defTabSz="457200" rtl="0" eaLnBrk="1" fontAlgn="base" hangingPunct="1">
        <a:lnSpc>
          <a:spcPct val="90000"/>
        </a:lnSpc>
        <a:spcBef>
          <a:spcPct val="0"/>
        </a:spcBef>
        <a:spcAft>
          <a:spcPct val="0"/>
        </a:spcAft>
        <a:defRPr sz="4000">
          <a:solidFill>
            <a:srgbClr val="B71234"/>
          </a:solidFill>
          <a:latin typeface="Tahoma" pitchFamily="34" charset="0"/>
          <a:cs typeface="Tahoma" pitchFamily="34" charset="0"/>
        </a:defRPr>
      </a:lvl2pPr>
      <a:lvl3pPr algn="l" defTabSz="457200" rtl="0" eaLnBrk="1" fontAlgn="base" hangingPunct="1">
        <a:lnSpc>
          <a:spcPct val="90000"/>
        </a:lnSpc>
        <a:spcBef>
          <a:spcPct val="0"/>
        </a:spcBef>
        <a:spcAft>
          <a:spcPct val="0"/>
        </a:spcAft>
        <a:defRPr sz="4000">
          <a:solidFill>
            <a:srgbClr val="B71234"/>
          </a:solidFill>
          <a:latin typeface="Tahoma" pitchFamily="34" charset="0"/>
          <a:cs typeface="Tahoma" pitchFamily="34" charset="0"/>
        </a:defRPr>
      </a:lvl3pPr>
      <a:lvl4pPr algn="l" defTabSz="457200" rtl="0" eaLnBrk="1" fontAlgn="base" hangingPunct="1">
        <a:lnSpc>
          <a:spcPct val="90000"/>
        </a:lnSpc>
        <a:spcBef>
          <a:spcPct val="0"/>
        </a:spcBef>
        <a:spcAft>
          <a:spcPct val="0"/>
        </a:spcAft>
        <a:defRPr sz="4000">
          <a:solidFill>
            <a:srgbClr val="B71234"/>
          </a:solidFill>
          <a:latin typeface="Tahoma" pitchFamily="34" charset="0"/>
          <a:cs typeface="Tahoma" pitchFamily="34" charset="0"/>
        </a:defRPr>
      </a:lvl4pPr>
      <a:lvl5pPr algn="l" defTabSz="457200" rtl="0" eaLnBrk="1" fontAlgn="base" hangingPunct="1">
        <a:lnSpc>
          <a:spcPct val="90000"/>
        </a:lnSpc>
        <a:spcBef>
          <a:spcPct val="0"/>
        </a:spcBef>
        <a:spcAft>
          <a:spcPct val="0"/>
        </a:spcAft>
        <a:defRPr sz="4000">
          <a:solidFill>
            <a:srgbClr val="B71234"/>
          </a:solidFill>
          <a:latin typeface="Tahoma" pitchFamily="34" charset="0"/>
          <a:cs typeface="Tahoma" pitchFamily="34" charset="0"/>
        </a:defRPr>
      </a:lvl5pPr>
      <a:lvl6pPr marL="457200" algn="l" defTabSz="457200" rtl="0" eaLnBrk="1" fontAlgn="base" hangingPunct="1">
        <a:lnSpc>
          <a:spcPct val="90000"/>
        </a:lnSpc>
        <a:spcBef>
          <a:spcPct val="0"/>
        </a:spcBef>
        <a:spcAft>
          <a:spcPct val="0"/>
        </a:spcAft>
        <a:defRPr sz="4000">
          <a:solidFill>
            <a:srgbClr val="B71234"/>
          </a:solidFill>
          <a:latin typeface="Tahoma" pitchFamily="34" charset="0"/>
          <a:cs typeface="Tahoma" pitchFamily="34" charset="0"/>
        </a:defRPr>
      </a:lvl6pPr>
      <a:lvl7pPr marL="914400" algn="l" defTabSz="457200" rtl="0" eaLnBrk="1" fontAlgn="base" hangingPunct="1">
        <a:lnSpc>
          <a:spcPct val="90000"/>
        </a:lnSpc>
        <a:spcBef>
          <a:spcPct val="0"/>
        </a:spcBef>
        <a:spcAft>
          <a:spcPct val="0"/>
        </a:spcAft>
        <a:defRPr sz="4000">
          <a:solidFill>
            <a:srgbClr val="B71234"/>
          </a:solidFill>
          <a:latin typeface="Tahoma" pitchFamily="34" charset="0"/>
          <a:cs typeface="Tahoma" pitchFamily="34" charset="0"/>
        </a:defRPr>
      </a:lvl7pPr>
      <a:lvl8pPr marL="1371600" algn="l" defTabSz="457200" rtl="0" eaLnBrk="1" fontAlgn="base" hangingPunct="1">
        <a:lnSpc>
          <a:spcPct val="90000"/>
        </a:lnSpc>
        <a:spcBef>
          <a:spcPct val="0"/>
        </a:spcBef>
        <a:spcAft>
          <a:spcPct val="0"/>
        </a:spcAft>
        <a:defRPr sz="4000">
          <a:solidFill>
            <a:srgbClr val="B71234"/>
          </a:solidFill>
          <a:latin typeface="Tahoma" pitchFamily="34" charset="0"/>
          <a:cs typeface="Tahoma" pitchFamily="34" charset="0"/>
        </a:defRPr>
      </a:lvl8pPr>
      <a:lvl9pPr marL="1828800" algn="l" defTabSz="457200" rtl="0" eaLnBrk="1" fontAlgn="base" hangingPunct="1">
        <a:lnSpc>
          <a:spcPct val="90000"/>
        </a:lnSpc>
        <a:spcBef>
          <a:spcPct val="0"/>
        </a:spcBef>
        <a:spcAft>
          <a:spcPct val="0"/>
        </a:spcAft>
        <a:defRPr sz="4000">
          <a:solidFill>
            <a:srgbClr val="B71234"/>
          </a:solidFill>
          <a:latin typeface="Tahoma" pitchFamily="34" charset="0"/>
          <a:cs typeface="Tahoma" pitchFamily="34" charset="0"/>
        </a:defRPr>
      </a:lvl9pPr>
    </p:titleStyle>
    <p:bodyStyle>
      <a:lvl1pPr marL="215900" indent="-215900" algn="l" defTabSz="457200" rtl="0" eaLnBrk="1" fontAlgn="base" hangingPunct="1">
        <a:spcBef>
          <a:spcPts val="900"/>
        </a:spcBef>
        <a:spcAft>
          <a:spcPct val="0"/>
        </a:spcAft>
        <a:buFont typeface="Arial" pitchFamily="34" charset="0"/>
        <a:buChar char="•"/>
        <a:defRPr sz="2400" kern="1200">
          <a:solidFill>
            <a:schemeClr val="tx1"/>
          </a:solidFill>
          <a:latin typeface="Tahoma"/>
          <a:ea typeface="+mn-ea"/>
          <a:cs typeface="Tahoma"/>
        </a:defRPr>
      </a:lvl1pPr>
      <a:lvl2pPr marL="466725" indent="-250825" algn="l" defTabSz="457200" rtl="0" eaLnBrk="1" fontAlgn="base" hangingPunct="1">
        <a:spcBef>
          <a:spcPts val="300"/>
        </a:spcBef>
        <a:spcAft>
          <a:spcPct val="0"/>
        </a:spcAft>
        <a:buFont typeface="Lucida Grande"/>
        <a:buChar char="–"/>
        <a:defRPr sz="2400" kern="1200">
          <a:solidFill>
            <a:schemeClr val="tx1"/>
          </a:solidFill>
          <a:latin typeface="Tahoma"/>
          <a:ea typeface="+mn-ea"/>
          <a:cs typeface="Tahoma"/>
        </a:defRPr>
      </a:lvl2pPr>
      <a:lvl3pPr marL="719138" indent="-250825" algn="l" defTabSz="457200" rtl="0" eaLnBrk="1" fontAlgn="base" hangingPunct="1">
        <a:spcBef>
          <a:spcPts val="300"/>
        </a:spcBef>
        <a:spcAft>
          <a:spcPct val="0"/>
        </a:spcAft>
        <a:buFont typeface="Lucida Grande"/>
        <a:buChar char="–"/>
        <a:defRPr sz="2400" kern="1200">
          <a:solidFill>
            <a:schemeClr val="tx1"/>
          </a:solidFill>
          <a:latin typeface="Tahoma"/>
          <a:ea typeface="+mn-ea"/>
          <a:cs typeface="Tahoma"/>
        </a:defRPr>
      </a:lvl3pPr>
      <a:lvl4pPr marL="719138" indent="-250825" algn="l" defTabSz="457200" rtl="0" eaLnBrk="1" fontAlgn="base" hangingPunct="1">
        <a:spcBef>
          <a:spcPts val="300"/>
        </a:spcBef>
        <a:spcAft>
          <a:spcPct val="0"/>
        </a:spcAft>
        <a:buFont typeface="Lucida Grande"/>
        <a:buChar char="–"/>
        <a:defRPr sz="2400" kern="1200">
          <a:solidFill>
            <a:schemeClr val="tx1"/>
          </a:solidFill>
          <a:latin typeface="Tahoma"/>
          <a:ea typeface="+mn-ea"/>
          <a:cs typeface="Tahoma"/>
        </a:defRPr>
      </a:lvl4pPr>
      <a:lvl5pPr marL="719138" indent="-250825" algn="l" defTabSz="457200" rtl="0" eaLnBrk="1" fontAlgn="base" hangingPunct="1">
        <a:spcBef>
          <a:spcPts val="300"/>
        </a:spcBef>
        <a:spcAft>
          <a:spcPct val="0"/>
        </a:spcAft>
        <a:buFont typeface="Lucida Grande"/>
        <a:buChar char="–"/>
        <a:defRPr sz="24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hyperlink" Target="https://foundershield.com/marriott-spg-data-breach-what-you-need-to-know/" TargetMode="External"/><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24.gi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5400" dirty="0">
              <a:latin typeface="Tahoma"/>
              <a:ea typeface="+mj-ea"/>
              <a:cs typeface="+mj-cs"/>
              <a:sym typeface="Tahoma"/>
            </a:endParaRPr>
          </a:p>
        </p:txBody>
      </p:sp>
      <p:sp>
        <p:nvSpPr>
          <p:cNvPr id="14348" name="Rectangle 12"/>
          <p:cNvSpPr>
            <a:spLocks noGrp="1"/>
          </p:cNvSpPr>
          <p:nvPr>
            <p:ph type="ctrTitle"/>
          </p:nvPr>
        </p:nvSpPr>
        <p:spPr/>
        <p:txBody>
          <a:bodyPr/>
          <a:lstStyle/>
          <a:p>
            <a:r>
              <a:rPr lang="en-US" sz="5400" dirty="0" smtClean="0"/>
              <a:t>What is Cyber Insurance?</a:t>
            </a:r>
            <a:br>
              <a:rPr lang="en-US" sz="5400" dirty="0" smtClean="0"/>
            </a:br>
            <a:r>
              <a:rPr lang="en-US" sz="5400" dirty="0" smtClean="0"/>
              <a:t>Are You Covered? </a:t>
            </a:r>
            <a:endParaRPr lang="en-US" sz="5400" dirty="0"/>
          </a:p>
        </p:txBody>
      </p:sp>
      <p:sp>
        <p:nvSpPr>
          <p:cNvPr id="14349" name="Rectangle 13"/>
          <p:cNvSpPr>
            <a:spLocks noGrp="1"/>
          </p:cNvSpPr>
          <p:nvPr>
            <p:ph type="subTitle" idx="1"/>
          </p:nvPr>
        </p:nvSpPr>
        <p:spPr/>
        <p:txBody>
          <a:bodyPr/>
          <a:lstStyle/>
          <a:p>
            <a:r>
              <a:rPr lang="en-US" sz="1800" dirty="0" smtClean="0">
                <a:solidFill>
                  <a:schemeClr val="tx2"/>
                </a:solidFill>
              </a:rPr>
              <a:t>Kara Owens, Managing Director, Global Cyber Underwriting Executive</a:t>
            </a:r>
          </a:p>
          <a:p>
            <a:r>
              <a:rPr lang="en-US" sz="1800" dirty="0" smtClean="0">
                <a:solidFill>
                  <a:schemeClr val="tx2"/>
                </a:solidFill>
              </a:rPr>
              <a:t>Lou Botticelli, </a:t>
            </a:r>
            <a:r>
              <a:rPr lang="en-US" sz="1800" dirty="0" smtClean="0">
                <a:solidFill>
                  <a:schemeClr val="tx2"/>
                </a:solidFill>
              </a:rPr>
              <a:t>Director, Cyber and Professional </a:t>
            </a:r>
            <a:r>
              <a:rPr lang="en-US" sz="1800" dirty="0" smtClean="0">
                <a:solidFill>
                  <a:schemeClr val="tx2"/>
                </a:solidFill>
              </a:rPr>
              <a:t>Liability</a:t>
            </a:r>
          </a:p>
          <a:p>
            <a:r>
              <a:rPr lang="en-US" sz="1800" dirty="0" smtClean="0">
                <a:solidFill>
                  <a:schemeClr val="tx2"/>
                </a:solidFill>
              </a:rPr>
              <a:t>RVASEC - May 22, 2019</a:t>
            </a:r>
            <a:endParaRPr lang="en-US" sz="1800" dirty="0">
              <a:solidFill>
                <a:schemeClr val="tx2"/>
              </a:solidFill>
            </a:endParaRPr>
          </a:p>
        </p:txBody>
      </p:sp>
    </p:spTree>
    <p:extLst>
      <p:ext uri="{BB962C8B-B14F-4D97-AF65-F5344CB8AC3E}">
        <p14:creationId xmlns:p14="http://schemas.microsoft.com/office/powerpoint/2010/main" val="2778097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71234"/>
                </a:solidFill>
              </a:rPr>
              <a:t>Cyber Marketplace</a:t>
            </a:r>
            <a:endParaRPr lang="en-US" dirty="0">
              <a:solidFill>
                <a:srgbClr val="B71234"/>
              </a:solidFill>
            </a:endParaRPr>
          </a:p>
        </p:txBody>
      </p:sp>
      <p:sp>
        <p:nvSpPr>
          <p:cNvPr id="3" name="Content Placeholder 2"/>
          <p:cNvSpPr>
            <a:spLocks noGrp="1"/>
          </p:cNvSpPr>
          <p:nvPr>
            <p:ph idx="1"/>
          </p:nvPr>
        </p:nvSpPr>
        <p:spPr/>
        <p:txBody>
          <a:bodyPr>
            <a:normAutofit/>
          </a:bodyPr>
          <a:lstStyle/>
          <a:p>
            <a:pPr>
              <a:buFont typeface="Wingdings" pitchFamily="2" charset="2"/>
              <a:buChar char="q"/>
            </a:pPr>
            <a:r>
              <a:rPr lang="en-US" b="1" dirty="0" smtClean="0"/>
              <a:t>Standalone Cyber Premium</a:t>
            </a:r>
          </a:p>
          <a:p>
            <a:pPr lvl="1">
              <a:buFont typeface="Wingdings" panose="05000000000000000000" pitchFamily="2" charset="2"/>
              <a:buChar char="q"/>
            </a:pPr>
            <a:r>
              <a:rPr lang="en-US" sz="1600" dirty="0" smtClean="0"/>
              <a:t>$3.5B - $4.5B estimated global premium in 2017</a:t>
            </a:r>
          </a:p>
          <a:p>
            <a:pPr lvl="1">
              <a:buFont typeface="Wingdings" panose="05000000000000000000" pitchFamily="2" charset="2"/>
              <a:buChar char="q"/>
            </a:pPr>
            <a:r>
              <a:rPr lang="en-US" sz="1600" dirty="0" smtClean="0"/>
              <a:t>110 carriers, top 15 have 80% of premium </a:t>
            </a:r>
            <a:r>
              <a:rPr lang="en-US" sz="1200" dirty="0" smtClean="0"/>
              <a:t>(source PRA) </a:t>
            </a:r>
            <a:endParaRPr lang="en-US" sz="1600" dirty="0"/>
          </a:p>
          <a:p>
            <a:pPr lvl="1">
              <a:buFont typeface="Wingdings" panose="05000000000000000000" pitchFamily="2" charset="2"/>
              <a:buChar char="q"/>
            </a:pPr>
            <a:r>
              <a:rPr lang="en-US" sz="1600" dirty="0" smtClean="0"/>
              <a:t>Key players include AIG, Beazley, Chubb, Axis, AXA XL</a:t>
            </a:r>
          </a:p>
          <a:p>
            <a:pPr marL="215900" lvl="1" indent="0">
              <a:buNone/>
            </a:pPr>
            <a:endParaRPr lang="en-US" sz="1700" dirty="0" smtClean="0"/>
          </a:p>
          <a:p>
            <a:pPr lvl="1">
              <a:buFont typeface="Wingdings" pitchFamily="2" charset="2"/>
              <a:buChar char="§"/>
            </a:pPr>
            <a:endParaRPr lang="en-US" sz="1600" dirty="0" smtClean="0"/>
          </a:p>
        </p:txBody>
      </p:sp>
      <p:sp>
        <p:nvSpPr>
          <p:cNvPr id="4" name="Slide Number Placeholder 3"/>
          <p:cNvSpPr>
            <a:spLocks noGrp="1"/>
          </p:cNvSpPr>
          <p:nvPr>
            <p:ph type="sldNum" sz="quarter" idx="10"/>
          </p:nvPr>
        </p:nvSpPr>
        <p:spPr/>
        <p:txBody>
          <a:bodyPr/>
          <a:lstStyle/>
          <a:p>
            <a:fld id="{E1DCACE2-D022-451A-A94E-9D64D882086C}" type="slidenum">
              <a:rPr lang="en-IE" smtClean="0"/>
              <a:pPr/>
              <a:t>10</a:t>
            </a:fld>
            <a:endParaRPr lang="en-IE"/>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881" t="-1" r="38155" b="-5131"/>
          <a:stretch/>
        </p:blipFill>
        <p:spPr>
          <a:xfrm>
            <a:off x="1131324" y="2667000"/>
            <a:ext cx="6832426" cy="2950802"/>
          </a:xfrm>
          <a:prstGeom prst="rect">
            <a:avLst/>
          </a:prstGeom>
        </p:spPr>
      </p:pic>
      <p:sp>
        <p:nvSpPr>
          <p:cNvPr id="7" name="TextBox 6"/>
          <p:cNvSpPr txBox="1"/>
          <p:nvPr/>
        </p:nvSpPr>
        <p:spPr>
          <a:xfrm>
            <a:off x="5230001" y="5229200"/>
            <a:ext cx="3744416" cy="261610"/>
          </a:xfrm>
          <a:prstGeom prst="rect">
            <a:avLst/>
          </a:prstGeom>
          <a:noFill/>
        </p:spPr>
        <p:txBody>
          <a:bodyPr wrap="square" rtlCol="0">
            <a:spAutoFit/>
          </a:bodyPr>
          <a:lstStyle/>
          <a:p>
            <a:r>
              <a:rPr lang="en-US" sz="1050" dirty="0" smtClean="0">
                <a:latin typeface="Tahoma" panose="020B0604030504040204" pitchFamily="34" charset="0"/>
                <a:ea typeface="Tahoma" panose="020B0604030504040204" pitchFamily="34" charset="0"/>
                <a:cs typeface="Tahoma" panose="020B0604030504040204" pitchFamily="34" charset="0"/>
              </a:rPr>
              <a:t>Source: </a:t>
            </a:r>
            <a:r>
              <a:rPr lang="en-US" sz="1050" dirty="0" err="1" smtClean="0">
                <a:latin typeface="Tahoma" panose="020B0604030504040204" pitchFamily="34" charset="0"/>
                <a:ea typeface="Tahoma" panose="020B0604030504040204" pitchFamily="34" charset="0"/>
                <a:cs typeface="Tahoma" panose="020B0604030504040204" pitchFamily="34" charset="0"/>
              </a:rPr>
              <a:t>Advisen</a:t>
            </a:r>
            <a:r>
              <a:rPr lang="en-US" sz="1050" dirty="0" smtClean="0">
                <a:latin typeface="Tahoma" panose="020B0604030504040204" pitchFamily="34" charset="0"/>
                <a:ea typeface="Tahoma" panose="020B0604030504040204" pitchFamily="34" charset="0"/>
                <a:cs typeface="Tahoma" panose="020B0604030504040204" pitchFamily="34" charset="0"/>
              </a:rPr>
              <a:t>, </a:t>
            </a:r>
            <a:r>
              <a:rPr lang="en-US" sz="1050" dirty="0" err="1" smtClean="0">
                <a:latin typeface="Tahoma" panose="020B0604030504040204" pitchFamily="34" charset="0"/>
                <a:ea typeface="Tahoma" panose="020B0604030504040204" pitchFamily="34" charset="0"/>
                <a:cs typeface="Tahoma" panose="020B0604030504040204" pitchFamily="34" charset="0"/>
              </a:rPr>
              <a:t>Betterley</a:t>
            </a:r>
            <a:r>
              <a:rPr lang="en-US" sz="1050" dirty="0" smtClean="0">
                <a:latin typeface="Tahoma" panose="020B0604030504040204" pitchFamily="34" charset="0"/>
                <a:ea typeface="Tahoma" panose="020B0604030504040204" pitchFamily="34" charset="0"/>
                <a:cs typeface="Tahoma" panose="020B0604030504040204" pitchFamily="34" charset="0"/>
              </a:rPr>
              <a:t> Risk Consultants</a:t>
            </a:r>
            <a:endParaRPr lang="en-US"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7537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Cyber Marketplace</a:t>
            </a:r>
            <a:endParaRPr lang="en-US" dirty="0">
              <a:solidFill>
                <a:srgbClr val="C00000"/>
              </a:solidFill>
            </a:endParaRPr>
          </a:p>
        </p:txBody>
      </p:sp>
      <p:sp>
        <p:nvSpPr>
          <p:cNvPr id="3" name="Content Placeholder 2"/>
          <p:cNvSpPr>
            <a:spLocks noGrp="1"/>
          </p:cNvSpPr>
          <p:nvPr>
            <p:ph idx="1"/>
          </p:nvPr>
        </p:nvSpPr>
        <p:spPr>
          <a:xfrm>
            <a:off x="336240" y="914298"/>
            <a:ext cx="8229600" cy="4953549"/>
          </a:xfrm>
        </p:spPr>
        <p:txBody>
          <a:bodyPr>
            <a:normAutofit/>
          </a:bodyPr>
          <a:lstStyle/>
          <a:p>
            <a:pPr marL="215900" lvl="1" indent="0">
              <a:buNone/>
            </a:pPr>
            <a:endParaRPr lang="en-US" sz="800" dirty="0" smtClean="0"/>
          </a:p>
          <a:p>
            <a:pPr>
              <a:buFont typeface="Wingdings" pitchFamily="2" charset="2"/>
              <a:buChar char="q"/>
            </a:pPr>
            <a:r>
              <a:rPr lang="en-US" b="1" dirty="0" smtClean="0"/>
              <a:t>Demand / Growth</a:t>
            </a:r>
          </a:p>
          <a:p>
            <a:pPr lvl="1">
              <a:buFont typeface="Wingdings" pitchFamily="2" charset="2"/>
              <a:buChar char="§"/>
            </a:pPr>
            <a:r>
              <a:rPr lang="en-US" sz="1800" dirty="0" smtClean="0"/>
              <a:t>Most industries purchasing </a:t>
            </a:r>
            <a:endParaRPr lang="en-US" sz="1800" dirty="0" smtClean="0"/>
          </a:p>
          <a:p>
            <a:pPr lvl="1">
              <a:buFont typeface="Wingdings" pitchFamily="2" charset="2"/>
              <a:buChar char="§"/>
            </a:pPr>
            <a:r>
              <a:rPr lang="en-US" sz="1800" dirty="0" smtClean="0"/>
              <a:t>Buyers </a:t>
            </a:r>
            <a:r>
              <a:rPr lang="en-US" sz="1800" dirty="0" smtClean="0"/>
              <a:t>of all sizes and personal lines coming…</a:t>
            </a:r>
          </a:p>
          <a:p>
            <a:pPr lvl="1">
              <a:buFont typeface="Wingdings" pitchFamily="2" charset="2"/>
              <a:buChar char="§"/>
            </a:pPr>
            <a:r>
              <a:rPr lang="en-US" sz="1800" dirty="0" smtClean="0"/>
              <a:t>Regulatory </a:t>
            </a:r>
            <a:r>
              <a:rPr lang="en-US" sz="1800" dirty="0" smtClean="0"/>
              <a:t>requirements and Third </a:t>
            </a:r>
            <a:r>
              <a:rPr lang="en-US" sz="1800" dirty="0" smtClean="0"/>
              <a:t>party requirements </a:t>
            </a:r>
          </a:p>
          <a:p>
            <a:pPr lvl="1">
              <a:buFont typeface="Wingdings" pitchFamily="2" charset="2"/>
              <a:buChar char="§"/>
            </a:pPr>
            <a:r>
              <a:rPr lang="en-US" sz="1800" dirty="0" smtClean="0"/>
              <a:t>#1 Board issue</a:t>
            </a:r>
          </a:p>
          <a:p>
            <a:pPr lvl="1">
              <a:buFont typeface="Wingdings" pitchFamily="2" charset="2"/>
              <a:buChar char="§"/>
            </a:pPr>
            <a:r>
              <a:rPr lang="en-US" sz="1800" dirty="0"/>
              <a:t>Increased </a:t>
            </a:r>
            <a:r>
              <a:rPr lang="en-US" sz="1800" dirty="0" smtClean="0"/>
              <a:t>limits</a:t>
            </a:r>
          </a:p>
          <a:p>
            <a:pPr lvl="1">
              <a:buFont typeface="Wingdings" pitchFamily="2" charset="2"/>
              <a:buChar char="§"/>
            </a:pPr>
            <a:r>
              <a:rPr lang="en-US" sz="1800" dirty="0" smtClean="0"/>
              <a:t>Insureds and brokers realizing coverage gaps in traditional insurance lines</a:t>
            </a:r>
          </a:p>
          <a:p>
            <a:pPr marL="215900" lvl="1" indent="0">
              <a:buNone/>
            </a:pPr>
            <a:endParaRPr lang="en-US" sz="1800" dirty="0" smtClean="0"/>
          </a:p>
          <a:p>
            <a:pPr marL="215900" lvl="1" indent="0">
              <a:buNone/>
            </a:pPr>
            <a:endParaRPr lang="en-US" sz="1700" dirty="0" smtClean="0"/>
          </a:p>
          <a:p>
            <a:pPr lvl="1">
              <a:buFont typeface="Wingdings" pitchFamily="2" charset="2"/>
              <a:buChar char="§"/>
            </a:pPr>
            <a:endParaRPr lang="en-US" sz="1700" dirty="0" smtClean="0"/>
          </a:p>
          <a:p>
            <a:pPr lvl="1">
              <a:buFont typeface="Wingdings" pitchFamily="2" charset="2"/>
              <a:buChar char="§"/>
            </a:pPr>
            <a:endParaRPr lang="en-US" sz="1600" dirty="0" smtClean="0"/>
          </a:p>
        </p:txBody>
      </p:sp>
      <p:sp>
        <p:nvSpPr>
          <p:cNvPr id="4" name="Slide Number Placeholder 3"/>
          <p:cNvSpPr>
            <a:spLocks noGrp="1"/>
          </p:cNvSpPr>
          <p:nvPr>
            <p:ph type="sldNum" sz="quarter" idx="10"/>
          </p:nvPr>
        </p:nvSpPr>
        <p:spPr/>
        <p:txBody>
          <a:bodyPr/>
          <a:lstStyle/>
          <a:p>
            <a:fld id="{E1DCACE2-D022-451A-A94E-9D64D882086C}" type="slidenum">
              <a:rPr lang="en-IE" smtClean="0"/>
              <a:pPr/>
              <a:t>11</a:t>
            </a:fld>
            <a:endParaRPr lang="en-IE"/>
          </a:p>
        </p:txBody>
      </p:sp>
      <p:pic>
        <p:nvPicPr>
          <p:cNvPr id="5" name="Picture 4"/>
          <p:cNvPicPr>
            <a:picLocks noChangeAspect="1"/>
          </p:cNvPicPr>
          <p:nvPr/>
        </p:nvPicPr>
        <p:blipFill>
          <a:blip r:embed="rId3"/>
          <a:stretch>
            <a:fillRect/>
          </a:stretch>
        </p:blipFill>
        <p:spPr>
          <a:xfrm>
            <a:off x="309759" y="3391072"/>
            <a:ext cx="7826949" cy="2901156"/>
          </a:xfrm>
          <a:prstGeom prst="rect">
            <a:avLst/>
          </a:prstGeom>
        </p:spPr>
      </p:pic>
      <p:sp>
        <p:nvSpPr>
          <p:cNvPr id="6" name="TextBox 5"/>
          <p:cNvSpPr txBox="1"/>
          <p:nvPr/>
        </p:nvSpPr>
        <p:spPr>
          <a:xfrm>
            <a:off x="4770794" y="6267856"/>
            <a:ext cx="3365914" cy="230832"/>
          </a:xfrm>
          <a:prstGeom prst="rect">
            <a:avLst/>
          </a:prstGeom>
          <a:noFill/>
        </p:spPr>
        <p:txBody>
          <a:bodyPr wrap="square" rtlCol="0">
            <a:spAutoFit/>
          </a:bodyPr>
          <a:lstStyle/>
          <a:p>
            <a:r>
              <a:rPr lang="en-US" sz="900" dirty="0" smtClean="0">
                <a:latin typeface="Tahoma" panose="020B0604030504040204" pitchFamily="34" charset="0"/>
                <a:ea typeface="Tahoma" panose="020B0604030504040204" pitchFamily="34" charset="0"/>
                <a:cs typeface="Tahoma" panose="020B0604030504040204" pitchFamily="34" charset="0"/>
              </a:rPr>
              <a:t>Source: Marsh 2018 Insurance Trends Report </a:t>
            </a:r>
            <a:endParaRPr lang="en-US"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2976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1DCACE2-D022-451A-A94E-9D64D882086C}" type="slidenum">
              <a:rPr lang="en-IE" smtClean="0"/>
              <a:pPr/>
              <a:t>12</a:t>
            </a:fld>
            <a:endParaRPr lang="en-IE"/>
          </a:p>
        </p:txBody>
      </p:sp>
      <p:pic>
        <p:nvPicPr>
          <p:cNvPr id="6" name="Picture 5"/>
          <p:cNvPicPr>
            <a:picLocks noChangeAspect="1"/>
          </p:cNvPicPr>
          <p:nvPr/>
        </p:nvPicPr>
        <p:blipFill>
          <a:blip r:embed="rId3"/>
          <a:stretch>
            <a:fillRect/>
          </a:stretch>
        </p:blipFill>
        <p:spPr>
          <a:xfrm>
            <a:off x="3166851" y="1407237"/>
            <a:ext cx="2568377" cy="1772169"/>
          </a:xfrm>
          <a:prstGeom prst="rect">
            <a:avLst/>
          </a:prstGeom>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50" y="3789040"/>
            <a:ext cx="3500299" cy="2116460"/>
          </a:xfrm>
          <a:prstGeom prst="rect">
            <a:avLst/>
          </a:prstGeom>
          <a:ln>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12" y="5666277"/>
            <a:ext cx="2411760" cy="982199"/>
          </a:xfrm>
          <a:prstGeom prst="rect">
            <a:avLst/>
          </a:prstGeom>
        </p:spPr>
      </p:pic>
      <p:sp>
        <p:nvSpPr>
          <p:cNvPr id="10" name="AutoShape 2" descr="Image result for equifax breach"/>
          <p:cNvSpPr>
            <a:spLocks noChangeAspect="1" noChangeArrowheads="1"/>
          </p:cNvSpPr>
          <p:nvPr/>
        </p:nvSpPr>
        <p:spPr bwMode="auto">
          <a:xfrm>
            <a:off x="155575" y="-1608138"/>
            <a:ext cx="59817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a:spLocks noGrp="1"/>
          </p:cNvSpPr>
          <p:nvPr>
            <p:ph type="title"/>
          </p:nvPr>
        </p:nvSpPr>
        <p:spPr>
          <a:xfrm>
            <a:off x="336240" y="180874"/>
            <a:ext cx="8229600" cy="751680"/>
          </a:xfrm>
        </p:spPr>
        <p:txBody>
          <a:bodyPr>
            <a:normAutofit/>
          </a:bodyPr>
          <a:lstStyle/>
          <a:p>
            <a:r>
              <a:rPr lang="en-US" dirty="0" smtClean="0">
                <a:solidFill>
                  <a:srgbClr val="C00000"/>
                </a:solidFill>
              </a:rPr>
              <a:t>Claims Trends</a:t>
            </a:r>
            <a:endParaRPr lang="en-US" dirty="0">
              <a:solidFill>
                <a:srgbClr val="C00000"/>
              </a:solidFill>
            </a:endParaRPr>
          </a:p>
        </p:txBody>
      </p:sp>
      <p:pic>
        <p:nvPicPr>
          <p:cNvPr id="11" name="Picture 10" descr="Marriott &amp; SPG Data Breach: What you need to know">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100" y="1130904"/>
            <a:ext cx="2640551" cy="2119002"/>
          </a:xfrm>
          <a:prstGeom prst="rect">
            <a:avLst/>
          </a:prstGeom>
          <a:noFill/>
          <a:ln>
            <a:noFill/>
          </a:ln>
        </p:spPr>
      </p:pic>
      <p:pic>
        <p:nvPicPr>
          <p:cNvPr id="2" name="Picture 1"/>
          <p:cNvPicPr>
            <a:picLocks noChangeAspect="1"/>
          </p:cNvPicPr>
          <p:nvPr/>
        </p:nvPicPr>
        <p:blipFill>
          <a:blip r:embed="rId8"/>
          <a:stretch>
            <a:fillRect/>
          </a:stretch>
        </p:blipFill>
        <p:spPr>
          <a:xfrm>
            <a:off x="4740983" y="4802815"/>
            <a:ext cx="2792584" cy="1726923"/>
          </a:xfrm>
          <a:prstGeom prst="rect">
            <a:avLst/>
          </a:prstGeom>
          <a:ln>
            <a:solidFill>
              <a:schemeClr val="tx1"/>
            </a:solidFill>
          </a:ln>
        </p:spPr>
      </p:pic>
      <p:pic>
        <p:nvPicPr>
          <p:cNvPr id="3" name="Picture 2"/>
          <p:cNvPicPr>
            <a:picLocks noChangeAspect="1"/>
          </p:cNvPicPr>
          <p:nvPr/>
        </p:nvPicPr>
        <p:blipFill>
          <a:blip r:embed="rId9"/>
          <a:stretch>
            <a:fillRect/>
          </a:stretch>
        </p:blipFill>
        <p:spPr>
          <a:xfrm>
            <a:off x="6043777" y="533238"/>
            <a:ext cx="2771775" cy="3930235"/>
          </a:xfrm>
          <a:prstGeom prst="rect">
            <a:avLst/>
          </a:prstGeom>
          <a:ln>
            <a:solidFill>
              <a:srgbClr val="3A3B44"/>
            </a:solidFill>
          </a:ln>
        </p:spPr>
      </p:pic>
    </p:spTree>
    <p:extLst>
      <p:ext uri="{BB962C8B-B14F-4D97-AF65-F5344CB8AC3E}">
        <p14:creationId xmlns:p14="http://schemas.microsoft.com/office/powerpoint/2010/main" val="3977534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1DCACE2-D022-451A-A94E-9D64D882086C}" type="slidenum">
              <a:rPr lang="en-IE" smtClean="0"/>
              <a:pPr/>
              <a:t>13</a:t>
            </a:fld>
            <a:endParaRPr lang="en-IE"/>
          </a:p>
        </p:txBody>
      </p:sp>
      <p:sp>
        <p:nvSpPr>
          <p:cNvPr id="10" name="AutoShape 2" descr="Image result for equifax breach"/>
          <p:cNvSpPr>
            <a:spLocks noChangeAspect="1" noChangeArrowheads="1"/>
          </p:cNvSpPr>
          <p:nvPr/>
        </p:nvSpPr>
        <p:spPr bwMode="auto">
          <a:xfrm>
            <a:off x="155575" y="-1608138"/>
            <a:ext cx="59817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a:spLocks noGrp="1"/>
          </p:cNvSpPr>
          <p:nvPr>
            <p:ph type="title"/>
          </p:nvPr>
        </p:nvSpPr>
        <p:spPr>
          <a:xfrm>
            <a:off x="336240" y="180874"/>
            <a:ext cx="8229600" cy="751680"/>
          </a:xfrm>
        </p:spPr>
        <p:txBody>
          <a:bodyPr>
            <a:normAutofit/>
          </a:bodyPr>
          <a:lstStyle/>
          <a:p>
            <a:r>
              <a:rPr lang="en-US" dirty="0" smtClean="0">
                <a:solidFill>
                  <a:srgbClr val="C00000"/>
                </a:solidFill>
              </a:rPr>
              <a:t>Claims Trends</a:t>
            </a:r>
            <a:endParaRPr lang="en-US" dirty="0">
              <a:solidFill>
                <a:srgbClr val="C00000"/>
              </a:solidFill>
            </a:endParaRPr>
          </a:p>
        </p:txBody>
      </p:sp>
      <p:pic>
        <p:nvPicPr>
          <p:cNvPr id="3" name="Picture 2"/>
          <p:cNvPicPr>
            <a:picLocks noChangeAspect="1"/>
          </p:cNvPicPr>
          <p:nvPr/>
        </p:nvPicPr>
        <p:blipFill rotWithShape="1">
          <a:blip r:embed="rId3"/>
          <a:srcRect l="-1091" t="9806" r="4015" b="10204"/>
          <a:stretch/>
        </p:blipFill>
        <p:spPr>
          <a:xfrm>
            <a:off x="247650" y="1397988"/>
            <a:ext cx="7848600" cy="4850412"/>
          </a:xfrm>
          <a:prstGeom prst="rect">
            <a:avLst/>
          </a:prstGeom>
        </p:spPr>
      </p:pic>
      <p:sp>
        <p:nvSpPr>
          <p:cNvPr id="12" name="TextBox 11"/>
          <p:cNvSpPr txBox="1"/>
          <p:nvPr/>
        </p:nvSpPr>
        <p:spPr>
          <a:xfrm>
            <a:off x="4770794" y="6267856"/>
            <a:ext cx="3365914" cy="230832"/>
          </a:xfrm>
          <a:prstGeom prst="rect">
            <a:avLst/>
          </a:prstGeom>
          <a:noFill/>
        </p:spPr>
        <p:txBody>
          <a:bodyPr wrap="square" rtlCol="0">
            <a:spAutoFit/>
          </a:bodyPr>
          <a:lstStyle/>
          <a:p>
            <a:r>
              <a:rPr lang="en-US" sz="900" dirty="0" smtClean="0">
                <a:latin typeface="Tahoma" panose="020B0604030504040204" pitchFamily="34" charset="0"/>
                <a:ea typeface="Tahoma" panose="020B0604030504040204" pitchFamily="34" charset="0"/>
                <a:cs typeface="Tahoma" panose="020B0604030504040204" pitchFamily="34" charset="0"/>
              </a:rPr>
              <a:t>Source: Willis Towers Watson</a:t>
            </a:r>
            <a:endParaRPr lang="en-US" sz="900" dirty="0">
              <a:latin typeface="Tahoma" panose="020B0604030504040204" pitchFamily="34" charset="0"/>
              <a:ea typeface="Tahoma" panose="020B0604030504040204" pitchFamily="34" charset="0"/>
              <a:cs typeface="Tahoma" panose="020B0604030504040204" pitchFamily="34" charset="0"/>
            </a:endParaRPr>
          </a:p>
        </p:txBody>
      </p:sp>
      <p:sp>
        <p:nvSpPr>
          <p:cNvPr id="15" name="Content Placeholder 2"/>
          <p:cNvSpPr txBox="1">
            <a:spLocks/>
          </p:cNvSpPr>
          <p:nvPr/>
        </p:nvSpPr>
        <p:spPr bwMode="auto">
          <a:xfrm>
            <a:off x="545480" y="698927"/>
            <a:ext cx="8229600" cy="9200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tx1"/>
                </a:solidFill>
                <a:latin typeface="Tahoma"/>
                <a:ea typeface="+mn-ea"/>
                <a:cs typeface="Tahoma"/>
              </a:defRPr>
            </a:lvl1pPr>
            <a:lvl2pPr marL="466725"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2pPr>
            <a:lvl3pPr marL="719138"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3pPr>
            <a:lvl4pPr marL="719138"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4pPr>
            <a:lvl5pPr marL="719138"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5900" lvl="1" indent="0">
              <a:buFont typeface="Lucida Grande"/>
              <a:buNone/>
            </a:pPr>
            <a:endParaRPr lang="en-US" sz="1600" dirty="0" smtClean="0"/>
          </a:p>
          <a:p>
            <a:pPr>
              <a:buFont typeface="Wingdings" pitchFamily="2" charset="2"/>
              <a:buChar char="q"/>
            </a:pPr>
            <a:r>
              <a:rPr lang="en-US" b="1" dirty="0" err="1" smtClean="0"/>
              <a:t>NotPetya</a:t>
            </a:r>
            <a:r>
              <a:rPr lang="en-US" b="1" dirty="0" smtClean="0"/>
              <a:t>: Financial and Operational Impacts</a:t>
            </a:r>
            <a:endParaRPr lang="en-US" b="1" dirty="0" smtClean="0"/>
          </a:p>
        </p:txBody>
      </p:sp>
    </p:spTree>
    <p:extLst>
      <p:ext uri="{BB962C8B-B14F-4D97-AF65-F5344CB8AC3E}">
        <p14:creationId xmlns:p14="http://schemas.microsoft.com/office/powerpoint/2010/main" val="3222930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71234"/>
                </a:solidFill>
              </a:rPr>
              <a:t>Cyber Across Traditional Insurance</a:t>
            </a:r>
            <a:endParaRPr lang="en-US" dirty="0">
              <a:solidFill>
                <a:srgbClr val="B71234"/>
              </a:solidFill>
            </a:endParaRPr>
          </a:p>
        </p:txBody>
      </p:sp>
      <p:sp>
        <p:nvSpPr>
          <p:cNvPr id="3" name="Content Placeholder 2"/>
          <p:cNvSpPr>
            <a:spLocks noGrp="1"/>
          </p:cNvSpPr>
          <p:nvPr>
            <p:ph idx="1"/>
          </p:nvPr>
        </p:nvSpPr>
        <p:spPr/>
        <p:txBody>
          <a:bodyPr>
            <a:normAutofit/>
          </a:bodyPr>
          <a:lstStyle/>
          <a:p>
            <a:pPr marL="0" indent="0"/>
            <a:r>
              <a:rPr lang="en-US" b="1" dirty="0"/>
              <a:t>Silent / Non-Affirmative Cyber</a:t>
            </a:r>
          </a:p>
          <a:p>
            <a:pPr>
              <a:buFont typeface="Wingdings" pitchFamily="2" charset="2"/>
              <a:buChar char="q"/>
            </a:pPr>
            <a:r>
              <a:rPr lang="en-US" dirty="0" smtClean="0"/>
              <a:t>What is it</a:t>
            </a:r>
            <a:r>
              <a:rPr lang="en-US" dirty="0" smtClean="0"/>
              <a:t>?</a:t>
            </a:r>
          </a:p>
          <a:p>
            <a:pPr marL="215900" lvl="1" indent="0">
              <a:buNone/>
            </a:pPr>
            <a:endParaRPr lang="en-US" dirty="0" smtClean="0"/>
          </a:p>
          <a:p>
            <a:pPr lvl="1">
              <a:buFont typeface="Wingdings" pitchFamily="2" charset="2"/>
              <a:buChar char="q"/>
            </a:pPr>
            <a:r>
              <a:rPr lang="en-US" dirty="0"/>
              <a:t>Insurance policies that do not explicitly include or exclude coverage for cyber </a:t>
            </a:r>
            <a:r>
              <a:rPr lang="en-US" dirty="0" smtClean="0"/>
              <a:t>risk</a:t>
            </a:r>
          </a:p>
          <a:p>
            <a:pPr marL="215900" lvl="1" indent="0">
              <a:buNone/>
            </a:pPr>
            <a:endParaRPr lang="en-US" dirty="0" smtClean="0"/>
          </a:p>
          <a:p>
            <a:pPr lvl="1">
              <a:buFont typeface="Wingdings" pitchFamily="2" charset="2"/>
              <a:buChar char="q"/>
            </a:pPr>
            <a:r>
              <a:rPr lang="en-US" dirty="0" smtClean="0"/>
              <a:t>Examples exist in Property, Casualty, Professional and Management Liability, Marine, etc</a:t>
            </a:r>
            <a:r>
              <a:rPr lang="en-US" dirty="0" smtClean="0"/>
              <a:t>.</a:t>
            </a:r>
          </a:p>
          <a:p>
            <a:pPr marL="215900" lvl="1" indent="0">
              <a:buNone/>
            </a:pPr>
            <a:endParaRPr lang="en-US" dirty="0" smtClean="0"/>
          </a:p>
          <a:p>
            <a:pPr lvl="1">
              <a:buFont typeface="Wingdings" pitchFamily="2" charset="2"/>
              <a:buChar char="q"/>
            </a:pPr>
            <a:r>
              <a:rPr lang="en-US" dirty="0" smtClean="0"/>
              <a:t>A fe</a:t>
            </a:r>
            <a:r>
              <a:rPr lang="en-US" dirty="0" smtClean="0"/>
              <a:t>w high profile cases involving claims submitted into traditional insurance lines stemming from cyberattacks</a:t>
            </a:r>
          </a:p>
          <a:p>
            <a:pPr lvl="2">
              <a:buFont typeface="Wingdings" pitchFamily="2" charset="2"/>
              <a:buChar char="q"/>
            </a:pPr>
            <a:r>
              <a:rPr lang="en-US" dirty="0" smtClean="0"/>
              <a:t> Zurich / </a:t>
            </a:r>
            <a:r>
              <a:rPr lang="en-US" dirty="0" err="1" smtClean="0"/>
              <a:t>Mondelez</a:t>
            </a:r>
            <a:r>
              <a:rPr lang="en-US" dirty="0" smtClean="0"/>
              <a:t> – </a:t>
            </a:r>
            <a:r>
              <a:rPr lang="en-US" dirty="0" err="1" smtClean="0"/>
              <a:t>NotPetya</a:t>
            </a:r>
            <a:r>
              <a:rPr lang="en-US" dirty="0" smtClean="0"/>
              <a:t> claim</a:t>
            </a:r>
          </a:p>
          <a:p>
            <a:pPr lvl="2">
              <a:buFont typeface="Wingdings" pitchFamily="2" charset="2"/>
              <a:buChar char="q"/>
            </a:pPr>
            <a:r>
              <a:rPr lang="en-US" dirty="0"/>
              <a:t> </a:t>
            </a:r>
            <a:r>
              <a:rPr lang="en-US" dirty="0" smtClean="0"/>
              <a:t>AIG / Merck – </a:t>
            </a:r>
            <a:r>
              <a:rPr lang="en-US" dirty="0" err="1" smtClean="0"/>
              <a:t>NotPetya</a:t>
            </a:r>
            <a:r>
              <a:rPr lang="en-US" dirty="0" smtClean="0"/>
              <a:t> claim</a:t>
            </a:r>
            <a:endParaRPr lang="en-US" dirty="0" smtClean="0"/>
          </a:p>
          <a:p>
            <a:pPr marL="215900" lvl="1" indent="0">
              <a:buNone/>
            </a:pPr>
            <a:endParaRPr lang="en-US" sz="1600" dirty="0" smtClean="0"/>
          </a:p>
        </p:txBody>
      </p:sp>
      <p:sp>
        <p:nvSpPr>
          <p:cNvPr id="4" name="Slide Number Placeholder 3"/>
          <p:cNvSpPr>
            <a:spLocks noGrp="1"/>
          </p:cNvSpPr>
          <p:nvPr>
            <p:ph type="sldNum" sz="quarter" idx="10"/>
          </p:nvPr>
        </p:nvSpPr>
        <p:spPr/>
        <p:txBody>
          <a:bodyPr/>
          <a:lstStyle/>
          <a:p>
            <a:fld id="{E1DCACE2-D022-451A-A94E-9D64D882086C}" type="slidenum">
              <a:rPr lang="en-IE" smtClean="0"/>
              <a:pPr/>
              <a:t>14</a:t>
            </a:fld>
            <a:endParaRPr lang="en-IE"/>
          </a:p>
        </p:txBody>
      </p:sp>
    </p:spTree>
    <p:extLst>
      <p:ext uri="{BB962C8B-B14F-4D97-AF65-F5344CB8AC3E}">
        <p14:creationId xmlns:p14="http://schemas.microsoft.com/office/powerpoint/2010/main" val="2648580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71234"/>
                </a:solidFill>
              </a:rPr>
              <a:t>Cyber Across </a:t>
            </a:r>
            <a:r>
              <a:rPr lang="en-US" dirty="0" smtClean="0">
                <a:solidFill>
                  <a:srgbClr val="B71234"/>
                </a:solidFill>
              </a:rPr>
              <a:t>Traditional Insurance</a:t>
            </a:r>
            <a:endParaRPr lang="en-US"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q"/>
            </a:pPr>
            <a:r>
              <a:rPr lang="en-US" sz="2900" b="1" dirty="0" smtClean="0"/>
              <a:t>Potential Exposures</a:t>
            </a:r>
            <a:endParaRPr lang="en-US" sz="2900" b="1" dirty="0" smtClean="0"/>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Loss of Intellectual Property</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Property damage</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Business interruption</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Reputational damage</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Fines/penalties/regulatory actions</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Bodily injury</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Extortion</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Breach of contract</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D&amp;O and transactional liability </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Product liability and recall </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Stock drops, loss of profits</a:t>
            </a:r>
          </a:p>
          <a:p>
            <a:pPr>
              <a:lnSpc>
                <a:spcPct val="130000"/>
              </a:lnSpc>
              <a:spcBef>
                <a:spcPts val="600"/>
              </a:spcBef>
              <a:buFont typeface="Wingdings" panose="05000000000000000000" pitchFamily="2" charset="2"/>
              <a:buChar char="ü"/>
            </a:pPr>
            <a:r>
              <a:rPr lang="en-US" altLang="en-US" sz="2300" dirty="0">
                <a:cs typeface="Arial" panose="020B0604020202020204" pitchFamily="34" charset="0"/>
              </a:rPr>
              <a:t>Costs to notify/breach response costs</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Lost data</a:t>
            </a:r>
          </a:p>
          <a:p>
            <a:pPr algn="just">
              <a:lnSpc>
                <a:spcPct val="130000"/>
              </a:lnSpc>
              <a:spcBef>
                <a:spcPts val="600"/>
              </a:spcBef>
              <a:buFont typeface="Wingdings" panose="05000000000000000000" pitchFamily="2" charset="2"/>
              <a:buChar char="ü"/>
            </a:pPr>
            <a:r>
              <a:rPr lang="en-US" altLang="en-US" sz="2300" dirty="0">
                <a:cs typeface="Arial" panose="020B0604020202020204" pitchFamily="34" charset="0"/>
              </a:rPr>
              <a:t>Loss of monies transferred</a:t>
            </a:r>
          </a:p>
          <a:p>
            <a:pPr marL="215900" lvl="1" indent="0">
              <a:buNone/>
            </a:pPr>
            <a:endParaRPr lang="en-US" dirty="0" smtClean="0"/>
          </a:p>
          <a:p>
            <a:pPr>
              <a:buFont typeface="Wingdings" pitchFamily="2" charset="2"/>
              <a:buChar char="q"/>
            </a:pPr>
            <a:endParaRPr lang="en-US" sz="1600" dirty="0" smtClean="0"/>
          </a:p>
          <a:p>
            <a:pPr lvl="1">
              <a:buFont typeface="Wingdings" pitchFamily="2" charset="2"/>
              <a:buChar char="§"/>
            </a:pPr>
            <a:endParaRPr lang="en-US" sz="1600" dirty="0" smtClean="0"/>
          </a:p>
        </p:txBody>
      </p:sp>
      <p:sp>
        <p:nvSpPr>
          <p:cNvPr id="4" name="Slide Number Placeholder 3"/>
          <p:cNvSpPr>
            <a:spLocks noGrp="1"/>
          </p:cNvSpPr>
          <p:nvPr>
            <p:ph type="sldNum" sz="quarter" idx="10"/>
          </p:nvPr>
        </p:nvSpPr>
        <p:spPr/>
        <p:txBody>
          <a:bodyPr/>
          <a:lstStyle/>
          <a:p>
            <a:fld id="{E1DCACE2-D022-451A-A94E-9D64D882086C}" type="slidenum">
              <a:rPr lang="en-IE" smtClean="0"/>
              <a:pPr/>
              <a:t>15</a:t>
            </a:fld>
            <a:endParaRPr lang="en-IE"/>
          </a:p>
        </p:txBody>
      </p:sp>
      <p:sp>
        <p:nvSpPr>
          <p:cNvPr id="6" name="TextBox 9"/>
          <p:cNvSpPr txBox="1">
            <a:spLocks noChangeArrowheads="1"/>
          </p:cNvSpPr>
          <p:nvPr/>
        </p:nvSpPr>
        <p:spPr bwMode="auto">
          <a:xfrm>
            <a:off x="3816965" y="1319593"/>
            <a:ext cx="4716016" cy="3575546"/>
          </a:xfrm>
          <a:prstGeom prst="rect">
            <a:avLst/>
          </a:prstGeom>
          <a:solidFill>
            <a:srgbClr val="B71234"/>
          </a:solidFill>
          <a:ln>
            <a:noFill/>
          </a:ln>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ja-JP" altLang="en-US" sz="1600">
                <a:solidFill>
                  <a:schemeClr val="bg1"/>
                </a:solidFill>
              </a:rPr>
              <a:t>“</a:t>
            </a:r>
            <a:r>
              <a:rPr lang="en-US" altLang="ja-JP" sz="1600">
                <a:solidFill>
                  <a:schemeClr val="bg1"/>
                </a:solidFill>
              </a:rPr>
              <a:t>Cyber attacks may stem from a wide array of actors, affect all industries and result in varying levels of damage to data, critical systems, physical property, and even disrupt business continuity.  For this reason, cyber risks can trigger a variety of insurance solutions.</a:t>
            </a:r>
            <a:r>
              <a:rPr lang="ja-JP" altLang="en-US" sz="1600">
                <a:solidFill>
                  <a:schemeClr val="bg1"/>
                </a:solidFill>
              </a:rPr>
              <a:t>”</a:t>
            </a:r>
            <a:endParaRPr lang="en-US" altLang="en-US" sz="1600">
              <a:solidFill>
                <a:schemeClr val="bg1"/>
              </a:solidFill>
            </a:endParaRPr>
          </a:p>
        </p:txBody>
      </p:sp>
      <p:sp>
        <p:nvSpPr>
          <p:cNvPr id="7" name="TextBox 4"/>
          <p:cNvSpPr txBox="1">
            <a:spLocks noChangeArrowheads="1"/>
          </p:cNvSpPr>
          <p:nvPr/>
        </p:nvSpPr>
        <p:spPr bwMode="auto">
          <a:xfrm>
            <a:off x="3799116" y="4931876"/>
            <a:ext cx="4766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dirty="0">
                <a:latin typeface="Tahoma" panose="020B0604030504040204" pitchFamily="34" charset="0"/>
                <a:ea typeface="Tahoma" panose="020B0604030504040204" pitchFamily="34" charset="0"/>
                <a:cs typeface="Tahoma" panose="020B0604030504040204" pitchFamily="34" charset="0"/>
              </a:rPr>
              <a:t>Source: CRO Forum Report – </a:t>
            </a:r>
            <a:r>
              <a:rPr lang="ja-JP" altLang="en-US" sz="900" dirty="0">
                <a:latin typeface="Tahoma" panose="020B0604030504040204" pitchFamily="34" charset="0"/>
                <a:cs typeface="Tahoma" panose="020B0604030504040204" pitchFamily="34" charset="0"/>
              </a:rPr>
              <a:t>“</a:t>
            </a:r>
            <a:r>
              <a:rPr lang="en-US" altLang="ja-JP" sz="900" dirty="0">
                <a:latin typeface="Tahoma" panose="020B0604030504040204" pitchFamily="34" charset="0"/>
                <a:ea typeface="Tahoma" panose="020B0604030504040204" pitchFamily="34" charset="0"/>
                <a:cs typeface="Tahoma" panose="020B0604030504040204" pitchFamily="34" charset="0"/>
              </a:rPr>
              <a:t>Cyber Resilience – The Cyber risk challenge and the role of insurance</a:t>
            </a:r>
            <a:r>
              <a:rPr lang="ja-JP" altLang="en-US" sz="900" dirty="0">
                <a:latin typeface="Tahoma" panose="020B0604030504040204" pitchFamily="34" charset="0"/>
                <a:cs typeface="Tahoma" panose="020B0604030504040204" pitchFamily="34" charset="0"/>
              </a:rPr>
              <a:t>”</a:t>
            </a:r>
            <a:endParaRPr lang="en-US" altLang="en-US"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7911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71234"/>
                </a:solidFill>
              </a:rPr>
              <a:t>Cyber Across </a:t>
            </a:r>
            <a:r>
              <a:rPr lang="en-US" dirty="0" smtClean="0">
                <a:solidFill>
                  <a:srgbClr val="B71234"/>
                </a:solidFill>
              </a:rPr>
              <a:t>Traditional Insurance</a:t>
            </a:r>
            <a:endParaRPr lang="en-US" dirty="0">
              <a:solidFill>
                <a:srgbClr val="B71234"/>
              </a:solidFill>
            </a:endParaRPr>
          </a:p>
        </p:txBody>
      </p:sp>
      <p:sp>
        <p:nvSpPr>
          <p:cNvPr id="4" name="Slide Number Placeholder 3"/>
          <p:cNvSpPr>
            <a:spLocks noGrp="1"/>
          </p:cNvSpPr>
          <p:nvPr>
            <p:ph type="sldNum" sz="quarter" idx="10"/>
          </p:nvPr>
        </p:nvSpPr>
        <p:spPr/>
        <p:txBody>
          <a:bodyPr/>
          <a:lstStyle/>
          <a:p>
            <a:fld id="{E1DCACE2-D022-451A-A94E-9D64D882086C}" type="slidenum">
              <a:rPr lang="en-IE" smtClean="0"/>
              <a:pPr/>
              <a:t>16</a:t>
            </a:fld>
            <a:endParaRPr lang="en-IE"/>
          </a:p>
        </p:txBody>
      </p:sp>
      <p:sp>
        <p:nvSpPr>
          <p:cNvPr id="6" name="TextBox 4"/>
          <p:cNvSpPr txBox="1">
            <a:spLocks noChangeArrowheads="1"/>
          </p:cNvSpPr>
          <p:nvPr/>
        </p:nvSpPr>
        <p:spPr bwMode="auto">
          <a:xfrm>
            <a:off x="6084168" y="6390511"/>
            <a:ext cx="17089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dirty="0">
                <a:latin typeface="Tahoma" panose="020B0604030504040204" pitchFamily="34" charset="0"/>
                <a:ea typeface="Tahoma" panose="020B0604030504040204" pitchFamily="34" charset="0"/>
                <a:cs typeface="Tahoma" panose="020B0604030504040204" pitchFamily="34" charset="0"/>
              </a:rPr>
              <a:t>Source: </a:t>
            </a:r>
            <a:r>
              <a:rPr lang="en-US" altLang="en-US" sz="900" dirty="0" smtClean="0">
                <a:latin typeface="Tahoma" panose="020B0604030504040204" pitchFamily="34" charset="0"/>
                <a:ea typeface="Tahoma" panose="020B0604030504040204" pitchFamily="34" charset="0"/>
                <a:cs typeface="Tahoma" panose="020B0604030504040204" pitchFamily="34" charset="0"/>
              </a:rPr>
              <a:t>AON</a:t>
            </a:r>
            <a:endParaRPr lang="en-US" altLang="en-US" sz="9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a:srcRect t="8697"/>
          <a:stretch/>
        </p:blipFill>
        <p:spPr>
          <a:xfrm>
            <a:off x="0" y="1018921"/>
            <a:ext cx="9040131" cy="5027264"/>
          </a:xfrm>
          <a:prstGeom prst="rect">
            <a:avLst/>
          </a:prstGeom>
        </p:spPr>
      </p:pic>
    </p:spTree>
    <p:extLst>
      <p:ext uri="{BB962C8B-B14F-4D97-AF65-F5344CB8AC3E}">
        <p14:creationId xmlns:p14="http://schemas.microsoft.com/office/powerpoint/2010/main" val="3711911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71234"/>
                </a:solidFill>
                <a:latin typeface="Tahoma" panose="020B0604030504040204" pitchFamily="34" charset="0"/>
                <a:ea typeface="Tahoma" panose="020B0604030504040204" pitchFamily="34" charset="0"/>
                <a:cs typeface="Tahoma" panose="020B0604030504040204" pitchFamily="34" charset="0"/>
              </a:rPr>
              <a:t>Emerging Issues</a:t>
            </a:r>
            <a:endParaRPr lang="en-US" dirty="0">
              <a:solidFill>
                <a:srgbClr val="B71234"/>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E1DCACE2-D022-451A-A94E-9D64D882086C}" type="slidenum">
              <a:rPr lang="en-IE" smtClean="0">
                <a:latin typeface="Tahoma" panose="020B0604030504040204" pitchFamily="34" charset="0"/>
                <a:ea typeface="Tahoma" panose="020B0604030504040204" pitchFamily="34" charset="0"/>
                <a:cs typeface="Tahoma" panose="020B0604030504040204" pitchFamily="34" charset="0"/>
              </a:rPr>
              <a:pPr/>
              <a:t>17</a:t>
            </a:fld>
            <a:endParaRPr lang="en-IE">
              <a:latin typeface="Tahoma" panose="020B0604030504040204" pitchFamily="34" charset="0"/>
              <a:ea typeface="Tahoma" panose="020B0604030504040204" pitchFamily="34" charset="0"/>
              <a:cs typeface="Tahoma" panose="020B0604030504040204" pitchFamily="34" charset="0"/>
            </a:endParaRPr>
          </a:p>
        </p:txBody>
      </p:sp>
      <p:sp>
        <p:nvSpPr>
          <p:cNvPr id="6" name="Cloud 6"/>
          <p:cNvSpPr>
            <a:spLocks/>
          </p:cNvSpPr>
          <p:nvPr/>
        </p:nvSpPr>
        <p:spPr bwMode="auto">
          <a:xfrm>
            <a:off x="3675063" y="1511300"/>
            <a:ext cx="1485900"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IoT</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loud 7"/>
          <p:cNvSpPr>
            <a:spLocks/>
          </p:cNvSpPr>
          <p:nvPr/>
        </p:nvSpPr>
        <p:spPr bwMode="auto">
          <a:xfrm>
            <a:off x="5384800" y="971550"/>
            <a:ext cx="2057400"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Telematics</a:t>
            </a:r>
          </a:p>
        </p:txBody>
      </p:sp>
      <p:sp>
        <p:nvSpPr>
          <p:cNvPr id="8" name="Cloud 8"/>
          <p:cNvSpPr>
            <a:spLocks/>
          </p:cNvSpPr>
          <p:nvPr/>
        </p:nvSpPr>
        <p:spPr bwMode="auto">
          <a:xfrm>
            <a:off x="7277100" y="1498600"/>
            <a:ext cx="1600200"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Physical Damage</a:t>
            </a:r>
          </a:p>
        </p:txBody>
      </p:sp>
      <p:sp>
        <p:nvSpPr>
          <p:cNvPr id="9" name="Cloud 9"/>
          <p:cNvSpPr>
            <a:spLocks/>
          </p:cNvSpPr>
          <p:nvPr/>
        </p:nvSpPr>
        <p:spPr bwMode="auto">
          <a:xfrm>
            <a:off x="6413500" y="3832225"/>
            <a:ext cx="2260600"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Critical </a:t>
            </a:r>
          </a:p>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Infrastructure</a:t>
            </a:r>
          </a:p>
        </p:txBody>
      </p:sp>
      <p:sp>
        <p:nvSpPr>
          <p:cNvPr id="10" name="Cloud 10"/>
          <p:cNvSpPr>
            <a:spLocks/>
          </p:cNvSpPr>
          <p:nvPr/>
        </p:nvSpPr>
        <p:spPr bwMode="auto">
          <a:xfrm>
            <a:off x="4211960" y="5494338"/>
            <a:ext cx="2163762"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Political Hacking</a:t>
            </a:r>
          </a:p>
        </p:txBody>
      </p:sp>
      <p:sp>
        <p:nvSpPr>
          <p:cNvPr id="11" name="Cloud 11"/>
          <p:cNvSpPr>
            <a:spLocks/>
          </p:cNvSpPr>
          <p:nvPr/>
        </p:nvSpPr>
        <p:spPr bwMode="auto">
          <a:xfrm>
            <a:off x="2478088" y="4783138"/>
            <a:ext cx="1898650"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Cloud Computing</a:t>
            </a:r>
          </a:p>
        </p:txBody>
      </p:sp>
      <p:sp>
        <p:nvSpPr>
          <p:cNvPr id="12" name="Cloud 12"/>
          <p:cNvSpPr>
            <a:spLocks/>
          </p:cNvSpPr>
          <p:nvPr/>
        </p:nvSpPr>
        <p:spPr bwMode="auto">
          <a:xfrm>
            <a:off x="165100" y="4737100"/>
            <a:ext cx="2133600"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Supply Chain </a:t>
            </a:r>
          </a:p>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Risk</a:t>
            </a:r>
          </a:p>
        </p:txBody>
      </p:sp>
      <p:sp>
        <p:nvSpPr>
          <p:cNvPr id="13" name="Cloud 13"/>
          <p:cNvSpPr>
            <a:spLocks/>
          </p:cNvSpPr>
          <p:nvPr/>
        </p:nvSpPr>
        <p:spPr bwMode="auto">
          <a:xfrm>
            <a:off x="6372200" y="5033962"/>
            <a:ext cx="1892300"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Cyber Terrorism</a:t>
            </a:r>
          </a:p>
        </p:txBody>
      </p:sp>
      <p:sp>
        <p:nvSpPr>
          <p:cNvPr id="14" name="Cloud 14"/>
          <p:cNvSpPr>
            <a:spLocks/>
          </p:cNvSpPr>
          <p:nvPr/>
        </p:nvSpPr>
        <p:spPr bwMode="auto">
          <a:xfrm>
            <a:off x="71438" y="3441700"/>
            <a:ext cx="2028825"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Social </a:t>
            </a:r>
          </a:p>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Engineering</a:t>
            </a:r>
          </a:p>
        </p:txBody>
      </p:sp>
      <p:sp>
        <p:nvSpPr>
          <p:cNvPr id="15" name="Cloud 15"/>
          <p:cNvSpPr>
            <a:spLocks/>
          </p:cNvSpPr>
          <p:nvPr/>
        </p:nvSpPr>
        <p:spPr bwMode="auto">
          <a:xfrm>
            <a:off x="6081713" y="2630488"/>
            <a:ext cx="1803400"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Aviation </a:t>
            </a:r>
          </a:p>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&amp; Marine </a:t>
            </a:r>
          </a:p>
        </p:txBody>
      </p:sp>
      <p:sp>
        <p:nvSpPr>
          <p:cNvPr id="16" name="Cloud 16"/>
          <p:cNvSpPr>
            <a:spLocks/>
          </p:cNvSpPr>
          <p:nvPr/>
        </p:nvSpPr>
        <p:spPr bwMode="auto">
          <a:xfrm>
            <a:off x="123825" y="1031875"/>
            <a:ext cx="1905000"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Bodily Injury</a:t>
            </a:r>
          </a:p>
        </p:txBody>
      </p:sp>
      <p:sp>
        <p:nvSpPr>
          <p:cNvPr id="17" name="Cloud 17"/>
          <p:cNvSpPr>
            <a:spLocks/>
          </p:cNvSpPr>
          <p:nvPr/>
        </p:nvSpPr>
        <p:spPr bwMode="auto">
          <a:xfrm>
            <a:off x="1076325" y="2144713"/>
            <a:ext cx="1401763"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Biometrics</a:t>
            </a:r>
          </a:p>
        </p:txBody>
      </p:sp>
      <p:sp>
        <p:nvSpPr>
          <p:cNvPr id="18" name="Cloud 18"/>
          <p:cNvSpPr>
            <a:spLocks/>
          </p:cNvSpPr>
          <p:nvPr/>
        </p:nvSpPr>
        <p:spPr bwMode="auto">
          <a:xfrm>
            <a:off x="2235200" y="904875"/>
            <a:ext cx="1439863" cy="10795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Mobile Apps</a:t>
            </a:r>
          </a:p>
        </p:txBody>
      </p:sp>
      <p:pic>
        <p:nvPicPr>
          <p:cNvPr id="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724150"/>
            <a:ext cx="2682875" cy="18589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Cloud 7"/>
          <p:cNvSpPr>
            <a:spLocks/>
          </p:cNvSpPr>
          <p:nvPr/>
        </p:nvSpPr>
        <p:spPr bwMode="auto">
          <a:xfrm>
            <a:off x="1344922" y="5851525"/>
            <a:ext cx="1642902" cy="848097"/>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15605999 h 43200"/>
              <a:gd name="T26" fmla="*/ 2147483647 w 43200"/>
              <a:gd name="T27" fmla="*/ 2147483647 h 43200"/>
              <a:gd name="T28" fmla="*/ 2147483647 w 43200"/>
              <a:gd name="T29" fmla="*/ 1540889145 h 43200"/>
              <a:gd name="T30" fmla="*/ 2147483647 w 43200"/>
              <a:gd name="T31" fmla="*/ 912372135 h 43200"/>
              <a:gd name="T32" fmla="*/ 2147483647 w 43200"/>
              <a:gd name="T33" fmla="*/ 1840332300 h 43200"/>
              <a:gd name="T34" fmla="*/ 2147483647 w 43200"/>
              <a:gd name="T35" fmla="*/ 1298366976 h 43200"/>
              <a:gd name="T36" fmla="*/ 2147483647 w 43200"/>
              <a:gd name="T37" fmla="*/ 2024373031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50000"/>
              <a:lumOff val="50000"/>
            </a:schemeClr>
          </a:solidFill>
          <a:ln w="9525">
            <a:noFill/>
            <a:miter lim="800000"/>
            <a:headEnd/>
            <a:tailEnd/>
          </a:ln>
          <a:effectLst>
            <a:outerShdw blurRad="40000" dist="23000" dir="5400000" rotWithShape="0">
              <a:srgbClr val="808080">
                <a:alpha val="34998"/>
              </a:srgbClr>
            </a:outerShdw>
          </a:effectLst>
        </p:spPr>
        <p:txBody>
          <a:bodyPr anchor="ctr"/>
          <a:lstStyle/>
          <a:p>
            <a:pPr algn="ctr">
              <a:defRPr/>
            </a:pP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Crypto</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3955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43408"/>
            <a:ext cx="8896350" cy="1295400"/>
          </a:xfrm>
        </p:spPr>
        <p:txBody>
          <a:bodyPr/>
          <a:lstStyle/>
          <a:p>
            <a:r>
              <a:rPr lang="en-GB" sz="2800" b="1" dirty="0" smtClean="0"/>
              <a:t>Cyber @ Markel</a:t>
            </a:r>
            <a:endParaRPr lang="en-GB" sz="2800" dirty="0"/>
          </a:p>
        </p:txBody>
      </p:sp>
      <p:sp>
        <p:nvSpPr>
          <p:cNvPr id="5" name="Slide Number Placeholder 4"/>
          <p:cNvSpPr>
            <a:spLocks noGrp="1"/>
          </p:cNvSpPr>
          <p:nvPr>
            <p:ph type="sldNum" sz="quarter" idx="11"/>
          </p:nvPr>
        </p:nvSpPr>
        <p:spPr/>
        <p:txBody>
          <a:bodyPr/>
          <a:lstStyle/>
          <a:p>
            <a:pPr>
              <a:defRPr/>
            </a:pPr>
            <a:fld id="{B228A28B-64C1-4292-AE16-B736F74A7A89}" type="slidenum">
              <a:rPr lang="en-GB" smtClean="0">
                <a:solidFill>
                  <a:srgbClr val="616365">
                    <a:tint val="75000"/>
                  </a:srgbClr>
                </a:solidFill>
              </a:rPr>
              <a:pPr>
                <a:defRPr/>
              </a:pPr>
              <a:t>18</a:t>
            </a:fld>
            <a:endParaRPr lang="en-GB" dirty="0">
              <a:solidFill>
                <a:srgbClr val="616365">
                  <a:tint val="75000"/>
                </a:srgbClr>
              </a:solidFill>
            </a:endParaRPr>
          </a:p>
        </p:txBody>
      </p:sp>
      <p:pic>
        <p:nvPicPr>
          <p:cNvPr id="7" name="Picture 6" descr="ECS-market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030" y="1412776"/>
            <a:ext cx="3281868" cy="438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322933" y="2159138"/>
            <a:ext cx="3545826" cy="3164860"/>
            <a:chOff x="291227" y="2284068"/>
            <a:chExt cx="3545826" cy="3164860"/>
          </a:xfrm>
        </p:grpSpPr>
        <p:pic>
          <p:nvPicPr>
            <p:cNvPr id="46080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8440"/>
            <a:stretch/>
          </p:blipFill>
          <p:spPr bwMode="auto">
            <a:xfrm>
              <a:off x="291227" y="2438313"/>
              <a:ext cx="3545826" cy="301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306" b="81929"/>
            <a:stretch/>
          </p:blipFill>
          <p:spPr bwMode="auto">
            <a:xfrm>
              <a:off x="2798935" y="2284068"/>
              <a:ext cx="912413" cy="54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150" r="42502" b="85525"/>
            <a:stretch/>
          </p:blipFill>
          <p:spPr bwMode="auto">
            <a:xfrm>
              <a:off x="1452072" y="2392342"/>
              <a:ext cx="1224136" cy="43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60804" name="Picture 4" descr="Image result for hand drawn circle clear background"/>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1170" y="2028772"/>
            <a:ext cx="1162906" cy="11629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7221" y="2817624"/>
            <a:ext cx="3417976" cy="2506374"/>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4" descr="Image result for hand drawn circle clear background"/>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3911" y="4531909"/>
            <a:ext cx="1584176" cy="158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359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583830"/>
          </a:xfrm>
        </p:spPr>
        <p:txBody>
          <a:bodyPr>
            <a:normAutofit/>
          </a:bodyPr>
          <a:lstStyle/>
          <a:p>
            <a:r>
              <a:rPr lang="en-US" dirty="0" smtClean="0">
                <a:solidFill>
                  <a:srgbClr val="B71234"/>
                </a:solidFill>
              </a:rPr>
              <a:t>Q&amp;A?</a:t>
            </a:r>
            <a:endParaRPr lang="en-US" dirty="0">
              <a:solidFill>
                <a:srgbClr val="B71234"/>
              </a:solidFill>
            </a:endParaRPr>
          </a:p>
        </p:txBody>
      </p:sp>
      <p:sp>
        <p:nvSpPr>
          <p:cNvPr id="4" name="Slide Number Placeholder 3"/>
          <p:cNvSpPr>
            <a:spLocks noGrp="1"/>
          </p:cNvSpPr>
          <p:nvPr>
            <p:ph type="sldNum" sz="quarter" idx="10"/>
          </p:nvPr>
        </p:nvSpPr>
        <p:spPr/>
        <p:txBody>
          <a:bodyPr/>
          <a:lstStyle/>
          <a:p>
            <a:fld id="{E1DCACE2-D022-451A-A94E-9D64D882086C}" type="slidenum">
              <a:rPr lang="en-IE" smtClean="0"/>
              <a:pPr/>
              <a:t>19</a:t>
            </a:fld>
            <a:endParaRPr lang="en-IE"/>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412776"/>
            <a:ext cx="5715000" cy="3971925"/>
          </a:xfrm>
          <a:prstGeom prst="rect">
            <a:avLst/>
          </a:prstGeom>
        </p:spPr>
      </p:pic>
    </p:spTree>
    <p:extLst>
      <p:ext uri="{BB962C8B-B14F-4D97-AF65-F5344CB8AC3E}">
        <p14:creationId xmlns:p14="http://schemas.microsoft.com/office/powerpoint/2010/main" val="1130338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1DCACE2-D022-451A-A94E-9D64D882086C}" type="slidenum">
              <a:rPr lang="en-IE" smtClean="0"/>
              <a:pPr/>
              <a:t>2</a:t>
            </a:fld>
            <a:endParaRPr lang="en-IE"/>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70" y="3692840"/>
            <a:ext cx="1286805" cy="1847088"/>
          </a:xfrm>
          <a:prstGeom prst="rect">
            <a:avLst/>
          </a:prstGeom>
        </p:spPr>
      </p:pic>
      <p:sp>
        <p:nvSpPr>
          <p:cNvPr id="8" name="Rectangle 7"/>
          <p:cNvSpPr/>
          <p:nvPr/>
        </p:nvSpPr>
        <p:spPr>
          <a:xfrm>
            <a:off x="2399806" y="3655874"/>
            <a:ext cx="6838030" cy="2031325"/>
          </a:xfrm>
          <a:prstGeom prst="rect">
            <a:avLst/>
          </a:prstGeom>
        </p:spPr>
        <p:txBody>
          <a:bodyPr wrap="square">
            <a:spAutoFit/>
          </a:bodyPr>
          <a:lstStyle/>
          <a:p>
            <a:r>
              <a:rPr lang="en-US" b="1" dirty="0">
                <a:solidFill>
                  <a:srgbClr val="616365"/>
                </a:solidFill>
                <a:latin typeface="Tahoma" panose="020B0604030504040204" pitchFamily="34" charset="0"/>
                <a:ea typeface="Times New Roman" panose="02020603050405020304" pitchFamily="18" charset="0"/>
                <a:cs typeface="Times New Roman" panose="02020603050405020304" pitchFamily="18" charset="0"/>
              </a:rPr>
              <a:t>Kara </a:t>
            </a:r>
            <a:r>
              <a:rPr lang="en-US" b="1"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rPr>
              <a:t>Owens</a:t>
            </a:r>
          </a:p>
          <a:p>
            <a:r>
              <a:rPr lang="en-US" b="1"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rPr>
              <a:t>Managing </a:t>
            </a:r>
            <a:r>
              <a:rPr lang="en-US" b="1" dirty="0">
                <a:solidFill>
                  <a:srgbClr val="616365"/>
                </a:solidFill>
                <a:latin typeface="Tahoma" panose="020B0604030504040204" pitchFamily="34" charset="0"/>
                <a:ea typeface="Times New Roman" panose="02020603050405020304" pitchFamily="18" charset="0"/>
                <a:cs typeface="Times New Roman" panose="02020603050405020304" pitchFamily="18" charset="0"/>
              </a:rPr>
              <a:t>Director, Global </a:t>
            </a:r>
            <a:r>
              <a:rPr lang="en-US" b="1"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rPr>
              <a:t>Cyber Underwriting Executive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616365"/>
                </a:solidFill>
                <a:latin typeface="Tahoma" panose="020B0604030504040204" pitchFamily="34" charset="0"/>
                <a:ea typeface="Times New Roman" panose="02020603050405020304" pitchFamily="18" charset="0"/>
                <a:cs typeface="Times New Roman" panose="02020603050405020304" pitchFamily="18" charset="0"/>
              </a:rPr>
              <a:t>Markel Corporation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616365"/>
                </a:solidFill>
                <a:latin typeface="Tahoma" panose="020B0604030504040204" pitchFamily="34" charset="0"/>
                <a:ea typeface="Times New Roman" panose="02020603050405020304" pitchFamily="18" charset="0"/>
                <a:cs typeface="Times New Roman" panose="02020603050405020304" pitchFamily="18" charset="0"/>
              </a:rPr>
              <a:t>Direct: (804) 864-4174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616365"/>
                </a:solidFill>
                <a:latin typeface="Tahoma" panose="020B0604030504040204" pitchFamily="34" charset="0"/>
                <a:ea typeface="Times New Roman" panose="02020603050405020304" pitchFamily="18" charset="0"/>
                <a:cs typeface="Times New Roman" panose="02020603050405020304" pitchFamily="18" charset="0"/>
              </a:rPr>
              <a:t>Cell: (929) 313-6533 </a:t>
            </a:r>
            <a:endParaRPr lang="en-US"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endParaRPr>
          </a:p>
          <a:p>
            <a:r>
              <a:rPr lang="en-US"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rPr>
              <a:t>kcowens@markelcorp.com</a:t>
            </a:r>
            <a:endParaRPr lang="en-US" dirty="0">
              <a:solidFill>
                <a:srgbClr val="616365"/>
              </a:solidFill>
              <a:latin typeface="Tahoma" panose="020B060403050404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2411760" y="1371600"/>
            <a:ext cx="5665440" cy="1754326"/>
          </a:xfrm>
          <a:prstGeom prst="rect">
            <a:avLst/>
          </a:prstGeom>
        </p:spPr>
        <p:txBody>
          <a:bodyPr wrap="square">
            <a:spAutoFit/>
          </a:bodyPr>
          <a:lstStyle/>
          <a:p>
            <a:pPr>
              <a:lnSpc>
                <a:spcPct val="150000"/>
              </a:lnSpc>
            </a:pPr>
            <a:r>
              <a:rPr lang="en-US" b="1"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rPr>
              <a:t>Lou Botticelli</a:t>
            </a:r>
            <a:endParaRPr lang="en-US" b="1" dirty="0">
              <a:solidFill>
                <a:srgbClr val="616365"/>
              </a:solidFill>
              <a:latin typeface="Tahoma" panose="020B0604030504040204" pitchFamily="34" charset="0"/>
              <a:ea typeface="Times New Roman" panose="02020603050405020304" pitchFamily="18" charset="0"/>
              <a:cs typeface="Times New Roman" panose="02020603050405020304" pitchFamily="18" charset="0"/>
            </a:endParaRPr>
          </a:p>
          <a:p>
            <a:pPr>
              <a:lnSpc>
                <a:spcPct val="150000"/>
              </a:lnSpc>
            </a:pPr>
            <a:r>
              <a:rPr lang="en-US" b="1"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rPr>
              <a:t>Director, Cyber and Professional Liability </a:t>
            </a:r>
            <a:endParaRPr lang="en-US" b="1" dirty="0">
              <a:solidFill>
                <a:srgbClr val="616365"/>
              </a:solidFill>
              <a:latin typeface="Tahoma" panose="020B0604030504040204" pitchFamily="34" charset="0"/>
              <a:ea typeface="Times New Roman" panose="02020603050405020304" pitchFamily="18" charset="0"/>
              <a:cs typeface="Times New Roman" panose="02020603050405020304" pitchFamily="18" charset="0"/>
            </a:endParaRPr>
          </a:p>
          <a:p>
            <a:r>
              <a:rPr lang="en-US" dirty="0">
                <a:solidFill>
                  <a:srgbClr val="616365"/>
                </a:solidFill>
                <a:latin typeface="Tahoma" panose="020B0604030504040204" pitchFamily="34" charset="0"/>
                <a:ea typeface="Times New Roman" panose="02020603050405020304" pitchFamily="18" charset="0"/>
                <a:cs typeface="Times New Roman" panose="02020603050405020304" pitchFamily="18" charset="0"/>
              </a:rPr>
              <a:t>Markel Assurance</a:t>
            </a:r>
          </a:p>
          <a:p>
            <a:r>
              <a:rPr lang="en-US"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rPr>
              <a:t>Direct</a:t>
            </a:r>
            <a:r>
              <a:rPr lang="en-US" dirty="0">
                <a:solidFill>
                  <a:srgbClr val="616365"/>
                </a:solidFill>
                <a:latin typeface="Tahoma" panose="020B0604030504040204" pitchFamily="34" charset="0"/>
                <a:ea typeface="Times New Roman" panose="02020603050405020304" pitchFamily="18" charset="0"/>
                <a:cs typeface="Times New Roman" panose="02020603050405020304" pitchFamily="18" charset="0"/>
              </a:rPr>
              <a:t>: </a:t>
            </a:r>
            <a:r>
              <a:rPr lang="en-US"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rPr>
              <a:t>212-898-6637</a:t>
            </a:r>
            <a:endParaRPr lang="en-US" dirty="0">
              <a:solidFill>
                <a:srgbClr val="616365"/>
              </a:solidFill>
              <a:latin typeface="Tahoma" panose="020B0604030504040204" pitchFamily="34" charset="0"/>
              <a:ea typeface="Times New Roman" panose="02020603050405020304" pitchFamily="18" charset="0"/>
              <a:cs typeface="Times New Roman" panose="02020603050405020304" pitchFamily="18" charset="0"/>
            </a:endParaRPr>
          </a:p>
          <a:p>
            <a:r>
              <a:rPr lang="en-US" dirty="0" smtClean="0">
                <a:solidFill>
                  <a:srgbClr val="616365"/>
                </a:solidFill>
                <a:latin typeface="Tahoma" panose="020B0604030504040204" pitchFamily="34" charset="0"/>
                <a:ea typeface="Times New Roman" panose="02020603050405020304" pitchFamily="18" charset="0"/>
                <a:cs typeface="Times New Roman" panose="02020603050405020304" pitchFamily="18" charset="0"/>
              </a:rPr>
              <a:t>lbotticelli@MarkelCorp.com</a:t>
            </a:r>
            <a:endParaRPr lang="en-US" dirty="0">
              <a:solidFill>
                <a:srgbClr val="616365"/>
              </a:solidFill>
              <a:latin typeface="Tahoma" panose="020B060403050404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787" y="1355879"/>
            <a:ext cx="1258824" cy="1828800"/>
          </a:xfrm>
          <a:prstGeom prst="rect">
            <a:avLst/>
          </a:prstGeom>
        </p:spPr>
      </p:pic>
    </p:spTree>
    <p:extLst>
      <p:ext uri="{BB962C8B-B14F-4D97-AF65-F5344CB8AC3E}">
        <p14:creationId xmlns:p14="http://schemas.microsoft.com/office/powerpoint/2010/main" val="3368785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71234"/>
                </a:solidFill>
              </a:rPr>
              <a:t>Agenda</a:t>
            </a:r>
            <a:endParaRPr lang="en-US" dirty="0">
              <a:solidFill>
                <a:srgbClr val="B71234"/>
              </a:solidFill>
            </a:endParaRPr>
          </a:p>
        </p:txBody>
      </p:sp>
      <p:sp>
        <p:nvSpPr>
          <p:cNvPr id="3" name="Content Placeholder 2"/>
          <p:cNvSpPr>
            <a:spLocks noGrp="1"/>
          </p:cNvSpPr>
          <p:nvPr>
            <p:ph idx="1"/>
          </p:nvPr>
        </p:nvSpPr>
        <p:spPr>
          <a:xfrm>
            <a:off x="271179" y="1355771"/>
            <a:ext cx="8229600" cy="4953549"/>
          </a:xfrm>
        </p:spPr>
        <p:txBody>
          <a:bodyPr>
            <a:normAutofit/>
          </a:bodyPr>
          <a:lstStyle/>
          <a:p>
            <a:pPr>
              <a:buFont typeface="Wingdings" pitchFamily="2" charset="2"/>
              <a:buChar char="q"/>
            </a:pPr>
            <a:r>
              <a:rPr lang="en-US" sz="2400" dirty="0"/>
              <a:t>Standalone Cyber Insurance </a:t>
            </a:r>
            <a:r>
              <a:rPr lang="en-US" sz="2400" dirty="0" smtClean="0"/>
              <a:t>Policy</a:t>
            </a:r>
          </a:p>
          <a:p>
            <a:pPr marL="0" indent="0"/>
            <a:endParaRPr lang="en-US" sz="2400" dirty="0" smtClean="0"/>
          </a:p>
          <a:p>
            <a:pPr>
              <a:buFont typeface="Wingdings" pitchFamily="2" charset="2"/>
              <a:buChar char="q"/>
            </a:pPr>
            <a:r>
              <a:rPr lang="en-US" sz="2400" dirty="0" smtClean="0"/>
              <a:t>Purchasing a Cyber Insurance Policy </a:t>
            </a:r>
            <a:endParaRPr lang="en-US" sz="1800" dirty="0"/>
          </a:p>
          <a:p>
            <a:pPr marL="0" indent="0"/>
            <a:endParaRPr lang="en-US" sz="2400" dirty="0" smtClean="0"/>
          </a:p>
          <a:p>
            <a:pPr>
              <a:buFont typeface="Wingdings" pitchFamily="2" charset="2"/>
              <a:buChar char="q"/>
            </a:pPr>
            <a:r>
              <a:rPr lang="en-US" sz="2400" dirty="0" smtClean="0"/>
              <a:t>Cyber Marketplace </a:t>
            </a:r>
          </a:p>
          <a:p>
            <a:pPr marL="0" indent="0"/>
            <a:endParaRPr lang="en-US" sz="1800" dirty="0" smtClean="0"/>
          </a:p>
          <a:p>
            <a:pPr>
              <a:buFont typeface="Wingdings" pitchFamily="2" charset="2"/>
              <a:buChar char="q"/>
            </a:pPr>
            <a:r>
              <a:rPr lang="en-US" sz="2400" dirty="0" smtClean="0"/>
              <a:t>Claims Trends</a:t>
            </a:r>
          </a:p>
          <a:p>
            <a:pPr marL="0" indent="0"/>
            <a:endParaRPr lang="en-US" sz="2400" dirty="0" smtClean="0"/>
          </a:p>
          <a:p>
            <a:pPr>
              <a:buFont typeface="Wingdings" pitchFamily="2" charset="2"/>
              <a:buChar char="q"/>
            </a:pPr>
            <a:r>
              <a:rPr lang="en-US" sz="2400" dirty="0" smtClean="0"/>
              <a:t>Cyber Across Traditional Insurance Product Lines</a:t>
            </a:r>
          </a:p>
          <a:p>
            <a:pPr marL="0" indent="0"/>
            <a:endParaRPr lang="en-US" sz="2400" dirty="0" smtClean="0"/>
          </a:p>
          <a:p>
            <a:pPr>
              <a:buFont typeface="Wingdings" pitchFamily="2" charset="2"/>
              <a:buChar char="q"/>
            </a:pPr>
            <a:r>
              <a:rPr lang="en-US" sz="2400" dirty="0" smtClean="0"/>
              <a:t>Emerging Issues </a:t>
            </a:r>
          </a:p>
          <a:p>
            <a:pPr marL="0" indent="0"/>
            <a:endParaRPr lang="en-US" sz="1800" dirty="0" smtClean="0"/>
          </a:p>
          <a:p>
            <a:pPr marL="0" indent="0"/>
            <a:endParaRPr lang="en-US" dirty="0" smtClean="0"/>
          </a:p>
          <a:p>
            <a:pPr marL="215900" lvl="1" indent="0">
              <a:buNone/>
            </a:pPr>
            <a:endParaRPr lang="en-US" sz="1600" dirty="0" smtClean="0"/>
          </a:p>
        </p:txBody>
      </p:sp>
      <p:sp>
        <p:nvSpPr>
          <p:cNvPr id="4" name="Slide Number Placeholder 3"/>
          <p:cNvSpPr>
            <a:spLocks noGrp="1"/>
          </p:cNvSpPr>
          <p:nvPr>
            <p:ph type="sldNum" sz="quarter" idx="10"/>
          </p:nvPr>
        </p:nvSpPr>
        <p:spPr/>
        <p:txBody>
          <a:bodyPr/>
          <a:lstStyle/>
          <a:p>
            <a:fld id="{E1DCACE2-D022-451A-A94E-9D64D882086C}" type="slidenum">
              <a:rPr lang="en-IE" smtClean="0"/>
              <a:pPr/>
              <a:t>3</a:t>
            </a:fld>
            <a:endParaRPr lang="en-IE"/>
          </a:p>
        </p:txBody>
      </p:sp>
    </p:spTree>
    <p:extLst>
      <p:ext uri="{BB962C8B-B14F-4D97-AF65-F5344CB8AC3E}">
        <p14:creationId xmlns:p14="http://schemas.microsoft.com/office/powerpoint/2010/main" val="2965098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Standalone Cyber Insurance Policy</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E1DCACE2-D022-451A-A94E-9D64D882086C}" type="slidenum">
              <a:rPr lang="en-IE" smtClean="0"/>
              <a:pPr/>
              <a:t>4</a:t>
            </a:fld>
            <a:endParaRPr lang="en-IE"/>
          </a:p>
        </p:txBody>
      </p:sp>
      <p:grpSp>
        <p:nvGrpSpPr>
          <p:cNvPr id="57" name="Group 56"/>
          <p:cNvGrpSpPr/>
          <p:nvPr/>
        </p:nvGrpSpPr>
        <p:grpSpPr>
          <a:xfrm>
            <a:off x="5181600" y="1928275"/>
            <a:ext cx="3600715" cy="1570992"/>
            <a:chOff x="5181600" y="1772816"/>
            <a:chExt cx="3600715" cy="1570992"/>
          </a:xfrm>
        </p:grpSpPr>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5181600" y="1772816"/>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562599" y="1870579"/>
              <a:ext cx="3212791" cy="369332"/>
            </a:xfrm>
            <a:prstGeom prst="rect">
              <a:avLst/>
            </a:prstGeom>
            <a:noFill/>
          </p:spPr>
          <p:txBody>
            <a:bodyPr wrap="square" rtlCol="0">
              <a:spAutoFit/>
            </a:bodyPr>
            <a:lstStyle/>
            <a:p>
              <a:r>
                <a:rPr lang="en-US" dirty="0" smtClean="0"/>
                <a:t>Network Security Liability </a:t>
              </a:r>
              <a:endParaRPr lang="en-US" dirty="0"/>
            </a:p>
          </p:txBody>
        </p:sp>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5200033" y="2332726"/>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5569524" y="2415842"/>
              <a:ext cx="3212791" cy="369332"/>
            </a:xfrm>
            <a:prstGeom prst="rect">
              <a:avLst/>
            </a:prstGeom>
            <a:noFill/>
          </p:spPr>
          <p:txBody>
            <a:bodyPr wrap="square" rtlCol="0">
              <a:spAutoFit/>
            </a:bodyPr>
            <a:lstStyle/>
            <a:p>
              <a:r>
                <a:rPr lang="en-US" dirty="0" smtClean="0"/>
                <a:t>Privacy Liability </a:t>
              </a:r>
              <a:endParaRPr lang="en-US" dirty="0"/>
            </a:p>
          </p:txBody>
        </p:sp>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5200033" y="2810408"/>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569524" y="2892442"/>
              <a:ext cx="3212791" cy="369332"/>
            </a:xfrm>
            <a:prstGeom prst="rect">
              <a:avLst/>
            </a:prstGeom>
            <a:noFill/>
          </p:spPr>
          <p:txBody>
            <a:bodyPr wrap="square" rtlCol="0">
              <a:spAutoFit/>
            </a:bodyPr>
            <a:lstStyle/>
            <a:p>
              <a:r>
                <a:rPr lang="en-US" dirty="0" smtClean="0"/>
                <a:t>Fines and Regulatory Costs</a:t>
              </a:r>
              <a:endParaRPr lang="en-US" dirty="0"/>
            </a:p>
          </p:txBody>
        </p:sp>
      </p:grpSp>
      <p:pic>
        <p:nvPicPr>
          <p:cNvPr id="3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625729" y="4293096"/>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4"/>
          <p:cNvSpPr txBox="1">
            <a:spLocks noChangeArrowheads="1"/>
          </p:cNvSpPr>
          <p:nvPr/>
        </p:nvSpPr>
        <p:spPr bwMode="auto">
          <a:xfrm>
            <a:off x="312428" y="1498664"/>
            <a:ext cx="3600313"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algn="ctr" eaLnBrk="1" hangingPunct="1">
              <a:buFont typeface="Wingdings" panose="05000000000000000000" pitchFamily="2" charset="2"/>
              <a:buChar char="q"/>
            </a:pPr>
            <a:r>
              <a:rPr lang="en-US" altLang="en-US" sz="2000" b="1" dirty="0">
                <a:latin typeface="Tahoma" panose="020B0604030504040204" pitchFamily="34" charset="0"/>
                <a:ea typeface="Tahoma" panose="020B0604030504040204" pitchFamily="34" charset="0"/>
                <a:cs typeface="Tahoma" panose="020B0604030504040204" pitchFamily="34" charset="0"/>
              </a:rPr>
              <a:t>1st </a:t>
            </a:r>
            <a:r>
              <a:rPr lang="en-US" altLang="en-US" sz="2000" b="1" dirty="0" smtClean="0">
                <a:latin typeface="Tahoma" panose="020B0604030504040204" pitchFamily="34" charset="0"/>
                <a:ea typeface="Tahoma" panose="020B0604030504040204" pitchFamily="34" charset="0"/>
                <a:cs typeface="Tahoma" panose="020B0604030504040204" pitchFamily="34" charset="0"/>
              </a:rPr>
              <a:t>Party Coverages</a:t>
            </a:r>
            <a:endParaRPr lang="en-US" altLang="en-US" sz="2000" b="1" dirty="0">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p:cNvGrpSpPr/>
          <p:nvPr/>
        </p:nvGrpSpPr>
        <p:grpSpPr>
          <a:xfrm>
            <a:off x="623678" y="4983832"/>
            <a:ext cx="3593790" cy="533400"/>
            <a:chOff x="623678" y="4767808"/>
            <a:chExt cx="3593790" cy="533400"/>
          </a:xfrm>
        </p:grpSpPr>
        <p:pic>
          <p:nvPicPr>
            <p:cNvPr id="3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623678" y="4767808"/>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1004677" y="4901044"/>
              <a:ext cx="3212791" cy="369332"/>
            </a:xfrm>
            <a:prstGeom prst="rect">
              <a:avLst/>
            </a:prstGeom>
            <a:noFill/>
          </p:spPr>
          <p:txBody>
            <a:bodyPr wrap="square" rtlCol="0">
              <a:spAutoFit/>
            </a:bodyPr>
            <a:lstStyle/>
            <a:p>
              <a:r>
                <a:rPr lang="en-US" dirty="0" smtClean="0"/>
                <a:t>Media </a:t>
              </a:r>
              <a:endParaRPr lang="en-US" dirty="0"/>
            </a:p>
          </p:txBody>
        </p:sp>
      </p:grpSp>
      <p:grpSp>
        <p:nvGrpSpPr>
          <p:cNvPr id="8" name="Group 7"/>
          <p:cNvGrpSpPr/>
          <p:nvPr/>
        </p:nvGrpSpPr>
        <p:grpSpPr>
          <a:xfrm>
            <a:off x="630199" y="1946320"/>
            <a:ext cx="2984190" cy="533400"/>
            <a:chOff x="630199" y="1730296"/>
            <a:chExt cx="2984190" cy="533400"/>
          </a:xfrm>
        </p:grpSpPr>
        <p:pic>
          <p:nvPicPr>
            <p:cNvPr id="4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630199" y="1730296"/>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1011199" y="1806496"/>
              <a:ext cx="2603190" cy="381000"/>
            </a:xfrm>
            <a:prstGeom prst="rect">
              <a:avLst/>
            </a:prstGeom>
            <a:noFill/>
          </p:spPr>
          <p:txBody>
            <a:bodyPr wrap="square" rtlCol="0">
              <a:spAutoFit/>
            </a:bodyPr>
            <a:lstStyle/>
            <a:p>
              <a:r>
                <a:rPr lang="en-US" dirty="0" smtClean="0"/>
                <a:t>Business Interruption</a:t>
              </a:r>
              <a:endParaRPr lang="en-US" dirty="0"/>
            </a:p>
          </p:txBody>
        </p:sp>
      </p:grpSp>
      <p:grpSp>
        <p:nvGrpSpPr>
          <p:cNvPr id="9" name="Group 8"/>
          <p:cNvGrpSpPr/>
          <p:nvPr/>
        </p:nvGrpSpPr>
        <p:grpSpPr>
          <a:xfrm>
            <a:off x="630199" y="2403520"/>
            <a:ext cx="3974791" cy="533400"/>
            <a:chOff x="630199" y="2187496"/>
            <a:chExt cx="3974791" cy="533400"/>
          </a:xfrm>
        </p:grpSpPr>
        <p:pic>
          <p:nvPicPr>
            <p:cNvPr id="4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630199" y="2187496"/>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1011199" y="2339896"/>
              <a:ext cx="3593791" cy="369332"/>
            </a:xfrm>
            <a:prstGeom prst="rect">
              <a:avLst/>
            </a:prstGeom>
            <a:noFill/>
          </p:spPr>
          <p:txBody>
            <a:bodyPr wrap="square" rtlCol="0">
              <a:spAutoFit/>
            </a:bodyPr>
            <a:lstStyle/>
            <a:p>
              <a:r>
                <a:rPr lang="en-US" dirty="0" smtClean="0"/>
                <a:t>Contingent Business Interruption</a:t>
              </a:r>
              <a:endParaRPr lang="en-US" dirty="0"/>
            </a:p>
          </p:txBody>
        </p:sp>
      </p:grpSp>
      <p:grpSp>
        <p:nvGrpSpPr>
          <p:cNvPr id="10" name="Group 9"/>
          <p:cNvGrpSpPr/>
          <p:nvPr/>
        </p:nvGrpSpPr>
        <p:grpSpPr>
          <a:xfrm>
            <a:off x="641708" y="2936920"/>
            <a:ext cx="4312841" cy="755781"/>
            <a:chOff x="641708" y="2720896"/>
            <a:chExt cx="4312841" cy="755781"/>
          </a:xfrm>
        </p:grpSpPr>
        <p:pic>
          <p:nvPicPr>
            <p:cNvPr id="4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641708" y="2720896"/>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1025399" y="2830346"/>
              <a:ext cx="3929150" cy="646331"/>
            </a:xfrm>
            <a:prstGeom prst="rect">
              <a:avLst/>
            </a:prstGeom>
            <a:noFill/>
          </p:spPr>
          <p:txBody>
            <a:bodyPr wrap="square" rtlCol="0">
              <a:spAutoFit/>
            </a:bodyPr>
            <a:lstStyle/>
            <a:p>
              <a:r>
                <a:rPr lang="en-US" dirty="0" smtClean="0"/>
                <a:t>Data Pre-Event and Post-Event Response </a:t>
              </a:r>
              <a:endParaRPr lang="en-US" dirty="0"/>
            </a:p>
          </p:txBody>
        </p:sp>
      </p:grpSp>
      <p:grpSp>
        <p:nvGrpSpPr>
          <p:cNvPr id="13" name="Group 12"/>
          <p:cNvGrpSpPr/>
          <p:nvPr/>
        </p:nvGrpSpPr>
        <p:grpSpPr>
          <a:xfrm>
            <a:off x="644399" y="3546520"/>
            <a:ext cx="3974791" cy="533400"/>
            <a:chOff x="644399" y="3330496"/>
            <a:chExt cx="3974791" cy="533400"/>
          </a:xfrm>
        </p:grpSpPr>
        <p:pic>
          <p:nvPicPr>
            <p:cNvPr id="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644399" y="3330496"/>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1025399" y="3482896"/>
              <a:ext cx="3593791" cy="369332"/>
            </a:xfrm>
            <a:prstGeom prst="rect">
              <a:avLst/>
            </a:prstGeom>
            <a:noFill/>
          </p:spPr>
          <p:txBody>
            <a:bodyPr wrap="square" rtlCol="0">
              <a:spAutoFit/>
            </a:bodyPr>
            <a:lstStyle/>
            <a:p>
              <a:r>
                <a:rPr lang="en-US" dirty="0" smtClean="0"/>
                <a:t>Data Recovery </a:t>
              </a:r>
              <a:endParaRPr lang="en-US" dirty="0"/>
            </a:p>
          </p:txBody>
        </p:sp>
      </p:grpSp>
      <p:grpSp>
        <p:nvGrpSpPr>
          <p:cNvPr id="53" name="Group 52"/>
          <p:cNvGrpSpPr/>
          <p:nvPr/>
        </p:nvGrpSpPr>
        <p:grpSpPr>
          <a:xfrm>
            <a:off x="644399" y="4003720"/>
            <a:ext cx="3965456" cy="533400"/>
            <a:chOff x="644399" y="3787696"/>
            <a:chExt cx="3965456" cy="533400"/>
          </a:xfrm>
        </p:grpSpPr>
        <p:sp>
          <p:nvSpPr>
            <p:cNvPr id="21" name="TextBox 20"/>
            <p:cNvSpPr txBox="1"/>
            <p:nvPr/>
          </p:nvSpPr>
          <p:spPr>
            <a:xfrm>
              <a:off x="1016064" y="3928624"/>
              <a:ext cx="3593791" cy="369332"/>
            </a:xfrm>
            <a:prstGeom prst="rect">
              <a:avLst/>
            </a:prstGeom>
            <a:noFill/>
          </p:spPr>
          <p:txBody>
            <a:bodyPr wrap="square" rtlCol="0">
              <a:spAutoFit/>
            </a:bodyPr>
            <a:lstStyle/>
            <a:p>
              <a:r>
                <a:rPr lang="en-US" dirty="0" smtClean="0"/>
                <a:t>Cyber Extortion</a:t>
              </a:r>
              <a:endParaRPr lang="en-US" dirty="0"/>
            </a:p>
          </p:txBody>
        </p:sp>
        <p:pic>
          <p:nvPicPr>
            <p:cNvPr id="5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644399" y="3787696"/>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up 53"/>
          <p:cNvGrpSpPr/>
          <p:nvPr/>
        </p:nvGrpSpPr>
        <p:grpSpPr>
          <a:xfrm>
            <a:off x="635064" y="4472159"/>
            <a:ext cx="3584455" cy="533400"/>
            <a:chOff x="635064" y="4256135"/>
            <a:chExt cx="3584455" cy="533400"/>
          </a:xfrm>
        </p:grpSpPr>
        <p:sp>
          <p:nvSpPr>
            <p:cNvPr id="34" name="TextBox 33"/>
            <p:cNvSpPr txBox="1"/>
            <p:nvPr/>
          </p:nvSpPr>
          <p:spPr>
            <a:xfrm>
              <a:off x="1006728" y="4355812"/>
              <a:ext cx="3212791" cy="369332"/>
            </a:xfrm>
            <a:prstGeom prst="rect">
              <a:avLst/>
            </a:prstGeom>
            <a:noFill/>
          </p:spPr>
          <p:txBody>
            <a:bodyPr wrap="square" rtlCol="0">
              <a:spAutoFit/>
            </a:bodyPr>
            <a:lstStyle/>
            <a:p>
              <a:r>
                <a:rPr lang="en-US" dirty="0" smtClean="0"/>
                <a:t>System Failure</a:t>
              </a:r>
              <a:endParaRPr lang="en-US" dirty="0"/>
            </a:p>
          </p:txBody>
        </p:sp>
        <p:pic>
          <p:nvPicPr>
            <p:cNvPr id="5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635064" y="4256135"/>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Oval 2"/>
          <p:cNvSpPr/>
          <p:nvPr/>
        </p:nvSpPr>
        <p:spPr>
          <a:xfrm>
            <a:off x="312428" y="2932660"/>
            <a:ext cx="4306762" cy="754592"/>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8" name="TextBox 4"/>
          <p:cNvSpPr txBox="1">
            <a:spLocks noChangeArrowheads="1"/>
          </p:cNvSpPr>
          <p:nvPr/>
        </p:nvSpPr>
        <p:spPr bwMode="auto">
          <a:xfrm>
            <a:off x="4882763" y="1524000"/>
            <a:ext cx="3600313"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algn="ctr" eaLnBrk="1" hangingPunct="1">
              <a:buFont typeface="Wingdings" panose="05000000000000000000" pitchFamily="2" charset="2"/>
              <a:buChar char="q"/>
            </a:pPr>
            <a:r>
              <a:rPr lang="en-US" altLang="en-US" sz="2000" b="1" dirty="0" smtClean="0">
                <a:latin typeface="Tahoma" panose="020B0604030504040204" pitchFamily="34" charset="0"/>
                <a:ea typeface="Tahoma" panose="020B0604030504040204" pitchFamily="34" charset="0"/>
                <a:cs typeface="Tahoma" panose="020B0604030504040204" pitchFamily="34" charset="0"/>
              </a:rPr>
              <a:t>3rd Party Coverages</a:t>
            </a:r>
            <a:endParaRPr lang="en-US" altLang="en-US"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9626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71234"/>
                </a:solidFill>
              </a:rPr>
              <a:t>Standalone Cyber Insurance Policy</a:t>
            </a:r>
            <a:endParaRPr lang="en-US" dirty="0">
              <a:solidFill>
                <a:srgbClr val="B71234"/>
              </a:solidFill>
            </a:endParaRPr>
          </a:p>
        </p:txBody>
      </p:sp>
      <p:sp>
        <p:nvSpPr>
          <p:cNvPr id="3" name="Content Placeholder 2"/>
          <p:cNvSpPr>
            <a:spLocks noGrp="1"/>
          </p:cNvSpPr>
          <p:nvPr>
            <p:ph idx="1"/>
          </p:nvPr>
        </p:nvSpPr>
        <p:spPr>
          <a:xfrm>
            <a:off x="336240" y="908720"/>
            <a:ext cx="8229600" cy="4953549"/>
          </a:xfrm>
        </p:spPr>
        <p:txBody>
          <a:bodyPr>
            <a:normAutofit/>
          </a:bodyPr>
          <a:lstStyle/>
          <a:p>
            <a:pPr marL="215900" lvl="1" indent="0">
              <a:buNone/>
            </a:pPr>
            <a:endParaRPr lang="en-US" sz="1600" dirty="0" smtClean="0"/>
          </a:p>
          <a:p>
            <a:pPr>
              <a:buFont typeface="Wingdings" pitchFamily="2" charset="2"/>
              <a:buChar char="q"/>
            </a:pPr>
            <a:r>
              <a:rPr lang="en-US" b="1" dirty="0" smtClean="0"/>
              <a:t>Coverage Trends</a:t>
            </a:r>
          </a:p>
        </p:txBody>
      </p:sp>
      <p:sp>
        <p:nvSpPr>
          <p:cNvPr id="4" name="Slide Number Placeholder 3"/>
          <p:cNvSpPr>
            <a:spLocks noGrp="1"/>
          </p:cNvSpPr>
          <p:nvPr>
            <p:ph type="sldNum" sz="quarter" idx="10"/>
          </p:nvPr>
        </p:nvSpPr>
        <p:spPr/>
        <p:txBody>
          <a:bodyPr/>
          <a:lstStyle/>
          <a:p>
            <a:fld id="{E1DCACE2-D022-451A-A94E-9D64D882086C}" type="slidenum">
              <a:rPr lang="en-IE" smtClean="0"/>
              <a:pPr/>
              <a:t>5</a:t>
            </a:fld>
            <a:endParaRPr lang="en-IE"/>
          </a:p>
        </p:txBody>
      </p:sp>
      <p:sp>
        <p:nvSpPr>
          <p:cNvPr id="6" name="TextBox 5"/>
          <p:cNvSpPr txBox="1"/>
          <p:nvPr/>
        </p:nvSpPr>
        <p:spPr>
          <a:xfrm>
            <a:off x="914400" y="1856595"/>
            <a:ext cx="8229600" cy="369332"/>
          </a:xfrm>
          <a:prstGeom prst="rect">
            <a:avLst/>
          </a:prstGeom>
          <a:noFill/>
        </p:spPr>
        <p:txBody>
          <a:bodyPr wrap="square" rtlCol="0">
            <a:spAutoFit/>
          </a:bodyPr>
          <a:lstStyle/>
          <a:p>
            <a:r>
              <a:rPr lang="en-US" dirty="0" smtClean="0"/>
              <a:t>Traditional such as Bodily Injury, Physical Damage, Product Liability, Terroris</a:t>
            </a:r>
            <a:r>
              <a:rPr lang="en-US" dirty="0"/>
              <a:t>m</a:t>
            </a:r>
            <a:endParaRPr lang="en-US" dirty="0" smtClean="0"/>
          </a:p>
        </p:txBody>
      </p:sp>
      <p:sp>
        <p:nvSpPr>
          <p:cNvPr id="7" name="TextBox 6"/>
          <p:cNvSpPr txBox="1"/>
          <p:nvPr/>
        </p:nvSpPr>
        <p:spPr>
          <a:xfrm>
            <a:off x="914400" y="3040953"/>
            <a:ext cx="5505450" cy="369332"/>
          </a:xfrm>
          <a:prstGeom prst="rect">
            <a:avLst/>
          </a:prstGeom>
          <a:noFill/>
        </p:spPr>
        <p:txBody>
          <a:bodyPr wrap="square" rtlCol="0">
            <a:spAutoFit/>
          </a:bodyPr>
          <a:lstStyle/>
          <a:p>
            <a:r>
              <a:rPr lang="en-US" dirty="0" smtClean="0"/>
              <a:t>Social Engineering</a:t>
            </a:r>
          </a:p>
        </p:txBody>
      </p:sp>
      <p:sp>
        <p:nvSpPr>
          <p:cNvPr id="10" name="TextBox 9"/>
          <p:cNvSpPr txBox="1"/>
          <p:nvPr/>
        </p:nvSpPr>
        <p:spPr>
          <a:xfrm>
            <a:off x="914400" y="2418827"/>
            <a:ext cx="5505450" cy="369332"/>
          </a:xfrm>
          <a:prstGeom prst="rect">
            <a:avLst/>
          </a:prstGeom>
          <a:noFill/>
        </p:spPr>
        <p:txBody>
          <a:bodyPr wrap="square" rtlCol="0">
            <a:spAutoFit/>
          </a:bodyPr>
          <a:lstStyle/>
          <a:p>
            <a:r>
              <a:rPr lang="en-US" dirty="0" smtClean="0"/>
              <a:t>Preventative Shutdown  and Betterment</a:t>
            </a:r>
          </a:p>
        </p:txBody>
      </p:sp>
      <p:sp>
        <p:nvSpPr>
          <p:cNvPr id="11" name="TextBox 10"/>
          <p:cNvSpPr txBox="1"/>
          <p:nvPr/>
        </p:nvSpPr>
        <p:spPr>
          <a:xfrm>
            <a:off x="947737" y="3693979"/>
            <a:ext cx="5505450" cy="369332"/>
          </a:xfrm>
          <a:prstGeom prst="rect">
            <a:avLst/>
          </a:prstGeom>
          <a:noFill/>
        </p:spPr>
        <p:txBody>
          <a:bodyPr wrap="square" rtlCol="0">
            <a:spAutoFit/>
          </a:bodyPr>
          <a:lstStyle/>
          <a:p>
            <a:r>
              <a:rPr lang="en-US" dirty="0" smtClean="0"/>
              <a:t>Reputational Harm Business Income</a:t>
            </a:r>
            <a:endParaRPr lang="en-US" dirty="0"/>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566737" y="1759030"/>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581024" y="2343152"/>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566737" y="2966312"/>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 t="87802" r="95674" b="4318"/>
          <a:stretch/>
        </p:blipFill>
        <p:spPr bwMode="auto">
          <a:xfrm>
            <a:off x="576262" y="3590076"/>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90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71234"/>
                </a:solidFill>
              </a:rPr>
              <a:t>Standalone Cyber Insurance Policy</a:t>
            </a:r>
            <a:endParaRPr lang="en-US" dirty="0">
              <a:solidFill>
                <a:srgbClr val="B71234"/>
              </a:solidFill>
            </a:endParaRPr>
          </a:p>
        </p:txBody>
      </p:sp>
      <p:sp>
        <p:nvSpPr>
          <p:cNvPr id="3" name="Content Placeholder 2"/>
          <p:cNvSpPr>
            <a:spLocks noGrp="1"/>
          </p:cNvSpPr>
          <p:nvPr>
            <p:ph idx="1"/>
          </p:nvPr>
        </p:nvSpPr>
        <p:spPr>
          <a:xfrm>
            <a:off x="336240" y="908720"/>
            <a:ext cx="8229600" cy="4953549"/>
          </a:xfrm>
        </p:spPr>
        <p:txBody>
          <a:bodyPr>
            <a:normAutofit/>
          </a:bodyPr>
          <a:lstStyle/>
          <a:p>
            <a:pPr marL="215900" lvl="1" indent="0">
              <a:buNone/>
            </a:pPr>
            <a:endParaRPr lang="en-US" sz="1600" dirty="0" smtClean="0"/>
          </a:p>
          <a:p>
            <a:pPr>
              <a:buFont typeface="Wingdings" pitchFamily="2" charset="2"/>
              <a:buChar char="q"/>
            </a:pPr>
            <a:r>
              <a:rPr lang="en-US" b="1" dirty="0" smtClean="0"/>
              <a:t>Data Pre-Event and Post Event Services – </a:t>
            </a:r>
            <a:r>
              <a:rPr lang="en-US" b="1" dirty="0" smtClean="0"/>
              <a:t>Vendors</a:t>
            </a:r>
          </a:p>
          <a:p>
            <a:pPr marL="0" indent="0"/>
            <a:r>
              <a:rPr lang="en-US" b="1" dirty="0" smtClean="0"/>
              <a:t> </a:t>
            </a:r>
            <a:endParaRPr lang="en-US" b="1" dirty="0" smtClean="0"/>
          </a:p>
          <a:p>
            <a:pPr lvl="1">
              <a:buFont typeface="Wingdings" panose="05000000000000000000" pitchFamily="2" charset="2"/>
              <a:buChar char="q"/>
            </a:pPr>
            <a:r>
              <a:rPr lang="en-US" sz="1800" b="1" dirty="0" smtClean="0"/>
              <a:t>Pre-Event / Risk Management </a:t>
            </a:r>
            <a:r>
              <a:rPr lang="en-US" sz="1800" b="1" dirty="0" smtClean="0"/>
              <a:t>Services</a:t>
            </a:r>
          </a:p>
          <a:p>
            <a:pPr lvl="2">
              <a:buFont typeface="Wingdings" panose="05000000000000000000" pitchFamily="2" charset="2"/>
              <a:buChar char="q"/>
            </a:pPr>
            <a:r>
              <a:rPr lang="en-US" sz="1800" dirty="0" smtClean="0"/>
              <a:t>Response readiness</a:t>
            </a:r>
          </a:p>
          <a:p>
            <a:pPr lvl="2">
              <a:buFont typeface="Wingdings" panose="05000000000000000000" pitchFamily="2" charset="2"/>
              <a:buChar char="q"/>
            </a:pPr>
            <a:r>
              <a:rPr lang="en-US" sz="1800" dirty="0" smtClean="0"/>
              <a:t>Online cyber security education </a:t>
            </a:r>
          </a:p>
          <a:p>
            <a:pPr lvl="2">
              <a:buFont typeface="Wingdings" panose="05000000000000000000" pitchFamily="2" charset="2"/>
              <a:buChar char="q"/>
            </a:pPr>
            <a:r>
              <a:rPr lang="en-US" sz="1800" dirty="0" smtClean="0"/>
              <a:t>Network vulnerability scanning</a:t>
            </a:r>
          </a:p>
          <a:p>
            <a:pPr marL="468313" lvl="2" indent="0">
              <a:buNone/>
            </a:pPr>
            <a:endParaRPr lang="en-US" sz="1800" dirty="0" smtClean="0"/>
          </a:p>
          <a:p>
            <a:pPr lvl="1">
              <a:buFont typeface="Wingdings" panose="05000000000000000000" pitchFamily="2" charset="2"/>
              <a:buChar char="q"/>
            </a:pPr>
            <a:r>
              <a:rPr lang="en-US" sz="1800" b="1" dirty="0" smtClean="0"/>
              <a:t>Post-Event Providers</a:t>
            </a:r>
          </a:p>
          <a:p>
            <a:pPr lvl="2">
              <a:buFont typeface="Wingdings" panose="05000000000000000000" pitchFamily="2" charset="2"/>
              <a:buChar char="q"/>
            </a:pPr>
            <a:r>
              <a:rPr lang="en-US" sz="1800" dirty="0" smtClean="0"/>
              <a:t>Forensics</a:t>
            </a:r>
          </a:p>
          <a:p>
            <a:pPr lvl="2">
              <a:buFont typeface="Wingdings" panose="05000000000000000000" pitchFamily="2" charset="2"/>
              <a:buChar char="q"/>
            </a:pPr>
            <a:r>
              <a:rPr lang="en-US" sz="1800" dirty="0" smtClean="0"/>
              <a:t>Law firms</a:t>
            </a:r>
          </a:p>
          <a:p>
            <a:pPr lvl="2">
              <a:buFont typeface="Wingdings" panose="05000000000000000000" pitchFamily="2" charset="2"/>
              <a:buChar char="q"/>
            </a:pPr>
            <a:r>
              <a:rPr lang="en-US" sz="1800" dirty="0" smtClean="0"/>
              <a:t>Credit monitoring</a:t>
            </a:r>
          </a:p>
          <a:p>
            <a:pPr lvl="2">
              <a:buFont typeface="Wingdings" panose="05000000000000000000" pitchFamily="2" charset="2"/>
              <a:buChar char="q"/>
            </a:pPr>
            <a:r>
              <a:rPr lang="en-US" sz="1800" dirty="0" smtClean="0"/>
              <a:t>Public relations</a:t>
            </a:r>
          </a:p>
        </p:txBody>
      </p:sp>
      <p:sp>
        <p:nvSpPr>
          <p:cNvPr id="4" name="Slide Number Placeholder 3"/>
          <p:cNvSpPr>
            <a:spLocks noGrp="1"/>
          </p:cNvSpPr>
          <p:nvPr>
            <p:ph type="sldNum" sz="quarter" idx="10"/>
          </p:nvPr>
        </p:nvSpPr>
        <p:spPr/>
        <p:txBody>
          <a:bodyPr/>
          <a:lstStyle/>
          <a:p>
            <a:fld id="{E1DCACE2-D022-451A-A94E-9D64D882086C}" type="slidenum">
              <a:rPr lang="en-IE" smtClean="0"/>
              <a:pPr/>
              <a:t>6</a:t>
            </a:fld>
            <a:endParaRPr lang="en-IE"/>
          </a:p>
        </p:txBody>
      </p:sp>
    </p:spTree>
    <p:extLst>
      <p:ext uri="{BB962C8B-B14F-4D97-AF65-F5344CB8AC3E}">
        <p14:creationId xmlns:p14="http://schemas.microsoft.com/office/powerpoint/2010/main" val="1578851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71234"/>
                </a:solidFill>
              </a:rPr>
              <a:t>Purchasing a Cyber Insurance Policy</a:t>
            </a:r>
            <a:endParaRPr lang="en-US" dirty="0">
              <a:solidFill>
                <a:srgbClr val="B71234"/>
              </a:solidFill>
            </a:endParaRPr>
          </a:p>
        </p:txBody>
      </p:sp>
      <p:sp>
        <p:nvSpPr>
          <p:cNvPr id="3" name="Content Placeholder 2"/>
          <p:cNvSpPr>
            <a:spLocks noGrp="1"/>
          </p:cNvSpPr>
          <p:nvPr>
            <p:ph idx="1"/>
          </p:nvPr>
        </p:nvSpPr>
        <p:spPr>
          <a:xfrm>
            <a:off x="336240" y="908721"/>
            <a:ext cx="8229600" cy="920080"/>
          </a:xfrm>
        </p:spPr>
        <p:txBody>
          <a:bodyPr>
            <a:normAutofit/>
          </a:bodyPr>
          <a:lstStyle/>
          <a:p>
            <a:pPr marL="215900" lvl="1" indent="0">
              <a:buNone/>
            </a:pPr>
            <a:endParaRPr lang="en-US" sz="1600" dirty="0" smtClean="0"/>
          </a:p>
          <a:p>
            <a:pPr>
              <a:buFont typeface="Wingdings" pitchFamily="2" charset="2"/>
              <a:buChar char="q"/>
            </a:pPr>
            <a:r>
              <a:rPr lang="en-US" b="1" dirty="0" smtClean="0"/>
              <a:t>Distribution Process</a:t>
            </a:r>
            <a:endParaRPr lang="en-US" b="1" dirty="0" smtClean="0"/>
          </a:p>
        </p:txBody>
      </p:sp>
      <p:sp>
        <p:nvSpPr>
          <p:cNvPr id="4" name="Slide Number Placeholder 3"/>
          <p:cNvSpPr>
            <a:spLocks noGrp="1"/>
          </p:cNvSpPr>
          <p:nvPr>
            <p:ph type="sldNum" sz="quarter" idx="10"/>
          </p:nvPr>
        </p:nvSpPr>
        <p:spPr/>
        <p:txBody>
          <a:bodyPr/>
          <a:lstStyle/>
          <a:p>
            <a:fld id="{E1DCACE2-D022-451A-A94E-9D64D882086C}" type="slidenum">
              <a:rPr lang="en-IE" smtClean="0"/>
              <a:pPr/>
              <a:t>7</a:t>
            </a:fld>
            <a:endParaRPr lang="en-IE"/>
          </a:p>
        </p:txBody>
      </p:sp>
      <p:sp>
        <p:nvSpPr>
          <p:cNvPr id="7" name="Rounded Rectangle 6"/>
          <p:cNvSpPr/>
          <p:nvPr/>
        </p:nvSpPr>
        <p:spPr>
          <a:xfrm>
            <a:off x="247650" y="2057400"/>
            <a:ext cx="2266950" cy="11430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Original Company  (Prospective Insured)</a:t>
            </a:r>
            <a:endParaRPr lang="en-US" b="1" dirty="0">
              <a:solidFill>
                <a:schemeClr val="bg1"/>
              </a:solidFill>
            </a:endParaRPr>
          </a:p>
        </p:txBody>
      </p:sp>
      <p:sp>
        <p:nvSpPr>
          <p:cNvPr id="8" name="Rounded Rectangle 7"/>
          <p:cNvSpPr/>
          <p:nvPr/>
        </p:nvSpPr>
        <p:spPr>
          <a:xfrm>
            <a:off x="2970135" y="2057400"/>
            <a:ext cx="2266950" cy="11430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Broker / Agent</a:t>
            </a:r>
            <a:endParaRPr lang="en-US" b="1" dirty="0">
              <a:solidFill>
                <a:schemeClr val="bg1"/>
              </a:solidFill>
            </a:endParaRPr>
          </a:p>
        </p:txBody>
      </p:sp>
      <p:sp>
        <p:nvSpPr>
          <p:cNvPr id="9" name="Rounded Rectangle 8"/>
          <p:cNvSpPr/>
          <p:nvPr/>
        </p:nvSpPr>
        <p:spPr>
          <a:xfrm>
            <a:off x="5692620" y="2069690"/>
            <a:ext cx="2266950" cy="11430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Insurance Carrier</a:t>
            </a:r>
            <a:endParaRPr lang="en-US" b="1" dirty="0">
              <a:solidFill>
                <a:schemeClr val="bg1"/>
              </a:solidFill>
            </a:endParaRPr>
          </a:p>
        </p:txBody>
      </p:sp>
      <p:sp>
        <p:nvSpPr>
          <p:cNvPr id="10" name="Content Placeholder 2"/>
          <p:cNvSpPr txBox="1">
            <a:spLocks/>
          </p:cNvSpPr>
          <p:nvPr/>
        </p:nvSpPr>
        <p:spPr bwMode="auto">
          <a:xfrm>
            <a:off x="304800" y="3124200"/>
            <a:ext cx="8229600" cy="9200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tx1"/>
                </a:solidFill>
                <a:latin typeface="Tahoma"/>
                <a:ea typeface="+mn-ea"/>
                <a:cs typeface="Tahoma"/>
              </a:defRPr>
            </a:lvl1pPr>
            <a:lvl2pPr marL="466725"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2pPr>
            <a:lvl3pPr marL="719138"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3pPr>
            <a:lvl4pPr marL="719138"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4pPr>
            <a:lvl5pPr marL="719138"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5900" lvl="1" indent="0">
              <a:buFont typeface="Lucida Grande"/>
              <a:buNone/>
            </a:pPr>
            <a:endParaRPr lang="en-US" sz="1600" dirty="0" smtClean="0"/>
          </a:p>
          <a:p>
            <a:pPr>
              <a:buFont typeface="Wingdings" pitchFamily="2" charset="2"/>
              <a:buChar char="q"/>
            </a:pPr>
            <a:r>
              <a:rPr lang="en-US" b="1" dirty="0" smtClean="0"/>
              <a:t>Policy Issuance Process </a:t>
            </a:r>
            <a:endParaRPr lang="en-US" b="1" dirty="0" smtClean="0"/>
          </a:p>
        </p:txBody>
      </p:sp>
      <p:sp>
        <p:nvSpPr>
          <p:cNvPr id="11" name="Rounded Rectangle 10"/>
          <p:cNvSpPr/>
          <p:nvPr/>
        </p:nvSpPr>
        <p:spPr>
          <a:xfrm>
            <a:off x="247650" y="4309144"/>
            <a:ext cx="2266950" cy="17868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Broker / Agent Works with Prospective Insured on Communicating Risk Posture</a:t>
            </a:r>
            <a:endParaRPr lang="en-US" b="1" dirty="0">
              <a:solidFill>
                <a:schemeClr val="tx1"/>
              </a:solidFill>
            </a:endParaRPr>
          </a:p>
        </p:txBody>
      </p:sp>
      <p:sp>
        <p:nvSpPr>
          <p:cNvPr id="12" name="Rounded Rectangle 11"/>
          <p:cNvSpPr/>
          <p:nvPr/>
        </p:nvSpPr>
        <p:spPr>
          <a:xfrm>
            <a:off x="2987341" y="4336183"/>
            <a:ext cx="2266950" cy="175981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Underwriter at Carrier Reviews Risk</a:t>
            </a:r>
            <a:endParaRPr lang="en-US" b="1" dirty="0">
              <a:solidFill>
                <a:schemeClr val="tx1"/>
              </a:solidFill>
            </a:endParaRPr>
          </a:p>
        </p:txBody>
      </p:sp>
      <p:sp>
        <p:nvSpPr>
          <p:cNvPr id="13" name="Rounded Rectangle 12"/>
          <p:cNvSpPr/>
          <p:nvPr/>
        </p:nvSpPr>
        <p:spPr>
          <a:xfrm>
            <a:off x="5692620" y="4304228"/>
            <a:ext cx="2266950" cy="17917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If Underwriter Approves Risk, Policy is Issued</a:t>
            </a:r>
            <a:endParaRPr lang="en-US" b="1" dirty="0">
              <a:solidFill>
                <a:schemeClr val="tx1"/>
              </a:solidFill>
            </a:endParaRPr>
          </a:p>
        </p:txBody>
      </p:sp>
      <p:sp>
        <p:nvSpPr>
          <p:cNvPr id="14" name="Right Arrow 13"/>
          <p:cNvSpPr/>
          <p:nvPr/>
        </p:nvSpPr>
        <p:spPr>
          <a:xfrm>
            <a:off x="2574387" y="2510291"/>
            <a:ext cx="381000" cy="3048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Right Arrow 14"/>
          <p:cNvSpPr/>
          <p:nvPr/>
        </p:nvSpPr>
        <p:spPr>
          <a:xfrm>
            <a:off x="5311620" y="2476500"/>
            <a:ext cx="381000" cy="3048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a:off x="2574387" y="5063691"/>
            <a:ext cx="381000" cy="3048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ight Arrow 16"/>
          <p:cNvSpPr/>
          <p:nvPr/>
        </p:nvSpPr>
        <p:spPr>
          <a:xfrm>
            <a:off x="5311620" y="5047714"/>
            <a:ext cx="381000" cy="3048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81634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Purchasing a Cyber Insurance Policy</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E1DCACE2-D022-451A-A94E-9D64D882086C}" type="slidenum">
              <a:rPr lang="en-IE" smtClean="0"/>
              <a:pPr/>
              <a:t>8</a:t>
            </a:fld>
            <a:endParaRPr lang="en-IE"/>
          </a:p>
        </p:txBody>
      </p:sp>
      <p:graphicFrame>
        <p:nvGraphicFramePr>
          <p:cNvPr id="6" name="Diagram 5"/>
          <p:cNvGraphicFramePr/>
          <p:nvPr>
            <p:extLst/>
          </p:nvPr>
        </p:nvGraphicFramePr>
        <p:xfrm>
          <a:off x="75890" y="1074272"/>
          <a:ext cx="8750300"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ft Brace 6"/>
          <p:cNvSpPr>
            <a:spLocks/>
          </p:cNvSpPr>
          <p:nvPr/>
        </p:nvSpPr>
        <p:spPr bwMode="auto">
          <a:xfrm>
            <a:off x="5494338" y="1173163"/>
            <a:ext cx="211137" cy="1204912"/>
          </a:xfrm>
          <a:prstGeom prst="leftBrace">
            <a:avLst>
              <a:gd name="adj1" fmla="val 8322"/>
              <a:gd name="adj2" fmla="val 50000"/>
            </a:avLst>
          </a:prstGeom>
          <a:noFill/>
          <a:ln w="25400">
            <a:solidFill>
              <a:srgbClr val="C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Left Brace 7"/>
          <p:cNvSpPr>
            <a:spLocks/>
          </p:cNvSpPr>
          <p:nvPr/>
        </p:nvSpPr>
        <p:spPr bwMode="auto">
          <a:xfrm rot="10800000">
            <a:off x="3298825" y="4529931"/>
            <a:ext cx="211138" cy="1203325"/>
          </a:xfrm>
          <a:prstGeom prst="leftBrace">
            <a:avLst>
              <a:gd name="adj1" fmla="val 8311"/>
              <a:gd name="adj2" fmla="val 50000"/>
            </a:avLst>
          </a:prstGeom>
          <a:noFill/>
          <a:ln w="25400">
            <a:solidFill>
              <a:srgbClr val="C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Left Brace 8"/>
          <p:cNvSpPr>
            <a:spLocks/>
          </p:cNvSpPr>
          <p:nvPr/>
        </p:nvSpPr>
        <p:spPr bwMode="auto">
          <a:xfrm rot="5400000">
            <a:off x="6529065" y="3724994"/>
            <a:ext cx="211137" cy="1203325"/>
          </a:xfrm>
          <a:prstGeom prst="leftBrace">
            <a:avLst>
              <a:gd name="adj1" fmla="val 8311"/>
              <a:gd name="adj2" fmla="val 50000"/>
            </a:avLst>
          </a:prstGeom>
          <a:noFill/>
          <a:ln w="25400">
            <a:solidFill>
              <a:srgbClr val="C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Left Brace 9"/>
          <p:cNvSpPr>
            <a:spLocks/>
          </p:cNvSpPr>
          <p:nvPr/>
        </p:nvSpPr>
        <p:spPr bwMode="auto">
          <a:xfrm rot="-5400000">
            <a:off x="2187774" y="2068810"/>
            <a:ext cx="211137" cy="1203325"/>
          </a:xfrm>
          <a:prstGeom prst="leftBrace">
            <a:avLst>
              <a:gd name="adj1" fmla="val 8311"/>
              <a:gd name="adj2" fmla="val 50000"/>
            </a:avLst>
          </a:prstGeom>
          <a:noFill/>
          <a:ln w="25400">
            <a:solidFill>
              <a:srgbClr val="C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6"/>
          <p:cNvSpPr txBox="1">
            <a:spLocks noChangeArrowheads="1"/>
          </p:cNvSpPr>
          <p:nvPr/>
        </p:nvSpPr>
        <p:spPr bwMode="auto">
          <a:xfrm>
            <a:off x="825500" y="1112838"/>
            <a:ext cx="268763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 and sensitivity of data</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Privacy policy</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Chief Privacy Officer</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Compliance with regulations</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User access controls</a:t>
            </a:r>
          </a:p>
        </p:txBody>
      </p:sp>
      <p:sp>
        <p:nvSpPr>
          <p:cNvPr id="12" name="TextBox 12"/>
          <p:cNvSpPr txBox="1">
            <a:spLocks noChangeArrowheads="1"/>
          </p:cNvSpPr>
          <p:nvPr/>
        </p:nvSpPr>
        <p:spPr bwMode="auto">
          <a:xfrm>
            <a:off x="5605463" y="1281113"/>
            <a:ext cx="2946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Vendor management</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Business continuity plan</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Employee training</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Disaster recovery plan</a:t>
            </a:r>
          </a:p>
        </p:txBody>
      </p:sp>
      <p:sp>
        <p:nvSpPr>
          <p:cNvPr id="13" name="TextBox 8"/>
          <p:cNvSpPr txBox="1">
            <a:spLocks noChangeArrowheads="1"/>
          </p:cNvSpPr>
          <p:nvPr/>
        </p:nvSpPr>
        <p:spPr bwMode="auto">
          <a:xfrm>
            <a:off x="1194112" y="4503023"/>
            <a:ext cx="21748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Coverages requested</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Nature of Industry</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Pricing </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Retention</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Loss history</a:t>
            </a:r>
          </a:p>
        </p:txBody>
      </p:sp>
      <p:sp>
        <p:nvSpPr>
          <p:cNvPr id="14" name="TextBox 14"/>
          <p:cNvSpPr txBox="1">
            <a:spLocks noChangeArrowheads="1"/>
          </p:cNvSpPr>
          <p:nvPr/>
        </p:nvSpPr>
        <p:spPr bwMode="auto">
          <a:xfrm>
            <a:off x="5605463" y="4451117"/>
            <a:ext cx="2946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Network security policy</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Encryption </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Firewalls, logging, etc.  </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Physical security </a:t>
            </a:r>
          </a:p>
          <a:p>
            <a:pPr eaLnBrk="1" hangingPunct="1">
              <a:buFont typeface="Wingdings" panose="05000000000000000000" pitchFamily="2" charset="2"/>
              <a:buChar char="ü"/>
            </a:pPr>
            <a:r>
              <a:rPr lang="en-US" altLang="en-US" sz="1400" dirty="0">
                <a:latin typeface="Tahoma" panose="020B0604030504040204" pitchFamily="34" charset="0"/>
                <a:ea typeface="Tahoma" panose="020B0604030504040204" pitchFamily="34" charset="0"/>
                <a:cs typeface="Tahoma" panose="020B0604030504040204" pitchFamily="34" charset="0"/>
              </a:rPr>
              <a:t>Chief Security Officer?/ IT Staff</a:t>
            </a:r>
          </a:p>
        </p:txBody>
      </p:sp>
      <p:sp>
        <p:nvSpPr>
          <p:cNvPr id="15" name="Content Placeholder 2"/>
          <p:cNvSpPr txBox="1">
            <a:spLocks/>
          </p:cNvSpPr>
          <p:nvPr/>
        </p:nvSpPr>
        <p:spPr bwMode="auto">
          <a:xfrm>
            <a:off x="869647" y="5773098"/>
            <a:ext cx="8229600" cy="9200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000" b="0" i="0" kern="1200">
                <a:solidFill>
                  <a:schemeClr val="tx1"/>
                </a:solidFill>
                <a:latin typeface="Tahoma"/>
                <a:ea typeface="+mn-ea"/>
                <a:cs typeface="Tahoma"/>
              </a:defRPr>
            </a:lvl1pPr>
            <a:lvl2pPr marL="466725"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2pPr>
            <a:lvl3pPr marL="719138"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3pPr>
            <a:lvl4pPr marL="719138"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4pPr>
            <a:lvl5pPr marL="719138" indent="-250825" algn="l" defTabSz="457200" rtl="0" eaLnBrk="1" fontAlgn="base" hangingPunct="1">
              <a:spcBef>
                <a:spcPts val="300"/>
              </a:spcBef>
              <a:spcAft>
                <a:spcPct val="0"/>
              </a:spcAft>
              <a:buFont typeface="Lucida Grande"/>
              <a:buChar char="–"/>
              <a:defRPr sz="2000" b="0" i="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5900" lvl="1" indent="0">
              <a:buFont typeface="Lucida Grande"/>
              <a:buNone/>
            </a:pPr>
            <a:endParaRPr lang="en-US" sz="1600" dirty="0" smtClean="0"/>
          </a:p>
          <a:p>
            <a:pPr>
              <a:buFont typeface="Wingdings" pitchFamily="2" charset="2"/>
              <a:buChar char="q"/>
            </a:pPr>
            <a:r>
              <a:rPr lang="en-US" b="1" dirty="0" smtClean="0"/>
              <a:t>Underwriting Process</a:t>
            </a:r>
            <a:endParaRPr lang="en-US" b="1" dirty="0" smtClean="0"/>
          </a:p>
        </p:txBody>
      </p:sp>
    </p:spTree>
    <p:extLst>
      <p:ext uri="{BB962C8B-B14F-4D97-AF65-F5344CB8AC3E}">
        <p14:creationId xmlns:p14="http://schemas.microsoft.com/office/powerpoint/2010/main" val="1469321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71234"/>
                </a:solidFill>
              </a:rPr>
              <a:t>Purchasing a Cyber Insurance Policy</a:t>
            </a:r>
            <a:endParaRPr lang="en-US" dirty="0">
              <a:solidFill>
                <a:srgbClr val="B71234"/>
              </a:solidFill>
            </a:endParaRPr>
          </a:p>
        </p:txBody>
      </p:sp>
      <p:sp>
        <p:nvSpPr>
          <p:cNvPr id="3" name="Content Placeholder 2"/>
          <p:cNvSpPr>
            <a:spLocks noGrp="1"/>
          </p:cNvSpPr>
          <p:nvPr>
            <p:ph idx="1"/>
          </p:nvPr>
        </p:nvSpPr>
        <p:spPr>
          <a:xfrm>
            <a:off x="336240" y="908720"/>
            <a:ext cx="8229600" cy="4953549"/>
          </a:xfrm>
        </p:spPr>
        <p:txBody>
          <a:bodyPr>
            <a:normAutofit/>
          </a:bodyPr>
          <a:lstStyle/>
          <a:p>
            <a:pPr marL="215900" lvl="1" indent="0">
              <a:buNone/>
            </a:pPr>
            <a:endParaRPr lang="en-US" sz="1600" dirty="0" smtClean="0"/>
          </a:p>
          <a:p>
            <a:pPr>
              <a:buFont typeface="Wingdings" pitchFamily="2" charset="2"/>
              <a:buChar char="q"/>
            </a:pPr>
            <a:r>
              <a:rPr lang="en-US" b="1" dirty="0" smtClean="0"/>
              <a:t>How much limit should you buy?</a:t>
            </a:r>
            <a:endParaRPr lang="en-US" sz="1600" dirty="0" smtClean="0"/>
          </a:p>
        </p:txBody>
      </p:sp>
      <p:sp>
        <p:nvSpPr>
          <p:cNvPr id="4" name="Slide Number Placeholder 3"/>
          <p:cNvSpPr>
            <a:spLocks noGrp="1"/>
          </p:cNvSpPr>
          <p:nvPr>
            <p:ph type="sldNum" sz="quarter" idx="10"/>
          </p:nvPr>
        </p:nvSpPr>
        <p:spPr/>
        <p:txBody>
          <a:bodyPr/>
          <a:lstStyle/>
          <a:p>
            <a:fld id="{E1DCACE2-D022-451A-A94E-9D64D882086C}" type="slidenum">
              <a:rPr lang="en-IE" smtClean="0"/>
              <a:pPr/>
              <a:t>9</a:t>
            </a:fld>
            <a:endParaRPr lang="en-IE"/>
          </a:p>
        </p:txBody>
      </p:sp>
      <p:pic>
        <p:nvPicPr>
          <p:cNvPr id="5" name="Picture 4"/>
          <p:cNvPicPr>
            <a:picLocks noChangeAspect="1"/>
          </p:cNvPicPr>
          <p:nvPr/>
        </p:nvPicPr>
        <p:blipFill rotWithShape="1">
          <a:blip r:embed="rId3"/>
          <a:srcRect l="2356" r="3426" b="3171"/>
          <a:stretch/>
        </p:blipFill>
        <p:spPr>
          <a:xfrm>
            <a:off x="232902" y="1818789"/>
            <a:ext cx="8785800" cy="3515211"/>
          </a:xfrm>
          <a:prstGeom prst="rect">
            <a:avLst/>
          </a:prstGeom>
        </p:spPr>
      </p:pic>
      <p:sp>
        <p:nvSpPr>
          <p:cNvPr id="6" name="TextBox 5"/>
          <p:cNvSpPr txBox="1"/>
          <p:nvPr/>
        </p:nvSpPr>
        <p:spPr>
          <a:xfrm>
            <a:off x="5562600" y="5438001"/>
            <a:ext cx="3365914" cy="230832"/>
          </a:xfrm>
          <a:prstGeom prst="rect">
            <a:avLst/>
          </a:prstGeom>
          <a:noFill/>
        </p:spPr>
        <p:txBody>
          <a:bodyPr wrap="square" rtlCol="0">
            <a:spAutoFit/>
          </a:bodyPr>
          <a:lstStyle>
            <a:defPPr>
              <a:defRPr lang="en-US"/>
            </a:defPPr>
            <a:lvl1pPr>
              <a:defRPr sz="900">
                <a:latin typeface="Tahoma" panose="020B0604030504040204" pitchFamily="34" charset="0"/>
                <a:ea typeface="Tahoma" panose="020B0604030504040204" pitchFamily="34" charset="0"/>
                <a:cs typeface="Tahoma" panose="020B0604030504040204" pitchFamily="34" charset="0"/>
              </a:defRPr>
            </a:lvl1pPr>
          </a:lstStyle>
          <a:p>
            <a:r>
              <a:rPr lang="en-US" dirty="0"/>
              <a:t>Source: Marsh 2018 Insurance Trends Report </a:t>
            </a:r>
          </a:p>
        </p:txBody>
      </p:sp>
    </p:spTree>
    <p:extLst>
      <p:ext uri="{BB962C8B-B14F-4D97-AF65-F5344CB8AC3E}">
        <p14:creationId xmlns:p14="http://schemas.microsoft.com/office/powerpoint/2010/main" val="25717360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sMIaUVcT1K_NKD3PTma.g"/>
</p:tagLst>
</file>

<file path=ppt/theme/theme1.xml><?xml version="1.0" encoding="utf-8"?>
<a:theme xmlns:a="http://schemas.openxmlformats.org/drawingml/2006/main" name="Beginning">
  <a:themeElements>
    <a:clrScheme name="Begin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ginn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gin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gin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gin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gin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gin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gin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gin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gin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gin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gin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gin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gin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ddle">
  <a:themeElements>
    <a:clrScheme name="Middle 1">
      <a:dk1>
        <a:srgbClr val="616365"/>
      </a:dk1>
      <a:lt1>
        <a:srgbClr val="FFFFFF"/>
      </a:lt1>
      <a:dk2>
        <a:srgbClr val="A0A1A3"/>
      </a:dk2>
      <a:lt2>
        <a:srgbClr val="818284"/>
      </a:lt2>
      <a:accent1>
        <a:srgbClr val="DFE0E0"/>
      </a:accent1>
      <a:accent2>
        <a:srgbClr val="B71234"/>
      </a:accent2>
      <a:accent3>
        <a:srgbClr val="FFFFFF"/>
      </a:accent3>
      <a:accent4>
        <a:srgbClr val="525355"/>
      </a:accent4>
      <a:accent5>
        <a:srgbClr val="ECEDED"/>
      </a:accent5>
      <a:accent6>
        <a:srgbClr val="A60F2E"/>
      </a:accent6>
      <a:hlink>
        <a:srgbClr val="616365"/>
      </a:hlink>
      <a:folHlink>
        <a:srgbClr val="616365"/>
      </a:folHlink>
    </a:clrScheme>
    <a:fontScheme name="Middle">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ddle 1">
        <a:dk1>
          <a:srgbClr val="616365"/>
        </a:dk1>
        <a:lt1>
          <a:srgbClr val="FFFFFF"/>
        </a:lt1>
        <a:dk2>
          <a:srgbClr val="A0A1A3"/>
        </a:dk2>
        <a:lt2>
          <a:srgbClr val="818284"/>
        </a:lt2>
        <a:accent1>
          <a:srgbClr val="DFE0E0"/>
        </a:accent1>
        <a:accent2>
          <a:srgbClr val="B71234"/>
        </a:accent2>
        <a:accent3>
          <a:srgbClr val="FFFFFF"/>
        </a:accent3>
        <a:accent4>
          <a:srgbClr val="525355"/>
        </a:accent4>
        <a:accent5>
          <a:srgbClr val="ECEDED"/>
        </a:accent5>
        <a:accent6>
          <a:srgbClr val="A60F2E"/>
        </a:accent6>
        <a:hlink>
          <a:srgbClr val="616365"/>
        </a:hlink>
        <a:folHlink>
          <a:srgbClr val="61636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d">
  <a:themeElements>
    <a:clrScheme name="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Custom 1">
      <a:dk1>
        <a:srgbClr val="3A3B44"/>
      </a:dk1>
      <a:lt1>
        <a:sysClr val="window" lastClr="FFFFFF"/>
      </a:lt1>
      <a:dk2>
        <a:srgbClr val="A0A1A3"/>
      </a:dk2>
      <a:lt2>
        <a:srgbClr val="818284"/>
      </a:lt2>
      <a:accent1>
        <a:srgbClr val="DFE0E0"/>
      </a:accent1>
      <a:accent2>
        <a:srgbClr val="B71234"/>
      </a:accent2>
      <a:accent3>
        <a:srgbClr val="616365"/>
      </a:accent3>
      <a:accent4>
        <a:srgbClr val="009AA6"/>
      </a:accent4>
      <a:accent5>
        <a:srgbClr val="7AB800"/>
      </a:accent5>
      <a:accent6>
        <a:srgbClr val="6E2585"/>
      </a:accent6>
      <a:hlink>
        <a:srgbClr val="3A3B44"/>
      </a:hlink>
      <a:folHlink>
        <a:srgbClr val="3A3B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arkel Document" ma:contentTypeID="0x0101002F69C857934E491AA916DFC9D1FBD729004DFF609EB10A2642BCADFA52F85D4342" ma:contentTypeVersion="19" ma:contentTypeDescription="Base content type for all Markel documents." ma:contentTypeScope="" ma:versionID="e3ee8e96e9e44c3fb9d94a15b812af22">
  <xsd:schema xmlns:xsd="http://www.w3.org/2001/XMLSchema" xmlns:xs="http://www.w3.org/2001/XMLSchema" xmlns:p="http://schemas.microsoft.com/office/2006/metadata/properties" xmlns:ns3="ec06f9e8-27ab-43e6-b3e8-152a6052a522" xmlns:ns4="2b31bd0c-9a7f-4b2a-9eac-6cdf77b7cdd2" targetNamespace="http://schemas.microsoft.com/office/2006/metadata/properties" ma:root="true" ma:fieldsID="0ddcb54d7f4e70a502f5cb55c9a78c35" ns3:_="" ns4:_="">
    <xsd:import namespace="ec06f9e8-27ab-43e6-b3e8-152a6052a522"/>
    <xsd:import namespace="2b31bd0c-9a7f-4b2a-9eac-6cdf77b7cdd2"/>
    <xsd:element name="properties">
      <xsd:complexType>
        <xsd:sequence>
          <xsd:element name="documentManagement">
            <xsd:complexType>
              <xsd:all>
                <xsd:element ref="ns3:MarkelDepartmentTaxHTField0" minOccurs="0"/>
                <xsd:element ref="ns3:MarkelLocationTaxHTField0" minOccurs="0"/>
                <xsd:element ref="ns4:TaxCatchAll" minOccurs="0"/>
                <xsd:element ref="ns4:TaxCatchAllLabel" minOccurs="0"/>
                <xsd:element ref="ns3:DisplayTitle"/>
                <xsd:element ref="ns3:Owner"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6f9e8-27ab-43e6-b3e8-152a6052a522" elementFormDefault="qualified">
    <xsd:import namespace="http://schemas.microsoft.com/office/2006/documentManagement/types"/>
    <xsd:import namespace="http://schemas.microsoft.com/office/infopath/2007/PartnerControls"/>
    <xsd:element name="MarkelDepartmentTaxHTField0" ma:index="4" ma:taxonomy="true" ma:internalName="MarkelDepartmentTaxHTField0" ma:taxonomyFieldName="MarkelDepartment" ma:displayName="Markel Department" ma:default="" ma:fieldId="{1957b16a-1814-4742-9283-6e1361d88007}" ma:sspId="d6233fd2-fa7f-4178-bfa9-0895385a0058" ma:termSetId="90fdfed4-bf1e-4d29-890b-71c7fce1fa4d" ma:anchorId="00000000-0000-0000-0000-000000000000" ma:open="false" ma:isKeyword="false">
      <xsd:complexType>
        <xsd:sequence>
          <xsd:element ref="pc:Terms" minOccurs="0" maxOccurs="1"/>
        </xsd:sequence>
      </xsd:complexType>
    </xsd:element>
    <xsd:element name="MarkelLocationTaxHTField0" ma:index="6" nillable="true" ma:taxonomy="true" ma:internalName="MarkelLocationTaxHTField0" ma:taxonomyFieldName="MarkelLocation" ma:displayName="Markel Location" ma:default="" ma:fieldId="{2a4684e1-0c4d-4d2d-a000-4dbea61d4f4a}" ma:sspId="d6233fd2-fa7f-4178-bfa9-0895385a0058" ma:termSetId="00d47e97-d4ff-4db5-8bae-3ece2b1e7fcf" ma:anchorId="00000000-0000-0000-0000-000000000000" ma:open="false" ma:isKeyword="false">
      <xsd:complexType>
        <xsd:sequence>
          <xsd:element ref="pc:Terms" minOccurs="0" maxOccurs="1"/>
        </xsd:sequence>
      </xsd:complexType>
    </xsd:element>
    <xsd:element name="DisplayTitle" ma:index="10" ma:displayName="Display Title" ma:description="Long-form title for an item." ma:internalName="DisplayTitle" ma:readOnly="true">
      <xsd:simpleType>
        <xsd:restriction base="dms:Text"/>
      </xsd:simpleType>
    </xsd:element>
    <xsd:element name="Owner" ma:index="11" nillable="true" ma:displayName="Owner"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31bd0c-9a7f-4b2a-9eac-6cdf77b7cdd2" elementFormDefault="qualified">
    <xsd:import namespace="http://schemas.microsoft.com/office/2006/documentManagement/types"/>
    <xsd:import namespace="http://schemas.microsoft.com/office/infopath/2007/PartnerControls"/>
    <xsd:element name="TaxCatchAll" ma:index="7" nillable="true" ma:displayName="TaxCatchAll" ma:description="" ma:hidden="true" ma:list="{ba56146a-910a-4f34-afbc-a96732780072}" ma:internalName="TaxCatchAll" ma:showField="CatchAllData" ma:web="2b31bd0c-9a7f-4b2a-9eac-6cdf77b7cdd2">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CatchAllLabel" ma:description="" ma:hidden="true" ma:list="{ba56146a-910a-4f34-afbc-a96732780072}" ma:internalName="TaxCatchAllLabel" ma:readOnly="true" ma:showField="CatchAllDataLabel" ma:web="2b31bd0c-9a7f-4b2a-9eac-6cdf77b7cdd2">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1" ma:displayName="Title"/>
        <xsd:element ref="dc:subject" minOccurs="0" maxOccurs="1"/>
        <xsd:element ref="dc:description" minOccurs="0" maxOccurs="1"/>
        <xsd:element name="keywords" maxOccurs="1" ma:index="2" ma:displayName="Keyword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2b31bd0c-9a7f-4b2a-9eac-6cdf77b7cdd2">
      <Value>12</Value>
    </TaxCatchAll>
    <MarkelLocationTaxHTField0 xmlns="ec06f9e8-27ab-43e6-b3e8-152a6052a522">
      <Terms xmlns="http://schemas.microsoft.com/office/infopath/2007/PartnerControls"/>
    </MarkelLocationTaxHTField0>
    <MarkelDepartmentTaxHTField0 xmlns="ec06f9e8-27ab-43e6-b3e8-152a6052a522">
      <Terms xmlns="http://schemas.microsoft.com/office/infopath/2007/PartnerControls">
        <TermInfo xmlns="http://schemas.microsoft.com/office/infopath/2007/PartnerControls">
          <TermName xmlns="http://schemas.microsoft.com/office/infopath/2007/PartnerControls">Marketing and Business Development</TermName>
          <TermId xmlns="http://schemas.microsoft.com/office/infopath/2007/PartnerControls">85eb8ff2-7a65-4b18-bd29-985a3d66122e</TermId>
        </TermInfo>
      </Terms>
    </MarkelDepartmentTaxHTField0>
    <Owner xmlns="ec06f9e8-27ab-43e6-b3e8-152a6052a522">
      <UserInfo>
        <DisplayName>Howell, Kelly</DisplayName>
        <AccountId>465</AccountId>
        <AccountType/>
      </UserInfo>
    </Owner>
  </documentManagement>
</p:properties>
</file>

<file path=customXml/itemProps1.xml><?xml version="1.0" encoding="utf-8"?>
<ds:datastoreItem xmlns:ds="http://schemas.openxmlformats.org/officeDocument/2006/customXml" ds:itemID="{4BCBFC9E-BC76-4E99-BCD4-CA12A8A02A6F}">
  <ds:schemaRefs>
    <ds:schemaRef ds:uri="http://schemas.microsoft.com/office/2006/metadata/longProperties"/>
  </ds:schemaRefs>
</ds:datastoreItem>
</file>

<file path=customXml/itemProps2.xml><?xml version="1.0" encoding="utf-8"?>
<ds:datastoreItem xmlns:ds="http://schemas.openxmlformats.org/officeDocument/2006/customXml" ds:itemID="{3B79CC36-8A8D-466E-B61C-DDBB3D544E79}">
  <ds:schemaRefs>
    <ds:schemaRef ds:uri="http://schemas.microsoft.com/sharepoint/v3/contenttype/forms"/>
  </ds:schemaRefs>
</ds:datastoreItem>
</file>

<file path=customXml/itemProps3.xml><?xml version="1.0" encoding="utf-8"?>
<ds:datastoreItem xmlns:ds="http://schemas.openxmlformats.org/officeDocument/2006/customXml" ds:itemID="{88D23865-E64B-4AB5-B619-903BDEB0A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06f9e8-27ab-43e6-b3e8-152a6052a522"/>
    <ds:schemaRef ds:uri="2b31bd0c-9a7f-4b2a-9eac-6cdf77b7cd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97ED271-0736-4422-8847-E4E577609339}">
  <ds:schemaRefs>
    <ds:schemaRef ds:uri="http://schemas.microsoft.com/office/2006/metadata/properties"/>
    <ds:schemaRef ds:uri="http://schemas.microsoft.com/office/infopath/2007/PartnerControls"/>
    <ds:schemaRef ds:uri="2b31bd0c-9a7f-4b2a-9eac-6cdf77b7cdd2"/>
    <ds:schemaRef ds:uri="ec06f9e8-27ab-43e6-b3e8-152a6052a522"/>
  </ds:schemaRefs>
</ds:datastoreItem>
</file>

<file path=docProps/app.xml><?xml version="1.0" encoding="utf-8"?>
<Properties xmlns="http://schemas.openxmlformats.org/officeDocument/2006/extended-properties" xmlns:vt="http://schemas.openxmlformats.org/officeDocument/2006/docPropsVTypes">
  <TotalTime>850</TotalTime>
  <Words>759</Words>
  <Application>Microsoft Office PowerPoint</Application>
  <PresentationFormat>On-screen Show (4:3)</PresentationFormat>
  <Paragraphs>235</Paragraphs>
  <Slides>19</Slides>
  <Notes>19</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1" baseType="lpstr">
      <vt:lpstr>ＭＳ Ｐゴシック</vt:lpstr>
      <vt:lpstr>Arial</vt:lpstr>
      <vt:lpstr>Calibri</vt:lpstr>
      <vt:lpstr>Lucida Grande</vt:lpstr>
      <vt:lpstr>Tahoma</vt:lpstr>
      <vt:lpstr>Times New Roman</vt:lpstr>
      <vt:lpstr>Wingdings</vt:lpstr>
      <vt:lpstr>Beginning</vt:lpstr>
      <vt:lpstr>Middle</vt:lpstr>
      <vt:lpstr>End</vt:lpstr>
      <vt:lpstr>Theme1</vt:lpstr>
      <vt:lpstr>think-cell Slide</vt:lpstr>
      <vt:lpstr>What is Cyber Insurance? Are You Covered? </vt:lpstr>
      <vt:lpstr>PowerPoint Presentation</vt:lpstr>
      <vt:lpstr>Agenda</vt:lpstr>
      <vt:lpstr>Standalone Cyber Insurance Policy</vt:lpstr>
      <vt:lpstr>Standalone Cyber Insurance Policy</vt:lpstr>
      <vt:lpstr>Standalone Cyber Insurance Policy</vt:lpstr>
      <vt:lpstr>Purchasing a Cyber Insurance Policy</vt:lpstr>
      <vt:lpstr>Purchasing a Cyber Insurance Policy</vt:lpstr>
      <vt:lpstr>Purchasing a Cyber Insurance Policy</vt:lpstr>
      <vt:lpstr>Cyber Marketplace</vt:lpstr>
      <vt:lpstr>Cyber Marketplace</vt:lpstr>
      <vt:lpstr>Claims Trends</vt:lpstr>
      <vt:lpstr>Claims Trends</vt:lpstr>
      <vt:lpstr>Cyber Across Traditional Insurance</vt:lpstr>
      <vt:lpstr>Cyber Across Traditional Insurance</vt:lpstr>
      <vt:lpstr>Cyber Across Traditional Insurance</vt:lpstr>
      <vt:lpstr>Emerging Issues</vt:lpstr>
      <vt:lpstr>Cyber @ Markel</vt:lpstr>
      <vt:lpstr>Q&amp;A?</vt:lpstr>
    </vt:vector>
  </TitlesOfParts>
  <Company>Markel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Markel PowerPoint Template</dc:title>
  <dc:creator>mesmith</dc:creator>
  <cp:keywords>PowerPoint, template</cp:keywords>
  <cp:lastModifiedBy>Owens, Kara</cp:lastModifiedBy>
  <cp:revision>76</cp:revision>
  <cp:lastPrinted>2019-03-26T12:35:15Z</cp:lastPrinted>
  <dcterms:created xsi:type="dcterms:W3CDTF">2013-05-06T19:13:59Z</dcterms:created>
  <dcterms:modified xsi:type="dcterms:W3CDTF">2019-05-21T21:17:16Z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Markel_x0020_Owner">
    <vt:lpwstr>Williams, Jason</vt:lpwstr>
  </property>
  <property fmtid="{D5CDD505-2E9C-101B-9397-08002B2CF9AE}" pid="3" name="ContentTypeId">
    <vt:lpwstr>0x0101002F69C857934E491AA916DFC9D1FBD729004DFF609EB10A2642BCADFA52F85D4342</vt:lpwstr>
  </property>
  <property fmtid="{D5CDD505-2E9C-101B-9397-08002B2CF9AE}" pid="4" name="ContentType">
    <vt:lpwstr>Markel Document</vt:lpwstr>
  </property>
  <property fmtid="{D5CDD505-2E9C-101B-9397-08002B2CF9AE}" pid="5" name="MarkelDepartment">
    <vt:lpwstr>12;#Marketing and Business Development|85eb8ff2-7a65-4b18-bd29-985a3d66122e</vt:lpwstr>
  </property>
  <property fmtid="{D5CDD505-2E9C-101B-9397-08002B2CF9AE}" pid="6" name="ReportOwner">
    <vt:lpwstr>465;#Howell, Kelly</vt:lpwstr>
  </property>
  <property fmtid="{D5CDD505-2E9C-101B-9397-08002B2CF9AE}" pid="7" name="MarkelLocation">
    <vt:lpwstr/>
  </property>
</Properties>
</file>