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58" r:id="rId4"/>
    <p:sldId id="259" r:id="rId5"/>
    <p:sldId id="271" r:id="rId6"/>
    <p:sldId id="262" r:id="rId7"/>
    <p:sldId id="272" r:id="rId8"/>
    <p:sldId id="260" r:id="rId9"/>
    <p:sldId id="263" r:id="rId10"/>
    <p:sldId id="261" r:id="rId11"/>
    <p:sldId id="273" r:id="rId12"/>
    <p:sldId id="274" r:id="rId13"/>
    <p:sldId id="275" r:id="rId14"/>
    <p:sldId id="276" r:id="rId15"/>
    <p:sldId id="264" r:id="rId16"/>
    <p:sldId id="270" r:id="rId17"/>
    <p:sldId id="265" r:id="rId18"/>
    <p:sldId id="277" r:id="rId19"/>
    <p:sldId id="266" r:id="rId20"/>
    <p:sldId id="278" r:id="rId21"/>
    <p:sldId id="279" r:id="rId22"/>
    <p:sldId id="267" r:id="rId23"/>
    <p:sldId id="268" r:id="rId24"/>
    <p:sldId id="26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BFA92-B5C0-41F1-900B-95C9D379C6E8}" v="7" dt="2019-05-20T17:13:30.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255" autoAdjust="0"/>
  </p:normalViewPr>
  <p:slideViewPr>
    <p:cSldViewPr snapToGrid="0">
      <p:cViewPr varScale="1">
        <p:scale>
          <a:sx n="56" d="100"/>
          <a:sy n="56" d="100"/>
        </p:scale>
        <p:origin x="17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Sheet1!$A$2:$A$22</c:f>
              <c:strCache>
                <c:ptCount val="20"/>
                <c:pt idx="0">
                  <c:v>AC</c:v>
                </c:pt>
                <c:pt idx="1">
                  <c:v>AT</c:v>
                </c:pt>
                <c:pt idx="2">
                  <c:v>AU</c:v>
                </c:pt>
                <c:pt idx="3">
                  <c:v>CA</c:v>
                </c:pt>
                <c:pt idx="4">
                  <c:v>CM</c:v>
                </c:pt>
                <c:pt idx="5">
                  <c:v>CP</c:v>
                </c:pt>
                <c:pt idx="6">
                  <c:v>IA</c:v>
                </c:pt>
                <c:pt idx="7">
                  <c:v>IP</c:v>
                </c:pt>
                <c:pt idx="8">
                  <c:v>IR</c:v>
                </c:pt>
                <c:pt idx="9">
                  <c:v>MA</c:v>
                </c:pt>
                <c:pt idx="10">
                  <c:v>MP</c:v>
                </c:pt>
                <c:pt idx="11">
                  <c:v>PA</c:v>
                </c:pt>
                <c:pt idx="12">
                  <c:v>PE</c:v>
                </c:pt>
                <c:pt idx="13">
                  <c:v>PL</c:v>
                </c:pt>
                <c:pt idx="14">
                  <c:v>PM</c:v>
                </c:pt>
                <c:pt idx="15">
                  <c:v>PS</c:v>
                </c:pt>
                <c:pt idx="16">
                  <c:v>RA</c:v>
                </c:pt>
                <c:pt idx="17">
                  <c:v>SA</c:v>
                </c:pt>
                <c:pt idx="18">
                  <c:v>SC</c:v>
                </c:pt>
                <c:pt idx="19">
                  <c:v>SI</c:v>
                </c:pt>
              </c:strCache>
            </c:strRef>
          </c:cat>
          <c:val>
            <c:numRef>
              <c:f>Sheet1!$B$2:$B$22</c:f>
              <c:numCache>
                <c:formatCode>General</c:formatCode>
                <c:ptCount val="21"/>
                <c:pt idx="0">
                  <c:v>0.65217391304347827</c:v>
                </c:pt>
                <c:pt idx="1">
                  <c:v>0</c:v>
                </c:pt>
                <c:pt idx="2">
                  <c:v>0.8125</c:v>
                </c:pt>
                <c:pt idx="3">
                  <c:v>0.25</c:v>
                </c:pt>
                <c:pt idx="4">
                  <c:v>0.83333333333333337</c:v>
                </c:pt>
                <c:pt idx="5">
                  <c:v>0.33333333333333331</c:v>
                </c:pt>
                <c:pt idx="6">
                  <c:v>0.91666666666666663</c:v>
                </c:pt>
                <c:pt idx="7">
                  <c:v>0.75</c:v>
                </c:pt>
                <c:pt idx="8">
                  <c:v>0.5</c:v>
                </c:pt>
                <c:pt idx="9">
                  <c:v>0.5</c:v>
                </c:pt>
                <c:pt idx="10">
                  <c:v>0.25</c:v>
                </c:pt>
                <c:pt idx="11">
                  <c:v>0.5</c:v>
                </c:pt>
                <c:pt idx="12">
                  <c:v>0.66666666666666663</c:v>
                </c:pt>
                <c:pt idx="13">
                  <c:v>0</c:v>
                </c:pt>
                <c:pt idx="14">
                  <c:v>6.25E-2</c:v>
                </c:pt>
                <c:pt idx="15">
                  <c:v>0.25</c:v>
                </c:pt>
                <c:pt idx="16">
                  <c:v>0.375</c:v>
                </c:pt>
                <c:pt idx="17">
                  <c:v>0.33333333333333331</c:v>
                </c:pt>
                <c:pt idx="18">
                  <c:v>0.82926829268292679</c:v>
                </c:pt>
                <c:pt idx="19">
                  <c:v>0.84210526315789469</c:v>
                </c:pt>
                <c:pt idx="20">
                  <c:v>0.54379562043795615</c:v>
                </c:pt>
              </c:numCache>
            </c:numRef>
          </c:val>
          <c:extLst>
            <c:ext xmlns:c16="http://schemas.microsoft.com/office/drawing/2014/chart" uri="{C3380CC4-5D6E-409C-BE32-E72D297353CC}">
              <c16:uniqueId val="{00000000-E381-4381-A1D1-4F235C816010}"/>
            </c:ext>
          </c:extLst>
        </c:ser>
        <c:ser>
          <c:idx val="1"/>
          <c:order val="1"/>
          <c:tx>
            <c:strRef>
              <c:f>Sheet1!$C$1</c:f>
              <c:strCache>
                <c:ptCount val="1"/>
                <c:pt idx="0">
                  <c:v>Column1</c:v>
                </c:pt>
              </c:strCache>
            </c:strRef>
          </c:tx>
          <c:spPr>
            <a:solidFill>
              <a:schemeClr val="accent2"/>
            </a:solidFill>
            <a:ln>
              <a:noFill/>
            </a:ln>
            <a:effectLst/>
          </c:spPr>
          <c:invertIfNegative val="0"/>
          <c:cat>
            <c:strRef>
              <c:f>Sheet1!$A$2:$A$22</c:f>
              <c:strCache>
                <c:ptCount val="20"/>
                <c:pt idx="0">
                  <c:v>AC</c:v>
                </c:pt>
                <c:pt idx="1">
                  <c:v>AT</c:v>
                </c:pt>
                <c:pt idx="2">
                  <c:v>AU</c:v>
                </c:pt>
                <c:pt idx="3">
                  <c:v>CA</c:v>
                </c:pt>
                <c:pt idx="4">
                  <c:v>CM</c:v>
                </c:pt>
                <c:pt idx="5">
                  <c:v>CP</c:v>
                </c:pt>
                <c:pt idx="6">
                  <c:v>IA</c:v>
                </c:pt>
                <c:pt idx="7">
                  <c:v>IP</c:v>
                </c:pt>
                <c:pt idx="8">
                  <c:v>IR</c:v>
                </c:pt>
                <c:pt idx="9">
                  <c:v>MA</c:v>
                </c:pt>
                <c:pt idx="10">
                  <c:v>MP</c:v>
                </c:pt>
                <c:pt idx="11">
                  <c:v>PA</c:v>
                </c:pt>
                <c:pt idx="12">
                  <c:v>PE</c:v>
                </c:pt>
                <c:pt idx="13">
                  <c:v>PL</c:v>
                </c:pt>
                <c:pt idx="14">
                  <c:v>PM</c:v>
                </c:pt>
                <c:pt idx="15">
                  <c:v>PS</c:v>
                </c:pt>
                <c:pt idx="16">
                  <c:v>RA</c:v>
                </c:pt>
                <c:pt idx="17">
                  <c:v>SA</c:v>
                </c:pt>
                <c:pt idx="18">
                  <c:v>SC</c:v>
                </c:pt>
                <c:pt idx="19">
                  <c:v>SI</c:v>
                </c:pt>
              </c:strCache>
            </c:strRef>
          </c:cat>
          <c:val>
            <c:numRef>
              <c:f>Sheet1!$C$2:$C$22</c:f>
              <c:numCache>
                <c:formatCode>General</c:formatCode>
                <c:ptCount val="21"/>
              </c:numCache>
            </c:numRef>
          </c:val>
          <c:extLst>
            <c:ext xmlns:c16="http://schemas.microsoft.com/office/drawing/2014/chart" uri="{C3380CC4-5D6E-409C-BE32-E72D297353CC}">
              <c16:uniqueId val="{00000001-E381-4381-A1D1-4F235C816010}"/>
            </c:ext>
          </c:extLst>
        </c:ser>
        <c:ser>
          <c:idx val="2"/>
          <c:order val="2"/>
          <c:tx>
            <c:strRef>
              <c:f>Sheet1!$D$1</c:f>
              <c:strCache>
                <c:ptCount val="1"/>
                <c:pt idx="0">
                  <c:v>Column2</c:v>
                </c:pt>
              </c:strCache>
            </c:strRef>
          </c:tx>
          <c:spPr>
            <a:solidFill>
              <a:schemeClr val="accent3"/>
            </a:solidFill>
            <a:ln>
              <a:noFill/>
            </a:ln>
            <a:effectLst/>
          </c:spPr>
          <c:invertIfNegative val="0"/>
          <c:cat>
            <c:strRef>
              <c:f>Sheet1!$A$2:$A$22</c:f>
              <c:strCache>
                <c:ptCount val="20"/>
                <c:pt idx="0">
                  <c:v>AC</c:v>
                </c:pt>
                <c:pt idx="1">
                  <c:v>AT</c:v>
                </c:pt>
                <c:pt idx="2">
                  <c:v>AU</c:v>
                </c:pt>
                <c:pt idx="3">
                  <c:v>CA</c:v>
                </c:pt>
                <c:pt idx="4">
                  <c:v>CM</c:v>
                </c:pt>
                <c:pt idx="5">
                  <c:v>CP</c:v>
                </c:pt>
                <c:pt idx="6">
                  <c:v>IA</c:v>
                </c:pt>
                <c:pt idx="7">
                  <c:v>IP</c:v>
                </c:pt>
                <c:pt idx="8">
                  <c:v>IR</c:v>
                </c:pt>
                <c:pt idx="9">
                  <c:v>MA</c:v>
                </c:pt>
                <c:pt idx="10">
                  <c:v>MP</c:v>
                </c:pt>
                <c:pt idx="11">
                  <c:v>PA</c:v>
                </c:pt>
                <c:pt idx="12">
                  <c:v>PE</c:v>
                </c:pt>
                <c:pt idx="13">
                  <c:v>PL</c:v>
                </c:pt>
                <c:pt idx="14">
                  <c:v>PM</c:v>
                </c:pt>
                <c:pt idx="15">
                  <c:v>PS</c:v>
                </c:pt>
                <c:pt idx="16">
                  <c:v>RA</c:v>
                </c:pt>
                <c:pt idx="17">
                  <c:v>SA</c:v>
                </c:pt>
                <c:pt idx="18">
                  <c:v>SC</c:v>
                </c:pt>
                <c:pt idx="19">
                  <c:v>SI</c:v>
                </c:pt>
              </c:strCache>
            </c:strRef>
          </c:cat>
          <c:val>
            <c:numRef>
              <c:f>Sheet1!$D$2:$D$22</c:f>
              <c:numCache>
                <c:formatCode>General</c:formatCode>
                <c:ptCount val="21"/>
              </c:numCache>
            </c:numRef>
          </c:val>
          <c:extLst>
            <c:ext xmlns:c16="http://schemas.microsoft.com/office/drawing/2014/chart" uri="{C3380CC4-5D6E-409C-BE32-E72D297353CC}">
              <c16:uniqueId val="{00000002-E381-4381-A1D1-4F235C816010}"/>
            </c:ext>
          </c:extLst>
        </c:ser>
        <c:dLbls>
          <c:showLegendKey val="0"/>
          <c:showVal val="0"/>
          <c:showCatName val="0"/>
          <c:showSerName val="0"/>
          <c:showPercent val="0"/>
          <c:showBubbleSize val="0"/>
        </c:dLbls>
        <c:gapWidth val="150"/>
        <c:overlap val="100"/>
        <c:axId val="291885248"/>
        <c:axId val="291890824"/>
      </c:barChart>
      <c:catAx>
        <c:axId val="29188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890824"/>
        <c:crosses val="autoZero"/>
        <c:auto val="1"/>
        <c:lblAlgn val="ctr"/>
        <c:lblOffset val="100"/>
        <c:noMultiLvlLbl val="0"/>
      </c:catAx>
      <c:valAx>
        <c:axId val="291890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88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Fully Auto</c:v>
                </c:pt>
              </c:strCache>
            </c:strRef>
          </c:tx>
          <c:spPr>
            <a:solidFill>
              <a:schemeClr val="accent1"/>
            </a:solidFill>
            <a:ln>
              <a:noFill/>
            </a:ln>
            <a:effectLst/>
          </c:spPr>
          <c:invertIfNegative val="0"/>
          <c:cat>
            <c:strRef>
              <c:f>Sheet1!$A$2:$A$6</c:f>
              <c:strCache>
                <c:ptCount val="5"/>
                <c:pt idx="0">
                  <c:v>Audit &amp; Accountability</c:v>
                </c:pt>
                <c:pt idx="1">
                  <c:v>Configuration Management</c:v>
                </c:pt>
                <c:pt idx="2">
                  <c:v>Identification &amp; Authentication</c:v>
                </c:pt>
                <c:pt idx="3">
                  <c:v>System and Communication Protection</c:v>
                </c:pt>
                <c:pt idx="4">
                  <c:v>System and Information Integrity</c:v>
                </c:pt>
              </c:strCache>
            </c:strRef>
          </c:cat>
          <c:val>
            <c:numRef>
              <c:f>Sheet1!$B$2:$B$6</c:f>
              <c:numCache>
                <c:formatCode>General</c:formatCode>
                <c:ptCount val="5"/>
                <c:pt idx="0">
                  <c:v>52</c:v>
                </c:pt>
                <c:pt idx="1">
                  <c:v>8</c:v>
                </c:pt>
                <c:pt idx="2">
                  <c:v>25</c:v>
                </c:pt>
                <c:pt idx="3">
                  <c:v>53</c:v>
                </c:pt>
                <c:pt idx="4">
                  <c:v>42.5</c:v>
                </c:pt>
              </c:numCache>
            </c:numRef>
          </c:val>
          <c:extLst>
            <c:ext xmlns:c16="http://schemas.microsoft.com/office/drawing/2014/chart" uri="{C3380CC4-5D6E-409C-BE32-E72D297353CC}">
              <c16:uniqueId val="{00000000-03CF-4019-93BA-F150B39AE8BF}"/>
            </c:ext>
          </c:extLst>
        </c:ser>
        <c:ser>
          <c:idx val="1"/>
          <c:order val="1"/>
          <c:tx>
            <c:strRef>
              <c:f>Sheet1!$C$1</c:f>
              <c:strCache>
                <c:ptCount val="1"/>
                <c:pt idx="0">
                  <c:v>Partial Auto</c:v>
                </c:pt>
              </c:strCache>
            </c:strRef>
          </c:tx>
          <c:spPr>
            <a:solidFill>
              <a:schemeClr val="accent2"/>
            </a:solidFill>
            <a:ln>
              <a:noFill/>
            </a:ln>
            <a:effectLst/>
          </c:spPr>
          <c:invertIfNegative val="0"/>
          <c:cat>
            <c:strRef>
              <c:f>Sheet1!$A$2:$A$6</c:f>
              <c:strCache>
                <c:ptCount val="5"/>
                <c:pt idx="0">
                  <c:v>Audit &amp; Accountability</c:v>
                </c:pt>
                <c:pt idx="1">
                  <c:v>Configuration Management</c:v>
                </c:pt>
                <c:pt idx="2">
                  <c:v>Identification &amp; Authentication</c:v>
                </c:pt>
                <c:pt idx="3">
                  <c:v>System and Communication Protection</c:v>
                </c:pt>
                <c:pt idx="4">
                  <c:v>System and Information Integrity</c:v>
                </c:pt>
              </c:strCache>
            </c:strRef>
          </c:cat>
          <c:val>
            <c:numRef>
              <c:f>Sheet1!$C$2:$C$6</c:f>
              <c:numCache>
                <c:formatCode>General</c:formatCode>
                <c:ptCount val="5"/>
                <c:pt idx="0">
                  <c:v>13</c:v>
                </c:pt>
                <c:pt idx="1">
                  <c:v>75</c:v>
                </c:pt>
                <c:pt idx="2">
                  <c:v>66</c:v>
                </c:pt>
                <c:pt idx="3">
                  <c:v>29</c:v>
                </c:pt>
                <c:pt idx="4">
                  <c:v>42.5</c:v>
                </c:pt>
              </c:numCache>
            </c:numRef>
          </c:val>
          <c:extLst>
            <c:ext xmlns:c16="http://schemas.microsoft.com/office/drawing/2014/chart" uri="{C3380CC4-5D6E-409C-BE32-E72D297353CC}">
              <c16:uniqueId val="{00000001-03CF-4019-93BA-F150B39AE8BF}"/>
            </c:ext>
          </c:extLst>
        </c:ser>
        <c:ser>
          <c:idx val="2"/>
          <c:order val="2"/>
          <c:tx>
            <c:strRef>
              <c:f>Sheet1!$D$1</c:f>
              <c:strCache>
                <c:ptCount val="1"/>
                <c:pt idx="0">
                  <c:v>No Auto</c:v>
                </c:pt>
              </c:strCache>
            </c:strRef>
          </c:tx>
          <c:spPr>
            <a:solidFill>
              <a:schemeClr val="accent3"/>
            </a:solidFill>
            <a:ln>
              <a:noFill/>
            </a:ln>
            <a:effectLst/>
          </c:spPr>
          <c:invertIfNegative val="0"/>
          <c:cat>
            <c:strRef>
              <c:f>Sheet1!$A$2:$A$6</c:f>
              <c:strCache>
                <c:ptCount val="5"/>
                <c:pt idx="0">
                  <c:v>Audit &amp; Accountability</c:v>
                </c:pt>
                <c:pt idx="1">
                  <c:v>Configuration Management</c:v>
                </c:pt>
                <c:pt idx="2">
                  <c:v>Identification &amp; Authentication</c:v>
                </c:pt>
                <c:pt idx="3">
                  <c:v>System and Communication Protection</c:v>
                </c:pt>
                <c:pt idx="4">
                  <c:v>System and Information Integrity</c:v>
                </c:pt>
              </c:strCache>
            </c:strRef>
          </c:cat>
          <c:val>
            <c:numRef>
              <c:f>Sheet1!$D$2:$D$6</c:f>
              <c:numCache>
                <c:formatCode>General</c:formatCode>
                <c:ptCount val="5"/>
                <c:pt idx="0">
                  <c:v>34</c:v>
                </c:pt>
                <c:pt idx="1">
                  <c:v>16</c:v>
                </c:pt>
                <c:pt idx="2">
                  <c:v>8</c:v>
                </c:pt>
                <c:pt idx="3">
                  <c:v>17</c:v>
                </c:pt>
                <c:pt idx="4">
                  <c:v>15</c:v>
                </c:pt>
              </c:numCache>
            </c:numRef>
          </c:val>
          <c:extLst>
            <c:ext xmlns:c16="http://schemas.microsoft.com/office/drawing/2014/chart" uri="{C3380CC4-5D6E-409C-BE32-E72D297353CC}">
              <c16:uniqueId val="{00000002-03CF-4019-93BA-F150B39AE8BF}"/>
            </c:ext>
          </c:extLst>
        </c:ser>
        <c:dLbls>
          <c:showLegendKey val="0"/>
          <c:showVal val="0"/>
          <c:showCatName val="0"/>
          <c:showSerName val="0"/>
          <c:showPercent val="0"/>
          <c:showBubbleSize val="0"/>
        </c:dLbls>
        <c:gapWidth val="150"/>
        <c:overlap val="100"/>
        <c:axId val="291890496"/>
        <c:axId val="291891480"/>
      </c:barChart>
      <c:catAx>
        <c:axId val="29189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891480"/>
        <c:crosses val="autoZero"/>
        <c:auto val="1"/>
        <c:lblAlgn val="ctr"/>
        <c:lblOffset val="100"/>
        <c:noMultiLvlLbl val="0"/>
      </c:catAx>
      <c:valAx>
        <c:axId val="291891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189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D1D1E-8199-4707-9E21-60FBA038DF1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6BB65F0-1288-47F7-AA1D-6523E33E4125}">
      <dgm:prSet/>
      <dgm:spPr/>
      <dgm:t>
        <a:bodyPr/>
        <a:lstStyle/>
        <a:p>
          <a:r>
            <a:rPr lang="en-US" b="0" i="0"/>
            <a:t>Attacks are becoming more complex</a:t>
          </a:r>
          <a:endParaRPr lang="en-US"/>
        </a:p>
      </dgm:t>
    </dgm:pt>
    <dgm:pt modelId="{E035060A-2029-4F39-9870-EED6016E7109}" type="parTrans" cxnId="{B91FF3CC-3833-4735-9134-C342979FAE4F}">
      <dgm:prSet/>
      <dgm:spPr/>
      <dgm:t>
        <a:bodyPr/>
        <a:lstStyle/>
        <a:p>
          <a:endParaRPr lang="en-US"/>
        </a:p>
      </dgm:t>
    </dgm:pt>
    <dgm:pt modelId="{35B704BE-13A4-4F9A-A847-E0C4E0E57193}" type="sibTrans" cxnId="{B91FF3CC-3833-4735-9134-C342979FAE4F}">
      <dgm:prSet/>
      <dgm:spPr/>
      <dgm:t>
        <a:bodyPr/>
        <a:lstStyle/>
        <a:p>
          <a:endParaRPr lang="en-US"/>
        </a:p>
      </dgm:t>
    </dgm:pt>
    <dgm:pt modelId="{ADC75F00-2DB2-4849-A494-63E4691D4690}">
      <dgm:prSet/>
      <dgm:spPr/>
      <dgm:t>
        <a:bodyPr/>
        <a:lstStyle/>
        <a:p>
          <a:r>
            <a:rPr lang="en-US" b="0" i="0"/>
            <a:t>Recovery is getting harder</a:t>
          </a:r>
          <a:endParaRPr lang="en-US"/>
        </a:p>
      </dgm:t>
    </dgm:pt>
    <dgm:pt modelId="{A1F61031-A458-4EE7-8C5D-9993F1E11FD2}" type="parTrans" cxnId="{F972B340-743E-45B6-95A5-4614D5915395}">
      <dgm:prSet/>
      <dgm:spPr/>
      <dgm:t>
        <a:bodyPr/>
        <a:lstStyle/>
        <a:p>
          <a:endParaRPr lang="en-US"/>
        </a:p>
      </dgm:t>
    </dgm:pt>
    <dgm:pt modelId="{1E34B4BC-D82A-48AA-8601-861D2D6A0C48}" type="sibTrans" cxnId="{F972B340-743E-45B6-95A5-4614D5915395}">
      <dgm:prSet/>
      <dgm:spPr/>
      <dgm:t>
        <a:bodyPr/>
        <a:lstStyle/>
        <a:p>
          <a:endParaRPr lang="en-US"/>
        </a:p>
      </dgm:t>
    </dgm:pt>
    <dgm:pt modelId="{16ECDDF2-CAB1-4296-8AA1-298094AE04AB}">
      <dgm:prSet/>
      <dgm:spPr/>
      <dgm:t>
        <a:bodyPr/>
        <a:lstStyle/>
        <a:p>
          <a:r>
            <a:rPr lang="en-US" b="0" i="0"/>
            <a:t>The stakes are higher</a:t>
          </a:r>
          <a:endParaRPr lang="en-US"/>
        </a:p>
      </dgm:t>
    </dgm:pt>
    <dgm:pt modelId="{ADB7AA5A-C535-4749-BE89-07BAEFA6C6D8}" type="parTrans" cxnId="{B1233CF0-02B9-4A1C-AA17-9FBB481EF4CA}">
      <dgm:prSet/>
      <dgm:spPr/>
      <dgm:t>
        <a:bodyPr/>
        <a:lstStyle/>
        <a:p>
          <a:endParaRPr lang="en-US"/>
        </a:p>
      </dgm:t>
    </dgm:pt>
    <dgm:pt modelId="{966B6B72-3226-427C-A1E6-20384618B89B}" type="sibTrans" cxnId="{B1233CF0-02B9-4A1C-AA17-9FBB481EF4CA}">
      <dgm:prSet/>
      <dgm:spPr/>
      <dgm:t>
        <a:bodyPr/>
        <a:lstStyle/>
        <a:p>
          <a:endParaRPr lang="en-US"/>
        </a:p>
      </dgm:t>
    </dgm:pt>
    <dgm:pt modelId="{93CCFCFE-410C-40CD-9BD7-BFBC117FAFAB}">
      <dgm:prSet/>
      <dgm:spPr/>
      <dgm:t>
        <a:bodyPr/>
        <a:lstStyle/>
        <a:p>
          <a:r>
            <a:rPr lang="en-US" b="0" i="0"/>
            <a:t>Security Administrators are stretched too thin</a:t>
          </a:r>
          <a:endParaRPr lang="en-US"/>
        </a:p>
      </dgm:t>
    </dgm:pt>
    <dgm:pt modelId="{39CA0BA2-D544-43B6-97BF-5E9EA4185392}" type="parTrans" cxnId="{F5141A7D-06CE-4A68-8B7C-A8B96B8546ED}">
      <dgm:prSet/>
      <dgm:spPr/>
      <dgm:t>
        <a:bodyPr/>
        <a:lstStyle/>
        <a:p>
          <a:endParaRPr lang="en-US"/>
        </a:p>
      </dgm:t>
    </dgm:pt>
    <dgm:pt modelId="{6E30769C-7A94-4CC8-B494-19A988938829}" type="sibTrans" cxnId="{F5141A7D-06CE-4A68-8B7C-A8B96B8546ED}">
      <dgm:prSet/>
      <dgm:spPr/>
      <dgm:t>
        <a:bodyPr/>
        <a:lstStyle/>
        <a:p>
          <a:endParaRPr lang="en-US"/>
        </a:p>
      </dgm:t>
    </dgm:pt>
    <dgm:pt modelId="{BBB4EBC3-12A0-4D2D-8AFC-9336BF5E4490}">
      <dgm:prSet/>
      <dgm:spPr/>
      <dgm:t>
        <a:bodyPr/>
        <a:lstStyle/>
        <a:p>
          <a:r>
            <a:rPr lang="en-US" b="0" i="0" dirty="0"/>
            <a:t>Attackers are getting more organized</a:t>
          </a:r>
          <a:endParaRPr lang="en-US" dirty="0"/>
        </a:p>
      </dgm:t>
    </dgm:pt>
    <dgm:pt modelId="{9078FD8C-8EB5-4672-B728-AAE4A9F927E4}" type="parTrans" cxnId="{5DB2C303-8FA1-4050-B517-6E02C50C5197}">
      <dgm:prSet/>
      <dgm:spPr/>
      <dgm:t>
        <a:bodyPr/>
        <a:lstStyle/>
        <a:p>
          <a:endParaRPr lang="en-US"/>
        </a:p>
      </dgm:t>
    </dgm:pt>
    <dgm:pt modelId="{B5B01BF0-ABEE-4491-AA0C-2607888E9195}" type="sibTrans" cxnId="{5DB2C303-8FA1-4050-B517-6E02C50C5197}">
      <dgm:prSet/>
      <dgm:spPr/>
      <dgm:t>
        <a:bodyPr/>
        <a:lstStyle/>
        <a:p>
          <a:endParaRPr lang="en-US"/>
        </a:p>
      </dgm:t>
    </dgm:pt>
    <dgm:pt modelId="{C4AB521F-B056-4615-828D-9DE58E555C02}" type="pres">
      <dgm:prSet presAssocID="{E0ED1D1E-8199-4707-9E21-60FBA038DF12}" presName="linear" presStyleCnt="0">
        <dgm:presLayoutVars>
          <dgm:animLvl val="lvl"/>
          <dgm:resizeHandles val="exact"/>
        </dgm:presLayoutVars>
      </dgm:prSet>
      <dgm:spPr/>
    </dgm:pt>
    <dgm:pt modelId="{E66053FD-9531-43DB-95A8-94E8DD3107F3}" type="pres">
      <dgm:prSet presAssocID="{66BB65F0-1288-47F7-AA1D-6523E33E4125}" presName="parentText" presStyleLbl="node1" presStyleIdx="0" presStyleCnt="5">
        <dgm:presLayoutVars>
          <dgm:chMax val="0"/>
          <dgm:bulletEnabled val="1"/>
        </dgm:presLayoutVars>
      </dgm:prSet>
      <dgm:spPr/>
    </dgm:pt>
    <dgm:pt modelId="{BED91BC7-5206-450F-8E72-8D081326A874}" type="pres">
      <dgm:prSet presAssocID="{35B704BE-13A4-4F9A-A847-E0C4E0E57193}" presName="spacer" presStyleCnt="0"/>
      <dgm:spPr/>
    </dgm:pt>
    <dgm:pt modelId="{9EFFBED6-A848-48CF-A3C1-7864F9F44958}" type="pres">
      <dgm:prSet presAssocID="{ADC75F00-2DB2-4849-A494-63E4691D4690}" presName="parentText" presStyleLbl="node1" presStyleIdx="1" presStyleCnt="5">
        <dgm:presLayoutVars>
          <dgm:chMax val="0"/>
          <dgm:bulletEnabled val="1"/>
        </dgm:presLayoutVars>
      </dgm:prSet>
      <dgm:spPr/>
    </dgm:pt>
    <dgm:pt modelId="{7303152A-9E56-4578-9946-7FAA97867CF6}" type="pres">
      <dgm:prSet presAssocID="{1E34B4BC-D82A-48AA-8601-861D2D6A0C48}" presName="spacer" presStyleCnt="0"/>
      <dgm:spPr/>
    </dgm:pt>
    <dgm:pt modelId="{4D1EADB0-E882-4A2F-998C-384AF1ABF1FB}" type="pres">
      <dgm:prSet presAssocID="{16ECDDF2-CAB1-4296-8AA1-298094AE04AB}" presName="parentText" presStyleLbl="node1" presStyleIdx="2" presStyleCnt="5">
        <dgm:presLayoutVars>
          <dgm:chMax val="0"/>
          <dgm:bulletEnabled val="1"/>
        </dgm:presLayoutVars>
      </dgm:prSet>
      <dgm:spPr/>
    </dgm:pt>
    <dgm:pt modelId="{EECB18AE-CC03-4329-9AAF-50C3F750FA72}" type="pres">
      <dgm:prSet presAssocID="{966B6B72-3226-427C-A1E6-20384618B89B}" presName="spacer" presStyleCnt="0"/>
      <dgm:spPr/>
    </dgm:pt>
    <dgm:pt modelId="{3AD34D89-E593-45D7-A103-20786B128B7F}" type="pres">
      <dgm:prSet presAssocID="{93CCFCFE-410C-40CD-9BD7-BFBC117FAFAB}" presName="parentText" presStyleLbl="node1" presStyleIdx="3" presStyleCnt="5">
        <dgm:presLayoutVars>
          <dgm:chMax val="0"/>
          <dgm:bulletEnabled val="1"/>
        </dgm:presLayoutVars>
      </dgm:prSet>
      <dgm:spPr/>
    </dgm:pt>
    <dgm:pt modelId="{93FA4765-F069-4171-B1AD-BEB81FF0DBC0}" type="pres">
      <dgm:prSet presAssocID="{6E30769C-7A94-4CC8-B494-19A988938829}" presName="spacer" presStyleCnt="0"/>
      <dgm:spPr/>
    </dgm:pt>
    <dgm:pt modelId="{870B2535-80BE-4CEB-A410-C99E511DF496}" type="pres">
      <dgm:prSet presAssocID="{BBB4EBC3-12A0-4D2D-8AFC-9336BF5E4490}" presName="parentText" presStyleLbl="node1" presStyleIdx="4" presStyleCnt="5">
        <dgm:presLayoutVars>
          <dgm:chMax val="0"/>
          <dgm:bulletEnabled val="1"/>
        </dgm:presLayoutVars>
      </dgm:prSet>
      <dgm:spPr/>
    </dgm:pt>
  </dgm:ptLst>
  <dgm:cxnLst>
    <dgm:cxn modelId="{5DB2C303-8FA1-4050-B517-6E02C50C5197}" srcId="{E0ED1D1E-8199-4707-9E21-60FBA038DF12}" destId="{BBB4EBC3-12A0-4D2D-8AFC-9336BF5E4490}" srcOrd="4" destOrd="0" parTransId="{9078FD8C-8EB5-4672-B728-AAE4A9F927E4}" sibTransId="{B5B01BF0-ABEE-4491-AA0C-2607888E9195}"/>
    <dgm:cxn modelId="{71C0BD1B-679E-4CBF-8CE6-6B7E3671F352}" type="presOf" srcId="{93CCFCFE-410C-40CD-9BD7-BFBC117FAFAB}" destId="{3AD34D89-E593-45D7-A103-20786B128B7F}" srcOrd="0" destOrd="0" presId="urn:microsoft.com/office/officeart/2005/8/layout/vList2"/>
    <dgm:cxn modelId="{15FF0C39-3D08-4489-BD36-17FE09D7FDA6}" type="presOf" srcId="{BBB4EBC3-12A0-4D2D-8AFC-9336BF5E4490}" destId="{870B2535-80BE-4CEB-A410-C99E511DF496}" srcOrd="0" destOrd="0" presId="urn:microsoft.com/office/officeart/2005/8/layout/vList2"/>
    <dgm:cxn modelId="{0BB9913F-49CF-4517-8D5E-0355512CDC0B}" type="presOf" srcId="{E0ED1D1E-8199-4707-9E21-60FBA038DF12}" destId="{C4AB521F-B056-4615-828D-9DE58E555C02}" srcOrd="0" destOrd="0" presId="urn:microsoft.com/office/officeart/2005/8/layout/vList2"/>
    <dgm:cxn modelId="{F972B340-743E-45B6-95A5-4614D5915395}" srcId="{E0ED1D1E-8199-4707-9E21-60FBA038DF12}" destId="{ADC75F00-2DB2-4849-A494-63E4691D4690}" srcOrd="1" destOrd="0" parTransId="{A1F61031-A458-4EE7-8C5D-9993F1E11FD2}" sibTransId="{1E34B4BC-D82A-48AA-8601-861D2D6A0C48}"/>
    <dgm:cxn modelId="{F5141A7D-06CE-4A68-8B7C-A8B96B8546ED}" srcId="{E0ED1D1E-8199-4707-9E21-60FBA038DF12}" destId="{93CCFCFE-410C-40CD-9BD7-BFBC117FAFAB}" srcOrd="3" destOrd="0" parTransId="{39CA0BA2-D544-43B6-97BF-5E9EA4185392}" sibTransId="{6E30769C-7A94-4CC8-B494-19A988938829}"/>
    <dgm:cxn modelId="{AC223992-59A5-4C6F-878B-D002E66682D0}" type="presOf" srcId="{66BB65F0-1288-47F7-AA1D-6523E33E4125}" destId="{E66053FD-9531-43DB-95A8-94E8DD3107F3}" srcOrd="0" destOrd="0" presId="urn:microsoft.com/office/officeart/2005/8/layout/vList2"/>
    <dgm:cxn modelId="{2CBF44B5-75BF-4A39-8FA4-0954004416AC}" type="presOf" srcId="{16ECDDF2-CAB1-4296-8AA1-298094AE04AB}" destId="{4D1EADB0-E882-4A2F-998C-384AF1ABF1FB}" srcOrd="0" destOrd="0" presId="urn:microsoft.com/office/officeart/2005/8/layout/vList2"/>
    <dgm:cxn modelId="{B91FF3CC-3833-4735-9134-C342979FAE4F}" srcId="{E0ED1D1E-8199-4707-9E21-60FBA038DF12}" destId="{66BB65F0-1288-47F7-AA1D-6523E33E4125}" srcOrd="0" destOrd="0" parTransId="{E035060A-2029-4F39-9870-EED6016E7109}" sibTransId="{35B704BE-13A4-4F9A-A847-E0C4E0E57193}"/>
    <dgm:cxn modelId="{6A8A3FE9-E20B-4D1C-9E8A-277AB30C3CF0}" type="presOf" srcId="{ADC75F00-2DB2-4849-A494-63E4691D4690}" destId="{9EFFBED6-A848-48CF-A3C1-7864F9F44958}" srcOrd="0" destOrd="0" presId="urn:microsoft.com/office/officeart/2005/8/layout/vList2"/>
    <dgm:cxn modelId="{B1233CF0-02B9-4A1C-AA17-9FBB481EF4CA}" srcId="{E0ED1D1E-8199-4707-9E21-60FBA038DF12}" destId="{16ECDDF2-CAB1-4296-8AA1-298094AE04AB}" srcOrd="2" destOrd="0" parTransId="{ADB7AA5A-C535-4749-BE89-07BAEFA6C6D8}" sibTransId="{966B6B72-3226-427C-A1E6-20384618B89B}"/>
    <dgm:cxn modelId="{DE99AE97-EC79-451C-AC08-A5D96B68B26A}" type="presParOf" srcId="{C4AB521F-B056-4615-828D-9DE58E555C02}" destId="{E66053FD-9531-43DB-95A8-94E8DD3107F3}" srcOrd="0" destOrd="0" presId="urn:microsoft.com/office/officeart/2005/8/layout/vList2"/>
    <dgm:cxn modelId="{11002CAA-62CA-4A10-A73A-E7EDA73CD76F}" type="presParOf" srcId="{C4AB521F-B056-4615-828D-9DE58E555C02}" destId="{BED91BC7-5206-450F-8E72-8D081326A874}" srcOrd="1" destOrd="0" presId="urn:microsoft.com/office/officeart/2005/8/layout/vList2"/>
    <dgm:cxn modelId="{C00B0D4B-697C-44E3-9241-A25CB4E9E374}" type="presParOf" srcId="{C4AB521F-B056-4615-828D-9DE58E555C02}" destId="{9EFFBED6-A848-48CF-A3C1-7864F9F44958}" srcOrd="2" destOrd="0" presId="urn:microsoft.com/office/officeart/2005/8/layout/vList2"/>
    <dgm:cxn modelId="{05268A02-57AF-4A7D-A2B4-D45D4A8C1DB0}" type="presParOf" srcId="{C4AB521F-B056-4615-828D-9DE58E555C02}" destId="{7303152A-9E56-4578-9946-7FAA97867CF6}" srcOrd="3" destOrd="0" presId="urn:microsoft.com/office/officeart/2005/8/layout/vList2"/>
    <dgm:cxn modelId="{DEC1F869-0D93-401D-B1C8-F260F1F3EF67}" type="presParOf" srcId="{C4AB521F-B056-4615-828D-9DE58E555C02}" destId="{4D1EADB0-E882-4A2F-998C-384AF1ABF1FB}" srcOrd="4" destOrd="0" presId="urn:microsoft.com/office/officeart/2005/8/layout/vList2"/>
    <dgm:cxn modelId="{35A7534B-3820-41CC-AC79-5883969E9830}" type="presParOf" srcId="{C4AB521F-B056-4615-828D-9DE58E555C02}" destId="{EECB18AE-CC03-4329-9AAF-50C3F750FA72}" srcOrd="5" destOrd="0" presId="urn:microsoft.com/office/officeart/2005/8/layout/vList2"/>
    <dgm:cxn modelId="{FEBE9565-0E5C-44E9-90F7-5BCA19502CA4}" type="presParOf" srcId="{C4AB521F-B056-4615-828D-9DE58E555C02}" destId="{3AD34D89-E593-45D7-A103-20786B128B7F}" srcOrd="6" destOrd="0" presId="urn:microsoft.com/office/officeart/2005/8/layout/vList2"/>
    <dgm:cxn modelId="{D89130C0-735E-4C25-89DC-4D645CB4FA51}" type="presParOf" srcId="{C4AB521F-B056-4615-828D-9DE58E555C02}" destId="{93FA4765-F069-4171-B1AD-BEB81FF0DBC0}" srcOrd="7" destOrd="0" presId="urn:microsoft.com/office/officeart/2005/8/layout/vList2"/>
    <dgm:cxn modelId="{6AC2AD85-92AB-46F3-BCDE-281120479063}" type="presParOf" srcId="{C4AB521F-B056-4615-828D-9DE58E555C02}" destId="{870B2535-80BE-4CEB-A410-C99E511DF49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F160C-C3F0-4F9D-AB27-67F1B44AF11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D1E022-D09C-4997-B321-1D44A6F82E8A}">
      <dgm:prSet/>
      <dgm:spPr/>
      <dgm:t>
        <a:bodyPr/>
        <a:lstStyle/>
        <a:p>
          <a:r>
            <a:rPr lang="en-US" b="0" i="0"/>
            <a:t>Security teams that automate lower the cost of a security breach (Pomemon, 2019)</a:t>
          </a:r>
          <a:endParaRPr lang="en-US"/>
        </a:p>
      </dgm:t>
    </dgm:pt>
    <dgm:pt modelId="{77F8F091-0076-4541-B189-1A0C67CED633}" type="parTrans" cxnId="{FD15D2EC-6E04-4DB1-A0C3-43BA0F972482}">
      <dgm:prSet/>
      <dgm:spPr/>
      <dgm:t>
        <a:bodyPr/>
        <a:lstStyle/>
        <a:p>
          <a:endParaRPr lang="en-US"/>
        </a:p>
      </dgm:t>
    </dgm:pt>
    <dgm:pt modelId="{F4A5EF08-E818-4B96-8845-F24A9D3E31AF}" type="sibTrans" cxnId="{FD15D2EC-6E04-4DB1-A0C3-43BA0F972482}">
      <dgm:prSet/>
      <dgm:spPr/>
      <dgm:t>
        <a:bodyPr/>
        <a:lstStyle/>
        <a:p>
          <a:endParaRPr lang="en-US"/>
        </a:p>
      </dgm:t>
    </dgm:pt>
    <dgm:pt modelId="{144F2F5A-A22A-4CC8-A9A7-351B2043A150}">
      <dgm:prSet/>
      <dgm:spPr/>
      <dgm:t>
        <a:bodyPr/>
        <a:lstStyle/>
        <a:p>
          <a:r>
            <a:rPr lang="en-US" b="0" i="0"/>
            <a:t>Automation has always been a part of information security and IT as a whole</a:t>
          </a:r>
          <a:endParaRPr lang="en-US"/>
        </a:p>
      </dgm:t>
    </dgm:pt>
    <dgm:pt modelId="{6C690836-26C8-4236-9905-AB16056419EB}" type="parTrans" cxnId="{390E3733-EBAA-4AD1-A132-C12A1F538315}">
      <dgm:prSet/>
      <dgm:spPr/>
      <dgm:t>
        <a:bodyPr/>
        <a:lstStyle/>
        <a:p>
          <a:endParaRPr lang="en-US"/>
        </a:p>
      </dgm:t>
    </dgm:pt>
    <dgm:pt modelId="{CED49B6D-0BED-4B7D-BAAD-5A260EAD5684}" type="sibTrans" cxnId="{390E3733-EBAA-4AD1-A132-C12A1F538315}">
      <dgm:prSet/>
      <dgm:spPr/>
      <dgm:t>
        <a:bodyPr/>
        <a:lstStyle/>
        <a:p>
          <a:endParaRPr lang="en-US"/>
        </a:p>
      </dgm:t>
    </dgm:pt>
    <dgm:pt modelId="{090394ED-D8EB-4835-B88F-F3487D511ABA}">
      <dgm:prSet/>
      <dgm:spPr/>
      <dgm:t>
        <a:bodyPr/>
        <a:lstStyle/>
        <a:p>
          <a:r>
            <a:rPr lang="en-US" b="0" i="0"/>
            <a:t>The industry as a whole is moving/has moved toward automation</a:t>
          </a:r>
          <a:endParaRPr lang="en-US"/>
        </a:p>
      </dgm:t>
    </dgm:pt>
    <dgm:pt modelId="{8F961891-DCDA-43CD-A4D9-B7B1009237D9}" type="parTrans" cxnId="{0462678A-C57F-4236-A4F7-A3652AEEDB79}">
      <dgm:prSet/>
      <dgm:spPr/>
      <dgm:t>
        <a:bodyPr/>
        <a:lstStyle/>
        <a:p>
          <a:endParaRPr lang="en-US"/>
        </a:p>
      </dgm:t>
    </dgm:pt>
    <dgm:pt modelId="{EA00BE51-0D27-489C-9509-7826D4E5F05B}" type="sibTrans" cxnId="{0462678A-C57F-4236-A4F7-A3652AEEDB79}">
      <dgm:prSet/>
      <dgm:spPr/>
      <dgm:t>
        <a:bodyPr/>
        <a:lstStyle/>
        <a:p>
          <a:endParaRPr lang="en-US"/>
        </a:p>
      </dgm:t>
    </dgm:pt>
    <dgm:pt modelId="{44214BC4-B7E4-4911-9A7E-8A50CA953EF6}">
      <dgm:prSet/>
      <dgm:spPr/>
      <dgm:t>
        <a:bodyPr/>
        <a:lstStyle/>
        <a:p>
          <a:r>
            <a:rPr lang="en-US" b="0" i="0"/>
            <a:t>Automation limits mistakes</a:t>
          </a:r>
          <a:endParaRPr lang="en-US"/>
        </a:p>
      </dgm:t>
    </dgm:pt>
    <dgm:pt modelId="{1803D257-8048-4376-98B9-E78EEE374E90}" type="parTrans" cxnId="{02CDC756-D963-4A16-A06A-B98A1A567DD4}">
      <dgm:prSet/>
      <dgm:spPr/>
      <dgm:t>
        <a:bodyPr/>
        <a:lstStyle/>
        <a:p>
          <a:endParaRPr lang="en-US"/>
        </a:p>
      </dgm:t>
    </dgm:pt>
    <dgm:pt modelId="{4A9E538C-B2C5-433C-8D28-5B6804C24670}" type="sibTrans" cxnId="{02CDC756-D963-4A16-A06A-B98A1A567DD4}">
      <dgm:prSet/>
      <dgm:spPr/>
      <dgm:t>
        <a:bodyPr/>
        <a:lstStyle/>
        <a:p>
          <a:endParaRPr lang="en-US"/>
        </a:p>
      </dgm:t>
    </dgm:pt>
    <dgm:pt modelId="{26B8329F-573A-4154-856D-2AC11C274046}">
      <dgm:prSet/>
      <dgm:spPr/>
      <dgm:t>
        <a:bodyPr/>
        <a:lstStyle/>
        <a:p>
          <a:r>
            <a:rPr lang="en-US" b="0" i="0"/>
            <a:t>Automation frees people up to perform higher level tasks </a:t>
          </a:r>
          <a:endParaRPr lang="en-US"/>
        </a:p>
      </dgm:t>
    </dgm:pt>
    <dgm:pt modelId="{32C36044-03CC-4FA4-8AE7-5C41CC9588D7}" type="parTrans" cxnId="{6CFF5629-82C7-4F97-81F6-AC2E89F81E4A}">
      <dgm:prSet/>
      <dgm:spPr/>
      <dgm:t>
        <a:bodyPr/>
        <a:lstStyle/>
        <a:p>
          <a:endParaRPr lang="en-US"/>
        </a:p>
      </dgm:t>
    </dgm:pt>
    <dgm:pt modelId="{113C05B5-F233-4C8C-A8D8-6D20370ACA26}" type="sibTrans" cxnId="{6CFF5629-82C7-4F97-81F6-AC2E89F81E4A}">
      <dgm:prSet/>
      <dgm:spPr/>
      <dgm:t>
        <a:bodyPr/>
        <a:lstStyle/>
        <a:p>
          <a:endParaRPr lang="en-US"/>
        </a:p>
      </dgm:t>
    </dgm:pt>
    <dgm:pt modelId="{42E7132D-447F-4D87-852A-A14EE3A1D437}" type="pres">
      <dgm:prSet presAssocID="{684F160C-C3F0-4F9D-AB27-67F1B44AF114}" presName="linear" presStyleCnt="0">
        <dgm:presLayoutVars>
          <dgm:animLvl val="lvl"/>
          <dgm:resizeHandles val="exact"/>
        </dgm:presLayoutVars>
      </dgm:prSet>
      <dgm:spPr/>
    </dgm:pt>
    <dgm:pt modelId="{954180A4-DAFB-41F5-B775-4BAE3C8FD5E5}" type="pres">
      <dgm:prSet presAssocID="{99D1E022-D09C-4997-B321-1D44A6F82E8A}" presName="parentText" presStyleLbl="node1" presStyleIdx="0" presStyleCnt="5">
        <dgm:presLayoutVars>
          <dgm:chMax val="0"/>
          <dgm:bulletEnabled val="1"/>
        </dgm:presLayoutVars>
      </dgm:prSet>
      <dgm:spPr/>
    </dgm:pt>
    <dgm:pt modelId="{B01006DA-6116-42FD-BE08-12A599971DB6}" type="pres">
      <dgm:prSet presAssocID="{F4A5EF08-E818-4B96-8845-F24A9D3E31AF}" presName="spacer" presStyleCnt="0"/>
      <dgm:spPr/>
    </dgm:pt>
    <dgm:pt modelId="{9F362A96-D77A-4DDC-BA5A-FAA622E046E9}" type="pres">
      <dgm:prSet presAssocID="{144F2F5A-A22A-4CC8-A9A7-351B2043A150}" presName="parentText" presStyleLbl="node1" presStyleIdx="1" presStyleCnt="5">
        <dgm:presLayoutVars>
          <dgm:chMax val="0"/>
          <dgm:bulletEnabled val="1"/>
        </dgm:presLayoutVars>
      </dgm:prSet>
      <dgm:spPr/>
    </dgm:pt>
    <dgm:pt modelId="{7A17FD1E-6AB5-4E73-92D9-3DD5D7B630B4}" type="pres">
      <dgm:prSet presAssocID="{CED49B6D-0BED-4B7D-BAAD-5A260EAD5684}" presName="spacer" presStyleCnt="0"/>
      <dgm:spPr/>
    </dgm:pt>
    <dgm:pt modelId="{0BF2B06B-779A-4E36-98E1-436B92B603C1}" type="pres">
      <dgm:prSet presAssocID="{090394ED-D8EB-4835-B88F-F3487D511ABA}" presName="parentText" presStyleLbl="node1" presStyleIdx="2" presStyleCnt="5">
        <dgm:presLayoutVars>
          <dgm:chMax val="0"/>
          <dgm:bulletEnabled val="1"/>
        </dgm:presLayoutVars>
      </dgm:prSet>
      <dgm:spPr/>
    </dgm:pt>
    <dgm:pt modelId="{7F91ECAB-15AF-45F3-890B-8882C7461391}" type="pres">
      <dgm:prSet presAssocID="{EA00BE51-0D27-489C-9509-7826D4E5F05B}" presName="spacer" presStyleCnt="0"/>
      <dgm:spPr/>
    </dgm:pt>
    <dgm:pt modelId="{9DC36ADB-C74F-4199-B026-C91693997D73}" type="pres">
      <dgm:prSet presAssocID="{44214BC4-B7E4-4911-9A7E-8A50CA953EF6}" presName="parentText" presStyleLbl="node1" presStyleIdx="3" presStyleCnt="5">
        <dgm:presLayoutVars>
          <dgm:chMax val="0"/>
          <dgm:bulletEnabled val="1"/>
        </dgm:presLayoutVars>
      </dgm:prSet>
      <dgm:spPr/>
    </dgm:pt>
    <dgm:pt modelId="{4E79DE5E-06C7-4DBA-B21A-9D455F3D9310}" type="pres">
      <dgm:prSet presAssocID="{4A9E538C-B2C5-433C-8D28-5B6804C24670}" presName="spacer" presStyleCnt="0"/>
      <dgm:spPr/>
    </dgm:pt>
    <dgm:pt modelId="{DC0D419D-A450-4A14-A299-E87EEE02AECC}" type="pres">
      <dgm:prSet presAssocID="{26B8329F-573A-4154-856D-2AC11C274046}" presName="parentText" presStyleLbl="node1" presStyleIdx="4" presStyleCnt="5">
        <dgm:presLayoutVars>
          <dgm:chMax val="0"/>
          <dgm:bulletEnabled val="1"/>
        </dgm:presLayoutVars>
      </dgm:prSet>
      <dgm:spPr/>
    </dgm:pt>
  </dgm:ptLst>
  <dgm:cxnLst>
    <dgm:cxn modelId="{6CFF5629-82C7-4F97-81F6-AC2E89F81E4A}" srcId="{684F160C-C3F0-4F9D-AB27-67F1B44AF114}" destId="{26B8329F-573A-4154-856D-2AC11C274046}" srcOrd="4" destOrd="0" parTransId="{32C36044-03CC-4FA4-8AE7-5C41CC9588D7}" sibTransId="{113C05B5-F233-4C8C-A8D8-6D20370ACA26}"/>
    <dgm:cxn modelId="{390E3733-EBAA-4AD1-A132-C12A1F538315}" srcId="{684F160C-C3F0-4F9D-AB27-67F1B44AF114}" destId="{144F2F5A-A22A-4CC8-A9A7-351B2043A150}" srcOrd="1" destOrd="0" parTransId="{6C690836-26C8-4236-9905-AB16056419EB}" sibTransId="{CED49B6D-0BED-4B7D-BAAD-5A260EAD5684}"/>
    <dgm:cxn modelId="{56014A4E-67B7-4E97-AB63-DC452ADBFD7C}" type="presOf" srcId="{090394ED-D8EB-4835-B88F-F3487D511ABA}" destId="{0BF2B06B-779A-4E36-98E1-436B92B603C1}" srcOrd="0" destOrd="0" presId="urn:microsoft.com/office/officeart/2005/8/layout/vList2"/>
    <dgm:cxn modelId="{F3D8AD51-585F-48A7-A564-B14C8BD76072}" type="presOf" srcId="{144F2F5A-A22A-4CC8-A9A7-351B2043A150}" destId="{9F362A96-D77A-4DDC-BA5A-FAA622E046E9}" srcOrd="0" destOrd="0" presId="urn:microsoft.com/office/officeart/2005/8/layout/vList2"/>
    <dgm:cxn modelId="{BF984B56-782E-4C95-88C6-1D47E748F792}" type="presOf" srcId="{44214BC4-B7E4-4911-9A7E-8A50CA953EF6}" destId="{9DC36ADB-C74F-4199-B026-C91693997D73}" srcOrd="0" destOrd="0" presId="urn:microsoft.com/office/officeart/2005/8/layout/vList2"/>
    <dgm:cxn modelId="{02CDC756-D963-4A16-A06A-B98A1A567DD4}" srcId="{684F160C-C3F0-4F9D-AB27-67F1B44AF114}" destId="{44214BC4-B7E4-4911-9A7E-8A50CA953EF6}" srcOrd="3" destOrd="0" parTransId="{1803D257-8048-4376-98B9-E78EEE374E90}" sibTransId="{4A9E538C-B2C5-433C-8D28-5B6804C24670}"/>
    <dgm:cxn modelId="{0462678A-C57F-4236-A4F7-A3652AEEDB79}" srcId="{684F160C-C3F0-4F9D-AB27-67F1B44AF114}" destId="{090394ED-D8EB-4835-B88F-F3487D511ABA}" srcOrd="2" destOrd="0" parTransId="{8F961891-DCDA-43CD-A4D9-B7B1009237D9}" sibTransId="{EA00BE51-0D27-489C-9509-7826D4E5F05B}"/>
    <dgm:cxn modelId="{E5AF269A-AE37-4D00-A041-933D3D08996F}" type="presOf" srcId="{684F160C-C3F0-4F9D-AB27-67F1B44AF114}" destId="{42E7132D-447F-4D87-852A-A14EE3A1D437}" srcOrd="0" destOrd="0" presId="urn:microsoft.com/office/officeart/2005/8/layout/vList2"/>
    <dgm:cxn modelId="{CA8C59A0-76BA-4225-9C3F-8FAC2A02CD63}" type="presOf" srcId="{26B8329F-573A-4154-856D-2AC11C274046}" destId="{DC0D419D-A450-4A14-A299-E87EEE02AECC}" srcOrd="0" destOrd="0" presId="urn:microsoft.com/office/officeart/2005/8/layout/vList2"/>
    <dgm:cxn modelId="{2DBFD9CA-2C5C-42FA-94CE-AF5FBC4A5F31}" type="presOf" srcId="{99D1E022-D09C-4997-B321-1D44A6F82E8A}" destId="{954180A4-DAFB-41F5-B775-4BAE3C8FD5E5}" srcOrd="0" destOrd="0" presId="urn:microsoft.com/office/officeart/2005/8/layout/vList2"/>
    <dgm:cxn modelId="{FD15D2EC-6E04-4DB1-A0C3-43BA0F972482}" srcId="{684F160C-C3F0-4F9D-AB27-67F1B44AF114}" destId="{99D1E022-D09C-4997-B321-1D44A6F82E8A}" srcOrd="0" destOrd="0" parTransId="{77F8F091-0076-4541-B189-1A0C67CED633}" sibTransId="{F4A5EF08-E818-4B96-8845-F24A9D3E31AF}"/>
    <dgm:cxn modelId="{1AA0B02F-7519-4784-A69B-5D099B82F39E}" type="presParOf" srcId="{42E7132D-447F-4D87-852A-A14EE3A1D437}" destId="{954180A4-DAFB-41F5-B775-4BAE3C8FD5E5}" srcOrd="0" destOrd="0" presId="urn:microsoft.com/office/officeart/2005/8/layout/vList2"/>
    <dgm:cxn modelId="{7E7E5F1E-9A7E-4909-A72C-379BBC218454}" type="presParOf" srcId="{42E7132D-447F-4D87-852A-A14EE3A1D437}" destId="{B01006DA-6116-42FD-BE08-12A599971DB6}" srcOrd="1" destOrd="0" presId="urn:microsoft.com/office/officeart/2005/8/layout/vList2"/>
    <dgm:cxn modelId="{4F10CC24-B53B-43ED-979B-4F9ABEF5BFAF}" type="presParOf" srcId="{42E7132D-447F-4D87-852A-A14EE3A1D437}" destId="{9F362A96-D77A-4DDC-BA5A-FAA622E046E9}" srcOrd="2" destOrd="0" presId="urn:microsoft.com/office/officeart/2005/8/layout/vList2"/>
    <dgm:cxn modelId="{872F9397-D2C9-4AF7-AE98-E78921B5CF50}" type="presParOf" srcId="{42E7132D-447F-4D87-852A-A14EE3A1D437}" destId="{7A17FD1E-6AB5-4E73-92D9-3DD5D7B630B4}" srcOrd="3" destOrd="0" presId="urn:microsoft.com/office/officeart/2005/8/layout/vList2"/>
    <dgm:cxn modelId="{E8B00784-605B-412D-9855-B33CDF1BE295}" type="presParOf" srcId="{42E7132D-447F-4D87-852A-A14EE3A1D437}" destId="{0BF2B06B-779A-4E36-98E1-436B92B603C1}" srcOrd="4" destOrd="0" presId="urn:microsoft.com/office/officeart/2005/8/layout/vList2"/>
    <dgm:cxn modelId="{A4186501-9019-45C7-AB71-CE565BD643DD}" type="presParOf" srcId="{42E7132D-447F-4D87-852A-A14EE3A1D437}" destId="{7F91ECAB-15AF-45F3-890B-8882C7461391}" srcOrd="5" destOrd="0" presId="urn:microsoft.com/office/officeart/2005/8/layout/vList2"/>
    <dgm:cxn modelId="{228472C0-E57D-4136-A725-9D903F6DA4C4}" type="presParOf" srcId="{42E7132D-447F-4D87-852A-A14EE3A1D437}" destId="{9DC36ADB-C74F-4199-B026-C91693997D73}" srcOrd="6" destOrd="0" presId="urn:microsoft.com/office/officeart/2005/8/layout/vList2"/>
    <dgm:cxn modelId="{42D4AC41-7E9B-4D7D-8C69-91981D2E0291}" type="presParOf" srcId="{42E7132D-447F-4D87-852A-A14EE3A1D437}" destId="{4E79DE5E-06C7-4DBA-B21A-9D455F3D9310}" srcOrd="7" destOrd="0" presId="urn:microsoft.com/office/officeart/2005/8/layout/vList2"/>
    <dgm:cxn modelId="{A55B1375-85D1-441A-9B79-B116FE3D83D8}" type="presParOf" srcId="{42E7132D-447F-4D87-852A-A14EE3A1D437}" destId="{DC0D419D-A450-4A14-A299-E87EEE02AEC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FBD7F-2761-4B7B-8563-D9EEE862837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D0EBCBF-207A-4A18-B6F8-86B5AD5D9C61}">
      <dgm:prSet/>
      <dgm:spPr/>
      <dgm:t>
        <a:bodyPr/>
        <a:lstStyle/>
        <a:p>
          <a:r>
            <a:rPr lang="en-US" b="0" i="0"/>
            <a:t>Fully Automated – A device takes in information from another device and performs actions based on a pre-defined set of rules</a:t>
          </a:r>
          <a:endParaRPr lang="en-US"/>
        </a:p>
      </dgm:t>
    </dgm:pt>
    <dgm:pt modelId="{6D946949-E482-4A0B-986E-842D9E2D8682}" type="parTrans" cxnId="{30B60659-F804-4892-8C6D-C5F5BCE42C60}">
      <dgm:prSet/>
      <dgm:spPr/>
      <dgm:t>
        <a:bodyPr/>
        <a:lstStyle/>
        <a:p>
          <a:endParaRPr lang="en-US"/>
        </a:p>
      </dgm:t>
    </dgm:pt>
    <dgm:pt modelId="{9F8F35EE-886A-4EAF-B405-B5931AF69CA5}" type="sibTrans" cxnId="{30B60659-F804-4892-8C6D-C5F5BCE42C60}">
      <dgm:prSet/>
      <dgm:spPr/>
      <dgm:t>
        <a:bodyPr/>
        <a:lstStyle/>
        <a:p>
          <a:endParaRPr lang="en-US"/>
        </a:p>
      </dgm:t>
    </dgm:pt>
    <dgm:pt modelId="{559CE5A5-A2FF-4067-9D68-CE6C7D10A57F}">
      <dgm:prSet/>
      <dgm:spPr/>
      <dgm:t>
        <a:bodyPr/>
        <a:lstStyle/>
        <a:p>
          <a:r>
            <a:rPr lang="en-US" b="0" i="0"/>
            <a:t>Partially Automated  -  A device that takes in data from human input and performs actions based on a pre-defined set of rules</a:t>
          </a:r>
          <a:endParaRPr lang="en-US"/>
        </a:p>
      </dgm:t>
    </dgm:pt>
    <dgm:pt modelId="{2D336978-5914-4E12-B060-764D3F5C59E7}" type="parTrans" cxnId="{8721122C-6674-4F3B-A2D9-54F0B9851CAB}">
      <dgm:prSet/>
      <dgm:spPr/>
      <dgm:t>
        <a:bodyPr/>
        <a:lstStyle/>
        <a:p>
          <a:endParaRPr lang="en-US"/>
        </a:p>
      </dgm:t>
    </dgm:pt>
    <dgm:pt modelId="{7CF1239A-9B56-42D3-9297-FFB073C764A5}" type="sibTrans" cxnId="{8721122C-6674-4F3B-A2D9-54F0B9851CAB}">
      <dgm:prSet/>
      <dgm:spPr/>
      <dgm:t>
        <a:bodyPr/>
        <a:lstStyle/>
        <a:p>
          <a:endParaRPr lang="en-US"/>
        </a:p>
      </dgm:t>
    </dgm:pt>
    <dgm:pt modelId="{77499DA1-7491-4F5D-A2CD-65532A3EEADC}">
      <dgm:prSet/>
      <dgm:spPr/>
      <dgm:t>
        <a:bodyPr/>
        <a:lstStyle/>
        <a:p>
          <a:r>
            <a:rPr lang="en-US" b="0" i="0"/>
            <a:t>Machine-Readable Data – Data that can be read and acted upon by a machine</a:t>
          </a:r>
          <a:endParaRPr lang="en-US"/>
        </a:p>
      </dgm:t>
    </dgm:pt>
    <dgm:pt modelId="{52AE25A9-F01F-4F4B-9D34-07E2C0B2D75E}" type="parTrans" cxnId="{607FE1C8-5366-4402-A735-F230E3246147}">
      <dgm:prSet/>
      <dgm:spPr/>
      <dgm:t>
        <a:bodyPr/>
        <a:lstStyle/>
        <a:p>
          <a:endParaRPr lang="en-US"/>
        </a:p>
      </dgm:t>
    </dgm:pt>
    <dgm:pt modelId="{C2760C51-E0DE-408C-8A4A-79EB7FCB8B61}" type="sibTrans" cxnId="{607FE1C8-5366-4402-A735-F230E3246147}">
      <dgm:prSet/>
      <dgm:spPr/>
      <dgm:t>
        <a:bodyPr/>
        <a:lstStyle/>
        <a:p>
          <a:endParaRPr lang="en-US"/>
        </a:p>
      </dgm:t>
    </dgm:pt>
    <dgm:pt modelId="{4DC59601-E822-4A7B-A55E-E854A86319F7}">
      <dgm:prSet/>
      <dgm:spPr/>
      <dgm:t>
        <a:bodyPr/>
        <a:lstStyle/>
        <a:p>
          <a:r>
            <a:rPr lang="en-US" b="0" i="0" dirty="0"/>
            <a:t>Not Automatable – The task cannot be automated</a:t>
          </a:r>
          <a:endParaRPr lang="en-US" dirty="0"/>
        </a:p>
      </dgm:t>
    </dgm:pt>
    <dgm:pt modelId="{8D090E09-9371-416A-BF59-14027188601B}" type="parTrans" cxnId="{1007A9E1-9AA0-4770-8ABA-78DA429BAD7C}">
      <dgm:prSet/>
      <dgm:spPr/>
      <dgm:t>
        <a:bodyPr/>
        <a:lstStyle/>
        <a:p>
          <a:endParaRPr lang="en-US"/>
        </a:p>
      </dgm:t>
    </dgm:pt>
    <dgm:pt modelId="{972B73DE-C797-4E94-800A-4C29B4B71380}" type="sibTrans" cxnId="{1007A9E1-9AA0-4770-8ABA-78DA429BAD7C}">
      <dgm:prSet/>
      <dgm:spPr/>
      <dgm:t>
        <a:bodyPr/>
        <a:lstStyle/>
        <a:p>
          <a:endParaRPr lang="en-US"/>
        </a:p>
      </dgm:t>
    </dgm:pt>
    <dgm:pt modelId="{609A4B14-9AC3-414E-94BA-32C380360EFB}" type="pres">
      <dgm:prSet presAssocID="{992FBD7F-2761-4B7B-8563-D9EEE862837A}" presName="hierChild1" presStyleCnt="0">
        <dgm:presLayoutVars>
          <dgm:chPref val="1"/>
          <dgm:dir/>
          <dgm:animOne val="branch"/>
          <dgm:animLvl val="lvl"/>
          <dgm:resizeHandles/>
        </dgm:presLayoutVars>
      </dgm:prSet>
      <dgm:spPr/>
    </dgm:pt>
    <dgm:pt modelId="{97C7B324-D05C-46AE-AA71-F429A0BDAC74}" type="pres">
      <dgm:prSet presAssocID="{1D0EBCBF-207A-4A18-B6F8-86B5AD5D9C61}" presName="hierRoot1" presStyleCnt="0"/>
      <dgm:spPr/>
    </dgm:pt>
    <dgm:pt modelId="{E93E1955-9A61-4F76-B8CB-4D83A700BAE0}" type="pres">
      <dgm:prSet presAssocID="{1D0EBCBF-207A-4A18-B6F8-86B5AD5D9C61}" presName="composite" presStyleCnt="0"/>
      <dgm:spPr/>
    </dgm:pt>
    <dgm:pt modelId="{CEB6BF10-2BD2-4D8D-9768-E97DB8DA601F}" type="pres">
      <dgm:prSet presAssocID="{1D0EBCBF-207A-4A18-B6F8-86B5AD5D9C61}" presName="background" presStyleLbl="node0" presStyleIdx="0" presStyleCnt="4"/>
      <dgm:spPr/>
    </dgm:pt>
    <dgm:pt modelId="{2DA6ADB8-481C-4A12-BA42-F93A57AB57D1}" type="pres">
      <dgm:prSet presAssocID="{1D0EBCBF-207A-4A18-B6F8-86B5AD5D9C61}" presName="text" presStyleLbl="fgAcc0" presStyleIdx="0" presStyleCnt="4">
        <dgm:presLayoutVars>
          <dgm:chPref val="3"/>
        </dgm:presLayoutVars>
      </dgm:prSet>
      <dgm:spPr/>
    </dgm:pt>
    <dgm:pt modelId="{C2CE677F-2106-436B-BF25-C313474A967B}" type="pres">
      <dgm:prSet presAssocID="{1D0EBCBF-207A-4A18-B6F8-86B5AD5D9C61}" presName="hierChild2" presStyleCnt="0"/>
      <dgm:spPr/>
    </dgm:pt>
    <dgm:pt modelId="{6E9C0276-58CA-4151-87CC-3D270D552FD2}" type="pres">
      <dgm:prSet presAssocID="{559CE5A5-A2FF-4067-9D68-CE6C7D10A57F}" presName="hierRoot1" presStyleCnt="0"/>
      <dgm:spPr/>
    </dgm:pt>
    <dgm:pt modelId="{611413ED-76D5-447D-BBF2-8C1238B5847A}" type="pres">
      <dgm:prSet presAssocID="{559CE5A5-A2FF-4067-9D68-CE6C7D10A57F}" presName="composite" presStyleCnt="0"/>
      <dgm:spPr/>
    </dgm:pt>
    <dgm:pt modelId="{8E7CF5FC-7200-4155-9B9A-E63827D6BA9B}" type="pres">
      <dgm:prSet presAssocID="{559CE5A5-A2FF-4067-9D68-CE6C7D10A57F}" presName="background" presStyleLbl="node0" presStyleIdx="1" presStyleCnt="4"/>
      <dgm:spPr/>
    </dgm:pt>
    <dgm:pt modelId="{DF9EA5EA-BCA9-47F6-A172-4E03AC7C4CF5}" type="pres">
      <dgm:prSet presAssocID="{559CE5A5-A2FF-4067-9D68-CE6C7D10A57F}" presName="text" presStyleLbl="fgAcc0" presStyleIdx="1" presStyleCnt="4">
        <dgm:presLayoutVars>
          <dgm:chPref val="3"/>
        </dgm:presLayoutVars>
      </dgm:prSet>
      <dgm:spPr/>
    </dgm:pt>
    <dgm:pt modelId="{A9E2165E-2F1F-4F11-BE1A-CCA6CD45ADDE}" type="pres">
      <dgm:prSet presAssocID="{559CE5A5-A2FF-4067-9D68-CE6C7D10A57F}" presName="hierChild2" presStyleCnt="0"/>
      <dgm:spPr/>
    </dgm:pt>
    <dgm:pt modelId="{415F9749-04AF-415E-AC3F-CB99FFB8A54B}" type="pres">
      <dgm:prSet presAssocID="{77499DA1-7491-4F5D-A2CD-65532A3EEADC}" presName="hierRoot1" presStyleCnt="0"/>
      <dgm:spPr/>
    </dgm:pt>
    <dgm:pt modelId="{CF5B02BF-9B16-4C3F-9EF8-6EE5230C765D}" type="pres">
      <dgm:prSet presAssocID="{77499DA1-7491-4F5D-A2CD-65532A3EEADC}" presName="composite" presStyleCnt="0"/>
      <dgm:spPr/>
    </dgm:pt>
    <dgm:pt modelId="{367248A1-46FA-417D-8972-388247A13183}" type="pres">
      <dgm:prSet presAssocID="{77499DA1-7491-4F5D-A2CD-65532A3EEADC}" presName="background" presStyleLbl="node0" presStyleIdx="2" presStyleCnt="4"/>
      <dgm:spPr/>
    </dgm:pt>
    <dgm:pt modelId="{78FC900D-AA29-4F3D-AEB2-BCE3C4EF27BD}" type="pres">
      <dgm:prSet presAssocID="{77499DA1-7491-4F5D-A2CD-65532A3EEADC}" presName="text" presStyleLbl="fgAcc0" presStyleIdx="2" presStyleCnt="4">
        <dgm:presLayoutVars>
          <dgm:chPref val="3"/>
        </dgm:presLayoutVars>
      </dgm:prSet>
      <dgm:spPr/>
    </dgm:pt>
    <dgm:pt modelId="{9B803816-8286-4B83-B0AF-2EC7EC5A9E36}" type="pres">
      <dgm:prSet presAssocID="{77499DA1-7491-4F5D-A2CD-65532A3EEADC}" presName="hierChild2" presStyleCnt="0"/>
      <dgm:spPr/>
    </dgm:pt>
    <dgm:pt modelId="{F75CCC59-C7DA-46B0-BF2F-CA5996FE0F9F}" type="pres">
      <dgm:prSet presAssocID="{4DC59601-E822-4A7B-A55E-E854A86319F7}" presName="hierRoot1" presStyleCnt="0"/>
      <dgm:spPr/>
    </dgm:pt>
    <dgm:pt modelId="{B59C19CB-A22F-4B3F-B3B1-D5E5A8F2D01B}" type="pres">
      <dgm:prSet presAssocID="{4DC59601-E822-4A7B-A55E-E854A86319F7}" presName="composite" presStyleCnt="0"/>
      <dgm:spPr/>
    </dgm:pt>
    <dgm:pt modelId="{B9DFE78C-5B65-4DE0-805C-E35423B71E6D}" type="pres">
      <dgm:prSet presAssocID="{4DC59601-E822-4A7B-A55E-E854A86319F7}" presName="background" presStyleLbl="node0" presStyleIdx="3" presStyleCnt="4"/>
      <dgm:spPr/>
    </dgm:pt>
    <dgm:pt modelId="{112B91BF-6807-4BDF-978F-2DA933C37298}" type="pres">
      <dgm:prSet presAssocID="{4DC59601-E822-4A7B-A55E-E854A86319F7}" presName="text" presStyleLbl="fgAcc0" presStyleIdx="3" presStyleCnt="4">
        <dgm:presLayoutVars>
          <dgm:chPref val="3"/>
        </dgm:presLayoutVars>
      </dgm:prSet>
      <dgm:spPr/>
    </dgm:pt>
    <dgm:pt modelId="{9A9722C8-D151-4274-A4F1-B621DD1028A9}" type="pres">
      <dgm:prSet presAssocID="{4DC59601-E822-4A7B-A55E-E854A86319F7}" presName="hierChild2" presStyleCnt="0"/>
      <dgm:spPr/>
    </dgm:pt>
  </dgm:ptLst>
  <dgm:cxnLst>
    <dgm:cxn modelId="{8721122C-6674-4F3B-A2D9-54F0B9851CAB}" srcId="{992FBD7F-2761-4B7B-8563-D9EEE862837A}" destId="{559CE5A5-A2FF-4067-9D68-CE6C7D10A57F}" srcOrd="1" destOrd="0" parTransId="{2D336978-5914-4E12-B060-764D3F5C59E7}" sibTransId="{7CF1239A-9B56-42D3-9297-FFB073C764A5}"/>
    <dgm:cxn modelId="{83BFE05B-ACC9-4B9F-B2A1-21736327B706}" type="presOf" srcId="{77499DA1-7491-4F5D-A2CD-65532A3EEADC}" destId="{78FC900D-AA29-4F3D-AEB2-BCE3C4EF27BD}" srcOrd="0" destOrd="0" presId="urn:microsoft.com/office/officeart/2005/8/layout/hierarchy1"/>
    <dgm:cxn modelId="{30B60659-F804-4892-8C6D-C5F5BCE42C60}" srcId="{992FBD7F-2761-4B7B-8563-D9EEE862837A}" destId="{1D0EBCBF-207A-4A18-B6F8-86B5AD5D9C61}" srcOrd="0" destOrd="0" parTransId="{6D946949-E482-4A0B-986E-842D9E2D8682}" sibTransId="{9F8F35EE-886A-4EAF-B405-B5931AF69CA5}"/>
    <dgm:cxn modelId="{821BA38D-CA24-4E5C-B726-8C401594443D}" type="presOf" srcId="{992FBD7F-2761-4B7B-8563-D9EEE862837A}" destId="{609A4B14-9AC3-414E-94BA-32C380360EFB}" srcOrd="0" destOrd="0" presId="urn:microsoft.com/office/officeart/2005/8/layout/hierarchy1"/>
    <dgm:cxn modelId="{FA2E1091-4D88-4141-9E72-6E7ED25D736B}" type="presOf" srcId="{559CE5A5-A2FF-4067-9D68-CE6C7D10A57F}" destId="{DF9EA5EA-BCA9-47F6-A172-4E03AC7C4CF5}" srcOrd="0" destOrd="0" presId="urn:microsoft.com/office/officeart/2005/8/layout/hierarchy1"/>
    <dgm:cxn modelId="{F0473CAA-36C5-4DC5-9070-0B401F7DDF30}" type="presOf" srcId="{4DC59601-E822-4A7B-A55E-E854A86319F7}" destId="{112B91BF-6807-4BDF-978F-2DA933C37298}" srcOrd="0" destOrd="0" presId="urn:microsoft.com/office/officeart/2005/8/layout/hierarchy1"/>
    <dgm:cxn modelId="{A35944C8-686C-4079-9647-FC554B3F6246}" type="presOf" srcId="{1D0EBCBF-207A-4A18-B6F8-86B5AD5D9C61}" destId="{2DA6ADB8-481C-4A12-BA42-F93A57AB57D1}" srcOrd="0" destOrd="0" presId="urn:microsoft.com/office/officeart/2005/8/layout/hierarchy1"/>
    <dgm:cxn modelId="{607FE1C8-5366-4402-A735-F230E3246147}" srcId="{992FBD7F-2761-4B7B-8563-D9EEE862837A}" destId="{77499DA1-7491-4F5D-A2CD-65532A3EEADC}" srcOrd="2" destOrd="0" parTransId="{52AE25A9-F01F-4F4B-9D34-07E2C0B2D75E}" sibTransId="{C2760C51-E0DE-408C-8A4A-79EB7FCB8B61}"/>
    <dgm:cxn modelId="{1007A9E1-9AA0-4770-8ABA-78DA429BAD7C}" srcId="{992FBD7F-2761-4B7B-8563-D9EEE862837A}" destId="{4DC59601-E822-4A7B-A55E-E854A86319F7}" srcOrd="3" destOrd="0" parTransId="{8D090E09-9371-416A-BF59-14027188601B}" sibTransId="{972B73DE-C797-4E94-800A-4C29B4B71380}"/>
    <dgm:cxn modelId="{BD5209C2-242D-4FE0-B6AD-B04F14AE2DAF}" type="presParOf" srcId="{609A4B14-9AC3-414E-94BA-32C380360EFB}" destId="{97C7B324-D05C-46AE-AA71-F429A0BDAC74}" srcOrd="0" destOrd="0" presId="urn:microsoft.com/office/officeart/2005/8/layout/hierarchy1"/>
    <dgm:cxn modelId="{5C52C0B8-8C2E-46A8-9817-B972E0178561}" type="presParOf" srcId="{97C7B324-D05C-46AE-AA71-F429A0BDAC74}" destId="{E93E1955-9A61-4F76-B8CB-4D83A700BAE0}" srcOrd="0" destOrd="0" presId="urn:microsoft.com/office/officeart/2005/8/layout/hierarchy1"/>
    <dgm:cxn modelId="{2E4809A2-E94D-488E-991C-0854F3B1BC40}" type="presParOf" srcId="{E93E1955-9A61-4F76-B8CB-4D83A700BAE0}" destId="{CEB6BF10-2BD2-4D8D-9768-E97DB8DA601F}" srcOrd="0" destOrd="0" presId="urn:microsoft.com/office/officeart/2005/8/layout/hierarchy1"/>
    <dgm:cxn modelId="{E9E6F19D-8C95-4FAB-BBDF-C51E29BB5F53}" type="presParOf" srcId="{E93E1955-9A61-4F76-B8CB-4D83A700BAE0}" destId="{2DA6ADB8-481C-4A12-BA42-F93A57AB57D1}" srcOrd="1" destOrd="0" presId="urn:microsoft.com/office/officeart/2005/8/layout/hierarchy1"/>
    <dgm:cxn modelId="{8081D65B-CA72-4CAB-A5E8-980EE3D56434}" type="presParOf" srcId="{97C7B324-D05C-46AE-AA71-F429A0BDAC74}" destId="{C2CE677F-2106-436B-BF25-C313474A967B}" srcOrd="1" destOrd="0" presId="urn:microsoft.com/office/officeart/2005/8/layout/hierarchy1"/>
    <dgm:cxn modelId="{DD09D487-4D32-4C0F-8756-AE72C6B97D24}" type="presParOf" srcId="{609A4B14-9AC3-414E-94BA-32C380360EFB}" destId="{6E9C0276-58CA-4151-87CC-3D270D552FD2}" srcOrd="1" destOrd="0" presId="urn:microsoft.com/office/officeart/2005/8/layout/hierarchy1"/>
    <dgm:cxn modelId="{C66CAC58-4C95-4815-B875-33730F776E73}" type="presParOf" srcId="{6E9C0276-58CA-4151-87CC-3D270D552FD2}" destId="{611413ED-76D5-447D-BBF2-8C1238B5847A}" srcOrd="0" destOrd="0" presId="urn:microsoft.com/office/officeart/2005/8/layout/hierarchy1"/>
    <dgm:cxn modelId="{E1E668FE-B627-45DF-999D-D1073A1073E6}" type="presParOf" srcId="{611413ED-76D5-447D-BBF2-8C1238B5847A}" destId="{8E7CF5FC-7200-4155-9B9A-E63827D6BA9B}" srcOrd="0" destOrd="0" presId="urn:microsoft.com/office/officeart/2005/8/layout/hierarchy1"/>
    <dgm:cxn modelId="{B9AC9C04-8525-41CB-B35A-8E1EAB35A929}" type="presParOf" srcId="{611413ED-76D5-447D-BBF2-8C1238B5847A}" destId="{DF9EA5EA-BCA9-47F6-A172-4E03AC7C4CF5}" srcOrd="1" destOrd="0" presId="urn:microsoft.com/office/officeart/2005/8/layout/hierarchy1"/>
    <dgm:cxn modelId="{B6BB1E51-9B17-4459-A4BA-0550312DE070}" type="presParOf" srcId="{6E9C0276-58CA-4151-87CC-3D270D552FD2}" destId="{A9E2165E-2F1F-4F11-BE1A-CCA6CD45ADDE}" srcOrd="1" destOrd="0" presId="urn:microsoft.com/office/officeart/2005/8/layout/hierarchy1"/>
    <dgm:cxn modelId="{042C2EC3-3BAA-4F87-A29C-033E3FE76B00}" type="presParOf" srcId="{609A4B14-9AC3-414E-94BA-32C380360EFB}" destId="{415F9749-04AF-415E-AC3F-CB99FFB8A54B}" srcOrd="2" destOrd="0" presId="urn:microsoft.com/office/officeart/2005/8/layout/hierarchy1"/>
    <dgm:cxn modelId="{D5B720A5-65AA-4C50-9201-03D85788929B}" type="presParOf" srcId="{415F9749-04AF-415E-AC3F-CB99FFB8A54B}" destId="{CF5B02BF-9B16-4C3F-9EF8-6EE5230C765D}" srcOrd="0" destOrd="0" presId="urn:microsoft.com/office/officeart/2005/8/layout/hierarchy1"/>
    <dgm:cxn modelId="{E3992418-FE14-4359-BCB1-60F71913BFBC}" type="presParOf" srcId="{CF5B02BF-9B16-4C3F-9EF8-6EE5230C765D}" destId="{367248A1-46FA-417D-8972-388247A13183}" srcOrd="0" destOrd="0" presId="urn:microsoft.com/office/officeart/2005/8/layout/hierarchy1"/>
    <dgm:cxn modelId="{C7677D1F-A466-4ED4-9494-EE6362947F02}" type="presParOf" srcId="{CF5B02BF-9B16-4C3F-9EF8-6EE5230C765D}" destId="{78FC900D-AA29-4F3D-AEB2-BCE3C4EF27BD}" srcOrd="1" destOrd="0" presId="urn:microsoft.com/office/officeart/2005/8/layout/hierarchy1"/>
    <dgm:cxn modelId="{74142A32-84C2-4E73-AB68-BE130BD5BDDE}" type="presParOf" srcId="{415F9749-04AF-415E-AC3F-CB99FFB8A54B}" destId="{9B803816-8286-4B83-B0AF-2EC7EC5A9E36}" srcOrd="1" destOrd="0" presId="urn:microsoft.com/office/officeart/2005/8/layout/hierarchy1"/>
    <dgm:cxn modelId="{8DB4D4D4-A385-4188-AFD2-01EDCD6EDF97}" type="presParOf" srcId="{609A4B14-9AC3-414E-94BA-32C380360EFB}" destId="{F75CCC59-C7DA-46B0-BF2F-CA5996FE0F9F}" srcOrd="3" destOrd="0" presId="urn:microsoft.com/office/officeart/2005/8/layout/hierarchy1"/>
    <dgm:cxn modelId="{7C397105-885D-47E6-A35B-313B57ECEBD2}" type="presParOf" srcId="{F75CCC59-C7DA-46B0-BF2F-CA5996FE0F9F}" destId="{B59C19CB-A22F-4B3F-B3B1-D5E5A8F2D01B}" srcOrd="0" destOrd="0" presId="urn:microsoft.com/office/officeart/2005/8/layout/hierarchy1"/>
    <dgm:cxn modelId="{E5EB5236-A9AD-4B16-BD59-0C81C7EBA48D}" type="presParOf" srcId="{B59C19CB-A22F-4B3F-B3B1-D5E5A8F2D01B}" destId="{B9DFE78C-5B65-4DE0-805C-E35423B71E6D}" srcOrd="0" destOrd="0" presId="urn:microsoft.com/office/officeart/2005/8/layout/hierarchy1"/>
    <dgm:cxn modelId="{0D7634A9-F81B-40D8-B804-8F41F82C9C49}" type="presParOf" srcId="{B59C19CB-A22F-4B3F-B3B1-D5E5A8F2D01B}" destId="{112B91BF-6807-4BDF-978F-2DA933C37298}" srcOrd="1" destOrd="0" presId="urn:microsoft.com/office/officeart/2005/8/layout/hierarchy1"/>
    <dgm:cxn modelId="{EB45A8F3-86E2-409C-920C-C19315FFF414}" type="presParOf" srcId="{F75CCC59-C7DA-46B0-BF2F-CA5996FE0F9F}" destId="{9A9722C8-D151-4274-A4F1-B621DD1028A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2FBD7F-2761-4B7B-8563-D9EEE862837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D0EBCBF-207A-4A18-B6F8-86B5AD5D9C61}">
      <dgm:prSet/>
      <dgm:spPr/>
      <dgm:t>
        <a:bodyPr/>
        <a:lstStyle/>
        <a:p>
          <a:r>
            <a:rPr lang="en-US" b="0" i="0"/>
            <a:t>Fully Automated – A device takes in information from another device and performs actions based on a pre-defined set of rules</a:t>
          </a:r>
          <a:endParaRPr lang="en-US"/>
        </a:p>
      </dgm:t>
    </dgm:pt>
    <dgm:pt modelId="{6D946949-E482-4A0B-986E-842D9E2D8682}" type="parTrans" cxnId="{30B60659-F804-4892-8C6D-C5F5BCE42C60}">
      <dgm:prSet/>
      <dgm:spPr/>
      <dgm:t>
        <a:bodyPr/>
        <a:lstStyle/>
        <a:p>
          <a:endParaRPr lang="en-US"/>
        </a:p>
      </dgm:t>
    </dgm:pt>
    <dgm:pt modelId="{9F8F35EE-886A-4EAF-B405-B5931AF69CA5}" type="sibTrans" cxnId="{30B60659-F804-4892-8C6D-C5F5BCE42C60}">
      <dgm:prSet/>
      <dgm:spPr/>
      <dgm:t>
        <a:bodyPr/>
        <a:lstStyle/>
        <a:p>
          <a:endParaRPr lang="en-US"/>
        </a:p>
      </dgm:t>
    </dgm:pt>
    <dgm:pt modelId="{559CE5A5-A2FF-4067-9D68-CE6C7D10A57F}">
      <dgm:prSet/>
      <dgm:spPr/>
      <dgm:t>
        <a:bodyPr/>
        <a:lstStyle/>
        <a:p>
          <a:r>
            <a:rPr lang="en-US" b="0" i="0"/>
            <a:t>Partially Automated  -  A device that takes in data from human input and performs actions based on a pre-defined set of rules</a:t>
          </a:r>
          <a:endParaRPr lang="en-US"/>
        </a:p>
      </dgm:t>
    </dgm:pt>
    <dgm:pt modelId="{2D336978-5914-4E12-B060-764D3F5C59E7}" type="parTrans" cxnId="{8721122C-6674-4F3B-A2D9-54F0B9851CAB}">
      <dgm:prSet/>
      <dgm:spPr/>
      <dgm:t>
        <a:bodyPr/>
        <a:lstStyle/>
        <a:p>
          <a:endParaRPr lang="en-US"/>
        </a:p>
      </dgm:t>
    </dgm:pt>
    <dgm:pt modelId="{7CF1239A-9B56-42D3-9297-FFB073C764A5}" type="sibTrans" cxnId="{8721122C-6674-4F3B-A2D9-54F0B9851CAB}">
      <dgm:prSet/>
      <dgm:spPr/>
      <dgm:t>
        <a:bodyPr/>
        <a:lstStyle/>
        <a:p>
          <a:endParaRPr lang="en-US"/>
        </a:p>
      </dgm:t>
    </dgm:pt>
    <dgm:pt modelId="{77499DA1-7491-4F5D-A2CD-65532A3EEADC}">
      <dgm:prSet/>
      <dgm:spPr/>
      <dgm:t>
        <a:bodyPr/>
        <a:lstStyle/>
        <a:p>
          <a:r>
            <a:rPr lang="en-US" b="0" i="0"/>
            <a:t>Machine-Readable Data – Data that can be read and acted upon by a machine</a:t>
          </a:r>
          <a:endParaRPr lang="en-US"/>
        </a:p>
      </dgm:t>
    </dgm:pt>
    <dgm:pt modelId="{52AE25A9-F01F-4F4B-9D34-07E2C0B2D75E}" type="parTrans" cxnId="{607FE1C8-5366-4402-A735-F230E3246147}">
      <dgm:prSet/>
      <dgm:spPr/>
      <dgm:t>
        <a:bodyPr/>
        <a:lstStyle/>
        <a:p>
          <a:endParaRPr lang="en-US"/>
        </a:p>
      </dgm:t>
    </dgm:pt>
    <dgm:pt modelId="{C2760C51-E0DE-408C-8A4A-79EB7FCB8B61}" type="sibTrans" cxnId="{607FE1C8-5366-4402-A735-F230E3246147}">
      <dgm:prSet/>
      <dgm:spPr/>
      <dgm:t>
        <a:bodyPr/>
        <a:lstStyle/>
        <a:p>
          <a:endParaRPr lang="en-US"/>
        </a:p>
      </dgm:t>
    </dgm:pt>
    <dgm:pt modelId="{4DC59601-E822-4A7B-A55E-E854A86319F7}">
      <dgm:prSet/>
      <dgm:spPr/>
      <dgm:t>
        <a:bodyPr/>
        <a:lstStyle/>
        <a:p>
          <a:r>
            <a:rPr lang="en-US" b="0" i="0"/>
            <a:t>Not Automatable – The task cannot be automated</a:t>
          </a:r>
          <a:endParaRPr lang="en-US"/>
        </a:p>
      </dgm:t>
    </dgm:pt>
    <dgm:pt modelId="{8D090E09-9371-416A-BF59-14027188601B}" type="parTrans" cxnId="{1007A9E1-9AA0-4770-8ABA-78DA429BAD7C}">
      <dgm:prSet/>
      <dgm:spPr/>
      <dgm:t>
        <a:bodyPr/>
        <a:lstStyle/>
        <a:p>
          <a:endParaRPr lang="en-US"/>
        </a:p>
      </dgm:t>
    </dgm:pt>
    <dgm:pt modelId="{972B73DE-C797-4E94-800A-4C29B4B71380}" type="sibTrans" cxnId="{1007A9E1-9AA0-4770-8ABA-78DA429BAD7C}">
      <dgm:prSet/>
      <dgm:spPr/>
      <dgm:t>
        <a:bodyPr/>
        <a:lstStyle/>
        <a:p>
          <a:endParaRPr lang="en-US"/>
        </a:p>
      </dgm:t>
    </dgm:pt>
    <dgm:pt modelId="{609A4B14-9AC3-414E-94BA-32C380360EFB}" type="pres">
      <dgm:prSet presAssocID="{992FBD7F-2761-4B7B-8563-D9EEE862837A}" presName="hierChild1" presStyleCnt="0">
        <dgm:presLayoutVars>
          <dgm:chPref val="1"/>
          <dgm:dir/>
          <dgm:animOne val="branch"/>
          <dgm:animLvl val="lvl"/>
          <dgm:resizeHandles/>
        </dgm:presLayoutVars>
      </dgm:prSet>
      <dgm:spPr/>
    </dgm:pt>
    <dgm:pt modelId="{97C7B324-D05C-46AE-AA71-F429A0BDAC74}" type="pres">
      <dgm:prSet presAssocID="{1D0EBCBF-207A-4A18-B6F8-86B5AD5D9C61}" presName="hierRoot1" presStyleCnt="0"/>
      <dgm:spPr/>
    </dgm:pt>
    <dgm:pt modelId="{E93E1955-9A61-4F76-B8CB-4D83A700BAE0}" type="pres">
      <dgm:prSet presAssocID="{1D0EBCBF-207A-4A18-B6F8-86B5AD5D9C61}" presName="composite" presStyleCnt="0"/>
      <dgm:spPr/>
    </dgm:pt>
    <dgm:pt modelId="{CEB6BF10-2BD2-4D8D-9768-E97DB8DA601F}" type="pres">
      <dgm:prSet presAssocID="{1D0EBCBF-207A-4A18-B6F8-86B5AD5D9C61}" presName="background" presStyleLbl="node0" presStyleIdx="0" presStyleCnt="4"/>
      <dgm:spPr/>
    </dgm:pt>
    <dgm:pt modelId="{2DA6ADB8-481C-4A12-BA42-F93A57AB57D1}" type="pres">
      <dgm:prSet presAssocID="{1D0EBCBF-207A-4A18-B6F8-86B5AD5D9C61}" presName="text" presStyleLbl="fgAcc0" presStyleIdx="0" presStyleCnt="4">
        <dgm:presLayoutVars>
          <dgm:chPref val="3"/>
        </dgm:presLayoutVars>
      </dgm:prSet>
      <dgm:spPr/>
    </dgm:pt>
    <dgm:pt modelId="{C2CE677F-2106-436B-BF25-C313474A967B}" type="pres">
      <dgm:prSet presAssocID="{1D0EBCBF-207A-4A18-B6F8-86B5AD5D9C61}" presName="hierChild2" presStyleCnt="0"/>
      <dgm:spPr/>
    </dgm:pt>
    <dgm:pt modelId="{6E9C0276-58CA-4151-87CC-3D270D552FD2}" type="pres">
      <dgm:prSet presAssocID="{559CE5A5-A2FF-4067-9D68-CE6C7D10A57F}" presName="hierRoot1" presStyleCnt="0"/>
      <dgm:spPr/>
    </dgm:pt>
    <dgm:pt modelId="{611413ED-76D5-447D-BBF2-8C1238B5847A}" type="pres">
      <dgm:prSet presAssocID="{559CE5A5-A2FF-4067-9D68-CE6C7D10A57F}" presName="composite" presStyleCnt="0"/>
      <dgm:spPr/>
    </dgm:pt>
    <dgm:pt modelId="{8E7CF5FC-7200-4155-9B9A-E63827D6BA9B}" type="pres">
      <dgm:prSet presAssocID="{559CE5A5-A2FF-4067-9D68-CE6C7D10A57F}" presName="background" presStyleLbl="node0" presStyleIdx="1" presStyleCnt="4"/>
      <dgm:spPr/>
    </dgm:pt>
    <dgm:pt modelId="{DF9EA5EA-BCA9-47F6-A172-4E03AC7C4CF5}" type="pres">
      <dgm:prSet presAssocID="{559CE5A5-A2FF-4067-9D68-CE6C7D10A57F}" presName="text" presStyleLbl="fgAcc0" presStyleIdx="1" presStyleCnt="4">
        <dgm:presLayoutVars>
          <dgm:chPref val="3"/>
        </dgm:presLayoutVars>
      </dgm:prSet>
      <dgm:spPr/>
    </dgm:pt>
    <dgm:pt modelId="{A9E2165E-2F1F-4F11-BE1A-CCA6CD45ADDE}" type="pres">
      <dgm:prSet presAssocID="{559CE5A5-A2FF-4067-9D68-CE6C7D10A57F}" presName="hierChild2" presStyleCnt="0"/>
      <dgm:spPr/>
    </dgm:pt>
    <dgm:pt modelId="{415F9749-04AF-415E-AC3F-CB99FFB8A54B}" type="pres">
      <dgm:prSet presAssocID="{77499DA1-7491-4F5D-A2CD-65532A3EEADC}" presName="hierRoot1" presStyleCnt="0"/>
      <dgm:spPr/>
    </dgm:pt>
    <dgm:pt modelId="{CF5B02BF-9B16-4C3F-9EF8-6EE5230C765D}" type="pres">
      <dgm:prSet presAssocID="{77499DA1-7491-4F5D-A2CD-65532A3EEADC}" presName="composite" presStyleCnt="0"/>
      <dgm:spPr/>
    </dgm:pt>
    <dgm:pt modelId="{367248A1-46FA-417D-8972-388247A13183}" type="pres">
      <dgm:prSet presAssocID="{77499DA1-7491-4F5D-A2CD-65532A3EEADC}" presName="background" presStyleLbl="node0" presStyleIdx="2" presStyleCnt="4"/>
      <dgm:spPr/>
    </dgm:pt>
    <dgm:pt modelId="{78FC900D-AA29-4F3D-AEB2-BCE3C4EF27BD}" type="pres">
      <dgm:prSet presAssocID="{77499DA1-7491-4F5D-A2CD-65532A3EEADC}" presName="text" presStyleLbl="fgAcc0" presStyleIdx="2" presStyleCnt="4">
        <dgm:presLayoutVars>
          <dgm:chPref val="3"/>
        </dgm:presLayoutVars>
      </dgm:prSet>
      <dgm:spPr/>
    </dgm:pt>
    <dgm:pt modelId="{9B803816-8286-4B83-B0AF-2EC7EC5A9E36}" type="pres">
      <dgm:prSet presAssocID="{77499DA1-7491-4F5D-A2CD-65532A3EEADC}" presName="hierChild2" presStyleCnt="0"/>
      <dgm:spPr/>
    </dgm:pt>
    <dgm:pt modelId="{F75CCC59-C7DA-46B0-BF2F-CA5996FE0F9F}" type="pres">
      <dgm:prSet presAssocID="{4DC59601-E822-4A7B-A55E-E854A86319F7}" presName="hierRoot1" presStyleCnt="0"/>
      <dgm:spPr/>
    </dgm:pt>
    <dgm:pt modelId="{B59C19CB-A22F-4B3F-B3B1-D5E5A8F2D01B}" type="pres">
      <dgm:prSet presAssocID="{4DC59601-E822-4A7B-A55E-E854A86319F7}" presName="composite" presStyleCnt="0"/>
      <dgm:spPr/>
    </dgm:pt>
    <dgm:pt modelId="{B9DFE78C-5B65-4DE0-805C-E35423B71E6D}" type="pres">
      <dgm:prSet presAssocID="{4DC59601-E822-4A7B-A55E-E854A86319F7}" presName="background" presStyleLbl="node0" presStyleIdx="3" presStyleCnt="4"/>
      <dgm:spPr/>
    </dgm:pt>
    <dgm:pt modelId="{112B91BF-6807-4BDF-978F-2DA933C37298}" type="pres">
      <dgm:prSet presAssocID="{4DC59601-E822-4A7B-A55E-E854A86319F7}" presName="text" presStyleLbl="fgAcc0" presStyleIdx="3" presStyleCnt="4">
        <dgm:presLayoutVars>
          <dgm:chPref val="3"/>
        </dgm:presLayoutVars>
      </dgm:prSet>
      <dgm:spPr/>
    </dgm:pt>
    <dgm:pt modelId="{9A9722C8-D151-4274-A4F1-B621DD1028A9}" type="pres">
      <dgm:prSet presAssocID="{4DC59601-E822-4A7B-A55E-E854A86319F7}" presName="hierChild2" presStyleCnt="0"/>
      <dgm:spPr/>
    </dgm:pt>
  </dgm:ptLst>
  <dgm:cxnLst>
    <dgm:cxn modelId="{8721122C-6674-4F3B-A2D9-54F0B9851CAB}" srcId="{992FBD7F-2761-4B7B-8563-D9EEE862837A}" destId="{559CE5A5-A2FF-4067-9D68-CE6C7D10A57F}" srcOrd="1" destOrd="0" parTransId="{2D336978-5914-4E12-B060-764D3F5C59E7}" sibTransId="{7CF1239A-9B56-42D3-9297-FFB073C764A5}"/>
    <dgm:cxn modelId="{83BFE05B-ACC9-4B9F-B2A1-21736327B706}" type="presOf" srcId="{77499DA1-7491-4F5D-A2CD-65532A3EEADC}" destId="{78FC900D-AA29-4F3D-AEB2-BCE3C4EF27BD}" srcOrd="0" destOrd="0" presId="urn:microsoft.com/office/officeart/2005/8/layout/hierarchy1"/>
    <dgm:cxn modelId="{30B60659-F804-4892-8C6D-C5F5BCE42C60}" srcId="{992FBD7F-2761-4B7B-8563-D9EEE862837A}" destId="{1D0EBCBF-207A-4A18-B6F8-86B5AD5D9C61}" srcOrd="0" destOrd="0" parTransId="{6D946949-E482-4A0B-986E-842D9E2D8682}" sibTransId="{9F8F35EE-886A-4EAF-B405-B5931AF69CA5}"/>
    <dgm:cxn modelId="{821BA38D-CA24-4E5C-B726-8C401594443D}" type="presOf" srcId="{992FBD7F-2761-4B7B-8563-D9EEE862837A}" destId="{609A4B14-9AC3-414E-94BA-32C380360EFB}" srcOrd="0" destOrd="0" presId="urn:microsoft.com/office/officeart/2005/8/layout/hierarchy1"/>
    <dgm:cxn modelId="{FA2E1091-4D88-4141-9E72-6E7ED25D736B}" type="presOf" srcId="{559CE5A5-A2FF-4067-9D68-CE6C7D10A57F}" destId="{DF9EA5EA-BCA9-47F6-A172-4E03AC7C4CF5}" srcOrd="0" destOrd="0" presId="urn:microsoft.com/office/officeart/2005/8/layout/hierarchy1"/>
    <dgm:cxn modelId="{F0473CAA-36C5-4DC5-9070-0B401F7DDF30}" type="presOf" srcId="{4DC59601-E822-4A7B-A55E-E854A86319F7}" destId="{112B91BF-6807-4BDF-978F-2DA933C37298}" srcOrd="0" destOrd="0" presId="urn:microsoft.com/office/officeart/2005/8/layout/hierarchy1"/>
    <dgm:cxn modelId="{A35944C8-686C-4079-9647-FC554B3F6246}" type="presOf" srcId="{1D0EBCBF-207A-4A18-B6F8-86B5AD5D9C61}" destId="{2DA6ADB8-481C-4A12-BA42-F93A57AB57D1}" srcOrd="0" destOrd="0" presId="urn:microsoft.com/office/officeart/2005/8/layout/hierarchy1"/>
    <dgm:cxn modelId="{607FE1C8-5366-4402-A735-F230E3246147}" srcId="{992FBD7F-2761-4B7B-8563-D9EEE862837A}" destId="{77499DA1-7491-4F5D-A2CD-65532A3EEADC}" srcOrd="2" destOrd="0" parTransId="{52AE25A9-F01F-4F4B-9D34-07E2C0B2D75E}" sibTransId="{C2760C51-E0DE-408C-8A4A-79EB7FCB8B61}"/>
    <dgm:cxn modelId="{1007A9E1-9AA0-4770-8ABA-78DA429BAD7C}" srcId="{992FBD7F-2761-4B7B-8563-D9EEE862837A}" destId="{4DC59601-E822-4A7B-A55E-E854A86319F7}" srcOrd="3" destOrd="0" parTransId="{8D090E09-9371-416A-BF59-14027188601B}" sibTransId="{972B73DE-C797-4E94-800A-4C29B4B71380}"/>
    <dgm:cxn modelId="{BD5209C2-242D-4FE0-B6AD-B04F14AE2DAF}" type="presParOf" srcId="{609A4B14-9AC3-414E-94BA-32C380360EFB}" destId="{97C7B324-D05C-46AE-AA71-F429A0BDAC74}" srcOrd="0" destOrd="0" presId="urn:microsoft.com/office/officeart/2005/8/layout/hierarchy1"/>
    <dgm:cxn modelId="{5C52C0B8-8C2E-46A8-9817-B972E0178561}" type="presParOf" srcId="{97C7B324-D05C-46AE-AA71-F429A0BDAC74}" destId="{E93E1955-9A61-4F76-B8CB-4D83A700BAE0}" srcOrd="0" destOrd="0" presId="urn:microsoft.com/office/officeart/2005/8/layout/hierarchy1"/>
    <dgm:cxn modelId="{2E4809A2-E94D-488E-991C-0854F3B1BC40}" type="presParOf" srcId="{E93E1955-9A61-4F76-B8CB-4D83A700BAE0}" destId="{CEB6BF10-2BD2-4D8D-9768-E97DB8DA601F}" srcOrd="0" destOrd="0" presId="urn:microsoft.com/office/officeart/2005/8/layout/hierarchy1"/>
    <dgm:cxn modelId="{E9E6F19D-8C95-4FAB-BBDF-C51E29BB5F53}" type="presParOf" srcId="{E93E1955-9A61-4F76-B8CB-4D83A700BAE0}" destId="{2DA6ADB8-481C-4A12-BA42-F93A57AB57D1}" srcOrd="1" destOrd="0" presId="urn:microsoft.com/office/officeart/2005/8/layout/hierarchy1"/>
    <dgm:cxn modelId="{8081D65B-CA72-4CAB-A5E8-980EE3D56434}" type="presParOf" srcId="{97C7B324-D05C-46AE-AA71-F429A0BDAC74}" destId="{C2CE677F-2106-436B-BF25-C313474A967B}" srcOrd="1" destOrd="0" presId="urn:microsoft.com/office/officeart/2005/8/layout/hierarchy1"/>
    <dgm:cxn modelId="{DD09D487-4D32-4C0F-8756-AE72C6B97D24}" type="presParOf" srcId="{609A4B14-9AC3-414E-94BA-32C380360EFB}" destId="{6E9C0276-58CA-4151-87CC-3D270D552FD2}" srcOrd="1" destOrd="0" presId="urn:microsoft.com/office/officeart/2005/8/layout/hierarchy1"/>
    <dgm:cxn modelId="{C66CAC58-4C95-4815-B875-33730F776E73}" type="presParOf" srcId="{6E9C0276-58CA-4151-87CC-3D270D552FD2}" destId="{611413ED-76D5-447D-BBF2-8C1238B5847A}" srcOrd="0" destOrd="0" presId="urn:microsoft.com/office/officeart/2005/8/layout/hierarchy1"/>
    <dgm:cxn modelId="{E1E668FE-B627-45DF-999D-D1073A1073E6}" type="presParOf" srcId="{611413ED-76D5-447D-BBF2-8C1238B5847A}" destId="{8E7CF5FC-7200-4155-9B9A-E63827D6BA9B}" srcOrd="0" destOrd="0" presId="urn:microsoft.com/office/officeart/2005/8/layout/hierarchy1"/>
    <dgm:cxn modelId="{B9AC9C04-8525-41CB-B35A-8E1EAB35A929}" type="presParOf" srcId="{611413ED-76D5-447D-BBF2-8C1238B5847A}" destId="{DF9EA5EA-BCA9-47F6-A172-4E03AC7C4CF5}" srcOrd="1" destOrd="0" presId="urn:microsoft.com/office/officeart/2005/8/layout/hierarchy1"/>
    <dgm:cxn modelId="{B6BB1E51-9B17-4459-A4BA-0550312DE070}" type="presParOf" srcId="{6E9C0276-58CA-4151-87CC-3D270D552FD2}" destId="{A9E2165E-2F1F-4F11-BE1A-CCA6CD45ADDE}" srcOrd="1" destOrd="0" presId="urn:microsoft.com/office/officeart/2005/8/layout/hierarchy1"/>
    <dgm:cxn modelId="{042C2EC3-3BAA-4F87-A29C-033E3FE76B00}" type="presParOf" srcId="{609A4B14-9AC3-414E-94BA-32C380360EFB}" destId="{415F9749-04AF-415E-AC3F-CB99FFB8A54B}" srcOrd="2" destOrd="0" presId="urn:microsoft.com/office/officeart/2005/8/layout/hierarchy1"/>
    <dgm:cxn modelId="{D5B720A5-65AA-4C50-9201-03D85788929B}" type="presParOf" srcId="{415F9749-04AF-415E-AC3F-CB99FFB8A54B}" destId="{CF5B02BF-9B16-4C3F-9EF8-6EE5230C765D}" srcOrd="0" destOrd="0" presId="urn:microsoft.com/office/officeart/2005/8/layout/hierarchy1"/>
    <dgm:cxn modelId="{E3992418-FE14-4359-BCB1-60F71913BFBC}" type="presParOf" srcId="{CF5B02BF-9B16-4C3F-9EF8-6EE5230C765D}" destId="{367248A1-46FA-417D-8972-388247A13183}" srcOrd="0" destOrd="0" presId="urn:microsoft.com/office/officeart/2005/8/layout/hierarchy1"/>
    <dgm:cxn modelId="{C7677D1F-A466-4ED4-9494-EE6362947F02}" type="presParOf" srcId="{CF5B02BF-9B16-4C3F-9EF8-6EE5230C765D}" destId="{78FC900D-AA29-4F3D-AEB2-BCE3C4EF27BD}" srcOrd="1" destOrd="0" presId="urn:microsoft.com/office/officeart/2005/8/layout/hierarchy1"/>
    <dgm:cxn modelId="{74142A32-84C2-4E73-AB68-BE130BD5BDDE}" type="presParOf" srcId="{415F9749-04AF-415E-AC3F-CB99FFB8A54B}" destId="{9B803816-8286-4B83-B0AF-2EC7EC5A9E36}" srcOrd="1" destOrd="0" presId="urn:microsoft.com/office/officeart/2005/8/layout/hierarchy1"/>
    <dgm:cxn modelId="{8DB4D4D4-A385-4188-AFD2-01EDCD6EDF97}" type="presParOf" srcId="{609A4B14-9AC3-414E-94BA-32C380360EFB}" destId="{F75CCC59-C7DA-46B0-BF2F-CA5996FE0F9F}" srcOrd="3" destOrd="0" presId="urn:microsoft.com/office/officeart/2005/8/layout/hierarchy1"/>
    <dgm:cxn modelId="{7C397105-885D-47E6-A35B-313B57ECEBD2}" type="presParOf" srcId="{F75CCC59-C7DA-46B0-BF2F-CA5996FE0F9F}" destId="{B59C19CB-A22F-4B3F-B3B1-D5E5A8F2D01B}" srcOrd="0" destOrd="0" presId="urn:microsoft.com/office/officeart/2005/8/layout/hierarchy1"/>
    <dgm:cxn modelId="{E5EB5236-A9AD-4B16-BD59-0C81C7EBA48D}" type="presParOf" srcId="{B59C19CB-A22F-4B3F-B3B1-D5E5A8F2D01B}" destId="{B9DFE78C-5B65-4DE0-805C-E35423B71E6D}" srcOrd="0" destOrd="0" presId="urn:microsoft.com/office/officeart/2005/8/layout/hierarchy1"/>
    <dgm:cxn modelId="{0D7634A9-F81B-40D8-B804-8F41F82C9C49}" type="presParOf" srcId="{B59C19CB-A22F-4B3F-B3B1-D5E5A8F2D01B}" destId="{112B91BF-6807-4BDF-978F-2DA933C37298}" srcOrd="1" destOrd="0" presId="urn:microsoft.com/office/officeart/2005/8/layout/hierarchy1"/>
    <dgm:cxn modelId="{EB45A8F3-86E2-409C-920C-C19315FFF414}" type="presParOf" srcId="{F75CCC59-C7DA-46B0-BF2F-CA5996FE0F9F}" destId="{9A9722C8-D151-4274-A4F1-B621DD1028A9}"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010D1C-C5DF-4EC3-87AE-C3A4B55473C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0BE9F540-EB07-499B-A3C1-84A97B0C3494}">
      <dgm:prSet phldrT="[Text]"/>
      <dgm:spPr/>
      <dgm:t>
        <a:bodyPr/>
        <a:lstStyle/>
        <a:p>
          <a:r>
            <a:rPr lang="en-US" dirty="0"/>
            <a:t>System Health/ Security</a:t>
          </a:r>
        </a:p>
      </dgm:t>
    </dgm:pt>
    <dgm:pt modelId="{6DCFFAE3-3DE1-45C9-8333-CC73D122FB7E}" type="parTrans" cxnId="{C5B37BB2-480E-4F6D-9CD1-F395479338E0}">
      <dgm:prSet/>
      <dgm:spPr/>
      <dgm:t>
        <a:bodyPr/>
        <a:lstStyle/>
        <a:p>
          <a:endParaRPr lang="en-US"/>
        </a:p>
      </dgm:t>
    </dgm:pt>
    <dgm:pt modelId="{ACF563E2-6C58-4E9A-BFAD-35C5080B6968}" type="sibTrans" cxnId="{C5B37BB2-480E-4F6D-9CD1-F395479338E0}">
      <dgm:prSet/>
      <dgm:spPr/>
      <dgm:t>
        <a:bodyPr/>
        <a:lstStyle/>
        <a:p>
          <a:endParaRPr lang="en-US"/>
        </a:p>
      </dgm:t>
    </dgm:pt>
    <dgm:pt modelId="{F6225205-961C-4B14-903C-340428C6058D}">
      <dgm:prSet phldrT="[Text]"/>
      <dgm:spPr/>
      <dgm:t>
        <a:bodyPr/>
        <a:lstStyle/>
        <a:p>
          <a:r>
            <a:rPr lang="en-US" dirty="0"/>
            <a:t>Protection</a:t>
          </a:r>
        </a:p>
      </dgm:t>
    </dgm:pt>
    <dgm:pt modelId="{B11FF6B8-ADF1-49B0-AEF7-88ADDE10A0AB}" type="sibTrans" cxnId="{658353EF-188C-4F7B-8259-8CC8A1AF7508}">
      <dgm:prSet/>
      <dgm:spPr/>
      <dgm:t>
        <a:bodyPr/>
        <a:lstStyle/>
        <a:p>
          <a:endParaRPr lang="en-US"/>
        </a:p>
      </dgm:t>
    </dgm:pt>
    <dgm:pt modelId="{4B1679CC-DF7B-4E55-AB78-0A4B1ECF43A3}" type="parTrans" cxnId="{658353EF-188C-4F7B-8259-8CC8A1AF7508}">
      <dgm:prSet/>
      <dgm:spPr/>
      <dgm:t>
        <a:bodyPr/>
        <a:lstStyle/>
        <a:p>
          <a:endParaRPr lang="en-US"/>
        </a:p>
      </dgm:t>
    </dgm:pt>
    <dgm:pt modelId="{DD699658-8FBC-48F5-B762-4C84EE56D9EF}">
      <dgm:prSet phldrT="[Text]"/>
      <dgm:spPr/>
      <dgm:t>
        <a:bodyPr/>
        <a:lstStyle/>
        <a:p>
          <a:r>
            <a:rPr lang="en-US" dirty="0"/>
            <a:t>Configuration Management</a:t>
          </a:r>
        </a:p>
      </dgm:t>
    </dgm:pt>
    <dgm:pt modelId="{C64D92FF-D0C6-4C01-9E03-D871DA213054}" type="sibTrans" cxnId="{DB4664A6-1312-4C67-8572-856DDC293B1C}">
      <dgm:prSet/>
      <dgm:spPr/>
      <dgm:t>
        <a:bodyPr/>
        <a:lstStyle/>
        <a:p>
          <a:endParaRPr lang="en-US"/>
        </a:p>
      </dgm:t>
    </dgm:pt>
    <dgm:pt modelId="{167AA6F4-03EF-4D1B-B25B-2E699DBA786C}" type="parTrans" cxnId="{DB4664A6-1312-4C67-8572-856DDC293B1C}">
      <dgm:prSet/>
      <dgm:spPr/>
      <dgm:t>
        <a:bodyPr/>
        <a:lstStyle/>
        <a:p>
          <a:endParaRPr lang="en-US"/>
        </a:p>
      </dgm:t>
    </dgm:pt>
    <dgm:pt modelId="{A34FA7DE-5684-4821-905F-6EBD98DEAC1D}">
      <dgm:prSet phldrT="[Text]"/>
      <dgm:spPr/>
      <dgm:t>
        <a:bodyPr/>
        <a:lstStyle/>
        <a:p>
          <a:r>
            <a:rPr lang="en-US" dirty="0"/>
            <a:t>Accounting/ Access</a:t>
          </a:r>
        </a:p>
      </dgm:t>
    </dgm:pt>
    <dgm:pt modelId="{8C75F521-9F04-4635-9059-718C20F7A745}" type="sibTrans" cxnId="{F637C094-01F9-4CE2-B463-34EC4790FF65}">
      <dgm:prSet/>
      <dgm:spPr/>
      <dgm:t>
        <a:bodyPr/>
        <a:lstStyle/>
        <a:p>
          <a:endParaRPr lang="en-US"/>
        </a:p>
      </dgm:t>
    </dgm:pt>
    <dgm:pt modelId="{68585CE4-4AB3-412E-AE4A-C4DCFE1E83A3}" type="parTrans" cxnId="{F637C094-01F9-4CE2-B463-34EC4790FF65}">
      <dgm:prSet/>
      <dgm:spPr/>
      <dgm:t>
        <a:bodyPr/>
        <a:lstStyle/>
        <a:p>
          <a:endParaRPr lang="en-US"/>
        </a:p>
      </dgm:t>
    </dgm:pt>
    <dgm:pt modelId="{541BDC9D-8FF6-4EBD-974A-8B59B968E0B7}">
      <dgm:prSet phldrT="[Text]"/>
      <dgm:spPr/>
      <dgm:t>
        <a:bodyPr/>
        <a:lstStyle/>
        <a:p>
          <a:r>
            <a:rPr lang="en-US" dirty="0"/>
            <a:t>Provisioning</a:t>
          </a:r>
        </a:p>
      </dgm:t>
    </dgm:pt>
    <dgm:pt modelId="{279DD5BC-AA6F-4E2E-BA3D-1633F9E3C9ED}" type="sibTrans" cxnId="{588744AC-0290-4CA8-B9F9-10EC36291F39}">
      <dgm:prSet/>
      <dgm:spPr/>
      <dgm:t>
        <a:bodyPr/>
        <a:lstStyle/>
        <a:p>
          <a:endParaRPr lang="en-US"/>
        </a:p>
      </dgm:t>
    </dgm:pt>
    <dgm:pt modelId="{B2EED4BC-9B74-438C-8E56-E313380A7AEF}" type="parTrans" cxnId="{588744AC-0290-4CA8-B9F9-10EC36291F39}">
      <dgm:prSet/>
      <dgm:spPr/>
      <dgm:t>
        <a:bodyPr/>
        <a:lstStyle/>
        <a:p>
          <a:endParaRPr lang="en-US"/>
        </a:p>
      </dgm:t>
    </dgm:pt>
    <dgm:pt modelId="{748327A8-6640-40D7-8E05-F4C53304B897}">
      <dgm:prSet/>
      <dgm:spPr/>
      <dgm:t>
        <a:bodyPr/>
        <a:lstStyle/>
        <a:p>
          <a:endParaRPr lang="en-US"/>
        </a:p>
      </dgm:t>
    </dgm:pt>
    <dgm:pt modelId="{1381FD5B-FB5F-463F-8904-CE35C418859C}" type="parTrans" cxnId="{8A4480A5-7A39-4C1D-BA7E-C0DAE7FF9CE2}">
      <dgm:prSet/>
      <dgm:spPr/>
      <dgm:t>
        <a:bodyPr/>
        <a:lstStyle/>
        <a:p>
          <a:endParaRPr lang="en-US"/>
        </a:p>
      </dgm:t>
    </dgm:pt>
    <dgm:pt modelId="{13595AF1-8A1C-4352-8C1A-E3F49B1B53BE}" type="sibTrans" cxnId="{8A4480A5-7A39-4C1D-BA7E-C0DAE7FF9CE2}">
      <dgm:prSet/>
      <dgm:spPr/>
      <dgm:t>
        <a:bodyPr/>
        <a:lstStyle/>
        <a:p>
          <a:endParaRPr lang="en-US"/>
        </a:p>
      </dgm:t>
    </dgm:pt>
    <dgm:pt modelId="{025761E4-5E53-4B82-AB3B-11C7198B7582}" type="pres">
      <dgm:prSet presAssocID="{FC010D1C-C5DF-4EC3-87AE-C3A4B55473C4}" presName="Name0" presStyleCnt="0">
        <dgm:presLayoutVars>
          <dgm:chMax val="1"/>
          <dgm:dir/>
          <dgm:animLvl val="ctr"/>
          <dgm:resizeHandles val="exact"/>
        </dgm:presLayoutVars>
      </dgm:prSet>
      <dgm:spPr/>
    </dgm:pt>
    <dgm:pt modelId="{46C2EDAF-E6AC-46C3-A9CF-9B799CA7AF4F}" type="pres">
      <dgm:prSet presAssocID="{0BE9F540-EB07-499B-A3C1-84A97B0C3494}" presName="centerShape" presStyleLbl="node0" presStyleIdx="0" presStyleCnt="1"/>
      <dgm:spPr/>
    </dgm:pt>
    <dgm:pt modelId="{AA2955C3-92C1-438D-8B9A-4E7EA31DF1C4}" type="pres">
      <dgm:prSet presAssocID="{B2EED4BC-9B74-438C-8E56-E313380A7AEF}" presName="parTrans" presStyleLbl="sibTrans2D1" presStyleIdx="0" presStyleCnt="4"/>
      <dgm:spPr/>
    </dgm:pt>
    <dgm:pt modelId="{7D26B041-4390-4732-ADAA-C85E4D9E6613}" type="pres">
      <dgm:prSet presAssocID="{B2EED4BC-9B74-438C-8E56-E313380A7AEF}" presName="connectorText" presStyleLbl="sibTrans2D1" presStyleIdx="0" presStyleCnt="4"/>
      <dgm:spPr/>
    </dgm:pt>
    <dgm:pt modelId="{D3F4D542-03E7-4FB2-B384-E4814BB2D949}" type="pres">
      <dgm:prSet presAssocID="{541BDC9D-8FF6-4EBD-974A-8B59B968E0B7}" presName="node" presStyleLbl="node1" presStyleIdx="0" presStyleCnt="4">
        <dgm:presLayoutVars>
          <dgm:bulletEnabled val="1"/>
        </dgm:presLayoutVars>
      </dgm:prSet>
      <dgm:spPr/>
    </dgm:pt>
    <dgm:pt modelId="{C38D6433-407F-4053-A6C5-E3958F3D3183}" type="pres">
      <dgm:prSet presAssocID="{68585CE4-4AB3-412E-AE4A-C4DCFE1E83A3}" presName="parTrans" presStyleLbl="sibTrans2D1" presStyleIdx="1" presStyleCnt="4"/>
      <dgm:spPr/>
    </dgm:pt>
    <dgm:pt modelId="{F728496A-43C2-45A6-8B0F-D094A13E0936}" type="pres">
      <dgm:prSet presAssocID="{68585CE4-4AB3-412E-AE4A-C4DCFE1E83A3}" presName="connectorText" presStyleLbl="sibTrans2D1" presStyleIdx="1" presStyleCnt="4"/>
      <dgm:spPr/>
    </dgm:pt>
    <dgm:pt modelId="{944C9730-73F9-4ADE-B3CB-439F2F8E14B8}" type="pres">
      <dgm:prSet presAssocID="{A34FA7DE-5684-4821-905F-6EBD98DEAC1D}" presName="node" presStyleLbl="node1" presStyleIdx="1" presStyleCnt="4">
        <dgm:presLayoutVars>
          <dgm:bulletEnabled val="1"/>
        </dgm:presLayoutVars>
      </dgm:prSet>
      <dgm:spPr/>
    </dgm:pt>
    <dgm:pt modelId="{DAB59756-DDCA-482E-B769-487DBEDA20A5}" type="pres">
      <dgm:prSet presAssocID="{167AA6F4-03EF-4D1B-B25B-2E699DBA786C}" presName="parTrans" presStyleLbl="sibTrans2D1" presStyleIdx="2" presStyleCnt="4"/>
      <dgm:spPr/>
    </dgm:pt>
    <dgm:pt modelId="{BFD2CF1B-DF8A-4537-8D1D-C61681E09B06}" type="pres">
      <dgm:prSet presAssocID="{167AA6F4-03EF-4D1B-B25B-2E699DBA786C}" presName="connectorText" presStyleLbl="sibTrans2D1" presStyleIdx="2" presStyleCnt="4"/>
      <dgm:spPr/>
    </dgm:pt>
    <dgm:pt modelId="{A52402CC-C4A9-40E5-8DBA-2BAAB0807E6F}" type="pres">
      <dgm:prSet presAssocID="{DD699658-8FBC-48F5-B762-4C84EE56D9EF}" presName="node" presStyleLbl="node1" presStyleIdx="2" presStyleCnt="4">
        <dgm:presLayoutVars>
          <dgm:bulletEnabled val="1"/>
        </dgm:presLayoutVars>
      </dgm:prSet>
      <dgm:spPr/>
    </dgm:pt>
    <dgm:pt modelId="{63ECDA09-01CE-48DE-B3EA-31DFA1F5FB14}" type="pres">
      <dgm:prSet presAssocID="{4B1679CC-DF7B-4E55-AB78-0A4B1ECF43A3}" presName="parTrans" presStyleLbl="sibTrans2D1" presStyleIdx="3" presStyleCnt="4"/>
      <dgm:spPr/>
    </dgm:pt>
    <dgm:pt modelId="{CD854C18-E10A-4ADE-87C1-CA2527B94CB0}" type="pres">
      <dgm:prSet presAssocID="{4B1679CC-DF7B-4E55-AB78-0A4B1ECF43A3}" presName="connectorText" presStyleLbl="sibTrans2D1" presStyleIdx="3" presStyleCnt="4"/>
      <dgm:spPr/>
    </dgm:pt>
    <dgm:pt modelId="{8CD6EE5A-E519-46C2-95C9-82E0EE011C14}" type="pres">
      <dgm:prSet presAssocID="{F6225205-961C-4B14-903C-340428C6058D}" presName="node" presStyleLbl="node1" presStyleIdx="3" presStyleCnt="4">
        <dgm:presLayoutVars>
          <dgm:bulletEnabled val="1"/>
        </dgm:presLayoutVars>
      </dgm:prSet>
      <dgm:spPr/>
    </dgm:pt>
  </dgm:ptLst>
  <dgm:cxnLst>
    <dgm:cxn modelId="{F7E9420F-F3EB-4F05-9A36-BAC6DF454A16}" type="presOf" srcId="{A34FA7DE-5684-4821-905F-6EBD98DEAC1D}" destId="{944C9730-73F9-4ADE-B3CB-439F2F8E14B8}" srcOrd="0" destOrd="0" presId="urn:microsoft.com/office/officeart/2005/8/layout/radial5"/>
    <dgm:cxn modelId="{DF60AB17-DD7E-4ADE-A4F8-E04F07E39354}" type="presOf" srcId="{F6225205-961C-4B14-903C-340428C6058D}" destId="{8CD6EE5A-E519-46C2-95C9-82E0EE011C14}" srcOrd="0" destOrd="0" presId="urn:microsoft.com/office/officeart/2005/8/layout/radial5"/>
    <dgm:cxn modelId="{3C287319-CCE3-479F-9060-57DB03480AB9}" type="presOf" srcId="{68585CE4-4AB3-412E-AE4A-C4DCFE1E83A3}" destId="{F728496A-43C2-45A6-8B0F-D094A13E0936}" srcOrd="1" destOrd="0" presId="urn:microsoft.com/office/officeart/2005/8/layout/radial5"/>
    <dgm:cxn modelId="{0C60DF25-A3D1-4788-8BC1-D46D1509A903}" type="presOf" srcId="{4B1679CC-DF7B-4E55-AB78-0A4B1ECF43A3}" destId="{CD854C18-E10A-4ADE-87C1-CA2527B94CB0}" srcOrd="1" destOrd="0" presId="urn:microsoft.com/office/officeart/2005/8/layout/radial5"/>
    <dgm:cxn modelId="{2FC5AB29-AE61-42C8-AD43-0F90736779A8}" type="presOf" srcId="{167AA6F4-03EF-4D1B-B25B-2E699DBA786C}" destId="{DAB59756-DDCA-482E-B769-487DBEDA20A5}" srcOrd="0" destOrd="0" presId="urn:microsoft.com/office/officeart/2005/8/layout/radial5"/>
    <dgm:cxn modelId="{EDC2EF5D-EB1A-4FC2-B45C-285706D4A018}" type="presOf" srcId="{4B1679CC-DF7B-4E55-AB78-0A4B1ECF43A3}" destId="{63ECDA09-01CE-48DE-B3EA-31DFA1F5FB14}" srcOrd="0" destOrd="0" presId="urn:microsoft.com/office/officeart/2005/8/layout/radial5"/>
    <dgm:cxn modelId="{E1DF105F-C6A0-49E1-B831-7AA8379DC1BA}" type="presOf" srcId="{FC010D1C-C5DF-4EC3-87AE-C3A4B55473C4}" destId="{025761E4-5E53-4B82-AB3B-11C7198B7582}" srcOrd="0" destOrd="0" presId="urn:microsoft.com/office/officeart/2005/8/layout/radial5"/>
    <dgm:cxn modelId="{83322561-9A96-4AFA-A479-259857845628}" type="presOf" srcId="{68585CE4-4AB3-412E-AE4A-C4DCFE1E83A3}" destId="{C38D6433-407F-4053-A6C5-E3958F3D3183}" srcOrd="0" destOrd="0" presId="urn:microsoft.com/office/officeart/2005/8/layout/radial5"/>
    <dgm:cxn modelId="{FE2C5D42-CEB4-4569-860A-5C4131E1A994}" type="presOf" srcId="{541BDC9D-8FF6-4EBD-974A-8B59B968E0B7}" destId="{D3F4D542-03E7-4FB2-B384-E4814BB2D949}" srcOrd="0" destOrd="0" presId="urn:microsoft.com/office/officeart/2005/8/layout/radial5"/>
    <dgm:cxn modelId="{F637C094-01F9-4CE2-B463-34EC4790FF65}" srcId="{0BE9F540-EB07-499B-A3C1-84A97B0C3494}" destId="{A34FA7DE-5684-4821-905F-6EBD98DEAC1D}" srcOrd="1" destOrd="0" parTransId="{68585CE4-4AB3-412E-AE4A-C4DCFE1E83A3}" sibTransId="{8C75F521-9F04-4635-9059-718C20F7A745}"/>
    <dgm:cxn modelId="{8A4480A5-7A39-4C1D-BA7E-C0DAE7FF9CE2}" srcId="{FC010D1C-C5DF-4EC3-87AE-C3A4B55473C4}" destId="{748327A8-6640-40D7-8E05-F4C53304B897}" srcOrd="1" destOrd="0" parTransId="{1381FD5B-FB5F-463F-8904-CE35C418859C}" sibTransId="{13595AF1-8A1C-4352-8C1A-E3F49B1B53BE}"/>
    <dgm:cxn modelId="{DB4664A6-1312-4C67-8572-856DDC293B1C}" srcId="{0BE9F540-EB07-499B-A3C1-84A97B0C3494}" destId="{DD699658-8FBC-48F5-B762-4C84EE56D9EF}" srcOrd="2" destOrd="0" parTransId="{167AA6F4-03EF-4D1B-B25B-2E699DBA786C}" sibTransId="{C64D92FF-D0C6-4C01-9E03-D871DA213054}"/>
    <dgm:cxn modelId="{588744AC-0290-4CA8-B9F9-10EC36291F39}" srcId="{0BE9F540-EB07-499B-A3C1-84A97B0C3494}" destId="{541BDC9D-8FF6-4EBD-974A-8B59B968E0B7}" srcOrd="0" destOrd="0" parTransId="{B2EED4BC-9B74-438C-8E56-E313380A7AEF}" sibTransId="{279DD5BC-AA6F-4E2E-BA3D-1633F9E3C9ED}"/>
    <dgm:cxn modelId="{C5B37BB2-480E-4F6D-9CD1-F395479338E0}" srcId="{FC010D1C-C5DF-4EC3-87AE-C3A4B55473C4}" destId="{0BE9F540-EB07-499B-A3C1-84A97B0C3494}" srcOrd="0" destOrd="0" parTransId="{6DCFFAE3-3DE1-45C9-8333-CC73D122FB7E}" sibTransId="{ACF563E2-6C58-4E9A-BFAD-35C5080B6968}"/>
    <dgm:cxn modelId="{280043B3-B25D-41C5-8122-5C6C97E1BE26}" type="presOf" srcId="{DD699658-8FBC-48F5-B762-4C84EE56D9EF}" destId="{A52402CC-C4A9-40E5-8DBA-2BAAB0807E6F}" srcOrd="0" destOrd="0" presId="urn:microsoft.com/office/officeart/2005/8/layout/radial5"/>
    <dgm:cxn modelId="{DF32E8CB-917B-496A-A095-C6CCAF39E2B2}" type="presOf" srcId="{167AA6F4-03EF-4D1B-B25B-2E699DBA786C}" destId="{BFD2CF1B-DF8A-4537-8D1D-C61681E09B06}" srcOrd="1" destOrd="0" presId="urn:microsoft.com/office/officeart/2005/8/layout/radial5"/>
    <dgm:cxn modelId="{17DE0ADD-D902-4B60-8F20-F63A0A4ECA3D}" type="presOf" srcId="{0BE9F540-EB07-499B-A3C1-84A97B0C3494}" destId="{46C2EDAF-E6AC-46C3-A9CF-9B799CA7AF4F}" srcOrd="0" destOrd="0" presId="urn:microsoft.com/office/officeart/2005/8/layout/radial5"/>
    <dgm:cxn modelId="{603F51E0-3F61-4B6F-815F-857FC8B4D6A1}" type="presOf" srcId="{B2EED4BC-9B74-438C-8E56-E313380A7AEF}" destId="{AA2955C3-92C1-438D-8B9A-4E7EA31DF1C4}" srcOrd="0" destOrd="0" presId="urn:microsoft.com/office/officeart/2005/8/layout/radial5"/>
    <dgm:cxn modelId="{658353EF-188C-4F7B-8259-8CC8A1AF7508}" srcId="{0BE9F540-EB07-499B-A3C1-84A97B0C3494}" destId="{F6225205-961C-4B14-903C-340428C6058D}" srcOrd="3" destOrd="0" parTransId="{4B1679CC-DF7B-4E55-AB78-0A4B1ECF43A3}" sibTransId="{B11FF6B8-ADF1-49B0-AEF7-88ADDE10A0AB}"/>
    <dgm:cxn modelId="{C6EA61F2-A7D3-4518-8AB1-C3F770AECE5B}" type="presOf" srcId="{B2EED4BC-9B74-438C-8E56-E313380A7AEF}" destId="{7D26B041-4390-4732-ADAA-C85E4D9E6613}" srcOrd="1" destOrd="0" presId="urn:microsoft.com/office/officeart/2005/8/layout/radial5"/>
    <dgm:cxn modelId="{C78A604E-E65D-42E6-824D-412B3B66028E}" type="presParOf" srcId="{025761E4-5E53-4B82-AB3B-11C7198B7582}" destId="{46C2EDAF-E6AC-46C3-A9CF-9B799CA7AF4F}" srcOrd="0" destOrd="0" presId="urn:microsoft.com/office/officeart/2005/8/layout/radial5"/>
    <dgm:cxn modelId="{E859BFFD-B137-4D65-9740-BC9BC681A6B8}" type="presParOf" srcId="{025761E4-5E53-4B82-AB3B-11C7198B7582}" destId="{AA2955C3-92C1-438D-8B9A-4E7EA31DF1C4}" srcOrd="1" destOrd="0" presId="urn:microsoft.com/office/officeart/2005/8/layout/radial5"/>
    <dgm:cxn modelId="{98C162F8-C7BB-4D9C-A258-2231E6FFA815}" type="presParOf" srcId="{AA2955C3-92C1-438D-8B9A-4E7EA31DF1C4}" destId="{7D26B041-4390-4732-ADAA-C85E4D9E6613}" srcOrd="0" destOrd="0" presId="urn:microsoft.com/office/officeart/2005/8/layout/radial5"/>
    <dgm:cxn modelId="{DC2DA650-AC97-41D5-9F23-DE6D53EED900}" type="presParOf" srcId="{025761E4-5E53-4B82-AB3B-11C7198B7582}" destId="{D3F4D542-03E7-4FB2-B384-E4814BB2D949}" srcOrd="2" destOrd="0" presId="urn:microsoft.com/office/officeart/2005/8/layout/radial5"/>
    <dgm:cxn modelId="{8316775C-B7BF-4B4C-88AC-7A09B765E0BC}" type="presParOf" srcId="{025761E4-5E53-4B82-AB3B-11C7198B7582}" destId="{C38D6433-407F-4053-A6C5-E3958F3D3183}" srcOrd="3" destOrd="0" presId="urn:microsoft.com/office/officeart/2005/8/layout/radial5"/>
    <dgm:cxn modelId="{021F5A83-0603-443E-BC77-5DA17D0BDF07}" type="presParOf" srcId="{C38D6433-407F-4053-A6C5-E3958F3D3183}" destId="{F728496A-43C2-45A6-8B0F-D094A13E0936}" srcOrd="0" destOrd="0" presId="urn:microsoft.com/office/officeart/2005/8/layout/radial5"/>
    <dgm:cxn modelId="{430A6CE9-B20C-42F9-8215-029BE3175747}" type="presParOf" srcId="{025761E4-5E53-4B82-AB3B-11C7198B7582}" destId="{944C9730-73F9-4ADE-B3CB-439F2F8E14B8}" srcOrd="4" destOrd="0" presId="urn:microsoft.com/office/officeart/2005/8/layout/radial5"/>
    <dgm:cxn modelId="{4D091FE8-8F4F-4116-B4D3-748583D2A6F4}" type="presParOf" srcId="{025761E4-5E53-4B82-AB3B-11C7198B7582}" destId="{DAB59756-DDCA-482E-B769-487DBEDA20A5}" srcOrd="5" destOrd="0" presId="urn:microsoft.com/office/officeart/2005/8/layout/radial5"/>
    <dgm:cxn modelId="{E21F2B80-270C-4688-BC4A-FCB567E81577}" type="presParOf" srcId="{DAB59756-DDCA-482E-B769-487DBEDA20A5}" destId="{BFD2CF1B-DF8A-4537-8D1D-C61681E09B06}" srcOrd="0" destOrd="0" presId="urn:microsoft.com/office/officeart/2005/8/layout/radial5"/>
    <dgm:cxn modelId="{A13CB841-1D50-46D1-892B-96BE14140CB6}" type="presParOf" srcId="{025761E4-5E53-4B82-AB3B-11C7198B7582}" destId="{A52402CC-C4A9-40E5-8DBA-2BAAB0807E6F}" srcOrd="6" destOrd="0" presId="urn:microsoft.com/office/officeart/2005/8/layout/radial5"/>
    <dgm:cxn modelId="{53CE2131-49C6-4083-8B36-03E8BA96DD62}" type="presParOf" srcId="{025761E4-5E53-4B82-AB3B-11C7198B7582}" destId="{63ECDA09-01CE-48DE-B3EA-31DFA1F5FB14}" srcOrd="7" destOrd="0" presId="urn:microsoft.com/office/officeart/2005/8/layout/radial5"/>
    <dgm:cxn modelId="{7A60E339-71EB-4C63-8C6F-CDCC2956EFAA}" type="presParOf" srcId="{63ECDA09-01CE-48DE-B3EA-31DFA1F5FB14}" destId="{CD854C18-E10A-4ADE-87C1-CA2527B94CB0}" srcOrd="0" destOrd="0" presId="urn:microsoft.com/office/officeart/2005/8/layout/radial5"/>
    <dgm:cxn modelId="{034C8275-A63E-4E38-AC34-8B6ED8E8B340}" type="presParOf" srcId="{025761E4-5E53-4B82-AB3B-11C7198B7582}" destId="{8CD6EE5A-E519-46C2-95C9-82E0EE011C1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053FD-9531-43DB-95A8-94E8DD3107F3}">
      <dsp:nvSpPr>
        <dsp:cNvPr id="0" name=""/>
        <dsp:cNvSpPr/>
      </dsp:nvSpPr>
      <dsp:spPr>
        <a:xfrm>
          <a:off x="0" y="840104"/>
          <a:ext cx="6496050" cy="52767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Attacks are becoming more complex</a:t>
          </a:r>
          <a:endParaRPr lang="en-US" sz="2200" kern="1200"/>
        </a:p>
      </dsp:txBody>
      <dsp:txXfrm>
        <a:off x="25759" y="865863"/>
        <a:ext cx="6444532" cy="476152"/>
      </dsp:txXfrm>
    </dsp:sp>
    <dsp:sp modelId="{9EFFBED6-A848-48CF-A3C1-7864F9F44958}">
      <dsp:nvSpPr>
        <dsp:cNvPr id="0" name=""/>
        <dsp:cNvSpPr/>
      </dsp:nvSpPr>
      <dsp:spPr>
        <a:xfrm>
          <a:off x="0" y="1431134"/>
          <a:ext cx="6496050" cy="527670"/>
        </a:xfrm>
        <a:prstGeom prst="round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Recovery is getting harder</a:t>
          </a:r>
          <a:endParaRPr lang="en-US" sz="2200" kern="1200"/>
        </a:p>
      </dsp:txBody>
      <dsp:txXfrm>
        <a:off x="25759" y="1456893"/>
        <a:ext cx="6444532" cy="476152"/>
      </dsp:txXfrm>
    </dsp:sp>
    <dsp:sp modelId="{4D1EADB0-E882-4A2F-998C-384AF1ABF1FB}">
      <dsp:nvSpPr>
        <dsp:cNvPr id="0" name=""/>
        <dsp:cNvSpPr/>
      </dsp:nvSpPr>
      <dsp:spPr>
        <a:xfrm>
          <a:off x="0" y="2022165"/>
          <a:ext cx="6496050" cy="52767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The stakes are higher</a:t>
          </a:r>
          <a:endParaRPr lang="en-US" sz="2200" kern="1200"/>
        </a:p>
      </dsp:txBody>
      <dsp:txXfrm>
        <a:off x="25759" y="2047924"/>
        <a:ext cx="6444532" cy="476152"/>
      </dsp:txXfrm>
    </dsp:sp>
    <dsp:sp modelId="{3AD34D89-E593-45D7-A103-20786B128B7F}">
      <dsp:nvSpPr>
        <dsp:cNvPr id="0" name=""/>
        <dsp:cNvSpPr/>
      </dsp:nvSpPr>
      <dsp:spPr>
        <a:xfrm>
          <a:off x="0" y="2613195"/>
          <a:ext cx="6496050" cy="527670"/>
        </a:xfrm>
        <a:prstGeom prst="round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Security Administrators are stretched too thin</a:t>
          </a:r>
          <a:endParaRPr lang="en-US" sz="2200" kern="1200"/>
        </a:p>
      </dsp:txBody>
      <dsp:txXfrm>
        <a:off x="25759" y="2638954"/>
        <a:ext cx="6444532" cy="476152"/>
      </dsp:txXfrm>
    </dsp:sp>
    <dsp:sp modelId="{870B2535-80BE-4CEB-A410-C99E511DF496}">
      <dsp:nvSpPr>
        <dsp:cNvPr id="0" name=""/>
        <dsp:cNvSpPr/>
      </dsp:nvSpPr>
      <dsp:spPr>
        <a:xfrm>
          <a:off x="0" y="3204225"/>
          <a:ext cx="6496050" cy="52767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Attackers are getting more organized</a:t>
          </a:r>
          <a:endParaRPr lang="en-US" sz="2200" kern="1200" dirty="0"/>
        </a:p>
      </dsp:txBody>
      <dsp:txXfrm>
        <a:off x="25759" y="3229984"/>
        <a:ext cx="6444532"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180A4-DAFB-41F5-B775-4BAE3C8FD5E5}">
      <dsp:nvSpPr>
        <dsp:cNvPr id="0" name=""/>
        <dsp:cNvSpPr/>
      </dsp:nvSpPr>
      <dsp:spPr>
        <a:xfrm>
          <a:off x="0" y="76589"/>
          <a:ext cx="6496050" cy="8353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Security teams that automate lower the cost of a security breach (Pomemon, 2019)</a:t>
          </a:r>
          <a:endParaRPr lang="en-US" sz="2100" kern="1200"/>
        </a:p>
      </dsp:txBody>
      <dsp:txXfrm>
        <a:off x="40780" y="117369"/>
        <a:ext cx="6414490" cy="753819"/>
      </dsp:txXfrm>
    </dsp:sp>
    <dsp:sp modelId="{9F362A96-D77A-4DDC-BA5A-FAA622E046E9}">
      <dsp:nvSpPr>
        <dsp:cNvPr id="0" name=""/>
        <dsp:cNvSpPr/>
      </dsp:nvSpPr>
      <dsp:spPr>
        <a:xfrm>
          <a:off x="0" y="972449"/>
          <a:ext cx="6496050" cy="835379"/>
        </a:xfrm>
        <a:prstGeom prst="round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Automation has always been a part of information security and IT as a whole</a:t>
          </a:r>
          <a:endParaRPr lang="en-US" sz="2100" kern="1200"/>
        </a:p>
      </dsp:txBody>
      <dsp:txXfrm>
        <a:off x="40780" y="1013229"/>
        <a:ext cx="6414490" cy="753819"/>
      </dsp:txXfrm>
    </dsp:sp>
    <dsp:sp modelId="{0BF2B06B-779A-4E36-98E1-436B92B603C1}">
      <dsp:nvSpPr>
        <dsp:cNvPr id="0" name=""/>
        <dsp:cNvSpPr/>
      </dsp:nvSpPr>
      <dsp:spPr>
        <a:xfrm>
          <a:off x="0" y="1868309"/>
          <a:ext cx="6496050" cy="835379"/>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The industry as a whole is moving/has moved toward automation</a:t>
          </a:r>
          <a:endParaRPr lang="en-US" sz="2100" kern="1200"/>
        </a:p>
      </dsp:txBody>
      <dsp:txXfrm>
        <a:off x="40780" y="1909089"/>
        <a:ext cx="6414490" cy="753819"/>
      </dsp:txXfrm>
    </dsp:sp>
    <dsp:sp modelId="{9DC36ADB-C74F-4199-B026-C91693997D73}">
      <dsp:nvSpPr>
        <dsp:cNvPr id="0" name=""/>
        <dsp:cNvSpPr/>
      </dsp:nvSpPr>
      <dsp:spPr>
        <a:xfrm>
          <a:off x="0" y="2764170"/>
          <a:ext cx="6496050" cy="835379"/>
        </a:xfrm>
        <a:prstGeom prst="round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Automation limits mistakes</a:t>
          </a:r>
          <a:endParaRPr lang="en-US" sz="2100" kern="1200"/>
        </a:p>
      </dsp:txBody>
      <dsp:txXfrm>
        <a:off x="40780" y="2804950"/>
        <a:ext cx="6414490" cy="753819"/>
      </dsp:txXfrm>
    </dsp:sp>
    <dsp:sp modelId="{DC0D419D-A450-4A14-A299-E87EEE02AECC}">
      <dsp:nvSpPr>
        <dsp:cNvPr id="0" name=""/>
        <dsp:cNvSpPr/>
      </dsp:nvSpPr>
      <dsp:spPr>
        <a:xfrm>
          <a:off x="0" y="3660030"/>
          <a:ext cx="6496050" cy="83537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Automation frees people up to perform higher level tasks </a:t>
          </a:r>
          <a:endParaRPr lang="en-US" sz="2100" kern="1200"/>
        </a:p>
      </dsp:txBody>
      <dsp:txXfrm>
        <a:off x="40780" y="3700810"/>
        <a:ext cx="6414490" cy="75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6BF10-2BD2-4D8D-9768-E97DB8DA601F}">
      <dsp:nvSpPr>
        <dsp:cNvPr id="0" name=""/>
        <dsp:cNvSpPr/>
      </dsp:nvSpPr>
      <dsp:spPr>
        <a:xfrm>
          <a:off x="3192" y="1080498"/>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6ADB8-481C-4A12-BA42-F93A57AB57D1}">
      <dsp:nvSpPr>
        <dsp:cNvPr id="0" name=""/>
        <dsp:cNvSpPr/>
      </dsp:nvSpPr>
      <dsp:spPr>
        <a:xfrm>
          <a:off x="256424" y="1321069"/>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Fully Automated – A device takes in information from another device and performs actions based on a pre-defined set of rules</a:t>
          </a:r>
          <a:endParaRPr lang="en-US" sz="1300" kern="1200"/>
        </a:p>
      </dsp:txBody>
      <dsp:txXfrm>
        <a:off x="298812" y="1363457"/>
        <a:ext cx="2194314" cy="1362446"/>
      </dsp:txXfrm>
    </dsp:sp>
    <dsp:sp modelId="{8E7CF5FC-7200-4155-9B9A-E63827D6BA9B}">
      <dsp:nvSpPr>
        <dsp:cNvPr id="0" name=""/>
        <dsp:cNvSpPr/>
      </dsp:nvSpPr>
      <dsp:spPr>
        <a:xfrm>
          <a:off x="2788746" y="1080498"/>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EA5EA-BCA9-47F6-A172-4E03AC7C4CF5}">
      <dsp:nvSpPr>
        <dsp:cNvPr id="0" name=""/>
        <dsp:cNvSpPr/>
      </dsp:nvSpPr>
      <dsp:spPr>
        <a:xfrm>
          <a:off x="3041978" y="1321069"/>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Partially Automated  -  A device that takes in data from human input and performs actions based on a pre-defined set of rules</a:t>
          </a:r>
          <a:endParaRPr lang="en-US" sz="1300" kern="1200"/>
        </a:p>
      </dsp:txBody>
      <dsp:txXfrm>
        <a:off x="3084366" y="1363457"/>
        <a:ext cx="2194314" cy="1362446"/>
      </dsp:txXfrm>
    </dsp:sp>
    <dsp:sp modelId="{367248A1-46FA-417D-8972-388247A13183}">
      <dsp:nvSpPr>
        <dsp:cNvPr id="0" name=""/>
        <dsp:cNvSpPr/>
      </dsp:nvSpPr>
      <dsp:spPr>
        <a:xfrm>
          <a:off x="5574301" y="1080498"/>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C900D-AA29-4F3D-AEB2-BCE3C4EF27BD}">
      <dsp:nvSpPr>
        <dsp:cNvPr id="0" name=""/>
        <dsp:cNvSpPr/>
      </dsp:nvSpPr>
      <dsp:spPr>
        <a:xfrm>
          <a:off x="5827533" y="1321069"/>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Machine-Readable Data – Data that can be read and acted upon by a machine</a:t>
          </a:r>
          <a:endParaRPr lang="en-US" sz="1300" kern="1200"/>
        </a:p>
      </dsp:txBody>
      <dsp:txXfrm>
        <a:off x="5869921" y="1363457"/>
        <a:ext cx="2194314" cy="1362446"/>
      </dsp:txXfrm>
    </dsp:sp>
    <dsp:sp modelId="{B9DFE78C-5B65-4DE0-805C-E35423B71E6D}">
      <dsp:nvSpPr>
        <dsp:cNvPr id="0" name=""/>
        <dsp:cNvSpPr/>
      </dsp:nvSpPr>
      <dsp:spPr>
        <a:xfrm>
          <a:off x="8359855" y="1080498"/>
          <a:ext cx="2279090" cy="14472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B91BF-6807-4BDF-978F-2DA933C37298}">
      <dsp:nvSpPr>
        <dsp:cNvPr id="0" name=""/>
        <dsp:cNvSpPr/>
      </dsp:nvSpPr>
      <dsp:spPr>
        <a:xfrm>
          <a:off x="8613087" y="1321069"/>
          <a:ext cx="2279090" cy="144722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Not Automatable – The task cannot be automated</a:t>
          </a:r>
          <a:endParaRPr lang="en-US" sz="1300" kern="1200" dirty="0"/>
        </a:p>
      </dsp:txBody>
      <dsp:txXfrm>
        <a:off x="8655475" y="1363457"/>
        <a:ext cx="2194314" cy="136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6BF10-2BD2-4D8D-9768-E97DB8DA601F}">
      <dsp:nvSpPr>
        <dsp:cNvPr id="0" name=""/>
        <dsp:cNvSpPr/>
      </dsp:nvSpPr>
      <dsp:spPr>
        <a:xfrm>
          <a:off x="3425" y="1642425"/>
          <a:ext cx="2445573" cy="15529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6ADB8-481C-4A12-BA42-F93A57AB57D1}">
      <dsp:nvSpPr>
        <dsp:cNvPr id="0" name=""/>
        <dsp:cNvSpPr/>
      </dsp:nvSpPr>
      <dsp:spPr>
        <a:xfrm>
          <a:off x="275155" y="1900569"/>
          <a:ext cx="2445573" cy="15529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Fully Automated – A device takes in information from another device and performs actions based on a pre-defined set of rules</a:t>
          </a:r>
          <a:endParaRPr lang="en-US" sz="1400" kern="1200"/>
        </a:p>
      </dsp:txBody>
      <dsp:txXfrm>
        <a:off x="320639" y="1946053"/>
        <a:ext cx="2354605" cy="1461971"/>
      </dsp:txXfrm>
    </dsp:sp>
    <dsp:sp modelId="{8E7CF5FC-7200-4155-9B9A-E63827D6BA9B}">
      <dsp:nvSpPr>
        <dsp:cNvPr id="0" name=""/>
        <dsp:cNvSpPr/>
      </dsp:nvSpPr>
      <dsp:spPr>
        <a:xfrm>
          <a:off x="2992459" y="1642425"/>
          <a:ext cx="2445573" cy="15529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EA5EA-BCA9-47F6-A172-4E03AC7C4CF5}">
      <dsp:nvSpPr>
        <dsp:cNvPr id="0" name=""/>
        <dsp:cNvSpPr/>
      </dsp:nvSpPr>
      <dsp:spPr>
        <a:xfrm>
          <a:off x="3264190" y="1900569"/>
          <a:ext cx="2445573" cy="15529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Partially Automated  -  A device that takes in data from human input and performs actions based on a pre-defined set of rules</a:t>
          </a:r>
          <a:endParaRPr lang="en-US" sz="1400" kern="1200"/>
        </a:p>
      </dsp:txBody>
      <dsp:txXfrm>
        <a:off x="3309674" y="1946053"/>
        <a:ext cx="2354605" cy="1461971"/>
      </dsp:txXfrm>
    </dsp:sp>
    <dsp:sp modelId="{367248A1-46FA-417D-8972-388247A13183}">
      <dsp:nvSpPr>
        <dsp:cNvPr id="0" name=""/>
        <dsp:cNvSpPr/>
      </dsp:nvSpPr>
      <dsp:spPr>
        <a:xfrm>
          <a:off x="5981494" y="1642425"/>
          <a:ext cx="2445573" cy="15529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C900D-AA29-4F3D-AEB2-BCE3C4EF27BD}">
      <dsp:nvSpPr>
        <dsp:cNvPr id="0" name=""/>
        <dsp:cNvSpPr/>
      </dsp:nvSpPr>
      <dsp:spPr>
        <a:xfrm>
          <a:off x="6253224" y="1900569"/>
          <a:ext cx="2445573" cy="15529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Machine-Readable Data – Data that can be read and acted upon by a machine</a:t>
          </a:r>
          <a:endParaRPr lang="en-US" sz="1400" kern="1200"/>
        </a:p>
      </dsp:txBody>
      <dsp:txXfrm>
        <a:off x="6298708" y="1946053"/>
        <a:ext cx="2354605" cy="1461971"/>
      </dsp:txXfrm>
    </dsp:sp>
    <dsp:sp modelId="{B9DFE78C-5B65-4DE0-805C-E35423B71E6D}">
      <dsp:nvSpPr>
        <dsp:cNvPr id="0" name=""/>
        <dsp:cNvSpPr/>
      </dsp:nvSpPr>
      <dsp:spPr>
        <a:xfrm>
          <a:off x="8970528" y="1642425"/>
          <a:ext cx="2445573" cy="15529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B91BF-6807-4BDF-978F-2DA933C37298}">
      <dsp:nvSpPr>
        <dsp:cNvPr id="0" name=""/>
        <dsp:cNvSpPr/>
      </dsp:nvSpPr>
      <dsp:spPr>
        <a:xfrm>
          <a:off x="9242259" y="1900569"/>
          <a:ext cx="2445573" cy="15529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Not Automatable – The task cannot be automated</a:t>
          </a:r>
          <a:endParaRPr lang="en-US" sz="1400" kern="1200"/>
        </a:p>
      </dsp:txBody>
      <dsp:txXfrm>
        <a:off x="9287743" y="1946053"/>
        <a:ext cx="2354605" cy="1461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2EDAF-E6AC-46C3-A9CF-9B799CA7AF4F}">
      <dsp:nvSpPr>
        <dsp:cNvPr id="0" name=""/>
        <dsp:cNvSpPr/>
      </dsp:nvSpPr>
      <dsp:spPr>
        <a:xfrm>
          <a:off x="5230122" y="2062071"/>
          <a:ext cx="1471017" cy="14710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System Health/ Security</a:t>
          </a:r>
        </a:p>
      </dsp:txBody>
      <dsp:txXfrm>
        <a:off x="5445547" y="2277496"/>
        <a:ext cx="1040167" cy="1040167"/>
      </dsp:txXfrm>
    </dsp:sp>
    <dsp:sp modelId="{AA2955C3-92C1-438D-8B9A-4E7EA31DF1C4}">
      <dsp:nvSpPr>
        <dsp:cNvPr id="0" name=""/>
        <dsp:cNvSpPr/>
      </dsp:nvSpPr>
      <dsp:spPr>
        <a:xfrm rot="16200000">
          <a:off x="5810147" y="1527433"/>
          <a:ext cx="310967" cy="50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56792" y="1674107"/>
        <a:ext cx="217677" cy="300087"/>
      </dsp:txXfrm>
    </dsp:sp>
    <dsp:sp modelId="{D3F4D542-03E7-4FB2-B384-E4814BB2D949}">
      <dsp:nvSpPr>
        <dsp:cNvPr id="0" name=""/>
        <dsp:cNvSpPr/>
      </dsp:nvSpPr>
      <dsp:spPr>
        <a:xfrm>
          <a:off x="5230122" y="4322"/>
          <a:ext cx="1471017" cy="14710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Provisioning</a:t>
          </a:r>
        </a:p>
      </dsp:txBody>
      <dsp:txXfrm>
        <a:off x="5445547" y="219747"/>
        <a:ext cx="1040167" cy="1040167"/>
      </dsp:txXfrm>
    </dsp:sp>
    <dsp:sp modelId="{C38D6433-407F-4053-A6C5-E3958F3D3183}">
      <dsp:nvSpPr>
        <dsp:cNvPr id="0" name=""/>
        <dsp:cNvSpPr/>
      </dsp:nvSpPr>
      <dsp:spPr>
        <a:xfrm>
          <a:off x="6830220" y="2547507"/>
          <a:ext cx="310967" cy="50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30220" y="2647536"/>
        <a:ext cx="217677" cy="300087"/>
      </dsp:txXfrm>
    </dsp:sp>
    <dsp:sp modelId="{944C9730-73F9-4ADE-B3CB-439F2F8E14B8}">
      <dsp:nvSpPr>
        <dsp:cNvPr id="0" name=""/>
        <dsp:cNvSpPr/>
      </dsp:nvSpPr>
      <dsp:spPr>
        <a:xfrm>
          <a:off x="7287871" y="2062071"/>
          <a:ext cx="1471017" cy="14710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Accounting/ Access</a:t>
          </a:r>
        </a:p>
      </dsp:txBody>
      <dsp:txXfrm>
        <a:off x="7503296" y="2277496"/>
        <a:ext cx="1040167" cy="1040167"/>
      </dsp:txXfrm>
    </dsp:sp>
    <dsp:sp modelId="{DAB59756-DDCA-482E-B769-487DBEDA20A5}">
      <dsp:nvSpPr>
        <dsp:cNvPr id="0" name=""/>
        <dsp:cNvSpPr/>
      </dsp:nvSpPr>
      <dsp:spPr>
        <a:xfrm rot="5400000">
          <a:off x="5810147" y="3567580"/>
          <a:ext cx="310967" cy="50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56792" y="3620964"/>
        <a:ext cx="217677" cy="300087"/>
      </dsp:txXfrm>
    </dsp:sp>
    <dsp:sp modelId="{A52402CC-C4A9-40E5-8DBA-2BAAB0807E6F}">
      <dsp:nvSpPr>
        <dsp:cNvPr id="0" name=""/>
        <dsp:cNvSpPr/>
      </dsp:nvSpPr>
      <dsp:spPr>
        <a:xfrm>
          <a:off x="5230122" y="4119820"/>
          <a:ext cx="1471017" cy="14710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Configuration Management</a:t>
          </a:r>
        </a:p>
      </dsp:txBody>
      <dsp:txXfrm>
        <a:off x="5445547" y="4335245"/>
        <a:ext cx="1040167" cy="1040167"/>
      </dsp:txXfrm>
    </dsp:sp>
    <dsp:sp modelId="{63ECDA09-01CE-48DE-B3EA-31DFA1F5FB14}">
      <dsp:nvSpPr>
        <dsp:cNvPr id="0" name=""/>
        <dsp:cNvSpPr/>
      </dsp:nvSpPr>
      <dsp:spPr>
        <a:xfrm rot="10800000">
          <a:off x="4790073" y="2547507"/>
          <a:ext cx="310967" cy="500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883363" y="2647536"/>
        <a:ext cx="217677" cy="300087"/>
      </dsp:txXfrm>
    </dsp:sp>
    <dsp:sp modelId="{8CD6EE5A-E519-46C2-95C9-82E0EE011C14}">
      <dsp:nvSpPr>
        <dsp:cNvPr id="0" name=""/>
        <dsp:cNvSpPr/>
      </dsp:nvSpPr>
      <dsp:spPr>
        <a:xfrm>
          <a:off x="3172373" y="2062071"/>
          <a:ext cx="1471017" cy="14710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Protection</a:t>
          </a:r>
        </a:p>
      </dsp:txBody>
      <dsp:txXfrm>
        <a:off x="3387798" y="2277496"/>
        <a:ext cx="1040167" cy="10401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E167F-E451-484A-A64F-FE1983EA233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5B392-10BC-487E-AAD5-A85B9490F269}" type="slidenum">
              <a:rPr lang="en-US" smtClean="0"/>
              <a:t>‹#›</a:t>
            </a:fld>
            <a:endParaRPr lang="en-US"/>
          </a:p>
        </p:txBody>
      </p:sp>
    </p:spTree>
    <p:extLst>
      <p:ext uri="{BB962C8B-B14F-4D97-AF65-F5344CB8AC3E}">
        <p14:creationId xmlns:p14="http://schemas.microsoft.com/office/powerpoint/2010/main" val="384101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dirty="0"/>
              <a:t>Attacks are becoming more complex. When I was a teenager getting online for the first time we had this small list of malware types that we had to worry about; viruses, trojans, the ever hungry worm. The popularity of the Internet brought with it the rise of </a:t>
            </a:r>
            <a:r>
              <a:rPr lang="en-US" dirty="0" err="1"/>
              <a:t>malvertising</a:t>
            </a:r>
            <a:r>
              <a:rPr lang="en-US" dirty="0"/>
              <a:t> so we had to add things like pop-up ads and keyloggers. Between the rise of Web 2.0 and Sony dropping rootkits on our computers we had to worry about sneaky add-ons and cross-site scripting and on and on and on. Now we have to have to worry about supremely finely targeted spearfishing, we have ransomware, we have new kinds of attacks that take advantage of supply chain problems to either infect updates or device hardware itself. Before the problem was script kiddies and Nigerian email scammers. Now we have Advanced Persistent Threats from all over the globe. Meanwhile we put a few members of the IT team in charge of security and let them play catchup. </a:t>
            </a:r>
          </a:p>
        </p:txBody>
      </p:sp>
      <p:sp>
        <p:nvSpPr>
          <p:cNvPr id="4" name="Slide Number Placeholder 3"/>
          <p:cNvSpPr>
            <a:spLocks noGrp="1"/>
          </p:cNvSpPr>
          <p:nvPr>
            <p:ph type="sldNum" sz="quarter" idx="5"/>
          </p:nvPr>
        </p:nvSpPr>
        <p:spPr/>
        <p:txBody>
          <a:bodyPr/>
          <a:lstStyle/>
          <a:p>
            <a:fld id="{5A95B392-10BC-487E-AAD5-A85B9490F269}" type="slidenum">
              <a:rPr lang="en-US" smtClean="0"/>
              <a:t>3</a:t>
            </a:fld>
            <a:endParaRPr lang="en-US"/>
          </a:p>
        </p:txBody>
      </p:sp>
    </p:spTree>
    <p:extLst>
      <p:ext uri="{BB962C8B-B14F-4D97-AF65-F5344CB8AC3E}">
        <p14:creationId xmlns:p14="http://schemas.microsoft.com/office/powerpoint/2010/main" val="334165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the security people who are spread thin. Automation is being adopted across the board, throughout the industry. The fascinating thing is that empirical studies show that automation helps to mitigate the cost of data breaches.</a:t>
            </a:r>
          </a:p>
          <a:p>
            <a:r>
              <a:rPr lang="en-US" dirty="0"/>
              <a:t>From a DevOps perspective the whole industry is moving towards automation</a:t>
            </a:r>
          </a:p>
          <a:p>
            <a:r>
              <a:rPr lang="en-US" dirty="0"/>
              <a:t>Automation limits the mistakes that administrators make in pursuing their duties and frees up administrators for higher level tasks.</a:t>
            </a:r>
          </a:p>
        </p:txBody>
      </p:sp>
      <p:sp>
        <p:nvSpPr>
          <p:cNvPr id="4" name="Slide Number Placeholder 3"/>
          <p:cNvSpPr>
            <a:spLocks noGrp="1"/>
          </p:cNvSpPr>
          <p:nvPr>
            <p:ph type="sldNum" sz="quarter" idx="5"/>
          </p:nvPr>
        </p:nvSpPr>
        <p:spPr/>
        <p:txBody>
          <a:bodyPr/>
          <a:lstStyle/>
          <a:p>
            <a:fld id="{5A95B392-10BC-487E-AAD5-A85B9490F269}" type="slidenum">
              <a:rPr lang="en-US" smtClean="0"/>
              <a:t>4</a:t>
            </a:fld>
            <a:endParaRPr lang="en-US"/>
          </a:p>
        </p:txBody>
      </p:sp>
    </p:spTree>
    <p:extLst>
      <p:ext uri="{BB962C8B-B14F-4D97-AF65-F5344CB8AC3E}">
        <p14:creationId xmlns:p14="http://schemas.microsoft.com/office/powerpoint/2010/main" val="13362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 Access Control</a:t>
            </a:r>
          </a:p>
          <a:p>
            <a:r>
              <a:rPr lang="en-US" dirty="0"/>
              <a:t>AU – Audit and Accountability</a:t>
            </a:r>
          </a:p>
          <a:p>
            <a:r>
              <a:rPr lang="en-US" dirty="0"/>
              <a:t>AT – Awareness and Training</a:t>
            </a:r>
          </a:p>
          <a:p>
            <a:r>
              <a:rPr lang="en-US" dirty="0"/>
              <a:t>CA – Assessment, Authorization and Monitoring</a:t>
            </a:r>
          </a:p>
          <a:p>
            <a:r>
              <a:rPr lang="en-US" dirty="0"/>
              <a:t>CM – Configuration Management</a:t>
            </a:r>
          </a:p>
          <a:p>
            <a:r>
              <a:rPr lang="en-US" dirty="0"/>
              <a:t>CP – Contingency Planning</a:t>
            </a:r>
          </a:p>
          <a:p>
            <a:r>
              <a:rPr lang="en-US" dirty="0"/>
              <a:t>IA – Identification and Authentication</a:t>
            </a:r>
          </a:p>
          <a:p>
            <a:r>
              <a:rPr lang="en-US" dirty="0"/>
              <a:t>IP - Individual Participation</a:t>
            </a:r>
          </a:p>
          <a:p>
            <a:r>
              <a:rPr lang="en-US" dirty="0"/>
              <a:t>IR – Incident Response</a:t>
            </a:r>
          </a:p>
          <a:p>
            <a:r>
              <a:rPr lang="en-US" dirty="0"/>
              <a:t>MA – Maintenance</a:t>
            </a:r>
          </a:p>
          <a:p>
            <a:r>
              <a:rPr lang="en-US" dirty="0"/>
              <a:t>MP – Media Protection</a:t>
            </a:r>
          </a:p>
          <a:p>
            <a:r>
              <a:rPr lang="en-US" dirty="0"/>
              <a:t>PA - Privacy Authorization</a:t>
            </a:r>
          </a:p>
          <a:p>
            <a:r>
              <a:rPr lang="en-US" dirty="0"/>
              <a:t>PS – Personnel Security</a:t>
            </a:r>
          </a:p>
          <a:p>
            <a:r>
              <a:rPr lang="en-US" dirty="0"/>
              <a:t>PE – Physical/Environmental Security</a:t>
            </a:r>
          </a:p>
          <a:p>
            <a:r>
              <a:rPr lang="en-US" dirty="0"/>
              <a:t>PL – Planning</a:t>
            </a:r>
          </a:p>
          <a:p>
            <a:r>
              <a:rPr lang="en-US" dirty="0"/>
              <a:t>PM – Program Management</a:t>
            </a:r>
          </a:p>
          <a:p>
            <a:r>
              <a:rPr lang="en-US" dirty="0"/>
              <a:t>RA – Risk Assessment</a:t>
            </a:r>
          </a:p>
          <a:p>
            <a:r>
              <a:rPr lang="en-US" dirty="0"/>
              <a:t>SA – System and Services Acquisition</a:t>
            </a:r>
          </a:p>
          <a:p>
            <a:r>
              <a:rPr lang="en-US" dirty="0"/>
              <a:t>SC -  System and Communications Protection</a:t>
            </a:r>
          </a:p>
          <a:p>
            <a:r>
              <a:rPr lang="en-US" dirty="0"/>
              <a:t>SI – System and Information Integrity</a:t>
            </a:r>
          </a:p>
          <a:p>
            <a:endParaRPr lang="en-US" dirty="0"/>
          </a:p>
        </p:txBody>
      </p:sp>
      <p:sp>
        <p:nvSpPr>
          <p:cNvPr id="4" name="Slide Number Placeholder 3"/>
          <p:cNvSpPr>
            <a:spLocks noGrp="1"/>
          </p:cNvSpPr>
          <p:nvPr>
            <p:ph type="sldNum" sz="quarter" idx="5"/>
          </p:nvPr>
        </p:nvSpPr>
        <p:spPr/>
        <p:txBody>
          <a:bodyPr/>
          <a:lstStyle/>
          <a:p>
            <a:fld id="{5A95B392-10BC-487E-AAD5-A85B9490F269}" type="slidenum">
              <a:rPr lang="en-US" smtClean="0"/>
              <a:t>8</a:t>
            </a:fld>
            <a:endParaRPr lang="en-US"/>
          </a:p>
        </p:txBody>
      </p:sp>
    </p:spTree>
    <p:extLst>
      <p:ext uri="{BB962C8B-B14F-4D97-AF65-F5344CB8AC3E}">
        <p14:creationId xmlns:p14="http://schemas.microsoft.com/office/powerpoint/2010/main" val="100895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5B392-10BC-487E-AAD5-A85B9490F269}" type="slidenum">
              <a:rPr lang="en-US" smtClean="0"/>
              <a:t>9</a:t>
            </a:fld>
            <a:endParaRPr lang="en-US"/>
          </a:p>
        </p:txBody>
      </p:sp>
    </p:spTree>
    <p:extLst>
      <p:ext uri="{BB962C8B-B14F-4D97-AF65-F5344CB8AC3E}">
        <p14:creationId xmlns:p14="http://schemas.microsoft.com/office/powerpoint/2010/main" val="357696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Audit and Accountability and Identification and Authentication families are the most rife for full autonomy. This makes sense from the standpoint of a traditional IT infrastructure because these two families are handled by the operating system and don’t require  lot of extra </a:t>
            </a:r>
            <a:r>
              <a:rPr lang="en-US" dirty="0" err="1"/>
              <a:t>work.For</a:t>
            </a:r>
            <a:r>
              <a:rPr lang="en-US" dirty="0"/>
              <a:t> instance, accountability on a windows system is controlled by assigning group membership and Identity and authentication is controlled by the logins themselves. Combined, these to really form the basis of the AAA Authentication, </a:t>
            </a:r>
            <a:r>
              <a:rPr lang="en-US" dirty="0" err="1"/>
              <a:t>Autoirization</a:t>
            </a:r>
            <a:r>
              <a:rPr lang="en-US" dirty="0"/>
              <a:t>, and Accounting triad.</a:t>
            </a:r>
          </a:p>
          <a:p>
            <a:r>
              <a:rPr lang="en-US" dirty="0"/>
              <a:t>Configuration management by its nature allows for a high level of full and partial automation, as the entire point is to automate the configuration of resources. Other functions such as firewalls allow for high levels of automation</a:t>
            </a:r>
          </a:p>
        </p:txBody>
      </p:sp>
      <p:sp>
        <p:nvSpPr>
          <p:cNvPr id="4" name="Slide Number Placeholder 3"/>
          <p:cNvSpPr>
            <a:spLocks noGrp="1"/>
          </p:cNvSpPr>
          <p:nvPr>
            <p:ph type="sldNum" sz="quarter" idx="5"/>
          </p:nvPr>
        </p:nvSpPr>
        <p:spPr/>
        <p:txBody>
          <a:bodyPr/>
          <a:lstStyle/>
          <a:p>
            <a:fld id="{5A95B392-10BC-487E-AAD5-A85B9490F269}" type="slidenum">
              <a:rPr lang="en-US" smtClean="0"/>
              <a:t>10</a:t>
            </a:fld>
            <a:endParaRPr lang="en-US"/>
          </a:p>
        </p:txBody>
      </p:sp>
    </p:spTree>
    <p:extLst>
      <p:ext uri="{BB962C8B-B14F-4D97-AF65-F5344CB8AC3E}">
        <p14:creationId xmlns:p14="http://schemas.microsoft.com/office/powerpoint/2010/main" val="120323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all of this automation in place but we let each thing sit in its silo instead of letting one segment of the multi-layered security apparatus communicate with another. So our state-of-the-art AV solution catches a malicious software package and stops it from executing, but that’s it. Why not have the AV send a message to the firewall to block the sending IP from further traffic? Or why not blacklist the client from network access until configuration is verified (which some AV vendors are doing.) Why do we look at configuration management as an afterthought I don’t know a sysadmin who hasn’t thrown up his hands in frustration when Group Policy doesn’t work correctly. </a:t>
            </a:r>
          </a:p>
          <a:p>
            <a:r>
              <a:rPr lang="en-US" dirty="0"/>
              <a:t>Why do we allow software that doesn’t do what it says it will do? If AV and Endpoint Protection is supposed to keep us safe why did I just spend two months fighting to get my AV solution updated to the newest version? I once dealt with a backup solution that would lose connection with its storage server and never notify me. Literally the ONE JOB a backup solution is supposed to have is storing backups, and not only was it not doing that, but it wasn’t telling me that it couldn’t.</a:t>
            </a:r>
          </a:p>
        </p:txBody>
      </p:sp>
      <p:sp>
        <p:nvSpPr>
          <p:cNvPr id="4" name="Slide Number Placeholder 3"/>
          <p:cNvSpPr>
            <a:spLocks noGrp="1"/>
          </p:cNvSpPr>
          <p:nvPr>
            <p:ph type="sldNum" sz="quarter" idx="5"/>
          </p:nvPr>
        </p:nvSpPr>
        <p:spPr/>
        <p:txBody>
          <a:bodyPr/>
          <a:lstStyle/>
          <a:p>
            <a:fld id="{5A95B392-10BC-487E-AAD5-A85B9490F269}" type="slidenum">
              <a:rPr lang="en-US" smtClean="0"/>
              <a:t>15</a:t>
            </a:fld>
            <a:endParaRPr lang="en-US"/>
          </a:p>
        </p:txBody>
      </p:sp>
    </p:spTree>
    <p:extLst>
      <p:ext uri="{BB962C8B-B14F-4D97-AF65-F5344CB8AC3E}">
        <p14:creationId xmlns:p14="http://schemas.microsoft.com/office/powerpoint/2010/main" val="371181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three months I have spoken to at least three vendors who have given me the trademarked “Our API will be coming out soon” remark. </a:t>
            </a:r>
          </a:p>
          <a:p>
            <a:r>
              <a:rPr lang="en-US" dirty="0"/>
              <a:t>When looking at a SOAR solution I was told by a company that they usually only market the solution to larger SOCs. That means, in my professional experience, cha-ching!</a:t>
            </a:r>
          </a:p>
          <a:p>
            <a:r>
              <a:rPr lang="en-US" dirty="0"/>
              <a:t>One security solution vendor told me that they don’t sell in packages of less than 1000 licenses. Many others have told me they won’t sell less than 100. </a:t>
            </a:r>
          </a:p>
        </p:txBody>
      </p:sp>
      <p:sp>
        <p:nvSpPr>
          <p:cNvPr id="4" name="Slide Number Placeholder 3"/>
          <p:cNvSpPr>
            <a:spLocks noGrp="1"/>
          </p:cNvSpPr>
          <p:nvPr>
            <p:ph type="sldNum" sz="quarter" idx="5"/>
          </p:nvPr>
        </p:nvSpPr>
        <p:spPr/>
        <p:txBody>
          <a:bodyPr/>
          <a:lstStyle/>
          <a:p>
            <a:fld id="{5A95B392-10BC-487E-AAD5-A85B9490F269}" type="slidenum">
              <a:rPr lang="en-US" smtClean="0"/>
              <a:t>23</a:t>
            </a:fld>
            <a:endParaRPr lang="en-US"/>
          </a:p>
        </p:txBody>
      </p:sp>
    </p:spTree>
    <p:extLst>
      <p:ext uri="{BB962C8B-B14F-4D97-AF65-F5344CB8AC3E}">
        <p14:creationId xmlns:p14="http://schemas.microsoft.com/office/powerpoint/2010/main" val="157621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we make automation easier and more common? A few things we as buyers can do include doing business with organizations that take the concept of automation seriously. Don’t buy from companies that don’t offer an API or a way to link with automated systems. We should think of automation as part of our security framework, not simply an element that we bring in afterwards. Think of security automation the same way you would think of something like RADIUS or Single Sign On.  We can also support the development of open source solutions. Open source can not only be viable as a low cost solution but it also creates competition and helps grow the field. It is also important to utilize available automation solutions. </a:t>
            </a:r>
          </a:p>
        </p:txBody>
      </p:sp>
      <p:sp>
        <p:nvSpPr>
          <p:cNvPr id="4" name="Slide Number Placeholder 3"/>
          <p:cNvSpPr>
            <a:spLocks noGrp="1"/>
          </p:cNvSpPr>
          <p:nvPr>
            <p:ph type="sldNum" sz="quarter" idx="5"/>
          </p:nvPr>
        </p:nvSpPr>
        <p:spPr/>
        <p:txBody>
          <a:bodyPr/>
          <a:lstStyle/>
          <a:p>
            <a:fld id="{5A95B392-10BC-487E-AAD5-A85B9490F269}" type="slidenum">
              <a:rPr lang="en-US" smtClean="0"/>
              <a:t>24</a:t>
            </a:fld>
            <a:endParaRPr lang="en-US"/>
          </a:p>
        </p:txBody>
      </p:sp>
    </p:spTree>
    <p:extLst>
      <p:ext uri="{BB962C8B-B14F-4D97-AF65-F5344CB8AC3E}">
        <p14:creationId xmlns:p14="http://schemas.microsoft.com/office/powerpoint/2010/main" val="408314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155788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9DA114-EBB2-44C5-8B4F-9947CD411757}"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186510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226746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3802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11768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420827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78155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908968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183396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365433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261308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9DA114-EBB2-44C5-8B4F-9947CD411757}"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146912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9DA114-EBB2-44C5-8B4F-9947CD411757}"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222850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349648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43010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A9DA114-EBB2-44C5-8B4F-9947CD411757}" type="datetimeFigureOut">
              <a:rPr lang="en-US" smtClean="0"/>
              <a:t>5/20/2019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95575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9DA114-EBB2-44C5-8B4F-9947CD411757}"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5178-8A87-4DA1-B3B9-28A9F8EC2B10}" type="slidenum">
              <a:rPr lang="en-US" smtClean="0"/>
              <a:t>‹#›</a:t>
            </a:fld>
            <a:endParaRPr lang="en-US"/>
          </a:p>
        </p:txBody>
      </p:sp>
    </p:spTree>
    <p:extLst>
      <p:ext uri="{BB962C8B-B14F-4D97-AF65-F5344CB8AC3E}">
        <p14:creationId xmlns:p14="http://schemas.microsoft.com/office/powerpoint/2010/main" val="150173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9DA114-EBB2-44C5-8B4F-9947CD411757}" type="datetimeFigureOut">
              <a:rPr lang="en-US" smtClean="0"/>
              <a:t>5/20/2019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0F5178-8A87-4DA1-B3B9-28A9F8EC2B10}" type="slidenum">
              <a:rPr lang="en-US" smtClean="0"/>
              <a:t>‹#›</a:t>
            </a:fld>
            <a:endParaRPr lang="en-US"/>
          </a:p>
        </p:txBody>
      </p:sp>
    </p:spTree>
    <p:extLst>
      <p:ext uri="{BB962C8B-B14F-4D97-AF65-F5344CB8AC3E}">
        <p14:creationId xmlns:p14="http://schemas.microsoft.com/office/powerpoint/2010/main" val="15728793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abacademy.org/archives/2015/eu/students/chalmers.iain/week-1-principles-practices-and-project-management.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xkcd.com/1319/"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4AE4-2340-4C00-97A4-A035A530B42C}"/>
              </a:ext>
            </a:extLst>
          </p:cNvPr>
          <p:cNvSpPr>
            <a:spLocks noGrp="1"/>
          </p:cNvSpPr>
          <p:nvPr>
            <p:ph type="ctrTitle"/>
          </p:nvPr>
        </p:nvSpPr>
        <p:spPr/>
        <p:txBody>
          <a:bodyPr>
            <a:normAutofit/>
          </a:bodyPr>
          <a:lstStyle/>
          <a:p>
            <a:r>
              <a:rPr lang="en-US" sz="4800" dirty="0"/>
              <a:t>Automating Information Security</a:t>
            </a:r>
          </a:p>
        </p:txBody>
      </p:sp>
      <p:sp>
        <p:nvSpPr>
          <p:cNvPr id="3" name="Subtitle 2">
            <a:extLst>
              <a:ext uri="{FF2B5EF4-FFF2-40B4-BE49-F238E27FC236}">
                <a16:creationId xmlns:a16="http://schemas.microsoft.com/office/drawing/2014/main" id="{717D84A7-47D4-4602-B5B4-1A6B01674BA3}"/>
              </a:ext>
            </a:extLst>
          </p:cNvPr>
          <p:cNvSpPr>
            <a:spLocks noGrp="1"/>
          </p:cNvSpPr>
          <p:nvPr>
            <p:ph type="subTitle" idx="1"/>
          </p:nvPr>
        </p:nvSpPr>
        <p:spPr>
          <a:xfrm>
            <a:off x="8112068" y="4916784"/>
            <a:ext cx="3381555" cy="1655762"/>
          </a:xfrm>
        </p:spPr>
        <p:txBody>
          <a:bodyPr/>
          <a:lstStyle/>
          <a:p>
            <a:r>
              <a:rPr lang="en-US" dirty="0"/>
              <a:t>Danny McCaslin</a:t>
            </a:r>
          </a:p>
          <a:p>
            <a:r>
              <a:rPr lang="en-US" dirty="0"/>
              <a:t>Systems Administrator</a:t>
            </a:r>
          </a:p>
          <a:p>
            <a:r>
              <a:rPr lang="en-US" dirty="0"/>
              <a:t>Frederick Water</a:t>
            </a:r>
          </a:p>
        </p:txBody>
      </p:sp>
    </p:spTree>
    <p:extLst>
      <p:ext uri="{BB962C8B-B14F-4D97-AF65-F5344CB8AC3E}">
        <p14:creationId xmlns:p14="http://schemas.microsoft.com/office/powerpoint/2010/main" val="140207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938FB-5CAC-4772-B1F6-7F08024B4D4D}"/>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Most Automatic Categories</a:t>
            </a:r>
          </a:p>
        </p:txBody>
      </p:sp>
      <p:sp>
        <p:nvSpPr>
          <p:cNvPr id="13" name="Rectangle 12">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5">
            <a:extLst>
              <a:ext uri="{FF2B5EF4-FFF2-40B4-BE49-F238E27FC236}">
                <a16:creationId xmlns:a16="http://schemas.microsoft.com/office/drawing/2014/main" id="{32DAB9EE-088F-48AD-96F7-05B3A827DF4F}"/>
              </a:ext>
            </a:extLst>
          </p:cNvPr>
          <p:cNvGraphicFramePr>
            <a:graphicFrameLocks noGrp="1"/>
          </p:cNvGraphicFramePr>
          <p:nvPr>
            <p:ph idx="1"/>
            <p:extLst>
              <p:ext uri="{D42A27DB-BD31-4B8C-83A1-F6EECF244321}">
                <p14:modId xmlns:p14="http://schemas.microsoft.com/office/powerpoint/2010/main" val="2545378717"/>
              </p:ext>
            </p:extLst>
          </p:nvPr>
        </p:nvGraphicFramePr>
        <p:xfrm>
          <a:off x="5608638" y="965200"/>
          <a:ext cx="5614987" cy="4773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5357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9E19-4D66-4FA6-93A4-052CC7F76156}"/>
              </a:ext>
            </a:extLst>
          </p:cNvPr>
          <p:cNvSpPr>
            <a:spLocks noGrp="1"/>
          </p:cNvSpPr>
          <p:nvPr>
            <p:ph type="title"/>
          </p:nvPr>
        </p:nvSpPr>
        <p:spPr/>
        <p:txBody>
          <a:bodyPr/>
          <a:lstStyle/>
          <a:p>
            <a:r>
              <a:rPr lang="en-US" dirty="0"/>
              <a:t>System and Communications Protection</a:t>
            </a:r>
          </a:p>
        </p:txBody>
      </p:sp>
      <p:sp>
        <p:nvSpPr>
          <p:cNvPr id="3" name="Content Placeholder 2">
            <a:extLst>
              <a:ext uri="{FF2B5EF4-FFF2-40B4-BE49-F238E27FC236}">
                <a16:creationId xmlns:a16="http://schemas.microsoft.com/office/drawing/2014/main" id="{5476DC98-8636-4F45-B80D-946D723AB3D0}"/>
              </a:ext>
            </a:extLst>
          </p:cNvPr>
          <p:cNvSpPr>
            <a:spLocks noGrp="1"/>
          </p:cNvSpPr>
          <p:nvPr>
            <p:ph idx="1"/>
          </p:nvPr>
        </p:nvSpPr>
        <p:spPr/>
        <p:txBody>
          <a:bodyPr/>
          <a:lstStyle/>
          <a:p>
            <a:r>
              <a:rPr lang="en-US" dirty="0"/>
              <a:t>Protection of data at rest and in transit</a:t>
            </a:r>
          </a:p>
          <a:p>
            <a:r>
              <a:rPr lang="en-US" dirty="0"/>
              <a:t>Segregating functions to specific servers and subnets</a:t>
            </a:r>
          </a:p>
          <a:p>
            <a:r>
              <a:rPr lang="en-US" dirty="0"/>
              <a:t>Separation of User Functionality and System Management</a:t>
            </a:r>
          </a:p>
          <a:p>
            <a:r>
              <a:rPr lang="en-US" dirty="0"/>
              <a:t>Establish Boundaries for Public Accessibility</a:t>
            </a:r>
          </a:p>
          <a:p>
            <a:r>
              <a:rPr lang="en-US" dirty="0"/>
              <a:t>Monitor and Control Communications at the External Boundary</a:t>
            </a:r>
          </a:p>
        </p:txBody>
      </p:sp>
    </p:spTree>
    <p:extLst>
      <p:ext uri="{BB962C8B-B14F-4D97-AF65-F5344CB8AC3E}">
        <p14:creationId xmlns:p14="http://schemas.microsoft.com/office/powerpoint/2010/main" val="356792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FC85-D9EB-4729-9E18-75B673969931}"/>
              </a:ext>
            </a:extLst>
          </p:cNvPr>
          <p:cNvSpPr>
            <a:spLocks noGrp="1"/>
          </p:cNvSpPr>
          <p:nvPr>
            <p:ph type="title"/>
          </p:nvPr>
        </p:nvSpPr>
        <p:spPr/>
        <p:txBody>
          <a:bodyPr/>
          <a:lstStyle/>
          <a:p>
            <a:r>
              <a:rPr lang="en-US" dirty="0"/>
              <a:t>SC Automation</a:t>
            </a:r>
          </a:p>
        </p:txBody>
      </p:sp>
      <p:sp>
        <p:nvSpPr>
          <p:cNvPr id="3" name="Content Placeholder 2">
            <a:extLst>
              <a:ext uri="{FF2B5EF4-FFF2-40B4-BE49-F238E27FC236}">
                <a16:creationId xmlns:a16="http://schemas.microsoft.com/office/drawing/2014/main" id="{0EDC7A8B-FA82-406D-9DFF-0D0545DC3D53}"/>
              </a:ext>
            </a:extLst>
          </p:cNvPr>
          <p:cNvSpPr>
            <a:spLocks noGrp="1"/>
          </p:cNvSpPr>
          <p:nvPr>
            <p:ph idx="1"/>
          </p:nvPr>
        </p:nvSpPr>
        <p:spPr/>
        <p:txBody>
          <a:bodyPr/>
          <a:lstStyle/>
          <a:p>
            <a:r>
              <a:rPr lang="en-US" dirty="0"/>
              <a:t>Intrusion Detection and Prevention</a:t>
            </a:r>
          </a:p>
          <a:p>
            <a:r>
              <a:rPr lang="en-US" dirty="0"/>
              <a:t>Firewall Rules</a:t>
            </a:r>
          </a:p>
          <a:p>
            <a:r>
              <a:rPr lang="en-US" dirty="0"/>
              <a:t>Policy-based Access Control</a:t>
            </a:r>
          </a:p>
          <a:p>
            <a:r>
              <a:rPr lang="en-US" dirty="0"/>
              <a:t>All of these can be applied at the network level and at the host level</a:t>
            </a:r>
          </a:p>
        </p:txBody>
      </p:sp>
    </p:spTree>
    <p:extLst>
      <p:ext uri="{BB962C8B-B14F-4D97-AF65-F5344CB8AC3E}">
        <p14:creationId xmlns:p14="http://schemas.microsoft.com/office/powerpoint/2010/main" val="336575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F602-96AB-4215-A871-53592348E3D6}"/>
              </a:ext>
            </a:extLst>
          </p:cNvPr>
          <p:cNvSpPr>
            <a:spLocks noGrp="1"/>
          </p:cNvSpPr>
          <p:nvPr>
            <p:ph type="title"/>
          </p:nvPr>
        </p:nvSpPr>
        <p:spPr/>
        <p:txBody>
          <a:bodyPr/>
          <a:lstStyle/>
          <a:p>
            <a:r>
              <a:rPr lang="en-US" dirty="0"/>
              <a:t>System and Information Integrity</a:t>
            </a:r>
          </a:p>
        </p:txBody>
      </p:sp>
      <p:sp>
        <p:nvSpPr>
          <p:cNvPr id="3" name="Content Placeholder 2">
            <a:extLst>
              <a:ext uri="{FF2B5EF4-FFF2-40B4-BE49-F238E27FC236}">
                <a16:creationId xmlns:a16="http://schemas.microsoft.com/office/drawing/2014/main" id="{050C4787-D9AA-4E58-BBA1-EBFFB8135A5E}"/>
              </a:ext>
            </a:extLst>
          </p:cNvPr>
          <p:cNvSpPr>
            <a:spLocks noGrp="1"/>
          </p:cNvSpPr>
          <p:nvPr>
            <p:ph idx="1"/>
          </p:nvPr>
        </p:nvSpPr>
        <p:spPr/>
        <p:txBody>
          <a:bodyPr/>
          <a:lstStyle/>
          <a:p>
            <a:r>
              <a:rPr lang="en-US" dirty="0"/>
              <a:t>Guarding against improper modification or destruction</a:t>
            </a:r>
          </a:p>
          <a:p>
            <a:r>
              <a:rPr lang="en-US" dirty="0"/>
              <a:t>Ensuring non-repudiation and authenticity</a:t>
            </a:r>
          </a:p>
          <a:p>
            <a:r>
              <a:rPr lang="en-US" dirty="0"/>
              <a:t>Flaw Remediation</a:t>
            </a:r>
          </a:p>
          <a:p>
            <a:r>
              <a:rPr lang="en-US" dirty="0"/>
              <a:t>Malicious Code Protection</a:t>
            </a:r>
          </a:p>
          <a:p>
            <a:r>
              <a:rPr lang="en-US" dirty="0"/>
              <a:t>Non-persistence</a:t>
            </a:r>
          </a:p>
          <a:p>
            <a:r>
              <a:rPr lang="en-US" dirty="0"/>
              <a:t>Memory Protection</a:t>
            </a:r>
          </a:p>
        </p:txBody>
      </p:sp>
    </p:spTree>
    <p:extLst>
      <p:ext uri="{BB962C8B-B14F-4D97-AF65-F5344CB8AC3E}">
        <p14:creationId xmlns:p14="http://schemas.microsoft.com/office/powerpoint/2010/main" val="262648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9FDB-B3AB-4FD9-83CA-1F4E0F8A3B4A}"/>
              </a:ext>
            </a:extLst>
          </p:cNvPr>
          <p:cNvSpPr>
            <a:spLocks noGrp="1"/>
          </p:cNvSpPr>
          <p:nvPr>
            <p:ph type="title"/>
          </p:nvPr>
        </p:nvSpPr>
        <p:spPr/>
        <p:txBody>
          <a:bodyPr/>
          <a:lstStyle/>
          <a:p>
            <a:r>
              <a:rPr lang="en-US" dirty="0"/>
              <a:t>Automating SI</a:t>
            </a:r>
          </a:p>
        </p:txBody>
      </p:sp>
      <p:sp>
        <p:nvSpPr>
          <p:cNvPr id="3" name="Content Placeholder 2">
            <a:extLst>
              <a:ext uri="{FF2B5EF4-FFF2-40B4-BE49-F238E27FC236}">
                <a16:creationId xmlns:a16="http://schemas.microsoft.com/office/drawing/2014/main" id="{2A3CE912-42F0-45FD-A081-0B6E3EEB4072}"/>
              </a:ext>
            </a:extLst>
          </p:cNvPr>
          <p:cNvSpPr>
            <a:spLocks noGrp="1"/>
          </p:cNvSpPr>
          <p:nvPr>
            <p:ph idx="1"/>
          </p:nvPr>
        </p:nvSpPr>
        <p:spPr/>
        <p:txBody>
          <a:bodyPr/>
          <a:lstStyle/>
          <a:p>
            <a:r>
              <a:rPr lang="en-US" dirty="0"/>
              <a:t>Scheduled file integrity checks</a:t>
            </a:r>
          </a:p>
          <a:p>
            <a:r>
              <a:rPr lang="en-US" dirty="0"/>
              <a:t>Automated Access Control and Access Logging</a:t>
            </a:r>
          </a:p>
          <a:p>
            <a:r>
              <a:rPr lang="en-US" dirty="0"/>
              <a:t>Virtualization</a:t>
            </a:r>
          </a:p>
          <a:p>
            <a:r>
              <a:rPr lang="en-US" dirty="0"/>
              <a:t>System Monitoring for Memory Protection</a:t>
            </a:r>
          </a:p>
          <a:p>
            <a:r>
              <a:rPr lang="en-US" dirty="0"/>
              <a:t>Spam Protection</a:t>
            </a:r>
          </a:p>
          <a:p>
            <a:r>
              <a:rPr lang="en-US" dirty="0"/>
              <a:t>Input Validation</a:t>
            </a:r>
          </a:p>
          <a:p>
            <a:r>
              <a:rPr lang="en-US" dirty="0"/>
              <a:t>Flaw Remediation</a:t>
            </a:r>
          </a:p>
        </p:txBody>
      </p:sp>
    </p:spTree>
    <p:extLst>
      <p:ext uri="{BB962C8B-B14F-4D97-AF65-F5344CB8AC3E}">
        <p14:creationId xmlns:p14="http://schemas.microsoft.com/office/powerpoint/2010/main" val="117264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EDF8-86B5-4150-808C-D705A990FC04}"/>
              </a:ext>
            </a:extLst>
          </p:cNvPr>
          <p:cNvSpPr>
            <a:spLocks noGrp="1"/>
          </p:cNvSpPr>
          <p:nvPr>
            <p:ph type="title"/>
          </p:nvPr>
        </p:nvSpPr>
        <p:spPr/>
        <p:txBody>
          <a:bodyPr/>
          <a:lstStyle/>
          <a:p>
            <a:r>
              <a:rPr lang="en-US" dirty="0"/>
              <a:t>One thing leads to another…at least it should</a:t>
            </a:r>
          </a:p>
        </p:txBody>
      </p:sp>
      <p:sp>
        <p:nvSpPr>
          <p:cNvPr id="3" name="Content Placeholder 2">
            <a:extLst>
              <a:ext uri="{FF2B5EF4-FFF2-40B4-BE49-F238E27FC236}">
                <a16:creationId xmlns:a16="http://schemas.microsoft.com/office/drawing/2014/main" id="{9F3D62BB-CC58-4B4A-A5AF-841015FC8695}"/>
              </a:ext>
            </a:extLst>
          </p:cNvPr>
          <p:cNvSpPr>
            <a:spLocks noGrp="1"/>
          </p:cNvSpPr>
          <p:nvPr>
            <p:ph idx="1"/>
          </p:nvPr>
        </p:nvSpPr>
        <p:spPr/>
        <p:txBody>
          <a:bodyPr/>
          <a:lstStyle/>
          <a:p>
            <a:r>
              <a:rPr lang="en-US" dirty="0"/>
              <a:t>Why doesn’t the discovery of a malware package on the network lead to the sending IP being blocked in the firewall?</a:t>
            </a:r>
          </a:p>
          <a:p>
            <a:r>
              <a:rPr lang="en-US" dirty="0"/>
              <a:t>Why aren’t clients seen communicating with known malicious IPs blocked from the network?</a:t>
            </a:r>
          </a:p>
          <a:p>
            <a:r>
              <a:rPr lang="en-US" dirty="0"/>
              <a:t>Why is configuration management sometimes seen as an afterthought?</a:t>
            </a:r>
          </a:p>
        </p:txBody>
      </p:sp>
    </p:spTree>
    <p:extLst>
      <p:ext uri="{BB962C8B-B14F-4D97-AF65-F5344CB8AC3E}">
        <p14:creationId xmlns:p14="http://schemas.microsoft.com/office/powerpoint/2010/main" val="370840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F960-00D4-4553-9AA7-A0978AF16927}"/>
              </a:ext>
            </a:extLst>
          </p:cNvPr>
          <p:cNvSpPr>
            <a:spLocks noGrp="1"/>
          </p:cNvSpPr>
          <p:nvPr>
            <p:ph type="title"/>
          </p:nvPr>
        </p:nvSpPr>
        <p:spPr/>
        <p:txBody>
          <a:bodyPr/>
          <a:lstStyle/>
          <a:p>
            <a:r>
              <a:rPr lang="en-US" dirty="0"/>
              <a:t>The Goal</a:t>
            </a:r>
          </a:p>
        </p:txBody>
      </p:sp>
      <p:graphicFrame>
        <p:nvGraphicFramePr>
          <p:cNvPr id="5" name="Content Placeholder 4">
            <a:extLst>
              <a:ext uri="{FF2B5EF4-FFF2-40B4-BE49-F238E27FC236}">
                <a16:creationId xmlns:a16="http://schemas.microsoft.com/office/drawing/2014/main" id="{09C3DAC8-F7B0-4CE9-8E3D-0112089950D8}"/>
              </a:ext>
            </a:extLst>
          </p:cNvPr>
          <p:cNvGraphicFramePr>
            <a:graphicFrameLocks noGrp="1"/>
          </p:cNvGraphicFramePr>
          <p:nvPr>
            <p:ph idx="1"/>
            <p:extLst>
              <p:ext uri="{D42A27DB-BD31-4B8C-83A1-F6EECF244321}">
                <p14:modId xmlns:p14="http://schemas.microsoft.com/office/powerpoint/2010/main" val="1426573238"/>
              </p:ext>
            </p:extLst>
          </p:nvPr>
        </p:nvGraphicFramePr>
        <p:xfrm>
          <a:off x="133771" y="625152"/>
          <a:ext cx="11931262" cy="5595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08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53AC-DA55-4373-AFFB-E1AA158F1B12}"/>
              </a:ext>
            </a:extLst>
          </p:cNvPr>
          <p:cNvSpPr>
            <a:spLocks noGrp="1"/>
          </p:cNvSpPr>
          <p:nvPr>
            <p:ph type="title"/>
          </p:nvPr>
        </p:nvSpPr>
        <p:spPr/>
        <p:txBody>
          <a:bodyPr/>
          <a:lstStyle/>
          <a:p>
            <a:r>
              <a:rPr lang="en-US" dirty="0"/>
              <a:t>SIEM and SOAR</a:t>
            </a:r>
          </a:p>
        </p:txBody>
      </p:sp>
      <p:sp>
        <p:nvSpPr>
          <p:cNvPr id="3" name="Content Placeholder 2">
            <a:extLst>
              <a:ext uri="{FF2B5EF4-FFF2-40B4-BE49-F238E27FC236}">
                <a16:creationId xmlns:a16="http://schemas.microsoft.com/office/drawing/2014/main" id="{2C1D0B97-38EF-4441-9D1C-7B4DC71EE553}"/>
              </a:ext>
            </a:extLst>
          </p:cNvPr>
          <p:cNvSpPr>
            <a:spLocks noGrp="1"/>
          </p:cNvSpPr>
          <p:nvPr>
            <p:ph idx="1"/>
          </p:nvPr>
        </p:nvSpPr>
        <p:spPr/>
        <p:txBody>
          <a:bodyPr/>
          <a:lstStyle/>
          <a:p>
            <a:r>
              <a:rPr lang="en-US" dirty="0"/>
              <a:t>SIEM solutions offer the ability to collect and manage all of an organizations security information in one location</a:t>
            </a:r>
          </a:p>
          <a:p>
            <a:r>
              <a:rPr lang="en-US" dirty="0"/>
              <a:t>Provides visibility and linkage between multiple events across multiple platforms</a:t>
            </a:r>
          </a:p>
          <a:p>
            <a:r>
              <a:rPr lang="en-US" dirty="0"/>
              <a:t>Correlates behaviors quickly for analysis</a:t>
            </a:r>
          </a:p>
        </p:txBody>
      </p:sp>
    </p:spTree>
    <p:extLst>
      <p:ext uri="{BB962C8B-B14F-4D97-AF65-F5344CB8AC3E}">
        <p14:creationId xmlns:p14="http://schemas.microsoft.com/office/powerpoint/2010/main" val="258099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80D7-3780-4E21-B2CC-B98A262DA7B4}"/>
              </a:ext>
            </a:extLst>
          </p:cNvPr>
          <p:cNvSpPr>
            <a:spLocks noGrp="1"/>
          </p:cNvSpPr>
          <p:nvPr>
            <p:ph type="title"/>
          </p:nvPr>
        </p:nvSpPr>
        <p:spPr/>
        <p:txBody>
          <a:bodyPr/>
          <a:lstStyle/>
          <a:p>
            <a:r>
              <a:rPr lang="en-US" dirty="0"/>
              <a:t>SIEM and SOAR</a:t>
            </a:r>
          </a:p>
        </p:txBody>
      </p:sp>
      <p:sp>
        <p:nvSpPr>
          <p:cNvPr id="3" name="Content Placeholder 2">
            <a:extLst>
              <a:ext uri="{FF2B5EF4-FFF2-40B4-BE49-F238E27FC236}">
                <a16:creationId xmlns:a16="http://schemas.microsoft.com/office/drawing/2014/main" id="{1D5C1C60-4B1F-4664-A324-9A88AA2FF5B9}"/>
              </a:ext>
            </a:extLst>
          </p:cNvPr>
          <p:cNvSpPr>
            <a:spLocks noGrp="1"/>
          </p:cNvSpPr>
          <p:nvPr>
            <p:ph idx="1"/>
          </p:nvPr>
        </p:nvSpPr>
        <p:spPr/>
        <p:txBody>
          <a:bodyPr/>
          <a:lstStyle/>
          <a:p>
            <a:r>
              <a:rPr lang="en-US" dirty="0"/>
              <a:t>SOAR solutions provide a way for administrators to automate and orchestrate behavior across systems and tools</a:t>
            </a:r>
          </a:p>
          <a:p>
            <a:r>
              <a:rPr lang="en-US" dirty="0"/>
              <a:t>Automate an action based on a behavior</a:t>
            </a:r>
          </a:p>
          <a:p>
            <a:r>
              <a:rPr lang="en-US" dirty="0"/>
              <a:t>Orchestrate large-scale automation chains that require access to multiple systems</a:t>
            </a:r>
          </a:p>
          <a:p>
            <a:pPr marL="0" indent="0">
              <a:buNone/>
            </a:pPr>
            <a:endParaRPr lang="en-US" dirty="0"/>
          </a:p>
        </p:txBody>
      </p:sp>
    </p:spTree>
    <p:extLst>
      <p:ext uri="{BB962C8B-B14F-4D97-AF65-F5344CB8AC3E}">
        <p14:creationId xmlns:p14="http://schemas.microsoft.com/office/powerpoint/2010/main" val="11981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6C13-7059-40F8-904E-FCECE4C1C161}"/>
              </a:ext>
            </a:extLst>
          </p:cNvPr>
          <p:cNvSpPr>
            <a:spLocks noGrp="1"/>
          </p:cNvSpPr>
          <p:nvPr>
            <p:ph type="title"/>
          </p:nvPr>
        </p:nvSpPr>
        <p:spPr/>
        <p:txBody>
          <a:bodyPr/>
          <a:lstStyle/>
          <a:p>
            <a:r>
              <a:rPr lang="en-US" dirty="0"/>
              <a:t>Putting this all into practice</a:t>
            </a:r>
          </a:p>
        </p:txBody>
      </p:sp>
      <p:sp>
        <p:nvSpPr>
          <p:cNvPr id="3" name="Content Placeholder 2">
            <a:extLst>
              <a:ext uri="{FF2B5EF4-FFF2-40B4-BE49-F238E27FC236}">
                <a16:creationId xmlns:a16="http://schemas.microsoft.com/office/drawing/2014/main" id="{52C677F4-D6C4-40DF-8991-A1F392E90E73}"/>
              </a:ext>
            </a:extLst>
          </p:cNvPr>
          <p:cNvSpPr>
            <a:spLocks noGrp="1"/>
          </p:cNvSpPr>
          <p:nvPr>
            <p:ph idx="1"/>
          </p:nvPr>
        </p:nvSpPr>
        <p:spPr/>
        <p:txBody>
          <a:bodyPr/>
          <a:lstStyle/>
          <a:p>
            <a:r>
              <a:rPr lang="en-US" dirty="0"/>
              <a:t>Lessons from the trenches</a:t>
            </a:r>
          </a:p>
          <a:p>
            <a:r>
              <a:rPr lang="en-US" dirty="0"/>
              <a:t>Some free options are available for managing an organization’s security</a:t>
            </a:r>
          </a:p>
          <a:p>
            <a:r>
              <a:rPr lang="en-US" dirty="0"/>
              <a:t>Security Onion</a:t>
            </a:r>
          </a:p>
          <a:p>
            <a:pPr marL="0" indent="0">
              <a:buNone/>
            </a:pPr>
            <a:endParaRPr lang="en-US" dirty="0"/>
          </a:p>
        </p:txBody>
      </p:sp>
    </p:spTree>
    <p:extLst>
      <p:ext uri="{BB962C8B-B14F-4D97-AF65-F5344CB8AC3E}">
        <p14:creationId xmlns:p14="http://schemas.microsoft.com/office/powerpoint/2010/main" val="24882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7E5D3A-53F1-46FE-9A25-E63042B4F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15" y="691719"/>
            <a:ext cx="2099568" cy="2099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0" name="Table 9">
            <a:extLst>
              <a:ext uri="{FF2B5EF4-FFF2-40B4-BE49-F238E27FC236}">
                <a16:creationId xmlns:a16="http://schemas.microsoft.com/office/drawing/2014/main" id="{33C080B8-546D-4B20-A1AA-3DCD6944C749}"/>
              </a:ext>
            </a:extLst>
          </p:cNvPr>
          <p:cNvGraphicFramePr>
            <a:graphicFrameLocks noGrp="1"/>
          </p:cNvGraphicFramePr>
          <p:nvPr>
            <p:extLst>
              <p:ext uri="{D42A27DB-BD31-4B8C-83A1-F6EECF244321}">
                <p14:modId xmlns:p14="http://schemas.microsoft.com/office/powerpoint/2010/main" val="2135440489"/>
              </p:ext>
            </p:extLst>
          </p:nvPr>
        </p:nvGraphicFramePr>
        <p:xfrm>
          <a:off x="4707616" y="4623012"/>
          <a:ext cx="6540392" cy="1614439"/>
        </p:xfrm>
        <a:graphic>
          <a:graphicData uri="http://schemas.openxmlformats.org/drawingml/2006/table">
            <a:tbl>
              <a:tblPr firstRow="1" bandRow="1">
                <a:tableStyleId>{5C22544A-7EE6-4342-B048-85BDC9FD1C3A}</a:tableStyleId>
              </a:tblPr>
              <a:tblGrid>
                <a:gridCol w="1455892">
                  <a:extLst>
                    <a:ext uri="{9D8B030D-6E8A-4147-A177-3AD203B41FA5}">
                      <a16:colId xmlns:a16="http://schemas.microsoft.com/office/drawing/2014/main" val="3374628803"/>
                    </a:ext>
                  </a:extLst>
                </a:gridCol>
                <a:gridCol w="5084500">
                  <a:extLst>
                    <a:ext uri="{9D8B030D-6E8A-4147-A177-3AD203B41FA5}">
                      <a16:colId xmlns:a16="http://schemas.microsoft.com/office/drawing/2014/main" val="776878171"/>
                    </a:ext>
                  </a:extLst>
                </a:gridCol>
              </a:tblGrid>
              <a:tr h="517159">
                <a:tc>
                  <a:txBody>
                    <a:bodyPr/>
                    <a:lstStyle/>
                    <a:p>
                      <a:r>
                        <a:rPr lang="en-US" dirty="0"/>
                        <a:t>Twitter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t>@</a:t>
                      </a:r>
                      <a:r>
                        <a:rPr lang="en-US" dirty="0" err="1"/>
                        <a:t>foolish_prof</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6123576"/>
                  </a:ext>
                </a:extLst>
              </a:tr>
              <a:tr h="182828">
                <a:tc>
                  <a:txBody>
                    <a:bodyPr/>
                    <a:lstStyle/>
                    <a:p>
                      <a:r>
                        <a:rPr lang="en-US" b="1" dirty="0">
                          <a:solidFill>
                            <a:schemeClr val="tx1"/>
                          </a:solidFill>
                        </a:rPr>
                        <a:t>Email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tx1"/>
                          </a:solidFill>
                        </a:rPr>
                        <a:t>Danny.mccaslin[at]frederickwater[dot]com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4013292"/>
                  </a:ext>
                </a:extLst>
              </a:tr>
              <a:tr h="182828">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6833163"/>
                  </a:ext>
                </a:extLst>
              </a:tr>
              <a:tr h="182828">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841415"/>
                  </a:ext>
                </a:extLst>
              </a:tr>
            </a:tbl>
          </a:graphicData>
        </a:graphic>
      </p:graphicFrame>
      <p:pic>
        <p:nvPicPr>
          <p:cNvPr id="15" name="Picture 14">
            <a:extLst>
              <a:ext uri="{FF2B5EF4-FFF2-40B4-BE49-F238E27FC236}">
                <a16:creationId xmlns:a16="http://schemas.microsoft.com/office/drawing/2014/main" id="{D95D41E0-DF10-41D8-999A-EB8298C37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47" y="3517852"/>
            <a:ext cx="2210320" cy="2210320"/>
          </a:xfrm>
          <a:prstGeom prst="rect">
            <a:avLst/>
          </a:prstGeom>
        </p:spPr>
      </p:pic>
      <p:sp>
        <p:nvSpPr>
          <p:cNvPr id="18" name="TextBox 17">
            <a:extLst>
              <a:ext uri="{FF2B5EF4-FFF2-40B4-BE49-F238E27FC236}">
                <a16:creationId xmlns:a16="http://schemas.microsoft.com/office/drawing/2014/main" id="{3E1A609F-92B7-4997-9C19-42A8552FCB5C}"/>
              </a:ext>
            </a:extLst>
          </p:cNvPr>
          <p:cNvSpPr txBox="1"/>
          <p:nvPr/>
        </p:nvSpPr>
        <p:spPr>
          <a:xfrm>
            <a:off x="2890420" y="798990"/>
            <a:ext cx="7389921" cy="17016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Systems Administrator for 6 years</a:t>
            </a:r>
          </a:p>
          <a:p>
            <a:pPr marL="285750" indent="-285750">
              <a:lnSpc>
                <a:spcPct val="150000"/>
              </a:lnSpc>
              <a:buFont typeface="Arial" panose="020B0604020202020204" pitchFamily="34" charset="0"/>
              <a:buChar char="•"/>
            </a:pPr>
            <a:r>
              <a:rPr lang="en-US" dirty="0"/>
              <a:t>Recently graduated from American Public University</a:t>
            </a:r>
          </a:p>
          <a:p>
            <a:pPr marL="285750" indent="-285750">
              <a:lnSpc>
                <a:spcPct val="150000"/>
              </a:lnSpc>
              <a:buFont typeface="Arial" panose="020B0604020202020204" pitchFamily="34" charset="0"/>
              <a:buChar char="•"/>
            </a:pPr>
            <a:r>
              <a:rPr lang="en-US" dirty="0"/>
              <a:t>Summation of Graduate Thesis</a:t>
            </a:r>
          </a:p>
          <a:p>
            <a:pPr marL="285750" indent="-285750">
              <a:lnSpc>
                <a:spcPct val="150000"/>
              </a:lnSpc>
              <a:buFont typeface="Arial" panose="020B0604020202020204" pitchFamily="34" charset="0"/>
              <a:buChar char="•"/>
            </a:pPr>
            <a:r>
              <a:rPr lang="en-US" dirty="0"/>
              <a:t>Putting Theory into Practice</a:t>
            </a:r>
          </a:p>
        </p:txBody>
      </p:sp>
    </p:spTree>
    <p:extLst>
      <p:ext uri="{BB962C8B-B14F-4D97-AF65-F5344CB8AC3E}">
        <p14:creationId xmlns:p14="http://schemas.microsoft.com/office/powerpoint/2010/main" val="3641362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370B-4395-4A00-883D-AA68CBF7F7F0}"/>
              </a:ext>
            </a:extLst>
          </p:cNvPr>
          <p:cNvSpPr>
            <a:spLocks noGrp="1"/>
          </p:cNvSpPr>
          <p:nvPr>
            <p:ph type="title"/>
          </p:nvPr>
        </p:nvSpPr>
        <p:spPr/>
        <p:txBody>
          <a:bodyPr/>
          <a:lstStyle/>
          <a:p>
            <a:r>
              <a:rPr lang="en-US" dirty="0"/>
              <a:t>Building Security Automation</a:t>
            </a:r>
          </a:p>
        </p:txBody>
      </p:sp>
      <p:sp>
        <p:nvSpPr>
          <p:cNvPr id="3" name="Content Placeholder 2">
            <a:extLst>
              <a:ext uri="{FF2B5EF4-FFF2-40B4-BE49-F238E27FC236}">
                <a16:creationId xmlns:a16="http://schemas.microsoft.com/office/drawing/2014/main" id="{F7693B32-F02D-4F2D-A8D6-B48035C740C4}"/>
              </a:ext>
            </a:extLst>
          </p:cNvPr>
          <p:cNvSpPr>
            <a:spLocks noGrp="1"/>
          </p:cNvSpPr>
          <p:nvPr>
            <p:ph idx="1"/>
          </p:nvPr>
        </p:nvSpPr>
        <p:spPr/>
        <p:txBody>
          <a:bodyPr/>
          <a:lstStyle/>
          <a:p>
            <a:r>
              <a:rPr lang="en-US" dirty="0"/>
              <a:t>Automation can be done through scripting or through the use of more complex tools</a:t>
            </a:r>
          </a:p>
          <a:p>
            <a:r>
              <a:rPr lang="en-US" dirty="0"/>
              <a:t>Different systems will have different levels of access allowed into that system</a:t>
            </a:r>
          </a:p>
          <a:p>
            <a:r>
              <a:rPr lang="en-US" dirty="0"/>
              <a:t>Start Small and work up to larger projects</a:t>
            </a:r>
          </a:p>
          <a:p>
            <a:r>
              <a:rPr lang="en-US" dirty="0"/>
              <a:t>Familiarize yourself with non-security centric automation platforms</a:t>
            </a:r>
          </a:p>
          <a:p>
            <a:r>
              <a:rPr lang="en-US" dirty="0"/>
              <a:t>Prepare to spend A LOT of time up front</a:t>
            </a:r>
          </a:p>
        </p:txBody>
      </p:sp>
    </p:spTree>
    <p:extLst>
      <p:ext uri="{BB962C8B-B14F-4D97-AF65-F5344CB8AC3E}">
        <p14:creationId xmlns:p14="http://schemas.microsoft.com/office/powerpoint/2010/main" val="91397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5BFE30-8DE3-4121-B863-1781D4D3A46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16266" y="226695"/>
            <a:ext cx="5921244" cy="5979868"/>
          </a:xfrm>
        </p:spPr>
      </p:pic>
      <p:sp>
        <p:nvSpPr>
          <p:cNvPr id="6" name="TextBox 5">
            <a:extLst>
              <a:ext uri="{FF2B5EF4-FFF2-40B4-BE49-F238E27FC236}">
                <a16:creationId xmlns:a16="http://schemas.microsoft.com/office/drawing/2014/main" id="{F924152E-B794-41A0-A7EB-135367D4CC9C}"/>
              </a:ext>
            </a:extLst>
          </p:cNvPr>
          <p:cNvSpPr txBox="1"/>
          <p:nvPr/>
        </p:nvSpPr>
        <p:spPr>
          <a:xfrm>
            <a:off x="3499574" y="6248400"/>
            <a:ext cx="4154627" cy="230832"/>
          </a:xfrm>
          <a:prstGeom prst="rect">
            <a:avLst/>
          </a:prstGeom>
          <a:noFill/>
        </p:spPr>
        <p:txBody>
          <a:bodyPr wrap="square" rtlCol="0">
            <a:spAutoFit/>
          </a:bodyPr>
          <a:lstStyle/>
          <a:p>
            <a:r>
              <a:rPr lang="en-US" sz="900" dirty="0"/>
              <a:t>Source: </a:t>
            </a:r>
            <a:r>
              <a:rPr lang="en-US" sz="900" dirty="0">
                <a:hlinkClick r:id="rId4"/>
              </a:rPr>
              <a:t>https://xkcd.com/1319/</a:t>
            </a:r>
            <a:endParaRPr lang="en-US" sz="900" dirty="0"/>
          </a:p>
        </p:txBody>
      </p:sp>
    </p:spTree>
    <p:extLst>
      <p:ext uri="{BB962C8B-B14F-4D97-AF65-F5344CB8AC3E}">
        <p14:creationId xmlns:p14="http://schemas.microsoft.com/office/powerpoint/2010/main" val="238351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DA1DF0-E6D1-426D-9E07-E9F7ADA8EB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7257" y="211234"/>
            <a:ext cx="7097486" cy="6593148"/>
          </a:xfrm>
        </p:spPr>
      </p:pic>
    </p:spTree>
    <p:extLst>
      <p:ext uri="{BB962C8B-B14F-4D97-AF65-F5344CB8AC3E}">
        <p14:creationId xmlns:p14="http://schemas.microsoft.com/office/powerpoint/2010/main" val="6542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512B-0231-4CC7-A109-81046DB4524E}"/>
              </a:ext>
            </a:extLst>
          </p:cNvPr>
          <p:cNvSpPr>
            <a:spLocks noGrp="1"/>
          </p:cNvSpPr>
          <p:nvPr>
            <p:ph type="title"/>
          </p:nvPr>
        </p:nvSpPr>
        <p:spPr/>
        <p:txBody>
          <a:bodyPr/>
          <a:lstStyle/>
          <a:p>
            <a:r>
              <a:rPr lang="en-US" dirty="0"/>
              <a:t>Pitfalls</a:t>
            </a:r>
          </a:p>
        </p:txBody>
      </p:sp>
      <p:sp>
        <p:nvSpPr>
          <p:cNvPr id="3" name="Content Placeholder 2">
            <a:extLst>
              <a:ext uri="{FF2B5EF4-FFF2-40B4-BE49-F238E27FC236}">
                <a16:creationId xmlns:a16="http://schemas.microsoft.com/office/drawing/2014/main" id="{17BFFB5E-6A7C-46DB-AC5D-8D63C9BBE3CD}"/>
              </a:ext>
            </a:extLst>
          </p:cNvPr>
          <p:cNvSpPr>
            <a:spLocks noGrp="1"/>
          </p:cNvSpPr>
          <p:nvPr>
            <p:ph idx="1"/>
          </p:nvPr>
        </p:nvSpPr>
        <p:spPr/>
        <p:txBody>
          <a:bodyPr/>
          <a:lstStyle/>
          <a:p>
            <a:r>
              <a:rPr lang="en-US" dirty="0"/>
              <a:t>“Our API is coming Soon™!”</a:t>
            </a:r>
          </a:p>
          <a:p>
            <a:r>
              <a:rPr lang="en-US" dirty="0"/>
              <a:t>“We usually market that to larger SOCs.”</a:t>
            </a:r>
          </a:p>
          <a:p>
            <a:r>
              <a:rPr lang="en-US" dirty="0"/>
              <a:t>“We’re sorry, but we do not currently offer this product for fewer than 1000 licenses.”</a:t>
            </a:r>
          </a:p>
          <a:p>
            <a:r>
              <a:rPr lang="en-US" dirty="0"/>
              <a:t>“That feature costs extra.”</a:t>
            </a:r>
          </a:p>
          <a:p>
            <a:pPr marL="0" indent="0">
              <a:buNone/>
            </a:pPr>
            <a:endParaRPr lang="en-US" dirty="0"/>
          </a:p>
        </p:txBody>
      </p:sp>
    </p:spTree>
    <p:extLst>
      <p:ext uri="{BB962C8B-B14F-4D97-AF65-F5344CB8AC3E}">
        <p14:creationId xmlns:p14="http://schemas.microsoft.com/office/powerpoint/2010/main" val="395070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0BA5-6A4A-4732-BDAE-DD5A33EB3BD7}"/>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CAA95F49-5508-49CF-A39F-ABD0FAA4EB5A}"/>
              </a:ext>
            </a:extLst>
          </p:cNvPr>
          <p:cNvSpPr>
            <a:spLocks noGrp="1"/>
          </p:cNvSpPr>
          <p:nvPr>
            <p:ph idx="1"/>
          </p:nvPr>
        </p:nvSpPr>
        <p:spPr/>
        <p:txBody>
          <a:bodyPr/>
          <a:lstStyle/>
          <a:p>
            <a:r>
              <a:rPr lang="en-US" dirty="0"/>
              <a:t>Do business with organizations who take the idea of security automation seriously.</a:t>
            </a:r>
          </a:p>
          <a:p>
            <a:r>
              <a:rPr lang="en-US" dirty="0"/>
              <a:t>Treat automation as part of the security framework, not an afterthought.</a:t>
            </a:r>
          </a:p>
          <a:p>
            <a:r>
              <a:rPr lang="en-US" dirty="0"/>
              <a:t>Support Open-Source developers in the security automation space</a:t>
            </a:r>
          </a:p>
          <a:p>
            <a:r>
              <a:rPr lang="en-US" dirty="0"/>
              <a:t>Utilize available automation solutions.</a:t>
            </a:r>
          </a:p>
          <a:p>
            <a:endParaRPr lang="en-US" dirty="0"/>
          </a:p>
        </p:txBody>
      </p:sp>
    </p:spTree>
    <p:extLst>
      <p:ext uri="{BB962C8B-B14F-4D97-AF65-F5344CB8AC3E}">
        <p14:creationId xmlns:p14="http://schemas.microsoft.com/office/powerpoint/2010/main" val="249064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00147F-9647-41F2-A156-EB9F65F96B83}"/>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The Current Attack Space</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A6DFDDF-2C41-4610-9D0D-18BE5549F4B2}"/>
              </a:ext>
            </a:extLst>
          </p:cNvPr>
          <p:cNvGraphicFramePr>
            <a:graphicFrameLocks noGrp="1"/>
          </p:cNvGraphicFramePr>
          <p:nvPr>
            <p:ph idx="1"/>
            <p:extLst>
              <p:ext uri="{D42A27DB-BD31-4B8C-83A1-F6EECF244321}">
                <p14:modId xmlns:p14="http://schemas.microsoft.com/office/powerpoint/2010/main" val="410098801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3371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0F84C-6498-400C-BD5C-3A241AA32049}"/>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Is Automation the Answer?</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1997DB5-890C-40C1-A4EF-CFA9CF94A734}"/>
              </a:ext>
            </a:extLst>
          </p:cNvPr>
          <p:cNvGraphicFramePr>
            <a:graphicFrameLocks noGrp="1"/>
          </p:cNvGraphicFramePr>
          <p:nvPr>
            <p:ph idx="1"/>
            <p:extLst>
              <p:ext uri="{D42A27DB-BD31-4B8C-83A1-F6EECF244321}">
                <p14:modId xmlns:p14="http://schemas.microsoft.com/office/powerpoint/2010/main" val="106353570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6342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89FE3D5-7E27-432B-957E-484399CDE5B8}"/>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Defining Automation</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C4411B78-ADAB-4100-8072-918ED8F1A2C4}"/>
              </a:ext>
            </a:extLst>
          </p:cNvPr>
          <p:cNvGraphicFramePr>
            <a:graphicFrameLocks noGrp="1"/>
          </p:cNvGraphicFramePr>
          <p:nvPr>
            <p:ph idx="1"/>
            <p:extLst>
              <p:ext uri="{D42A27DB-BD31-4B8C-83A1-F6EECF244321}">
                <p14:modId xmlns:p14="http://schemas.microsoft.com/office/powerpoint/2010/main" val="996694290"/>
              </p:ext>
            </p:extLst>
          </p:nvPr>
        </p:nvGraphicFramePr>
        <p:xfrm>
          <a:off x="648930" y="2588000"/>
          <a:ext cx="10895370" cy="384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2">
            <a:extLst>
              <a:ext uri="{FF2B5EF4-FFF2-40B4-BE49-F238E27FC236}">
                <a16:creationId xmlns:a16="http://schemas.microsoft.com/office/drawing/2014/main" id="{47B09AD7-E316-4C15-8432-D6C8443C13A9}"/>
              </a:ext>
            </a:extLst>
          </p:cNvPr>
          <p:cNvGraphicFramePr>
            <a:graphicFrameLocks/>
          </p:cNvGraphicFramePr>
          <p:nvPr>
            <p:extLst>
              <p:ext uri="{D42A27DB-BD31-4B8C-83A1-F6EECF244321}">
                <p14:modId xmlns:p14="http://schemas.microsoft.com/office/powerpoint/2010/main" val="83034776"/>
              </p:ext>
            </p:extLst>
          </p:nvPr>
        </p:nvGraphicFramePr>
        <p:xfrm>
          <a:off x="223935" y="1981097"/>
          <a:ext cx="11691258" cy="5095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647614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0E0-C757-42EE-9DDC-85DF6CAB1B27}"/>
              </a:ext>
            </a:extLst>
          </p:cNvPr>
          <p:cNvSpPr>
            <a:spLocks noGrp="1"/>
          </p:cNvSpPr>
          <p:nvPr>
            <p:ph type="title"/>
          </p:nvPr>
        </p:nvSpPr>
        <p:spPr/>
        <p:txBody>
          <a:bodyPr/>
          <a:lstStyle/>
          <a:p>
            <a:r>
              <a:rPr lang="en-US" dirty="0"/>
              <a:t>NIST Security Controls</a:t>
            </a:r>
          </a:p>
        </p:txBody>
      </p:sp>
      <p:sp>
        <p:nvSpPr>
          <p:cNvPr id="3" name="Content Placeholder 2">
            <a:extLst>
              <a:ext uri="{FF2B5EF4-FFF2-40B4-BE49-F238E27FC236}">
                <a16:creationId xmlns:a16="http://schemas.microsoft.com/office/drawing/2014/main" id="{7E642FF5-DB15-4E6C-963D-F40DC5F7A572}"/>
              </a:ext>
            </a:extLst>
          </p:cNvPr>
          <p:cNvSpPr>
            <a:spLocks noGrp="1"/>
          </p:cNvSpPr>
          <p:nvPr>
            <p:ph idx="1"/>
          </p:nvPr>
        </p:nvSpPr>
        <p:spPr/>
        <p:txBody>
          <a:bodyPr/>
          <a:lstStyle/>
          <a:p>
            <a:r>
              <a:rPr lang="en-US" dirty="0"/>
              <a:t>NIST separates 276 security controls into 20 families in SP 800-12</a:t>
            </a:r>
          </a:p>
          <a:p>
            <a:r>
              <a:rPr lang="en-US" dirty="0"/>
              <a:t>All security controls in the 800-12 are tied to the security framework laid out in SP 800-37</a:t>
            </a:r>
          </a:p>
        </p:txBody>
      </p:sp>
    </p:spTree>
    <p:extLst>
      <p:ext uri="{BB962C8B-B14F-4D97-AF65-F5344CB8AC3E}">
        <p14:creationId xmlns:p14="http://schemas.microsoft.com/office/powerpoint/2010/main" val="70816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2D1B-97BD-4A7B-9BF6-5DA43E743CCB}"/>
              </a:ext>
            </a:extLst>
          </p:cNvPr>
          <p:cNvSpPr>
            <a:spLocks noGrp="1"/>
          </p:cNvSpPr>
          <p:nvPr>
            <p:ph type="title"/>
          </p:nvPr>
        </p:nvSpPr>
        <p:spPr/>
        <p:txBody>
          <a:bodyPr/>
          <a:lstStyle/>
          <a:p>
            <a:r>
              <a:rPr lang="en-US" dirty="0"/>
              <a:t>NIST Control Families</a:t>
            </a:r>
          </a:p>
        </p:txBody>
      </p:sp>
      <p:sp>
        <p:nvSpPr>
          <p:cNvPr id="3" name="Content Placeholder 2">
            <a:extLst>
              <a:ext uri="{FF2B5EF4-FFF2-40B4-BE49-F238E27FC236}">
                <a16:creationId xmlns:a16="http://schemas.microsoft.com/office/drawing/2014/main" id="{7E2EC365-F94D-4122-9B70-BCDF450DEE04}"/>
              </a:ext>
            </a:extLst>
          </p:cNvPr>
          <p:cNvSpPr>
            <a:spLocks noGrp="1"/>
          </p:cNvSpPr>
          <p:nvPr>
            <p:ph sz="half" idx="1"/>
          </p:nvPr>
        </p:nvSpPr>
        <p:spPr/>
        <p:txBody>
          <a:bodyPr>
            <a:normAutofit fontScale="92500" lnSpcReduction="10000"/>
          </a:bodyPr>
          <a:lstStyle/>
          <a:p>
            <a:r>
              <a:rPr lang="en-US" dirty="0"/>
              <a:t>AC – Access Control</a:t>
            </a:r>
          </a:p>
          <a:p>
            <a:r>
              <a:rPr lang="en-US" dirty="0"/>
              <a:t>AU – Audit and Accountability</a:t>
            </a:r>
          </a:p>
          <a:p>
            <a:r>
              <a:rPr lang="en-US" dirty="0"/>
              <a:t>AT – Awareness and Training</a:t>
            </a:r>
          </a:p>
          <a:p>
            <a:r>
              <a:rPr lang="en-US" dirty="0"/>
              <a:t>CA – Assessment, Authorization and Monitoring</a:t>
            </a:r>
          </a:p>
          <a:p>
            <a:r>
              <a:rPr lang="en-US" dirty="0"/>
              <a:t>CM – Configuration Management</a:t>
            </a:r>
          </a:p>
          <a:p>
            <a:r>
              <a:rPr lang="en-US" dirty="0"/>
              <a:t>CP – Contingency Planning</a:t>
            </a:r>
          </a:p>
          <a:p>
            <a:r>
              <a:rPr lang="en-US" dirty="0"/>
              <a:t>IA – Identification and Authentication</a:t>
            </a:r>
          </a:p>
          <a:p>
            <a:r>
              <a:rPr lang="en-US" dirty="0"/>
              <a:t>IP - Individual Participation</a:t>
            </a:r>
          </a:p>
          <a:p>
            <a:r>
              <a:rPr lang="en-US" dirty="0"/>
              <a:t>IR – Incident Response</a:t>
            </a:r>
          </a:p>
          <a:p>
            <a:r>
              <a:rPr lang="en-US" dirty="0"/>
              <a:t>MA – Maintenance</a:t>
            </a:r>
          </a:p>
        </p:txBody>
      </p:sp>
      <p:sp>
        <p:nvSpPr>
          <p:cNvPr id="4" name="Content Placeholder 3">
            <a:extLst>
              <a:ext uri="{FF2B5EF4-FFF2-40B4-BE49-F238E27FC236}">
                <a16:creationId xmlns:a16="http://schemas.microsoft.com/office/drawing/2014/main" id="{82E2E6B4-5C31-4F4B-B0FA-1B07E60D18DB}"/>
              </a:ext>
            </a:extLst>
          </p:cNvPr>
          <p:cNvSpPr>
            <a:spLocks noGrp="1"/>
          </p:cNvSpPr>
          <p:nvPr>
            <p:ph sz="half" idx="2"/>
          </p:nvPr>
        </p:nvSpPr>
        <p:spPr/>
        <p:txBody>
          <a:bodyPr>
            <a:normAutofit fontScale="92500" lnSpcReduction="10000"/>
          </a:bodyPr>
          <a:lstStyle/>
          <a:p>
            <a:r>
              <a:rPr lang="en-US" dirty="0"/>
              <a:t>MP – Media Protection</a:t>
            </a:r>
          </a:p>
          <a:p>
            <a:r>
              <a:rPr lang="en-US" dirty="0"/>
              <a:t>PA - Privacy Authorization</a:t>
            </a:r>
          </a:p>
          <a:p>
            <a:r>
              <a:rPr lang="en-US" dirty="0"/>
              <a:t>PS – Personnel Security</a:t>
            </a:r>
          </a:p>
          <a:p>
            <a:r>
              <a:rPr lang="en-US" dirty="0"/>
              <a:t>PE – Physical/Environmental Security</a:t>
            </a:r>
          </a:p>
          <a:p>
            <a:r>
              <a:rPr lang="en-US" dirty="0"/>
              <a:t>PL – Planning</a:t>
            </a:r>
          </a:p>
          <a:p>
            <a:r>
              <a:rPr lang="en-US" dirty="0"/>
              <a:t>PM – Program Management</a:t>
            </a:r>
          </a:p>
          <a:p>
            <a:r>
              <a:rPr lang="en-US" dirty="0"/>
              <a:t>RA – Risk Assessment</a:t>
            </a:r>
          </a:p>
          <a:p>
            <a:r>
              <a:rPr lang="en-US" dirty="0"/>
              <a:t>SA – System and Services Acquisition</a:t>
            </a:r>
          </a:p>
          <a:p>
            <a:r>
              <a:rPr lang="en-US" dirty="0"/>
              <a:t>SC -  System and Communications Protection</a:t>
            </a:r>
          </a:p>
          <a:p>
            <a:r>
              <a:rPr lang="en-US" dirty="0"/>
              <a:t>SI – System and Information Integrity</a:t>
            </a:r>
          </a:p>
          <a:p>
            <a:endParaRPr lang="en-US" dirty="0"/>
          </a:p>
        </p:txBody>
      </p:sp>
    </p:spTree>
    <p:extLst>
      <p:ext uri="{BB962C8B-B14F-4D97-AF65-F5344CB8AC3E}">
        <p14:creationId xmlns:p14="http://schemas.microsoft.com/office/powerpoint/2010/main" val="174863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61755-7DB5-4141-8699-3DAE594FA6B9}"/>
              </a:ext>
            </a:extLst>
          </p:cNvPr>
          <p:cNvSpPr>
            <a:spLocks noGrp="1"/>
          </p:cNvSpPr>
          <p:nvPr>
            <p:ph type="title"/>
          </p:nvPr>
        </p:nvSpPr>
        <p:spPr>
          <a:xfrm>
            <a:off x="643855" y="1447799"/>
            <a:ext cx="3108626" cy="1444752"/>
          </a:xfrm>
        </p:spPr>
        <p:txBody>
          <a:bodyPr anchor="b">
            <a:normAutofit/>
          </a:bodyPr>
          <a:lstStyle/>
          <a:p>
            <a:pPr>
              <a:lnSpc>
                <a:spcPct val="90000"/>
              </a:lnSpc>
            </a:pPr>
            <a:r>
              <a:rPr lang="en-US" sz="3200">
                <a:solidFill>
                  <a:srgbClr val="EBEBEB"/>
                </a:solidFill>
              </a:rPr>
              <a:t>What should we automate?</a:t>
            </a:r>
          </a:p>
        </p:txBody>
      </p:sp>
      <p:sp>
        <p:nvSpPr>
          <p:cNvPr id="13"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7" name="Rectangle 16">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4020019-44BF-4A2D-8B6E-ED08DAD68323}"/>
              </a:ext>
            </a:extLst>
          </p:cNvPr>
          <p:cNvSpPr>
            <a:spLocks noGrp="1"/>
          </p:cNvSpPr>
          <p:nvPr>
            <p:ph idx="1"/>
          </p:nvPr>
        </p:nvSpPr>
        <p:spPr>
          <a:xfrm>
            <a:off x="643855" y="3072385"/>
            <a:ext cx="3108057" cy="2947415"/>
          </a:xfrm>
        </p:spPr>
        <p:txBody>
          <a:bodyPr>
            <a:normAutofit/>
          </a:bodyPr>
          <a:lstStyle/>
          <a:p>
            <a:pPr marL="0" indent="0">
              <a:buNone/>
            </a:pPr>
            <a:endParaRPr lang="en-US" sz="1400">
              <a:solidFill>
                <a:srgbClr val="FFFFFF"/>
              </a:solidFill>
            </a:endParaRPr>
          </a:p>
          <a:p>
            <a:endParaRPr lang="en-US" sz="1400">
              <a:solidFill>
                <a:srgbClr val="FFFFFF"/>
              </a:solidFill>
            </a:endParaRPr>
          </a:p>
        </p:txBody>
      </p:sp>
      <p:graphicFrame>
        <p:nvGraphicFramePr>
          <p:cNvPr id="6" name="Chart 5">
            <a:extLst>
              <a:ext uri="{FF2B5EF4-FFF2-40B4-BE49-F238E27FC236}">
                <a16:creationId xmlns:a16="http://schemas.microsoft.com/office/drawing/2014/main" id="{9D621EF8-16E7-45EE-BE4A-1D7AF444925A}"/>
              </a:ext>
            </a:extLst>
          </p:cNvPr>
          <p:cNvGraphicFramePr/>
          <p:nvPr>
            <p:extLst>
              <p:ext uri="{D42A27DB-BD31-4B8C-83A1-F6EECF244321}">
                <p14:modId xmlns:p14="http://schemas.microsoft.com/office/powerpoint/2010/main" val="957171890"/>
              </p:ext>
            </p:extLst>
          </p:nvPr>
        </p:nvGraphicFramePr>
        <p:xfrm>
          <a:off x="5048451" y="1447799"/>
          <a:ext cx="6495847" cy="4572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82692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04E3-F05A-4C2E-ABA9-7BECB7A8929F}"/>
              </a:ext>
            </a:extLst>
          </p:cNvPr>
          <p:cNvSpPr>
            <a:spLocks noGrp="1"/>
          </p:cNvSpPr>
          <p:nvPr>
            <p:ph type="title"/>
          </p:nvPr>
        </p:nvSpPr>
        <p:spPr/>
        <p:txBody>
          <a:bodyPr/>
          <a:lstStyle/>
          <a:p>
            <a:r>
              <a:rPr lang="en-US" dirty="0"/>
              <a:t>In truth, we already automate a lot</a:t>
            </a:r>
          </a:p>
        </p:txBody>
      </p:sp>
      <p:sp>
        <p:nvSpPr>
          <p:cNvPr id="3" name="Content Placeholder 2">
            <a:extLst>
              <a:ext uri="{FF2B5EF4-FFF2-40B4-BE49-F238E27FC236}">
                <a16:creationId xmlns:a16="http://schemas.microsoft.com/office/drawing/2014/main" id="{A8069F6A-6E2E-415E-B8AC-DB32A6944480}"/>
              </a:ext>
            </a:extLst>
          </p:cNvPr>
          <p:cNvSpPr>
            <a:spLocks noGrp="1"/>
          </p:cNvSpPr>
          <p:nvPr>
            <p:ph idx="1"/>
          </p:nvPr>
        </p:nvSpPr>
        <p:spPr/>
        <p:txBody>
          <a:bodyPr/>
          <a:lstStyle/>
          <a:p>
            <a:r>
              <a:rPr lang="en-US" dirty="0"/>
              <a:t>Access control – Operating System Controls</a:t>
            </a:r>
          </a:p>
          <a:p>
            <a:r>
              <a:rPr lang="en-US" dirty="0"/>
              <a:t>AAA – Operating System/RADIUS</a:t>
            </a:r>
          </a:p>
          <a:p>
            <a:r>
              <a:rPr lang="en-US" dirty="0"/>
              <a:t>CIA – Operating System</a:t>
            </a:r>
          </a:p>
          <a:p>
            <a:r>
              <a:rPr lang="en-US" dirty="0"/>
              <a:t>Configuration – Group Policy, Chef, Puppet</a:t>
            </a:r>
          </a:p>
        </p:txBody>
      </p:sp>
    </p:spTree>
    <p:extLst>
      <p:ext uri="{BB962C8B-B14F-4D97-AF65-F5344CB8AC3E}">
        <p14:creationId xmlns:p14="http://schemas.microsoft.com/office/powerpoint/2010/main" val="980933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1777</Words>
  <Application>Microsoft Office PowerPoint</Application>
  <PresentationFormat>Widescreen</PresentationFormat>
  <Paragraphs>169</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vt:lpstr>
      <vt:lpstr>Automating Information Security</vt:lpstr>
      <vt:lpstr>PowerPoint Presentation</vt:lpstr>
      <vt:lpstr>The Current Attack Space</vt:lpstr>
      <vt:lpstr>Is Automation the Answer?</vt:lpstr>
      <vt:lpstr>Defining Automation</vt:lpstr>
      <vt:lpstr>NIST Security Controls</vt:lpstr>
      <vt:lpstr>NIST Control Families</vt:lpstr>
      <vt:lpstr>What should we automate?</vt:lpstr>
      <vt:lpstr>In truth, we already automate a lot</vt:lpstr>
      <vt:lpstr>Most Automatic Categories</vt:lpstr>
      <vt:lpstr>System and Communications Protection</vt:lpstr>
      <vt:lpstr>SC Automation</vt:lpstr>
      <vt:lpstr>System and Information Integrity</vt:lpstr>
      <vt:lpstr>Automating SI</vt:lpstr>
      <vt:lpstr>One thing leads to another…at least it should</vt:lpstr>
      <vt:lpstr>The Goal</vt:lpstr>
      <vt:lpstr>SIEM and SOAR</vt:lpstr>
      <vt:lpstr>SIEM and SOAR</vt:lpstr>
      <vt:lpstr>Putting this all into practice</vt:lpstr>
      <vt:lpstr>Building Security Automation</vt:lpstr>
      <vt:lpstr>PowerPoint Presentation</vt:lpstr>
      <vt:lpstr>PowerPoint Presentation</vt:lpstr>
      <vt:lpstr>Pitfalls</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Information Security</dc:title>
  <dc:creator>Danny McCaslin</dc:creator>
  <cp:lastModifiedBy>Danny McCaslin</cp:lastModifiedBy>
  <cp:revision>1</cp:revision>
  <dcterms:created xsi:type="dcterms:W3CDTF">2019-05-14T18:30:01Z</dcterms:created>
  <dcterms:modified xsi:type="dcterms:W3CDTF">2019-05-20T17:13:30Z</dcterms:modified>
</cp:coreProperties>
</file>