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1" r:id="rId1"/>
    <p:sldMasterId id="2147483855" r:id="rId2"/>
  </p:sldMasterIdLst>
  <p:notesMasterIdLst>
    <p:notesMasterId r:id="rId35"/>
  </p:notesMasterIdLst>
  <p:handoutMasterIdLst>
    <p:handoutMasterId r:id="rId36"/>
  </p:handoutMasterIdLst>
  <p:sldIdLst>
    <p:sldId id="800" r:id="rId3"/>
    <p:sldId id="872" r:id="rId4"/>
    <p:sldId id="873" r:id="rId5"/>
    <p:sldId id="861" r:id="rId6"/>
    <p:sldId id="862" r:id="rId7"/>
    <p:sldId id="876" r:id="rId8"/>
    <p:sldId id="854" r:id="rId9"/>
    <p:sldId id="790" r:id="rId10"/>
    <p:sldId id="823" r:id="rId11"/>
    <p:sldId id="855" r:id="rId12"/>
    <p:sldId id="856" r:id="rId13"/>
    <p:sldId id="857" r:id="rId14"/>
    <p:sldId id="858" r:id="rId15"/>
    <p:sldId id="860" r:id="rId16"/>
    <p:sldId id="844" r:id="rId17"/>
    <p:sldId id="869" r:id="rId18"/>
    <p:sldId id="875" r:id="rId19"/>
    <p:sldId id="795" r:id="rId20"/>
    <p:sldId id="877" r:id="rId21"/>
    <p:sldId id="879" r:id="rId22"/>
    <p:sldId id="880" r:id="rId23"/>
    <p:sldId id="878" r:id="rId24"/>
    <p:sldId id="881" r:id="rId25"/>
    <p:sldId id="882" r:id="rId26"/>
    <p:sldId id="883" r:id="rId27"/>
    <p:sldId id="870" r:id="rId28"/>
    <p:sldId id="871" r:id="rId29"/>
    <p:sldId id="864" r:id="rId30"/>
    <p:sldId id="865" r:id="rId31"/>
    <p:sldId id="866" r:id="rId32"/>
    <p:sldId id="867" r:id="rId33"/>
    <p:sldId id="874" r:id="rId34"/>
  </p:sldIdLst>
  <p:sldSz cx="12188825" cy="6858000"/>
  <p:notesSz cx="7010400" cy="9296400"/>
  <p:defaultTextStyle>
    <a:defPPr>
      <a:defRPr lang="en-US"/>
    </a:defPPr>
    <a:lvl1pPr algn="l" rtl="0" fontAlgn="base">
      <a:spcBef>
        <a:spcPct val="20000"/>
      </a:spcBef>
      <a:spcAft>
        <a:spcPct val="0"/>
      </a:spcAft>
      <a:buClr>
        <a:schemeClr val="accent2"/>
      </a:buClr>
      <a:buSzPct val="65000"/>
      <a:buFont typeface="Wingdings" pitchFamily="2" charset="2"/>
      <a:defRPr sz="4000" kern="1200">
        <a:solidFill>
          <a:schemeClr val="tx1"/>
        </a:solidFill>
        <a:latin typeface="Helvetica" pitchFamily="34" charset="0"/>
        <a:ea typeface="+mn-ea"/>
        <a:cs typeface="+mn-cs"/>
      </a:defRPr>
    </a:lvl1pPr>
    <a:lvl2pPr marL="609493" algn="l" rtl="0" fontAlgn="base">
      <a:spcBef>
        <a:spcPct val="20000"/>
      </a:spcBef>
      <a:spcAft>
        <a:spcPct val="0"/>
      </a:spcAft>
      <a:buClr>
        <a:schemeClr val="accent2"/>
      </a:buClr>
      <a:buSzPct val="65000"/>
      <a:buFont typeface="Wingdings" pitchFamily="2" charset="2"/>
      <a:defRPr sz="4000" kern="1200">
        <a:solidFill>
          <a:schemeClr val="tx1"/>
        </a:solidFill>
        <a:latin typeface="Helvetica" pitchFamily="34" charset="0"/>
        <a:ea typeface="+mn-ea"/>
        <a:cs typeface="+mn-cs"/>
      </a:defRPr>
    </a:lvl2pPr>
    <a:lvl3pPr marL="1218987" algn="l" rtl="0" fontAlgn="base">
      <a:spcBef>
        <a:spcPct val="20000"/>
      </a:spcBef>
      <a:spcAft>
        <a:spcPct val="0"/>
      </a:spcAft>
      <a:buClr>
        <a:schemeClr val="accent2"/>
      </a:buClr>
      <a:buSzPct val="65000"/>
      <a:buFont typeface="Wingdings" pitchFamily="2" charset="2"/>
      <a:defRPr sz="4000" kern="1200">
        <a:solidFill>
          <a:schemeClr val="tx1"/>
        </a:solidFill>
        <a:latin typeface="Helvetica" pitchFamily="34" charset="0"/>
        <a:ea typeface="+mn-ea"/>
        <a:cs typeface="+mn-cs"/>
      </a:defRPr>
    </a:lvl3pPr>
    <a:lvl4pPr marL="1828480" algn="l" rtl="0" fontAlgn="base">
      <a:spcBef>
        <a:spcPct val="20000"/>
      </a:spcBef>
      <a:spcAft>
        <a:spcPct val="0"/>
      </a:spcAft>
      <a:buClr>
        <a:schemeClr val="accent2"/>
      </a:buClr>
      <a:buSzPct val="65000"/>
      <a:buFont typeface="Wingdings" pitchFamily="2" charset="2"/>
      <a:defRPr sz="4000" kern="1200">
        <a:solidFill>
          <a:schemeClr val="tx1"/>
        </a:solidFill>
        <a:latin typeface="Helvetica" pitchFamily="34" charset="0"/>
        <a:ea typeface="+mn-ea"/>
        <a:cs typeface="+mn-cs"/>
      </a:defRPr>
    </a:lvl4pPr>
    <a:lvl5pPr marL="2437973" algn="l" rtl="0" fontAlgn="base">
      <a:spcBef>
        <a:spcPct val="20000"/>
      </a:spcBef>
      <a:spcAft>
        <a:spcPct val="0"/>
      </a:spcAft>
      <a:buClr>
        <a:schemeClr val="accent2"/>
      </a:buClr>
      <a:buSzPct val="65000"/>
      <a:buFont typeface="Wingdings" pitchFamily="2" charset="2"/>
      <a:defRPr sz="4000" kern="1200">
        <a:solidFill>
          <a:schemeClr val="tx1"/>
        </a:solidFill>
        <a:latin typeface="Helvetica" pitchFamily="34" charset="0"/>
        <a:ea typeface="+mn-ea"/>
        <a:cs typeface="+mn-cs"/>
      </a:defRPr>
    </a:lvl5pPr>
    <a:lvl6pPr marL="3047467" algn="l" defTabSz="1218987" rtl="0" eaLnBrk="1" latinLnBrk="0" hangingPunct="1">
      <a:defRPr sz="4000" kern="1200">
        <a:solidFill>
          <a:schemeClr val="tx1"/>
        </a:solidFill>
        <a:latin typeface="Helvetica" pitchFamily="34" charset="0"/>
        <a:ea typeface="+mn-ea"/>
        <a:cs typeface="+mn-cs"/>
      </a:defRPr>
    </a:lvl6pPr>
    <a:lvl7pPr marL="3656960" algn="l" defTabSz="1218987" rtl="0" eaLnBrk="1" latinLnBrk="0" hangingPunct="1">
      <a:defRPr sz="4000" kern="1200">
        <a:solidFill>
          <a:schemeClr val="tx1"/>
        </a:solidFill>
        <a:latin typeface="Helvetica" pitchFamily="34" charset="0"/>
        <a:ea typeface="+mn-ea"/>
        <a:cs typeface="+mn-cs"/>
      </a:defRPr>
    </a:lvl7pPr>
    <a:lvl8pPr marL="4266453" algn="l" defTabSz="1218987" rtl="0" eaLnBrk="1" latinLnBrk="0" hangingPunct="1">
      <a:defRPr sz="4000" kern="1200">
        <a:solidFill>
          <a:schemeClr val="tx1"/>
        </a:solidFill>
        <a:latin typeface="Helvetica" pitchFamily="34" charset="0"/>
        <a:ea typeface="+mn-ea"/>
        <a:cs typeface="+mn-cs"/>
      </a:defRPr>
    </a:lvl8pPr>
    <a:lvl9pPr marL="4875947" algn="l" defTabSz="1218987" rtl="0" eaLnBrk="1" latinLnBrk="0" hangingPunct="1">
      <a:defRPr sz="4000" kern="1200">
        <a:solidFill>
          <a:schemeClr val="tx1"/>
        </a:solidFill>
        <a:latin typeface="Helvetica" pitchFamily="34" charset="0"/>
        <a:ea typeface="+mn-ea"/>
        <a:cs typeface="+mn-cs"/>
      </a:defRPr>
    </a:lvl9pPr>
  </p:defaultTextStyle>
  <p:extLst>
    <p:ext uri="{EFAFB233-063F-42B5-8137-9DF3F51BA10A}">
      <p15:sldGuideLst xmlns="" xmlns:p15="http://schemas.microsoft.com/office/powerpoint/2012/main">
        <p15:guide id="1" orient="horz" pos="1449">
          <p15:clr>
            <a:srgbClr val="A4A3A4"/>
          </p15:clr>
        </p15:guide>
        <p15:guide id="2" orient="horz" pos="4270">
          <p15:clr>
            <a:srgbClr val="A4A3A4"/>
          </p15:clr>
        </p15:guide>
        <p15:guide id="3" orient="horz" pos="3379">
          <p15:clr>
            <a:srgbClr val="A4A3A4"/>
          </p15:clr>
        </p15:guide>
        <p15:guide id="4" orient="horz" pos="536">
          <p15:clr>
            <a:srgbClr val="A4A3A4"/>
          </p15:clr>
        </p15:guide>
        <p15:guide id="5" orient="horz" pos="2476">
          <p15:clr>
            <a:srgbClr val="A4A3A4"/>
          </p15:clr>
        </p15:guide>
        <p15:guide id="6" orient="horz" pos="4202">
          <p15:clr>
            <a:srgbClr val="A4A3A4"/>
          </p15:clr>
        </p15:guide>
        <p15:guide id="7" pos="369">
          <p15:clr>
            <a:srgbClr val="A4A3A4"/>
          </p15:clr>
        </p15:guide>
        <p15:guide id="8" pos="2367">
          <p15:clr>
            <a:srgbClr val="A4A3A4"/>
          </p15:clr>
        </p15:guide>
        <p15:guide id="9" pos="3388">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chel Peak" initials="" lastIdx="8" clrIdx="0"/>
  <p:cmAuthor id="1" name="Shay Barak" initials="SB"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5785"/>
    <a:srgbClr val="4E4E4E"/>
    <a:srgbClr val="4D4D4F"/>
    <a:srgbClr val="F382A0"/>
    <a:srgbClr val="F5C3CE"/>
    <a:srgbClr val="F1AEBD"/>
    <a:srgbClr val="76143A"/>
    <a:srgbClr val="D9D9D9"/>
    <a:srgbClr val="D5D5D5"/>
    <a:srgbClr val="8E1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42" autoAdjust="0"/>
    <p:restoredTop sz="80592" autoAdjust="0"/>
  </p:normalViewPr>
  <p:slideViewPr>
    <p:cSldViewPr snapToGrid="0" snapToObjects="1">
      <p:cViewPr varScale="1">
        <p:scale>
          <a:sx n="34" d="100"/>
          <a:sy n="34" d="100"/>
        </p:scale>
        <p:origin x="-108" y="-90"/>
      </p:cViewPr>
      <p:guideLst>
        <p:guide orient="horz" pos="4251"/>
        <p:guide orient="horz" pos="353"/>
        <p:guide orient="horz" pos="4207"/>
        <p:guide pos="301"/>
        <p:guide pos="7399"/>
        <p:guide pos="3151"/>
        <p:guide pos="381"/>
        <p:guide pos="584"/>
        <p:guide pos="862"/>
        <p:guide pos="1104"/>
      </p:guideLst>
    </p:cSldViewPr>
  </p:slideViewPr>
  <p:outlineViewPr>
    <p:cViewPr>
      <p:scale>
        <a:sx n="33" d="100"/>
        <a:sy n="33" d="100"/>
      </p:scale>
      <p:origin x="0" y="-9186"/>
    </p:cViewPr>
  </p:outlineViewPr>
  <p:notesTextViewPr>
    <p:cViewPr>
      <p:scale>
        <a:sx n="100" d="100"/>
        <a:sy n="100" d="100"/>
      </p:scale>
      <p:origin x="0" y="0"/>
    </p:cViewPr>
  </p:notesTextViewPr>
  <p:sorterViewPr>
    <p:cViewPr varScale="1">
      <p:scale>
        <a:sx n="1" d="1"/>
        <a:sy n="1" d="1"/>
      </p:scale>
      <p:origin x="0" y="1032"/>
    </p:cViewPr>
  </p:sorterViewPr>
  <p:notesViewPr>
    <p:cSldViewPr snapToGrid="0" snapToObjects="1" showGuides="1">
      <p:cViewPr varScale="1">
        <p:scale>
          <a:sx n="94" d="100"/>
          <a:sy n="94" d="100"/>
        </p:scale>
        <p:origin x="259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54A2399-B892-45F0-82BB-FD8C95A65D36}" type="datetimeFigureOut">
              <a:rPr lang="en-US" smtClean="0">
                <a:latin typeface="Arial" panose="020B0604020202020204" pitchFamily="34" charset="0"/>
              </a:rPr>
              <a:t>6/6/2017</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8DE283-2FFE-4E79-86B3-19981A050BF6}"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2596877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spcBef>
                <a:spcPct val="0"/>
              </a:spcBef>
              <a:buClrTx/>
              <a:buSzTx/>
              <a:buFontTx/>
              <a:buNone/>
              <a:defRPr sz="1200">
                <a:latin typeface="Arial" charset="0"/>
              </a:defRPr>
            </a:lvl1pPr>
          </a:lstStyle>
          <a:p>
            <a:endParaRPr lang="en-US" dirty="0"/>
          </a:p>
        </p:txBody>
      </p:sp>
      <p:sp>
        <p:nvSpPr>
          <p:cNvPr id="15364" name="Rectangle 4"/>
          <p:cNvSpPr>
            <a:spLocks noGrp="1" noRot="1" noChangeAspect="1" noChangeArrowheads="1" noTextEdit="1"/>
          </p:cNvSpPr>
          <p:nvPr>
            <p:ph type="sldImg" idx="2"/>
          </p:nvPr>
        </p:nvSpPr>
        <p:spPr bwMode="auto">
          <a:xfrm>
            <a:off x="407988" y="696913"/>
            <a:ext cx="6194425"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6"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spcBef>
                <a:spcPct val="0"/>
              </a:spcBef>
              <a:buClrTx/>
              <a:buSzTx/>
              <a:buFontTx/>
              <a:buNone/>
              <a:defRPr sz="1200">
                <a:latin typeface="Arial" charset="0"/>
              </a:defRPr>
            </a:lvl1pPr>
          </a:lstStyle>
          <a:p>
            <a:endParaRPr lang="en-US" dirty="0"/>
          </a:p>
        </p:txBody>
      </p:sp>
      <p:sp>
        <p:nvSpPr>
          <p:cNvPr id="15367"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spcBef>
                <a:spcPct val="0"/>
              </a:spcBef>
              <a:buClrTx/>
              <a:buSzTx/>
              <a:buFontTx/>
              <a:buNone/>
              <a:defRPr sz="1200">
                <a:latin typeface="Arial" charset="0"/>
              </a:defRPr>
            </a:lvl1pPr>
          </a:lstStyle>
          <a:p>
            <a:fld id="{3EEE9B47-791B-47F7-AE03-C0D580CA0B67}" type="slidenum">
              <a:rPr lang="en-US"/>
              <a:pPr/>
              <a:t>‹#›</a:t>
            </a:fld>
            <a:endParaRPr lang="en-US" dirty="0"/>
          </a:p>
        </p:txBody>
      </p:sp>
    </p:spTree>
    <p:extLst>
      <p:ext uri="{BB962C8B-B14F-4D97-AF65-F5344CB8AC3E}">
        <p14:creationId xmlns:p14="http://schemas.microsoft.com/office/powerpoint/2010/main" val="17388160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Arial" charset="0"/>
        <a:ea typeface="+mn-ea"/>
        <a:cs typeface="+mn-cs"/>
      </a:defRPr>
    </a:lvl1pPr>
    <a:lvl2pPr marL="609493" algn="l" rtl="0" fontAlgn="base">
      <a:spcBef>
        <a:spcPct val="30000"/>
      </a:spcBef>
      <a:spcAft>
        <a:spcPct val="0"/>
      </a:spcAft>
      <a:defRPr sz="1600" kern="1200">
        <a:solidFill>
          <a:schemeClr val="tx1"/>
        </a:solidFill>
        <a:latin typeface="Arial" charset="0"/>
        <a:ea typeface="+mn-ea"/>
        <a:cs typeface="+mn-cs"/>
      </a:defRPr>
    </a:lvl2pPr>
    <a:lvl3pPr marL="1218987" algn="l" rtl="0" fontAlgn="base">
      <a:spcBef>
        <a:spcPct val="30000"/>
      </a:spcBef>
      <a:spcAft>
        <a:spcPct val="0"/>
      </a:spcAft>
      <a:defRPr sz="1600" kern="1200">
        <a:solidFill>
          <a:schemeClr val="tx1"/>
        </a:solidFill>
        <a:latin typeface="Arial" charset="0"/>
        <a:ea typeface="+mn-ea"/>
        <a:cs typeface="+mn-cs"/>
      </a:defRPr>
    </a:lvl3pPr>
    <a:lvl4pPr marL="1828480" algn="l" rtl="0" fontAlgn="base">
      <a:spcBef>
        <a:spcPct val="30000"/>
      </a:spcBef>
      <a:spcAft>
        <a:spcPct val="0"/>
      </a:spcAft>
      <a:defRPr sz="1600" kern="1200">
        <a:solidFill>
          <a:schemeClr val="tx1"/>
        </a:solidFill>
        <a:latin typeface="Arial" charset="0"/>
        <a:ea typeface="+mn-ea"/>
        <a:cs typeface="+mn-cs"/>
      </a:defRPr>
    </a:lvl4pPr>
    <a:lvl5pPr marL="2437973" algn="l" rtl="0" fontAlgn="base">
      <a:spcBef>
        <a:spcPct val="30000"/>
      </a:spcBef>
      <a:spcAft>
        <a:spcPct val="0"/>
      </a:spcAft>
      <a:defRPr sz="1600" kern="1200">
        <a:solidFill>
          <a:schemeClr val="tx1"/>
        </a:solidFill>
        <a:latin typeface="Arial" charset="0"/>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buClr>
                <a:srgbClr val="C0504D"/>
              </a:buClr>
            </a:pPr>
            <a:fld id="{3EEE9B47-791B-47F7-AE03-C0D580CA0B67}" type="slidenum">
              <a:rPr lang="en-US" smtClean="0">
                <a:solidFill>
                  <a:prstClr val="black"/>
                </a:solidFill>
              </a:rPr>
              <a:pPr>
                <a:buClr>
                  <a:srgbClr val="C0504D"/>
                </a:buClr>
              </a:pPr>
              <a:t>1</a:t>
            </a:fld>
            <a:endParaRPr lang="en-US" dirty="0">
              <a:solidFill>
                <a:prstClr val="black"/>
              </a:solidFill>
            </a:endParaRPr>
          </a:p>
        </p:txBody>
      </p:sp>
    </p:spTree>
    <p:extLst>
      <p:ext uri="{BB962C8B-B14F-4D97-AF65-F5344CB8AC3E}">
        <p14:creationId xmlns:p14="http://schemas.microsoft.com/office/powerpoint/2010/main" val="3288006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buClr>
                <a:srgbClr val="C0504D"/>
              </a:buClr>
            </a:pPr>
            <a:fld id="{3EEE9B47-791B-47F7-AE03-C0D580CA0B67}" type="slidenum">
              <a:rPr lang="en-US" smtClean="0">
                <a:solidFill>
                  <a:prstClr val="black"/>
                </a:solidFill>
              </a:rPr>
              <a:pPr>
                <a:buClr>
                  <a:srgbClr val="C0504D"/>
                </a:buClr>
              </a:pPr>
              <a:t>15</a:t>
            </a:fld>
            <a:endParaRPr lang="en-US" dirty="0">
              <a:solidFill>
                <a:prstClr val="black"/>
              </a:solidFill>
            </a:endParaRPr>
          </a:p>
        </p:txBody>
      </p:sp>
    </p:spTree>
    <p:extLst>
      <p:ext uri="{BB962C8B-B14F-4D97-AF65-F5344CB8AC3E}">
        <p14:creationId xmlns:p14="http://schemas.microsoft.com/office/powerpoint/2010/main" val="3288006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E9B47-791B-47F7-AE03-C0D580CA0B67}" type="slidenum">
              <a:rPr lang="en-US" smtClean="0"/>
              <a:pPr/>
              <a:t>16</a:t>
            </a:fld>
            <a:endParaRPr lang="en-US" dirty="0"/>
          </a:p>
        </p:txBody>
      </p:sp>
    </p:spTree>
    <p:extLst>
      <p:ext uri="{BB962C8B-B14F-4D97-AF65-F5344CB8AC3E}">
        <p14:creationId xmlns:p14="http://schemas.microsoft.com/office/powerpoint/2010/main" val="3037150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E9B47-791B-47F7-AE03-C0D580CA0B67}" type="slidenum">
              <a:rPr lang="en-US" smtClean="0"/>
              <a:pPr/>
              <a:t>17</a:t>
            </a:fld>
            <a:endParaRPr lang="en-US" dirty="0"/>
          </a:p>
        </p:txBody>
      </p:sp>
    </p:spTree>
    <p:extLst>
      <p:ext uri="{BB962C8B-B14F-4D97-AF65-F5344CB8AC3E}">
        <p14:creationId xmlns:p14="http://schemas.microsoft.com/office/powerpoint/2010/main" val="3037150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buClr>
                <a:srgbClr val="C0504D"/>
              </a:buClr>
            </a:pPr>
            <a:fld id="{3EEE9B47-791B-47F7-AE03-C0D580CA0B67}" type="slidenum">
              <a:rPr lang="en-US" smtClean="0">
                <a:solidFill>
                  <a:prstClr val="black"/>
                </a:solidFill>
              </a:rPr>
              <a:pPr>
                <a:buClr>
                  <a:srgbClr val="C0504D"/>
                </a:buClr>
              </a:pPr>
              <a:t>18</a:t>
            </a:fld>
            <a:endParaRPr lang="en-US" dirty="0">
              <a:solidFill>
                <a:prstClr val="black"/>
              </a:solidFill>
            </a:endParaRPr>
          </a:p>
        </p:txBody>
      </p:sp>
    </p:spTree>
    <p:extLst>
      <p:ext uri="{BB962C8B-B14F-4D97-AF65-F5344CB8AC3E}">
        <p14:creationId xmlns:p14="http://schemas.microsoft.com/office/powerpoint/2010/main" val="3860604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dirty="0" smtClean="0"/>
              <a:t>After this slide go to show how</a:t>
            </a:r>
            <a:r>
              <a:rPr lang="en-US" baseline="0" dirty="0" smtClean="0"/>
              <a:t> GW looks like in the smart console &amp; show imported objects for the tag “Web” &amp; DB server in a rule.</a:t>
            </a:r>
            <a:endParaRPr lang="en-US" dirty="0"/>
          </a:p>
        </p:txBody>
      </p:sp>
      <p:sp>
        <p:nvSpPr>
          <p:cNvPr id="4" name="Slide Number Placeholder 3"/>
          <p:cNvSpPr>
            <a:spLocks noGrp="1"/>
          </p:cNvSpPr>
          <p:nvPr>
            <p:ph type="sldNum" sz="quarter" idx="10"/>
          </p:nvPr>
        </p:nvSpPr>
        <p:spPr/>
        <p:txBody>
          <a:bodyPr/>
          <a:lstStyle/>
          <a:p>
            <a:fld id="{3EEE9B47-791B-47F7-AE03-C0D580CA0B67}" type="slidenum">
              <a:rPr lang="en-US" smtClean="0"/>
              <a:pPr/>
              <a:t>20</a:t>
            </a:fld>
            <a:endParaRPr lang="en-US" dirty="0"/>
          </a:p>
        </p:txBody>
      </p:sp>
    </p:spTree>
    <p:extLst>
      <p:ext uri="{BB962C8B-B14F-4D97-AF65-F5344CB8AC3E}">
        <p14:creationId xmlns:p14="http://schemas.microsoft.com/office/powerpoint/2010/main" val="1221259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dirty="0" smtClean="0"/>
              <a:t>After this slide go to show how</a:t>
            </a:r>
            <a:r>
              <a:rPr lang="en-US" baseline="0" dirty="0" smtClean="0"/>
              <a:t> GW looks like in the smart console &amp; show imported objects for the tag “Web” &amp; DB server in a rule.</a:t>
            </a:r>
            <a:endParaRPr lang="en-US" dirty="0"/>
          </a:p>
        </p:txBody>
      </p:sp>
      <p:sp>
        <p:nvSpPr>
          <p:cNvPr id="4" name="Slide Number Placeholder 3"/>
          <p:cNvSpPr>
            <a:spLocks noGrp="1"/>
          </p:cNvSpPr>
          <p:nvPr>
            <p:ph type="sldNum" sz="quarter" idx="10"/>
          </p:nvPr>
        </p:nvSpPr>
        <p:spPr/>
        <p:txBody>
          <a:bodyPr/>
          <a:lstStyle/>
          <a:p>
            <a:fld id="{3EEE9B47-791B-47F7-AE03-C0D580CA0B67}" type="slidenum">
              <a:rPr lang="en-US" smtClean="0"/>
              <a:pPr/>
              <a:t>22</a:t>
            </a:fld>
            <a:endParaRPr lang="en-US" dirty="0"/>
          </a:p>
        </p:txBody>
      </p:sp>
    </p:spTree>
    <p:extLst>
      <p:ext uri="{BB962C8B-B14F-4D97-AF65-F5344CB8AC3E}">
        <p14:creationId xmlns:p14="http://schemas.microsoft.com/office/powerpoint/2010/main" val="1221259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buClr>
                <a:srgbClr val="C0504D"/>
              </a:buClr>
            </a:pPr>
            <a:fld id="{3EEE9B47-791B-47F7-AE03-C0D580CA0B67}" type="slidenum">
              <a:rPr lang="en-US" smtClean="0">
                <a:solidFill>
                  <a:prstClr val="black"/>
                </a:solidFill>
              </a:rPr>
              <a:pPr>
                <a:buClr>
                  <a:srgbClr val="C0504D"/>
                </a:buClr>
              </a:pPr>
              <a:t>27</a:t>
            </a:fld>
            <a:endParaRPr lang="en-US" dirty="0">
              <a:solidFill>
                <a:prstClr val="black"/>
              </a:solidFill>
            </a:endParaRPr>
          </a:p>
        </p:txBody>
      </p:sp>
    </p:spTree>
    <p:extLst>
      <p:ext uri="{BB962C8B-B14F-4D97-AF65-F5344CB8AC3E}">
        <p14:creationId xmlns:p14="http://schemas.microsoft.com/office/powerpoint/2010/main" val="3288006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buClr>
                <a:srgbClr val="C0504D"/>
              </a:buClr>
            </a:pPr>
            <a:fld id="{3EEE9B47-791B-47F7-AE03-C0D580CA0B67}" type="slidenum">
              <a:rPr lang="en-US" smtClean="0">
                <a:solidFill>
                  <a:prstClr val="black"/>
                </a:solidFill>
              </a:rPr>
              <a:pPr>
                <a:buClr>
                  <a:srgbClr val="C0504D"/>
                </a:buClr>
              </a:pPr>
              <a:t>28</a:t>
            </a:fld>
            <a:endParaRPr lang="en-US" dirty="0">
              <a:solidFill>
                <a:prstClr val="black"/>
              </a:solidFill>
            </a:endParaRPr>
          </a:p>
        </p:txBody>
      </p:sp>
    </p:spTree>
    <p:extLst>
      <p:ext uri="{BB962C8B-B14F-4D97-AF65-F5344CB8AC3E}">
        <p14:creationId xmlns:p14="http://schemas.microsoft.com/office/powerpoint/2010/main" val="4200543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buClr>
                <a:srgbClr val="C0504D"/>
              </a:buClr>
            </a:pPr>
            <a:fld id="{3EEE9B47-791B-47F7-AE03-C0D580CA0B67}" type="slidenum">
              <a:rPr lang="en-US" smtClean="0">
                <a:solidFill>
                  <a:prstClr val="black"/>
                </a:solidFill>
              </a:rPr>
              <a:pPr>
                <a:buClr>
                  <a:srgbClr val="C0504D"/>
                </a:buClr>
              </a:pPr>
              <a:t>32</a:t>
            </a:fld>
            <a:endParaRPr lang="en-US" dirty="0">
              <a:solidFill>
                <a:prstClr val="black"/>
              </a:solidFill>
            </a:endParaRPr>
          </a:p>
        </p:txBody>
      </p:sp>
    </p:spTree>
    <p:extLst>
      <p:ext uri="{BB962C8B-B14F-4D97-AF65-F5344CB8AC3E}">
        <p14:creationId xmlns:p14="http://schemas.microsoft.com/office/powerpoint/2010/main" val="2697331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http://www.techrepublic.com/article/it-will-spend-more-than-one-third-of-its-budget-on-cloud-in-2017-says-new-report/ </a:t>
            </a:r>
          </a:p>
          <a:p>
            <a:r>
              <a:rPr lang="en-US" dirty="0" smtClean="0"/>
              <a:t>http://www.datamation.com/cloud-computing/cloud-will-have-a-1-trillion-impact-on-it-spending-by-2020-gartner.html</a:t>
            </a:r>
          </a:p>
          <a:p>
            <a:r>
              <a:rPr lang="en-US" dirty="0" smtClean="0"/>
              <a:t>http://www.forbes.com/sites/louiscolumbus/2016/03/23/cios-are-prioritizing-big-data-analytics-cloud-computing-and-security-in-20162017-budget-cycles/#2ea8816b54f6</a:t>
            </a:r>
          </a:p>
          <a:p>
            <a:endParaRPr lang="en-US" dirty="0"/>
          </a:p>
        </p:txBody>
      </p:sp>
      <p:sp>
        <p:nvSpPr>
          <p:cNvPr id="4" name="Slide Number Placeholder 3"/>
          <p:cNvSpPr>
            <a:spLocks noGrp="1"/>
          </p:cNvSpPr>
          <p:nvPr>
            <p:ph type="sldNum" sz="quarter" idx="10"/>
          </p:nvPr>
        </p:nvSpPr>
        <p:spPr/>
        <p:txBody>
          <a:bodyPr/>
          <a:lstStyle/>
          <a:p>
            <a:fld id="{3EEE9B47-791B-47F7-AE03-C0D580CA0B67}" type="slidenum">
              <a:rPr lang="en-US" smtClean="0"/>
              <a:pPr/>
              <a:t>2</a:t>
            </a:fld>
            <a:endParaRPr lang="en-US" dirty="0"/>
          </a:p>
        </p:txBody>
      </p:sp>
    </p:spTree>
    <p:extLst>
      <p:ext uri="{BB962C8B-B14F-4D97-AF65-F5344CB8AC3E}">
        <p14:creationId xmlns:p14="http://schemas.microsoft.com/office/powerpoint/2010/main" val="2889015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result, enterprise IT is evolving from a hardware-centric to an application-centric model, enabling businesses to streamline processes, enhance competitive positioning and improve end-user experiences. IT is now viewed as playing a more strategic role in the overall success of the business, putting pressure on IT organizations to rapidly transform in order to keep pace with business demands. </a:t>
            </a:r>
            <a:endParaRPr lang="en-US" dirty="0"/>
          </a:p>
        </p:txBody>
      </p:sp>
      <p:sp>
        <p:nvSpPr>
          <p:cNvPr id="4" name="Slide Number Placeholder 3"/>
          <p:cNvSpPr>
            <a:spLocks noGrp="1"/>
          </p:cNvSpPr>
          <p:nvPr>
            <p:ph type="sldNum" sz="quarter" idx="10"/>
          </p:nvPr>
        </p:nvSpPr>
        <p:spPr/>
        <p:txBody>
          <a:bodyPr/>
          <a:lstStyle/>
          <a:p>
            <a:fld id="{3EEE9B47-791B-47F7-AE03-C0D580CA0B67}" type="slidenum">
              <a:rPr lang="en-US" smtClean="0"/>
              <a:pPr/>
              <a:t>4</a:t>
            </a:fld>
            <a:endParaRPr lang="en-US" dirty="0"/>
          </a:p>
        </p:txBody>
      </p:sp>
    </p:spTree>
    <p:extLst>
      <p:ext uri="{BB962C8B-B14F-4D97-AF65-F5344CB8AC3E}">
        <p14:creationId xmlns:p14="http://schemas.microsoft.com/office/powerpoint/2010/main" val="1378219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need to run processes more efficiently, improve time-to-market and enhance user experience is subsequently driving more and more businesses to embrace the cloud – either private,</a:t>
            </a:r>
            <a:r>
              <a:rPr lang="en-US" baseline="0" dirty="0" smtClean="0"/>
              <a:t> public or a hybrid combination of both - </a:t>
            </a:r>
            <a:r>
              <a:rPr lang="en-US" dirty="0" smtClean="0"/>
              <a:t>as part of their IT strategy. </a:t>
            </a:r>
          </a:p>
          <a:p>
            <a:endParaRPr lang="en-US" dirty="0" smtClean="0"/>
          </a:p>
          <a:p>
            <a:r>
              <a:rPr lang="en-US" dirty="0" smtClean="0"/>
              <a:t>The rising tide of cloud deployments is providing sufficient proof-points of the business benefits and fueling further cloud adoption. It is no longer a question of “if” but “when” an organization will start moving data and workflows to the cloud. Once the decision has been made, the next dilemma is determining which cloud deployment model meets the technology needs of the organization. </a:t>
            </a:r>
          </a:p>
          <a:p>
            <a:endParaRPr lang="en-US" dirty="0" smtClean="0"/>
          </a:p>
          <a:p>
            <a:r>
              <a:rPr lang="en-US" dirty="0" smtClean="0"/>
              <a:t>However, this new,</a:t>
            </a:r>
            <a:r>
              <a:rPr lang="en-US" baseline="0" dirty="0" smtClean="0"/>
              <a:t> more dynamic infrastructure breaks the traditional network boundaries and security controls used to protect legacy infrastructure and introduces a variety of new challenges . . . </a:t>
            </a:r>
            <a:endParaRPr lang="en-US" dirty="0"/>
          </a:p>
        </p:txBody>
      </p:sp>
      <p:sp>
        <p:nvSpPr>
          <p:cNvPr id="4" name="Slide Number Placeholder 3"/>
          <p:cNvSpPr>
            <a:spLocks noGrp="1"/>
          </p:cNvSpPr>
          <p:nvPr>
            <p:ph type="sldNum" sz="quarter" idx="10"/>
          </p:nvPr>
        </p:nvSpPr>
        <p:spPr/>
        <p:txBody>
          <a:bodyPr/>
          <a:lstStyle/>
          <a:p>
            <a:fld id="{3EEE9B47-791B-47F7-AE03-C0D580CA0B67}" type="slidenum">
              <a:rPr lang="en-US" smtClean="0"/>
              <a:pPr/>
              <a:t>5</a:t>
            </a:fld>
            <a:endParaRPr lang="en-US" dirty="0"/>
          </a:p>
        </p:txBody>
      </p:sp>
    </p:spTree>
    <p:extLst>
      <p:ext uri="{BB962C8B-B14F-4D97-AF65-F5344CB8AC3E}">
        <p14:creationId xmlns:p14="http://schemas.microsoft.com/office/powerpoint/2010/main" val="2742179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EEE9B47-791B-47F7-AE03-C0D580CA0B67}" type="slidenum">
              <a:rPr lang="en-US" smtClean="0"/>
              <a:pPr/>
              <a:t>6</a:t>
            </a:fld>
            <a:endParaRPr lang="en-US" dirty="0"/>
          </a:p>
        </p:txBody>
      </p:sp>
    </p:spTree>
    <p:extLst>
      <p:ext uri="{BB962C8B-B14F-4D97-AF65-F5344CB8AC3E}">
        <p14:creationId xmlns:p14="http://schemas.microsoft.com/office/powerpoint/2010/main" val="2796369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E9B47-791B-47F7-AE03-C0D580CA0B67}" type="slidenum">
              <a:rPr lang="en-US" smtClean="0"/>
              <a:pPr/>
              <a:t>7</a:t>
            </a:fld>
            <a:endParaRPr lang="en-US" dirty="0"/>
          </a:p>
        </p:txBody>
      </p:sp>
    </p:spTree>
    <p:extLst>
      <p:ext uri="{BB962C8B-B14F-4D97-AF65-F5344CB8AC3E}">
        <p14:creationId xmlns:p14="http://schemas.microsoft.com/office/powerpoint/2010/main" val="1321124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buClr>
                <a:srgbClr val="C0504D"/>
              </a:buClr>
            </a:pPr>
            <a:fld id="{3EEE9B47-791B-47F7-AE03-C0D580CA0B67}" type="slidenum">
              <a:rPr lang="en-US" smtClean="0">
                <a:solidFill>
                  <a:prstClr val="black"/>
                </a:solidFill>
              </a:rPr>
              <a:pPr>
                <a:buClr>
                  <a:srgbClr val="C0504D"/>
                </a:buClr>
              </a:pPr>
              <a:t>8</a:t>
            </a:fld>
            <a:endParaRPr lang="en-US" dirty="0">
              <a:solidFill>
                <a:prstClr val="black"/>
              </a:solidFill>
            </a:endParaRPr>
          </a:p>
        </p:txBody>
      </p:sp>
    </p:spTree>
    <p:extLst>
      <p:ext uri="{BB962C8B-B14F-4D97-AF65-F5344CB8AC3E}">
        <p14:creationId xmlns:p14="http://schemas.microsoft.com/office/powerpoint/2010/main" val="4219370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Different new concepts</a:t>
            </a:r>
            <a:r>
              <a:rPr lang="en-US" baseline="0" smtClean="0"/>
              <a:t> and solutions are introduced to improve datacenter turning them into Software-defined:</a:t>
            </a:r>
          </a:p>
          <a:p>
            <a:pPr marL="171450" indent="-171450">
              <a:buFontTx/>
              <a:buChar char="-"/>
            </a:pPr>
            <a:r>
              <a:rPr lang="es-ES" baseline="0" smtClean="0"/>
              <a:t>Computing </a:t>
            </a:r>
            <a:r>
              <a:rPr lang="es-ES" baseline="0" err="1" smtClean="0"/>
              <a:t>virtualization</a:t>
            </a:r>
            <a:r>
              <a:rPr lang="es-ES" baseline="0" smtClean="0"/>
              <a:t>. </a:t>
            </a:r>
            <a:r>
              <a:rPr lang="es-ES" baseline="0" err="1" smtClean="0"/>
              <a:t>Creating</a:t>
            </a:r>
            <a:r>
              <a:rPr lang="es-ES" baseline="0" smtClean="0"/>
              <a:t> a </a:t>
            </a:r>
            <a:r>
              <a:rPr lang="es-ES" baseline="0" err="1" smtClean="0"/>
              <a:t>computing</a:t>
            </a:r>
            <a:r>
              <a:rPr lang="es-ES" baseline="0" smtClean="0"/>
              <a:t> </a:t>
            </a:r>
            <a:r>
              <a:rPr lang="es-ES" baseline="0" err="1" smtClean="0"/>
              <a:t>cloud</a:t>
            </a:r>
            <a:endParaRPr lang="es-ES" baseline="0" smtClean="0"/>
          </a:p>
          <a:p>
            <a:pPr marL="171450" indent="-171450">
              <a:buFontTx/>
              <a:buChar char="-"/>
            </a:pPr>
            <a:r>
              <a:rPr lang="es-ES" baseline="0" smtClean="0"/>
              <a:t>Cloud </a:t>
            </a:r>
            <a:r>
              <a:rPr lang="es-ES" baseline="0" err="1" smtClean="0"/>
              <a:t>management</a:t>
            </a:r>
            <a:r>
              <a:rPr lang="es-ES" baseline="0" smtClean="0"/>
              <a:t> </a:t>
            </a:r>
            <a:r>
              <a:rPr lang="es-ES" baseline="0" err="1" smtClean="0"/>
              <a:t>solution</a:t>
            </a:r>
            <a:endParaRPr lang="es-ES" baseline="0" smtClean="0"/>
          </a:p>
          <a:p>
            <a:pPr marL="171450" indent="-171450">
              <a:buFontTx/>
              <a:buChar char="-"/>
            </a:pPr>
            <a:r>
              <a:rPr lang="es-ES" baseline="0" smtClean="0"/>
              <a:t>SDN </a:t>
            </a:r>
            <a:r>
              <a:rPr lang="es-ES" baseline="0" err="1" smtClean="0"/>
              <a:t>solution</a:t>
            </a:r>
            <a:endParaRPr lang="es-ES" baseline="0" smtClean="0"/>
          </a:p>
          <a:p>
            <a:pPr marL="171450" indent="-171450">
              <a:buFontTx/>
              <a:buChar char="-"/>
            </a:pPr>
            <a:r>
              <a:rPr lang="es-ES" baseline="0" err="1" smtClean="0"/>
              <a:t>Orchestrators</a:t>
            </a:r>
            <a:endParaRPr lang="en-US"/>
          </a:p>
        </p:txBody>
      </p:sp>
      <p:sp>
        <p:nvSpPr>
          <p:cNvPr id="4" name="Slide Number Placeholder 3"/>
          <p:cNvSpPr>
            <a:spLocks noGrp="1"/>
          </p:cNvSpPr>
          <p:nvPr>
            <p:ph type="sldNum" sz="quarter" idx="10"/>
          </p:nvPr>
        </p:nvSpPr>
        <p:spPr/>
        <p:txBody>
          <a:bodyPr/>
          <a:lstStyle/>
          <a:p>
            <a:pPr>
              <a:buClr>
                <a:srgbClr val="C0504D"/>
              </a:buClr>
            </a:pPr>
            <a:fld id="{3EEE9B47-791B-47F7-AE03-C0D580CA0B67}" type="slidenum">
              <a:rPr lang="en-US" smtClean="0">
                <a:solidFill>
                  <a:prstClr val="black"/>
                </a:solidFill>
              </a:rPr>
              <a:pPr>
                <a:buClr>
                  <a:srgbClr val="C0504D"/>
                </a:buClr>
              </a:pPr>
              <a:t>9</a:t>
            </a:fld>
            <a:endParaRPr lang="en-US">
              <a:solidFill>
                <a:prstClr val="black"/>
              </a:solidFill>
            </a:endParaRPr>
          </a:p>
        </p:txBody>
      </p:sp>
    </p:spTree>
    <p:extLst>
      <p:ext uri="{BB962C8B-B14F-4D97-AF65-F5344CB8AC3E}">
        <p14:creationId xmlns:p14="http://schemas.microsoft.com/office/powerpoint/2010/main" val="2670479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E9B47-791B-47F7-AE03-C0D580CA0B67}" type="slidenum">
              <a:rPr lang="en-US" smtClean="0"/>
              <a:pPr/>
              <a:t>11</a:t>
            </a:fld>
            <a:endParaRPr lang="en-US" dirty="0"/>
          </a:p>
        </p:txBody>
      </p:sp>
    </p:spTree>
    <p:extLst>
      <p:ext uri="{BB962C8B-B14F-4D97-AF65-F5344CB8AC3E}">
        <p14:creationId xmlns:p14="http://schemas.microsoft.com/office/powerpoint/2010/main" val="12871886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Cov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6"/>
            <a:ext cx="12188825" cy="6857929"/>
          </a:xfrm>
          <a:prstGeom prst="rect">
            <a:avLst/>
          </a:prstGeom>
        </p:spPr>
      </p:pic>
      <p:grpSp>
        <p:nvGrpSpPr>
          <p:cNvPr id="8" name="Group 7"/>
          <p:cNvGrpSpPr/>
          <p:nvPr userDrawn="1"/>
        </p:nvGrpSpPr>
        <p:grpSpPr>
          <a:xfrm>
            <a:off x="1005530" y="399185"/>
            <a:ext cx="3385134" cy="731931"/>
            <a:chOff x="1005530" y="399185"/>
            <a:chExt cx="3385134" cy="731931"/>
          </a:xfrm>
        </p:grpSpPr>
        <p:pic>
          <p:nvPicPr>
            <p:cNvPr id="9" name="Picture 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05530" y="399185"/>
              <a:ext cx="1169942" cy="731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2691972" y="399186"/>
              <a:ext cx="1698692" cy="731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Footer Placeholder 2"/>
          <p:cNvSpPr txBox="1">
            <a:spLocks/>
          </p:cNvSpPr>
          <p:nvPr userDrawn="1"/>
        </p:nvSpPr>
        <p:spPr>
          <a:xfrm>
            <a:off x="349594" y="6556257"/>
            <a:ext cx="3680903" cy="304221"/>
          </a:xfrm>
          <a:prstGeom prst="rect">
            <a:avLst/>
          </a:prstGeom>
        </p:spPr>
        <p:txBody>
          <a:bodyPr wrap="square" anchor="ctr">
            <a:noAutofit/>
          </a:bodyPr>
          <a:lstStyle>
            <a:defPPr>
              <a:defRPr lang="en-US"/>
            </a:defPPr>
            <a:lvl1pPr algn="ctr" rtl="0" fontAlgn="base">
              <a:spcBef>
                <a:spcPct val="20000"/>
              </a:spcBef>
              <a:spcAft>
                <a:spcPct val="0"/>
              </a:spcAft>
              <a:buClr>
                <a:schemeClr val="accent2"/>
              </a:buClr>
              <a:buSzPct val="65000"/>
              <a:buFont typeface="Wingdings" pitchFamily="2" charset="2"/>
              <a:defRPr sz="900" kern="1200">
                <a:solidFill>
                  <a:schemeClr val="bg1"/>
                </a:solidFill>
                <a:latin typeface="+mn-lt"/>
                <a:ea typeface="+mn-ea"/>
                <a:cs typeface="+mn-cs"/>
              </a:defRPr>
            </a:lvl1pPr>
            <a:lvl2pPr marL="4572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2pPr>
            <a:lvl3pPr marL="9144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3pPr>
            <a:lvl4pPr marL="13716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4pPr>
            <a:lvl5pPr marL="18288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5pPr>
            <a:lvl6pPr marL="2286000" algn="l" defTabSz="914400" rtl="0" eaLnBrk="1" latinLnBrk="0" hangingPunct="1">
              <a:defRPr sz="3000" kern="1200">
                <a:solidFill>
                  <a:schemeClr val="tx1"/>
                </a:solidFill>
                <a:latin typeface="Helvetica" pitchFamily="34" charset="0"/>
                <a:ea typeface="+mn-ea"/>
                <a:cs typeface="+mn-cs"/>
              </a:defRPr>
            </a:lvl6pPr>
            <a:lvl7pPr marL="2743200" algn="l" defTabSz="914400" rtl="0" eaLnBrk="1" latinLnBrk="0" hangingPunct="1">
              <a:defRPr sz="3000" kern="1200">
                <a:solidFill>
                  <a:schemeClr val="tx1"/>
                </a:solidFill>
                <a:latin typeface="Helvetica" pitchFamily="34" charset="0"/>
                <a:ea typeface="+mn-ea"/>
                <a:cs typeface="+mn-cs"/>
              </a:defRPr>
            </a:lvl7pPr>
            <a:lvl8pPr marL="3200400" algn="l" defTabSz="914400" rtl="0" eaLnBrk="1" latinLnBrk="0" hangingPunct="1">
              <a:defRPr sz="3000" kern="1200">
                <a:solidFill>
                  <a:schemeClr val="tx1"/>
                </a:solidFill>
                <a:latin typeface="Helvetica" pitchFamily="34" charset="0"/>
                <a:ea typeface="+mn-ea"/>
                <a:cs typeface="+mn-cs"/>
              </a:defRPr>
            </a:lvl8pPr>
            <a:lvl9pPr marL="3657600" algn="l" defTabSz="914400" rtl="0" eaLnBrk="1" latinLnBrk="0" hangingPunct="1">
              <a:defRPr sz="3000" kern="1200">
                <a:solidFill>
                  <a:schemeClr val="tx1"/>
                </a:solidFill>
                <a:latin typeface="Helvetica" pitchFamily="34" charset="0"/>
                <a:ea typeface="+mn-ea"/>
                <a:cs typeface="+mn-cs"/>
              </a:defRPr>
            </a:lvl9pPr>
          </a:lstStyle>
          <a:p>
            <a:pPr algn="l" fontAlgn="auto">
              <a:spcBef>
                <a:spcPts val="0"/>
              </a:spcBef>
              <a:spcAft>
                <a:spcPts val="0"/>
              </a:spcAft>
              <a:buClrTx/>
              <a:buSzTx/>
              <a:buFontTx/>
              <a:buNone/>
              <a:defRPr/>
            </a:pPr>
            <a:r>
              <a:rPr lang="en-US" sz="1000" kern="0" dirty="0" smtClean="0">
                <a:solidFill>
                  <a:srgbClr val="FFFFFF"/>
                </a:solidFill>
                <a:latin typeface="Calibri Light" charset="0"/>
              </a:rPr>
              <a:t>©2016 Check Point Software Technologies Ltd. </a:t>
            </a:r>
            <a:endParaRPr lang="en-US" sz="1000" kern="0" dirty="0">
              <a:solidFill>
                <a:srgbClr val="FFFFFF"/>
              </a:solidFill>
              <a:latin typeface="Calibri Light" charset="0"/>
            </a:endParaRPr>
          </a:p>
        </p:txBody>
      </p:sp>
      <p:sp>
        <p:nvSpPr>
          <p:cNvPr id="17" name="Footer Placeholder 1"/>
          <p:cNvSpPr>
            <a:spLocks noGrp="1"/>
          </p:cNvSpPr>
          <p:nvPr>
            <p:ph type="ftr" sz="quarter" idx="3"/>
          </p:nvPr>
        </p:nvSpPr>
        <p:spPr>
          <a:xfrm>
            <a:off x="4182013" y="6556248"/>
            <a:ext cx="3799400" cy="301752"/>
          </a:xfrm>
          <a:prstGeom prst="rect">
            <a:avLst/>
          </a:prstGeom>
        </p:spPr>
        <p:txBody>
          <a:bodyPr vert="horz" lIns="91440" tIns="45720" rIns="91440" bIns="45720" rtlCol="0" anchor="ctr"/>
          <a:lstStyle>
            <a:lvl1pPr algn="ctr">
              <a:defRPr sz="1000" b="0" i="0">
                <a:solidFill>
                  <a:schemeClr val="bg1"/>
                </a:solidFill>
                <a:latin typeface="Calibri Light" charset="0"/>
              </a:defRPr>
            </a:lvl1pPr>
          </a:lstStyle>
          <a:p>
            <a:pPr>
              <a:buClr>
                <a:srgbClr val="E45785"/>
              </a:buClr>
            </a:pPr>
            <a:r>
              <a:rPr lang="en-US" smtClean="0">
                <a:solidFill>
                  <a:srgbClr val="FFFFFF"/>
                </a:solidFill>
              </a:rPr>
              <a:t> [Confidential] For designated groups and individuals​</a:t>
            </a:r>
            <a:endParaRPr lang="en-US" dirty="0">
              <a:solidFill>
                <a:srgbClr val="FFFFFF"/>
              </a:solidFill>
            </a:endParaRPr>
          </a:p>
        </p:txBody>
      </p:sp>
      <p:sp>
        <p:nvSpPr>
          <p:cNvPr id="2" name="Date Placeholder 1"/>
          <p:cNvSpPr>
            <a:spLocks noGrp="1"/>
          </p:cNvSpPr>
          <p:nvPr>
            <p:ph type="dt" sz="quarter" idx="10"/>
          </p:nvPr>
        </p:nvSpPr>
        <p:spPr>
          <a:xfrm>
            <a:off x="609600" y="6356350"/>
            <a:ext cx="2843213" cy="365125"/>
          </a:xfrm>
          <a:prstGeom prst="rect">
            <a:avLst/>
          </a:prstGeom>
        </p:spPr>
        <p:txBody>
          <a:bodyPr/>
          <a:lstStyle/>
          <a:p>
            <a:pPr>
              <a:buClr>
                <a:srgbClr val="E45785"/>
              </a:buClr>
            </a:pPr>
            <a:fld id="{F8E8D1ED-6BD5-4FCD-B425-FD0275F811FC}" type="datetimeFigureOut">
              <a:rPr lang="en-US" smtClean="0">
                <a:solidFill>
                  <a:srgbClr val="4D4D4F">
                    <a:tint val="75000"/>
                  </a:srgbClr>
                </a:solidFill>
              </a:rPr>
              <a:pPr>
                <a:buClr>
                  <a:srgbClr val="E45785"/>
                </a:buClr>
              </a:pPr>
              <a:t>6/6/2017</a:t>
            </a:fld>
            <a:endParaRPr lang="en-US">
              <a:solidFill>
                <a:srgbClr val="4D4D4F">
                  <a:tint val="75000"/>
                </a:srgbClr>
              </a:solidFill>
            </a:endParaRPr>
          </a:p>
        </p:txBody>
      </p:sp>
    </p:spTree>
    <p:extLst>
      <p:ext uri="{BB962C8B-B14F-4D97-AF65-F5344CB8AC3E}">
        <p14:creationId xmlns:p14="http://schemas.microsoft.com/office/powerpoint/2010/main" val="469626933"/>
      </p:ext>
    </p:extLst>
  </p:cSld>
  <p:clrMapOvr>
    <a:masterClrMapping/>
  </p:clrMapOvr>
  <p:transition>
    <p:fade/>
  </p:transition>
  <p:timing>
    <p:tnLst>
      <p:par>
        <p:cTn id="1" dur="indefinite" restart="never" nodeType="tmRoot"/>
      </p:par>
    </p:tnLst>
  </p:timing>
  <p:hf sldNum="0" hdr="0" dt="0"/>
  <p:extLst mod="1">
    <p:ext uri="{DCECCB84-F9BA-43D5-87BE-67443E8EF086}">
      <p15:sldGuideLst xmlns=""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8767482" cy="1093694"/>
          </a:xfrm>
          <a:solidFill>
            <a:schemeClr val="accent2"/>
          </a:solidFill>
        </p:spPr>
        <p:txBody>
          <a:bodyPr lIns="360000" rIns="360000" anchor="ctr"/>
          <a:lstStyle>
            <a:lvl1pPr>
              <a:defRPr b="0" i="0">
                <a:solidFill>
                  <a:schemeClr val="bg1"/>
                </a:solidFill>
                <a:latin typeface="Calibri Light" charset="0"/>
                <a:ea typeface="Calibri Light" charset="0"/>
                <a:cs typeface="Calibri Light" charset="0"/>
              </a:defRPr>
            </a:lvl1pPr>
          </a:lstStyle>
          <a:p>
            <a:r>
              <a:rPr lang="en-US" smtClean="0"/>
              <a:t>Click to edit Master title style</a:t>
            </a:r>
            <a:endParaRPr lang="en-US"/>
          </a:p>
        </p:txBody>
      </p:sp>
      <p:sp>
        <p:nvSpPr>
          <p:cNvPr id="3" name="Footer Placeholder 2"/>
          <p:cNvSpPr>
            <a:spLocks noGrp="1"/>
          </p:cNvSpPr>
          <p:nvPr>
            <p:ph type="ftr" sz="quarter" idx="10"/>
          </p:nvPr>
        </p:nvSpPr>
        <p:spPr>
          <a:xfrm>
            <a:off x="2158999" y="6502400"/>
            <a:ext cx="3962400" cy="355600"/>
          </a:xfrm>
        </p:spPr>
        <p:txBody>
          <a:bodyPr/>
          <a:lstStyle>
            <a:lvl1pPr>
              <a:defRPr sz="1100"/>
            </a:lvl1pPr>
          </a:lstStyle>
          <a:p>
            <a:pPr>
              <a:buClr>
                <a:srgbClr val="E45785"/>
              </a:buClr>
            </a:pPr>
            <a:r>
              <a:rPr lang="en-US" smtClean="0">
                <a:solidFill>
                  <a:srgbClr val="4D4D4F">
                    <a:tint val="75000"/>
                  </a:srgbClr>
                </a:solidFill>
              </a:rPr>
              <a:t> [Confidential] For designated groups and individuals​</a:t>
            </a:r>
            <a:endParaRPr lang="en-US">
              <a:solidFill>
                <a:srgbClr val="4D4D4F">
                  <a:tint val="75000"/>
                </a:srgbClr>
              </a:solidFill>
            </a:endParaRPr>
          </a:p>
        </p:txBody>
      </p:sp>
      <p:sp>
        <p:nvSpPr>
          <p:cNvPr id="4" name="Date Placeholder 3"/>
          <p:cNvSpPr>
            <a:spLocks noGrp="1"/>
          </p:cNvSpPr>
          <p:nvPr>
            <p:ph type="dt" sz="quarter" idx="11"/>
          </p:nvPr>
        </p:nvSpPr>
        <p:spPr>
          <a:xfrm>
            <a:off x="609600" y="6356350"/>
            <a:ext cx="2843213" cy="365125"/>
          </a:xfrm>
          <a:prstGeom prst="rect">
            <a:avLst/>
          </a:prstGeom>
        </p:spPr>
        <p:txBody>
          <a:bodyPr/>
          <a:lstStyle/>
          <a:p>
            <a:pPr>
              <a:buClr>
                <a:srgbClr val="E45785"/>
              </a:buClr>
            </a:pPr>
            <a:fld id="{2A313E0B-C2A2-45F6-84FA-F174659FD4B9}" type="datetimeFigureOut">
              <a:rPr lang="en-US" smtClean="0">
                <a:solidFill>
                  <a:srgbClr val="4D4D4F">
                    <a:tint val="75000"/>
                  </a:srgbClr>
                </a:solidFill>
              </a:rPr>
              <a:pPr>
                <a:buClr>
                  <a:srgbClr val="E45785"/>
                </a:buClr>
              </a:pPr>
              <a:t>6/6/2017</a:t>
            </a:fld>
            <a:endParaRPr lang="en-US">
              <a:solidFill>
                <a:srgbClr val="4D4D4F">
                  <a:tint val="75000"/>
                </a:srgbClr>
              </a:solidFill>
            </a:endParaRPr>
          </a:p>
        </p:txBody>
      </p:sp>
    </p:spTree>
    <p:extLst>
      <p:ext uri="{BB962C8B-B14F-4D97-AF65-F5344CB8AC3E}">
        <p14:creationId xmlns:p14="http://schemas.microsoft.com/office/powerpoint/2010/main" val="2571390099"/>
      </p:ext>
    </p:extLst>
  </p:cSld>
  <p:clrMapOvr>
    <a:masterClrMapping/>
  </p:clrMapOvr>
  <p:transition>
    <p:fade/>
  </p:transition>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182013" y="6556248"/>
            <a:ext cx="3799400" cy="301752"/>
          </a:xfrm>
          <a:prstGeom prst="rect">
            <a:avLst/>
          </a:prstGeom>
        </p:spPr>
        <p:txBody>
          <a:bodyPr/>
          <a:lstStyle>
            <a:lvl1pPr algn="ctr">
              <a:defRPr/>
            </a:lvl1pPr>
          </a:lstStyle>
          <a:p>
            <a:pPr>
              <a:buClr>
                <a:srgbClr val="E45785"/>
              </a:buClr>
            </a:pPr>
            <a:r>
              <a:rPr lang="en-US" smtClean="0">
                <a:solidFill>
                  <a:srgbClr val="4D4D4F">
                    <a:tint val="75000"/>
                  </a:srgbClr>
                </a:solidFill>
              </a:rPr>
              <a:t> [Confidential] For designated groups and individuals​</a:t>
            </a:r>
            <a:endParaRPr lang="en-US" dirty="0">
              <a:solidFill>
                <a:srgbClr val="4D4D4F">
                  <a:tint val="75000"/>
                </a:srgbClr>
              </a:solidFill>
            </a:endParaRPr>
          </a:p>
        </p:txBody>
      </p:sp>
      <p:sp>
        <p:nvSpPr>
          <p:cNvPr id="2" name="Date Placeholder 1"/>
          <p:cNvSpPr>
            <a:spLocks noGrp="1"/>
          </p:cNvSpPr>
          <p:nvPr>
            <p:ph type="dt" sz="quarter" idx="11"/>
          </p:nvPr>
        </p:nvSpPr>
        <p:spPr>
          <a:xfrm>
            <a:off x="609600" y="6356350"/>
            <a:ext cx="2843213" cy="365125"/>
          </a:xfrm>
          <a:prstGeom prst="rect">
            <a:avLst/>
          </a:prstGeom>
        </p:spPr>
        <p:txBody>
          <a:bodyPr/>
          <a:lstStyle/>
          <a:p>
            <a:pPr>
              <a:buClr>
                <a:srgbClr val="E45785"/>
              </a:buClr>
            </a:pPr>
            <a:fld id="{F0FDD7BF-8E72-4E5B-9765-B1AB6010819B}" type="datetimeFigureOut">
              <a:rPr lang="en-US" smtClean="0">
                <a:solidFill>
                  <a:srgbClr val="4D4D4F">
                    <a:tint val="75000"/>
                  </a:srgbClr>
                </a:solidFill>
              </a:rPr>
              <a:pPr>
                <a:buClr>
                  <a:srgbClr val="E45785"/>
                </a:buClr>
              </a:pPr>
              <a:t>6/6/2017</a:t>
            </a:fld>
            <a:endParaRPr lang="en-US">
              <a:solidFill>
                <a:srgbClr val="4D4D4F">
                  <a:tint val="75000"/>
                </a:srgbClr>
              </a:solidFill>
            </a:endParaRPr>
          </a:p>
        </p:txBody>
      </p:sp>
    </p:spTree>
    <p:extLst>
      <p:ext uri="{BB962C8B-B14F-4D97-AF65-F5344CB8AC3E}">
        <p14:creationId xmlns:p14="http://schemas.microsoft.com/office/powerpoint/2010/main" val="2426616368"/>
      </p:ext>
    </p:extLst>
  </p:cSld>
  <p:clrMapOvr>
    <a:masterClrMapping/>
  </p:clrMapOvr>
  <p:transition>
    <p:fade/>
  </p:transition>
  <p:timing>
    <p:tnLst>
      <p:par>
        <p:cTn id="1" dur="indefinite" restart="never" nodeType="tmRoot"/>
      </p:par>
    </p:tnLst>
  </p:timing>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dark gray">
    <p:spTree>
      <p:nvGrpSpPr>
        <p:cNvPr id="1" name=""/>
        <p:cNvGrpSpPr/>
        <p:nvPr/>
      </p:nvGrpSpPr>
      <p:grpSpPr>
        <a:xfrm>
          <a:off x="0" y="0"/>
          <a:ext cx="0" cy="0"/>
          <a:chOff x="0" y="0"/>
          <a:chExt cx="0" cy="0"/>
        </a:xfrm>
      </p:grpSpPr>
      <p:sp>
        <p:nvSpPr>
          <p:cNvPr id="13" name="Rectangle 12"/>
          <p:cNvSpPr/>
          <p:nvPr/>
        </p:nvSpPr>
        <p:spPr bwMode="auto">
          <a:xfrm>
            <a:off x="0" y="0"/>
            <a:ext cx="12188825" cy="6591628"/>
          </a:xfrm>
          <a:prstGeom prst="rect">
            <a:avLst/>
          </a:prstGeom>
          <a:solidFill>
            <a:schemeClr val="tx1"/>
          </a:solidFill>
          <a:ln w="12700"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Clr>
                <a:srgbClr val="E45785"/>
              </a:buClr>
              <a:buSzPct val="115000"/>
            </a:pPr>
            <a:endParaRPr lang="en-US" sz="2400" dirty="0" smtClean="0">
              <a:solidFill>
                <a:srgbClr val="4D4D4F"/>
              </a:solidFill>
              <a:latin typeface="Calibri Light" charset="0"/>
            </a:endParaRPr>
          </a:p>
        </p:txBody>
      </p:sp>
      <p:cxnSp>
        <p:nvCxnSpPr>
          <p:cNvPr id="12" name="Straight Connector 11"/>
          <p:cNvCxnSpPr/>
          <p:nvPr/>
        </p:nvCxnSpPr>
        <p:spPr bwMode="auto">
          <a:xfrm>
            <a:off x="0" y="6541346"/>
            <a:ext cx="12188825" cy="0"/>
          </a:xfrm>
          <a:prstGeom prst="line">
            <a:avLst/>
          </a:prstGeom>
          <a:solidFill>
            <a:schemeClr val="bg1"/>
          </a:solidFill>
          <a:ln w="9525" cap="flat" cmpd="sng" algn="ctr">
            <a:solidFill>
              <a:srgbClr val="F382A0">
                <a:alpha val="50196"/>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Footer Placeholder 2"/>
          <p:cNvSpPr>
            <a:spLocks noGrp="1"/>
          </p:cNvSpPr>
          <p:nvPr>
            <p:ph type="ftr" sz="quarter" idx="10"/>
          </p:nvPr>
        </p:nvSpPr>
        <p:spPr>
          <a:xfrm>
            <a:off x="4182013" y="6556248"/>
            <a:ext cx="3799400" cy="301752"/>
          </a:xfrm>
          <a:prstGeom prst="rect">
            <a:avLst/>
          </a:prstGeom>
        </p:spPr>
        <p:txBody>
          <a:bodyPr/>
          <a:lstStyle>
            <a:lvl1pPr algn="ctr">
              <a:defRPr/>
            </a:lvl1pPr>
          </a:lstStyle>
          <a:p>
            <a:pPr>
              <a:buClr>
                <a:srgbClr val="E45785"/>
              </a:buClr>
            </a:pPr>
            <a:r>
              <a:rPr lang="en-US" smtClean="0">
                <a:solidFill>
                  <a:srgbClr val="4D4D4F">
                    <a:tint val="75000"/>
                  </a:srgbClr>
                </a:solidFill>
              </a:rPr>
              <a:t> [Confidential] For designated groups and individuals​</a:t>
            </a:r>
            <a:endParaRPr lang="en-US" dirty="0">
              <a:solidFill>
                <a:srgbClr val="4D4D4F">
                  <a:tint val="75000"/>
                </a:srgbClr>
              </a:solidFill>
            </a:endParaRPr>
          </a:p>
        </p:txBody>
      </p:sp>
      <p:sp>
        <p:nvSpPr>
          <p:cNvPr id="4" name="Text Placeholder 15"/>
          <p:cNvSpPr>
            <a:spLocks noGrp="1"/>
          </p:cNvSpPr>
          <p:nvPr>
            <p:ph type="body" sz="quarter" idx="12"/>
          </p:nvPr>
        </p:nvSpPr>
        <p:spPr>
          <a:xfrm>
            <a:off x="774502" y="4991100"/>
            <a:ext cx="11146225" cy="438150"/>
          </a:xfrm>
          <a:prstGeom prst="rect">
            <a:avLst/>
          </a:prstGeom>
        </p:spPr>
        <p:txBody>
          <a:bodyPr>
            <a:normAutofit/>
          </a:bodyPr>
          <a:lstStyle>
            <a:lvl1pPr marL="0" indent="0">
              <a:lnSpc>
                <a:spcPct val="100000"/>
              </a:lnSpc>
              <a:spcBef>
                <a:spcPts val="0"/>
              </a:spcBef>
              <a:buNone/>
              <a:defRPr sz="2400" b="0" baseline="0">
                <a:solidFill>
                  <a:schemeClr val="bg1"/>
                </a:solidFill>
              </a:defRPr>
            </a:lvl1pPr>
            <a:lvl2pPr marL="285750" indent="0">
              <a:buNone/>
              <a:defRPr/>
            </a:lvl2pPr>
            <a:lvl3pPr marL="571500" indent="0">
              <a:buNone/>
              <a:defRPr/>
            </a:lvl3pPr>
            <a:lvl4pPr marL="800100" indent="0">
              <a:buNone/>
              <a:defRPr/>
            </a:lvl4pPr>
            <a:lvl5pPr marL="1028700" indent="0">
              <a:buNone/>
              <a:defRPr/>
            </a:lvl5pPr>
          </a:lstStyle>
          <a:p>
            <a:pPr lvl="0"/>
            <a:r>
              <a:rPr lang="en-US" smtClean="0"/>
              <a:t>Click to edit Master text styles</a:t>
            </a:r>
          </a:p>
        </p:txBody>
      </p:sp>
      <p:sp>
        <p:nvSpPr>
          <p:cNvPr id="5" name="Text Placeholder 15"/>
          <p:cNvSpPr>
            <a:spLocks noGrp="1"/>
          </p:cNvSpPr>
          <p:nvPr>
            <p:ph type="body" sz="quarter" idx="13"/>
          </p:nvPr>
        </p:nvSpPr>
        <p:spPr>
          <a:xfrm>
            <a:off x="774502" y="5344398"/>
            <a:ext cx="11146225" cy="634789"/>
          </a:xfrm>
          <a:prstGeom prst="rect">
            <a:avLst/>
          </a:prstGeom>
        </p:spPr>
        <p:txBody>
          <a:bodyPr>
            <a:normAutofit/>
          </a:bodyPr>
          <a:lstStyle>
            <a:lvl1pPr marL="0" indent="0">
              <a:buNone/>
              <a:defRPr sz="2400" b="1">
                <a:solidFill>
                  <a:srgbClr val="E45785"/>
                </a:solidFill>
              </a:defRPr>
            </a:lvl1pPr>
            <a:lvl2pPr marL="285750" indent="0">
              <a:buNone/>
              <a:defRPr/>
            </a:lvl2pPr>
            <a:lvl3pPr marL="571500" indent="0">
              <a:buNone/>
              <a:defRPr/>
            </a:lvl3pPr>
            <a:lvl4pPr marL="800100" indent="0">
              <a:buNone/>
              <a:defRPr/>
            </a:lvl4pPr>
            <a:lvl5pPr marL="1028700" indent="0">
              <a:buNone/>
              <a:defRPr/>
            </a:lvl5pPr>
          </a:lstStyle>
          <a:p>
            <a:pPr lvl="0"/>
            <a:r>
              <a:rPr lang="en-US" smtClean="0"/>
              <a:t>Click to edit Master text styles</a:t>
            </a:r>
          </a:p>
        </p:txBody>
      </p:sp>
      <p:sp>
        <p:nvSpPr>
          <p:cNvPr id="6" name="Text Placeholder 13"/>
          <p:cNvSpPr>
            <a:spLocks noGrp="1"/>
          </p:cNvSpPr>
          <p:nvPr>
            <p:ph type="body" sz="quarter" idx="15"/>
          </p:nvPr>
        </p:nvSpPr>
        <p:spPr>
          <a:xfrm>
            <a:off x="774499" y="1819656"/>
            <a:ext cx="10525558" cy="3200400"/>
          </a:xfrm>
          <a:prstGeom prst="rect">
            <a:avLst/>
          </a:prstGeom>
        </p:spPr>
        <p:txBody>
          <a:bodyPr/>
          <a:lstStyle>
            <a:lvl1pPr marL="0" indent="0">
              <a:buNone/>
              <a:defRPr sz="4800">
                <a:solidFill>
                  <a:schemeClr val="bg1"/>
                </a:solidFill>
              </a:defRPr>
            </a:lvl1pPr>
            <a:lvl2pPr marL="285750" indent="0">
              <a:buNone/>
              <a:defRPr/>
            </a:lvl2pPr>
          </a:lstStyle>
          <a:p>
            <a:pPr lvl="0"/>
            <a:r>
              <a:rPr lang="en-US" smtClean="0"/>
              <a:t>Click to edit Master text styles</a:t>
            </a:r>
          </a:p>
        </p:txBody>
      </p:sp>
      <p:sp>
        <p:nvSpPr>
          <p:cNvPr id="7" name="Text Placeholder 15"/>
          <p:cNvSpPr>
            <a:spLocks noGrp="1"/>
          </p:cNvSpPr>
          <p:nvPr>
            <p:ph type="body" sz="quarter" idx="16"/>
          </p:nvPr>
        </p:nvSpPr>
        <p:spPr>
          <a:xfrm>
            <a:off x="774499" y="714377"/>
            <a:ext cx="10525558" cy="657225"/>
          </a:xfrm>
          <a:prstGeom prst="rect">
            <a:avLst/>
          </a:prstGeom>
        </p:spPr>
        <p:txBody>
          <a:bodyPr>
            <a:normAutofit/>
          </a:bodyPr>
          <a:lstStyle>
            <a:lvl1pPr marL="0" indent="0">
              <a:buNone/>
              <a:defRPr sz="4800" b="0" i="0">
                <a:solidFill>
                  <a:schemeClr val="accent2"/>
                </a:solidFill>
                <a:latin typeface="Calibri Light" charset="0"/>
                <a:cs typeface="Calibri Light" charset="0"/>
              </a:defRPr>
            </a:lvl1pPr>
          </a:lstStyle>
          <a:p>
            <a:pPr lvl="0"/>
            <a:r>
              <a:rPr lang="en-US" dirty="0" smtClean="0"/>
              <a:t>Click to edit Master text styles</a:t>
            </a:r>
          </a:p>
        </p:txBody>
      </p:sp>
      <p:cxnSp>
        <p:nvCxnSpPr>
          <p:cNvPr id="15" name="Straight Connector 14"/>
          <p:cNvCxnSpPr/>
          <p:nvPr/>
        </p:nvCxnSpPr>
        <p:spPr bwMode="auto">
          <a:xfrm>
            <a:off x="0" y="6537960"/>
            <a:ext cx="12188825" cy="0"/>
          </a:xfrm>
          <a:prstGeom prst="line">
            <a:avLst/>
          </a:prstGeom>
          <a:solidFill>
            <a:schemeClr val="bg1"/>
          </a:solidFill>
          <a:ln w="9525" cap="flat" cmpd="sng" algn="ctr">
            <a:solidFill>
              <a:srgbClr val="F382A0">
                <a:alpha val="50196"/>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9"/>
          <p:cNvSpPr/>
          <p:nvPr userDrawn="1"/>
        </p:nvSpPr>
        <p:spPr bwMode="auto">
          <a:xfrm>
            <a:off x="0" y="0"/>
            <a:ext cx="12188825" cy="6591628"/>
          </a:xfrm>
          <a:prstGeom prst="rect">
            <a:avLst/>
          </a:prstGeom>
          <a:solidFill>
            <a:schemeClr val="tx1"/>
          </a:solidFill>
          <a:ln w="12700"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Clr>
                <a:srgbClr val="E45785"/>
              </a:buClr>
              <a:buSzPct val="115000"/>
            </a:pPr>
            <a:endParaRPr lang="en-US" sz="2400" dirty="0" smtClean="0">
              <a:solidFill>
                <a:srgbClr val="4D4D4F"/>
              </a:solidFill>
              <a:latin typeface="Calibri Light" charset="0"/>
            </a:endParaRPr>
          </a:p>
        </p:txBody>
      </p:sp>
      <p:cxnSp>
        <p:nvCxnSpPr>
          <p:cNvPr id="11" name="Straight Connector 10"/>
          <p:cNvCxnSpPr/>
          <p:nvPr userDrawn="1"/>
        </p:nvCxnSpPr>
        <p:spPr bwMode="auto">
          <a:xfrm>
            <a:off x="0" y="6541346"/>
            <a:ext cx="12188825" cy="0"/>
          </a:xfrm>
          <a:prstGeom prst="line">
            <a:avLst/>
          </a:prstGeom>
          <a:solidFill>
            <a:schemeClr val="bg1"/>
          </a:solidFill>
          <a:ln w="9525" cap="flat" cmpd="sng" algn="ctr">
            <a:solidFill>
              <a:srgbClr val="F382A0">
                <a:alpha val="50196"/>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userDrawn="1"/>
        </p:nvCxnSpPr>
        <p:spPr bwMode="auto">
          <a:xfrm>
            <a:off x="0" y="6537960"/>
            <a:ext cx="12188825" cy="0"/>
          </a:xfrm>
          <a:prstGeom prst="line">
            <a:avLst/>
          </a:prstGeom>
          <a:solidFill>
            <a:schemeClr val="bg1"/>
          </a:solidFill>
          <a:ln w="9525" cap="flat" cmpd="sng" algn="ctr">
            <a:solidFill>
              <a:srgbClr val="F382A0">
                <a:alpha val="50196"/>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6" name="Picture 3"/>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04421" y="192918"/>
            <a:ext cx="1242365" cy="777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quarter" idx="17"/>
          </p:nvPr>
        </p:nvSpPr>
        <p:spPr>
          <a:xfrm>
            <a:off x="609600" y="6356350"/>
            <a:ext cx="2843213" cy="365125"/>
          </a:xfrm>
          <a:prstGeom prst="rect">
            <a:avLst/>
          </a:prstGeom>
        </p:spPr>
        <p:txBody>
          <a:bodyPr/>
          <a:lstStyle/>
          <a:p>
            <a:pPr>
              <a:buClr>
                <a:srgbClr val="E45785"/>
              </a:buClr>
            </a:pPr>
            <a:fld id="{DDD737D3-AFFB-4ED8-A979-3D23A0CA81F8}" type="datetimeFigureOut">
              <a:rPr lang="en-US" smtClean="0">
                <a:solidFill>
                  <a:srgbClr val="4D4D4F">
                    <a:tint val="75000"/>
                  </a:srgbClr>
                </a:solidFill>
              </a:rPr>
              <a:pPr>
                <a:buClr>
                  <a:srgbClr val="E45785"/>
                </a:buClr>
              </a:pPr>
              <a:t>6/6/2017</a:t>
            </a:fld>
            <a:endParaRPr lang="en-US">
              <a:solidFill>
                <a:srgbClr val="4D4D4F">
                  <a:tint val="75000"/>
                </a:srgbClr>
              </a:solidFill>
            </a:endParaRPr>
          </a:p>
        </p:txBody>
      </p:sp>
    </p:spTree>
    <p:extLst>
      <p:ext uri="{BB962C8B-B14F-4D97-AF65-F5344CB8AC3E}">
        <p14:creationId xmlns:p14="http://schemas.microsoft.com/office/powerpoint/2010/main" val="352798274"/>
      </p:ext>
    </p:extLst>
  </p:cSld>
  <p:clrMapOvr>
    <a:masterClrMapping/>
  </p:clrMapOvr>
  <p:transition>
    <p:fade/>
  </p:transition>
  <p:timing>
    <p:tnLst>
      <p:par>
        <p:cTn id="1" dur="indefinite" restart="never" nodeType="tmRoot"/>
      </p:par>
    </p:tnLst>
  </p:timing>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 Half page quote">
    <p:spTree>
      <p:nvGrpSpPr>
        <p:cNvPr id="1" name=""/>
        <p:cNvGrpSpPr/>
        <p:nvPr/>
      </p:nvGrpSpPr>
      <p:grpSpPr>
        <a:xfrm>
          <a:off x="0" y="0"/>
          <a:ext cx="0" cy="0"/>
          <a:chOff x="0" y="0"/>
          <a:chExt cx="0" cy="0"/>
        </a:xfrm>
      </p:grpSpPr>
      <p:sp>
        <p:nvSpPr>
          <p:cNvPr id="21" name="Rounded Rectangle 20"/>
          <p:cNvSpPr/>
          <p:nvPr userDrawn="1"/>
        </p:nvSpPr>
        <p:spPr>
          <a:xfrm>
            <a:off x="6056324" y="1639740"/>
            <a:ext cx="5057515" cy="3783163"/>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48" tIns="182848" rIns="182848" bIns="182848" rtlCol="0" anchor="ctr"/>
          <a:lstStyle/>
          <a:p>
            <a:pPr algn="ctr">
              <a:buClr>
                <a:srgbClr val="E45785"/>
              </a:buClr>
            </a:pPr>
            <a:endParaRPr lang="en-US" sz="3000" dirty="0">
              <a:solidFill>
                <a:srgbClr val="FFFFFF"/>
              </a:solidFill>
              <a:latin typeface="Calibri Light" charset="0"/>
            </a:endParaRPr>
          </a:p>
        </p:txBody>
      </p:sp>
      <p:grpSp>
        <p:nvGrpSpPr>
          <p:cNvPr id="22" name="Group 21"/>
          <p:cNvGrpSpPr/>
          <p:nvPr userDrawn="1"/>
        </p:nvGrpSpPr>
        <p:grpSpPr>
          <a:xfrm>
            <a:off x="11113843" y="1639740"/>
            <a:ext cx="1073894" cy="3783163"/>
            <a:chOff x="8406179" y="-263"/>
            <a:chExt cx="737001" cy="6858000"/>
          </a:xfrm>
        </p:grpSpPr>
        <p:sp>
          <p:nvSpPr>
            <p:cNvPr id="23" name="Rectangle 22"/>
            <p:cNvSpPr/>
            <p:nvPr userDrawn="1"/>
          </p:nvSpPr>
          <p:spPr bwMode="auto">
            <a:xfrm>
              <a:off x="8651235" y="-263"/>
              <a:ext cx="246888" cy="6858000"/>
            </a:xfrm>
            <a:prstGeom prst="rect">
              <a:avLst/>
            </a:prstGeom>
            <a:solidFill>
              <a:srgbClr val="E45785">
                <a:alpha val="65098"/>
              </a:srgbClr>
            </a:solidFill>
            <a:ln w="12700"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600"/>
                </a:spcBef>
                <a:spcAft>
                  <a:spcPts val="0"/>
                </a:spcAft>
                <a:buClr>
                  <a:srgbClr val="E45785"/>
                </a:buClr>
                <a:buSzPct val="115000"/>
              </a:pPr>
              <a:endParaRPr lang="en-US" sz="3200" dirty="0" smtClean="0">
                <a:solidFill>
                  <a:srgbClr val="4D4D4F"/>
                </a:solidFill>
                <a:latin typeface="Calibri Light" charset="0"/>
              </a:endParaRPr>
            </a:p>
          </p:txBody>
        </p:sp>
        <p:sp>
          <p:nvSpPr>
            <p:cNvPr id="24" name="Rectangle 23"/>
            <p:cNvSpPr/>
            <p:nvPr userDrawn="1"/>
          </p:nvSpPr>
          <p:spPr bwMode="auto">
            <a:xfrm>
              <a:off x="8896292" y="-263"/>
              <a:ext cx="246888" cy="6858000"/>
            </a:xfrm>
            <a:prstGeom prst="rect">
              <a:avLst/>
            </a:prstGeom>
            <a:solidFill>
              <a:srgbClr val="E45785">
                <a:alpha val="34902"/>
              </a:srgbClr>
            </a:solidFill>
            <a:ln w="12700"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600"/>
                </a:spcBef>
                <a:spcAft>
                  <a:spcPts val="0"/>
                </a:spcAft>
                <a:buClr>
                  <a:srgbClr val="E45785"/>
                </a:buClr>
                <a:buSzPct val="115000"/>
              </a:pPr>
              <a:r>
                <a:rPr lang="en-US" sz="3200" dirty="0" smtClean="0">
                  <a:solidFill>
                    <a:srgbClr val="4D4D4F"/>
                  </a:solidFill>
                  <a:latin typeface="Calibri Light" charset="0"/>
                </a:rPr>
                <a:t> </a:t>
              </a:r>
            </a:p>
          </p:txBody>
        </p:sp>
        <p:sp>
          <p:nvSpPr>
            <p:cNvPr id="25" name="Rectangle 24"/>
            <p:cNvSpPr/>
            <p:nvPr userDrawn="1"/>
          </p:nvSpPr>
          <p:spPr bwMode="auto">
            <a:xfrm>
              <a:off x="8406179" y="-263"/>
              <a:ext cx="245631" cy="6858000"/>
            </a:xfrm>
            <a:prstGeom prst="rect">
              <a:avLst/>
            </a:prstGeom>
            <a:solidFill>
              <a:srgbClr val="E45785">
                <a:alpha val="85098"/>
              </a:srgbClr>
            </a:solidFill>
            <a:ln w="12700"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600"/>
                </a:spcBef>
                <a:spcAft>
                  <a:spcPts val="0"/>
                </a:spcAft>
                <a:buClr>
                  <a:srgbClr val="E45785"/>
                </a:buClr>
                <a:buSzPct val="115000"/>
              </a:pPr>
              <a:endParaRPr lang="en-US" sz="3200" dirty="0" smtClean="0">
                <a:solidFill>
                  <a:srgbClr val="4D4D4F"/>
                </a:solidFill>
                <a:latin typeface="Calibri Light" charset="0"/>
              </a:endParaRPr>
            </a:p>
          </p:txBody>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a:xfrm>
            <a:off x="4182013" y="6556248"/>
            <a:ext cx="3799400" cy="301752"/>
          </a:xfrm>
          <a:prstGeom prst="rect">
            <a:avLst/>
          </a:prstGeom>
        </p:spPr>
        <p:txBody>
          <a:bodyPr/>
          <a:lstStyle>
            <a:lvl1pPr algn="ctr">
              <a:defRPr/>
            </a:lvl1pPr>
          </a:lstStyle>
          <a:p>
            <a:pPr>
              <a:buClr>
                <a:srgbClr val="E45785"/>
              </a:buClr>
            </a:pPr>
            <a:r>
              <a:rPr lang="en-US" smtClean="0">
                <a:solidFill>
                  <a:srgbClr val="4D4D4F">
                    <a:tint val="75000"/>
                  </a:srgbClr>
                </a:solidFill>
              </a:rPr>
              <a:t> [Confidential] For designated groups and individuals​</a:t>
            </a:r>
            <a:endParaRPr lang="en-US" dirty="0">
              <a:solidFill>
                <a:srgbClr val="4D4D4F">
                  <a:tint val="75000"/>
                </a:srgbClr>
              </a:solidFill>
            </a:endParaRPr>
          </a:p>
        </p:txBody>
      </p:sp>
      <p:sp>
        <p:nvSpPr>
          <p:cNvPr id="5" name="Text Placeholder 11"/>
          <p:cNvSpPr>
            <a:spLocks noGrp="1"/>
          </p:cNvSpPr>
          <p:nvPr>
            <p:ph type="body" sz="quarter" idx="11" hasCustomPrompt="1"/>
          </p:nvPr>
        </p:nvSpPr>
        <p:spPr bwMode="white">
          <a:xfrm>
            <a:off x="6204742" y="1747689"/>
            <a:ext cx="4727110" cy="2440001"/>
          </a:xfrm>
          <a:prstGeom prst="rect">
            <a:avLst/>
          </a:prstGeom>
        </p:spPr>
        <p:txBody>
          <a:bodyPr lIns="137160" tIns="137160" rIns="137160" bIns="137160" anchor="ctr">
            <a:noAutofit/>
          </a:bodyPr>
          <a:lstStyle>
            <a:lvl1pPr marL="114279" indent="-114279" algn="l" defTabSz="914209" rtl="0" eaLnBrk="1" latinLnBrk="0" hangingPunct="1">
              <a:lnSpc>
                <a:spcPct val="90000"/>
              </a:lnSpc>
              <a:spcBef>
                <a:spcPts val="0"/>
              </a:spcBef>
              <a:buNone/>
              <a:defRPr lang="en-US" sz="2800" b="0" i="0" kern="1200" dirty="0" smtClean="0">
                <a:solidFill>
                  <a:schemeClr val="bg1"/>
                </a:solidFill>
                <a:latin typeface="Calibri Light" charset="0"/>
                <a:ea typeface="+mn-ea"/>
                <a:cs typeface="Calibri Light" charset="0"/>
              </a:defRPr>
            </a:lvl1pPr>
            <a:lvl2pPr marL="114279" indent="-114279" algn="l" defTabSz="914209" rtl="0" eaLnBrk="1" latinLnBrk="0" hangingPunct="1">
              <a:defRPr lang="en-US" sz="2000" kern="1200" dirty="0" smtClean="0">
                <a:solidFill>
                  <a:schemeClr val="accent2"/>
                </a:solidFill>
                <a:latin typeface="Ciscolight" pitchFamily="2" charset="0"/>
                <a:ea typeface="+mn-ea"/>
                <a:cs typeface="+mn-cs"/>
              </a:defRPr>
            </a:lvl2pPr>
            <a:lvl3pPr marL="114279" indent="-114279" algn="l" defTabSz="914209" rtl="0" eaLnBrk="1" latinLnBrk="0" hangingPunct="1">
              <a:defRPr lang="en-US" sz="2000" kern="1200" dirty="0" smtClean="0">
                <a:solidFill>
                  <a:schemeClr val="accent2"/>
                </a:solidFill>
                <a:latin typeface="Ciscolight" pitchFamily="2" charset="0"/>
                <a:ea typeface="+mn-ea"/>
                <a:cs typeface="+mn-cs"/>
              </a:defRPr>
            </a:lvl3pPr>
            <a:lvl4pPr marL="114279" indent="-114279" algn="l" defTabSz="914209" rtl="0" eaLnBrk="1" latinLnBrk="0" hangingPunct="1">
              <a:defRPr lang="en-US" sz="2000" kern="1200" dirty="0" smtClean="0">
                <a:solidFill>
                  <a:schemeClr val="accent2"/>
                </a:solidFill>
                <a:latin typeface="Ciscolight" pitchFamily="2" charset="0"/>
                <a:ea typeface="+mn-ea"/>
                <a:cs typeface="+mn-cs"/>
              </a:defRPr>
            </a:lvl4pPr>
            <a:lvl5pPr marL="114279" indent="-114279" algn="l" defTabSz="914209" rtl="0" eaLnBrk="1" latinLnBrk="0" hangingPunct="1">
              <a:defRPr lang="en-US" sz="2000" kern="1200" dirty="0" smtClean="0">
                <a:solidFill>
                  <a:schemeClr val="accent2"/>
                </a:solidFill>
                <a:latin typeface="Ciscolight" pitchFamily="2" charset="0"/>
                <a:ea typeface="+mn-ea"/>
                <a:cs typeface="+mn-cs"/>
              </a:defRPr>
            </a:lvl5pPr>
          </a:lstStyle>
          <a:p>
            <a:pPr lvl="0"/>
            <a:r>
              <a:rPr lang="en-US" dirty="0" smtClean="0"/>
              <a:t>“This is the sample pull quote.”</a:t>
            </a:r>
          </a:p>
        </p:txBody>
      </p:sp>
      <p:sp>
        <p:nvSpPr>
          <p:cNvPr id="6" name="Text Placeholder 18"/>
          <p:cNvSpPr>
            <a:spLocks noGrp="1"/>
          </p:cNvSpPr>
          <p:nvPr>
            <p:ph type="body" sz="quarter" idx="14" hasCustomPrompt="1"/>
          </p:nvPr>
        </p:nvSpPr>
        <p:spPr bwMode="white">
          <a:xfrm>
            <a:off x="6204744" y="4736592"/>
            <a:ext cx="4727110" cy="338328"/>
          </a:xfrm>
          <a:prstGeom prst="rect">
            <a:avLst/>
          </a:prstGeom>
          <a:noFill/>
        </p:spPr>
        <p:txBody>
          <a:bodyPr wrap="square" lIns="121883" tIns="60941" rIns="121883" bIns="60941" anchor="ctr">
            <a:noAutofit/>
          </a:bodyPr>
          <a:lstStyle>
            <a:lvl1pPr marL="0" indent="0">
              <a:lnSpc>
                <a:spcPct val="100000"/>
              </a:lnSpc>
              <a:spcBef>
                <a:spcPts val="0"/>
              </a:spcBef>
              <a:buClr>
                <a:schemeClr val="tx2"/>
              </a:buClr>
              <a:buFontTx/>
              <a:buNone/>
              <a:defRPr sz="1600" b="0" i="0">
                <a:solidFill>
                  <a:schemeClr val="bg1"/>
                </a:solidFill>
                <a:latin typeface="Calibri Light" charset="0"/>
                <a:cs typeface="Calibri Light" charset="0"/>
              </a:defRPr>
            </a:lvl1pPr>
          </a:lstStyle>
          <a:p>
            <a:pPr lvl="0"/>
            <a:r>
              <a:rPr lang="en-US" dirty="0" smtClean="0"/>
              <a:t>Source Name</a:t>
            </a:r>
            <a:endParaRPr lang="en-US" dirty="0"/>
          </a:p>
        </p:txBody>
      </p:sp>
      <p:sp>
        <p:nvSpPr>
          <p:cNvPr id="13" name="Text Placeholder 12"/>
          <p:cNvSpPr>
            <a:spLocks noGrp="1"/>
          </p:cNvSpPr>
          <p:nvPr>
            <p:ph type="body" sz="quarter" idx="16"/>
          </p:nvPr>
        </p:nvSpPr>
        <p:spPr>
          <a:xfrm>
            <a:off x="436146" y="1639740"/>
            <a:ext cx="5438195" cy="3783163"/>
          </a:xfrm>
          <a:prstGeom prst="rect">
            <a:avLst/>
          </a:prstGeom>
        </p:spPr>
        <p:txBody>
          <a:bodyPr>
            <a:normAutofit/>
          </a:bodyPr>
          <a:lstStyle>
            <a:lvl1pPr marL="168275" indent="-168275">
              <a:buFont typeface="Arial" panose="020B0604020202020204" pitchFamily="34" charset="0"/>
              <a:buChar char="•"/>
              <a:defRPr sz="2400">
                <a:solidFill>
                  <a:schemeClr val="tx1"/>
                </a:solidFill>
              </a:defRPr>
            </a:lvl1pPr>
            <a:lvl2pPr marL="514350" indent="-228600">
              <a:buFont typeface="Arial" panose="020B0604020202020204" pitchFamily="34" charset="0"/>
              <a:buChar char="−"/>
              <a:defRPr sz="1600"/>
            </a:lvl2pPr>
            <a:lvl3pPr>
              <a:defRPr sz="1600"/>
            </a:lvl3pPr>
            <a:lvl4pPr>
              <a:defRPr sz="1400"/>
            </a:lvl4pPr>
            <a:lvl5pPr>
              <a:defRPr sz="1200"/>
            </a:lvl5pPr>
          </a:lstStyle>
          <a:p>
            <a:pPr lvl="0"/>
            <a:r>
              <a:rPr lang="en-US" smtClean="0"/>
              <a:t>Click to edit Master text styles</a:t>
            </a:r>
          </a:p>
        </p:txBody>
      </p:sp>
      <p:sp>
        <p:nvSpPr>
          <p:cNvPr id="4" name="Date Placeholder 3"/>
          <p:cNvSpPr>
            <a:spLocks noGrp="1"/>
          </p:cNvSpPr>
          <p:nvPr>
            <p:ph type="dt" sz="quarter" idx="17"/>
          </p:nvPr>
        </p:nvSpPr>
        <p:spPr>
          <a:xfrm>
            <a:off x="609600" y="6356350"/>
            <a:ext cx="2843213" cy="365125"/>
          </a:xfrm>
          <a:prstGeom prst="rect">
            <a:avLst/>
          </a:prstGeom>
        </p:spPr>
        <p:txBody>
          <a:bodyPr/>
          <a:lstStyle/>
          <a:p>
            <a:pPr>
              <a:buClr>
                <a:srgbClr val="E45785"/>
              </a:buClr>
            </a:pPr>
            <a:fld id="{93EA65E7-F2D4-4EB5-8AAD-62F4EB5E09FB}" type="datetimeFigureOut">
              <a:rPr lang="en-US" smtClean="0">
                <a:solidFill>
                  <a:srgbClr val="4D4D4F">
                    <a:tint val="75000"/>
                  </a:srgbClr>
                </a:solidFill>
              </a:rPr>
              <a:pPr>
                <a:buClr>
                  <a:srgbClr val="E45785"/>
                </a:buClr>
              </a:pPr>
              <a:t>6/6/2017</a:t>
            </a:fld>
            <a:endParaRPr lang="en-US">
              <a:solidFill>
                <a:srgbClr val="4D4D4F">
                  <a:tint val="75000"/>
                </a:srgbClr>
              </a:solidFill>
            </a:endParaRPr>
          </a:p>
        </p:txBody>
      </p:sp>
    </p:spTree>
    <p:extLst>
      <p:ext uri="{BB962C8B-B14F-4D97-AF65-F5344CB8AC3E}">
        <p14:creationId xmlns:p14="http://schemas.microsoft.com/office/powerpoint/2010/main" val="1697595077"/>
      </p:ext>
    </p:extLst>
  </p:cSld>
  <p:clrMapOvr>
    <a:masterClrMapping/>
  </p:clrMapOvr>
  <p:transition>
    <p:fade/>
  </p:transition>
  <p:timing>
    <p:tnLst>
      <p:par>
        <p:cTn id="1" dur="indefinite" restart="never" nodeType="tmRoot"/>
      </p:par>
    </p:tnLst>
  </p:timing>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y tellin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182013" y="6556248"/>
            <a:ext cx="3799400" cy="301752"/>
          </a:xfrm>
          <a:prstGeom prst="rect">
            <a:avLst/>
          </a:prstGeom>
        </p:spPr>
        <p:txBody>
          <a:bodyPr/>
          <a:lstStyle>
            <a:lvl1pPr algn="ctr">
              <a:defRPr/>
            </a:lvl1pPr>
          </a:lstStyle>
          <a:p>
            <a:pPr>
              <a:buClr>
                <a:srgbClr val="E45785"/>
              </a:buClr>
            </a:pPr>
            <a:r>
              <a:rPr lang="en-US" smtClean="0">
                <a:solidFill>
                  <a:srgbClr val="4D4D4F">
                    <a:tint val="75000"/>
                  </a:srgbClr>
                </a:solidFill>
              </a:rPr>
              <a:t> [Confidential] For designated groups and individuals​</a:t>
            </a:r>
            <a:endParaRPr lang="en-US" dirty="0">
              <a:solidFill>
                <a:srgbClr val="4D4D4F">
                  <a:tint val="75000"/>
                </a:srgbClr>
              </a:solidFill>
            </a:endParaRPr>
          </a:p>
        </p:txBody>
      </p:sp>
      <p:sp>
        <p:nvSpPr>
          <p:cNvPr id="4" name="Text Placeholder 3"/>
          <p:cNvSpPr>
            <a:spLocks noGrp="1"/>
          </p:cNvSpPr>
          <p:nvPr>
            <p:ph type="body" sz="quarter" idx="11"/>
          </p:nvPr>
        </p:nvSpPr>
        <p:spPr>
          <a:xfrm>
            <a:off x="5481789" y="872691"/>
            <a:ext cx="6372691" cy="5120640"/>
          </a:xfrm>
          <a:prstGeom prst="rect">
            <a:avLst/>
          </a:prstGeom>
        </p:spPr>
        <p:txBody>
          <a:bodyPr lIns="121883" tIns="60941" rIns="121883" bIns="60941" anchor="ctr" anchorCtr="0">
            <a:noAutofit/>
          </a:bodyPr>
          <a:lstStyle>
            <a:lvl1pPr marL="0" indent="0">
              <a:buFontTx/>
              <a:buNone/>
              <a:defRPr sz="3200" b="0" i="0" baseline="0">
                <a:solidFill>
                  <a:schemeClr val="tx1"/>
                </a:solidFill>
                <a:latin typeface="Calibri Light" charset="0"/>
              </a:defRPr>
            </a:lvl1pPr>
            <a:lvl2pPr>
              <a:defRPr sz="2000"/>
            </a:lvl2pPr>
            <a:lvl3pPr>
              <a:defRPr sz="2000"/>
            </a:lvl3pPr>
            <a:lvl4pPr>
              <a:defRPr sz="2000"/>
            </a:lvl4pPr>
            <a:lvl5pPr>
              <a:defRPr sz="2000"/>
            </a:lvl5pPr>
          </a:lstStyle>
          <a:p>
            <a:pPr lvl="0"/>
            <a:r>
              <a:rPr lang="en-US" dirty="0" smtClean="0"/>
              <a:t>Click to edit Master text styles</a:t>
            </a:r>
          </a:p>
        </p:txBody>
      </p:sp>
      <p:cxnSp>
        <p:nvCxnSpPr>
          <p:cNvPr id="5" name="Straight Connector 4"/>
          <p:cNvCxnSpPr/>
          <p:nvPr userDrawn="1"/>
        </p:nvCxnSpPr>
        <p:spPr>
          <a:xfrm>
            <a:off x="5228909" y="812808"/>
            <a:ext cx="0" cy="5313679"/>
          </a:xfrm>
          <a:prstGeom prst="line">
            <a:avLst/>
          </a:prstGeom>
          <a:ln w="38100" cap="flat"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title"/>
          </p:nvPr>
        </p:nvSpPr>
        <p:spPr>
          <a:xfrm>
            <a:off x="450907" y="1918744"/>
            <a:ext cx="4490214" cy="3020519"/>
          </a:xfrm>
        </p:spPr>
        <p:txBody>
          <a:bodyPr vert="horz" lIns="82280" tIns="45713" rIns="82280" bIns="45713" rtlCol="0" anchor="ctr" anchorCtr="0">
            <a:noAutofit/>
          </a:bodyPr>
          <a:lstStyle>
            <a:lvl1pPr marL="0" indent="0" algn="l" defTabSz="914247" rtl="0" eaLnBrk="1" latinLnBrk="0" hangingPunct="1">
              <a:lnSpc>
                <a:spcPct val="80000"/>
              </a:lnSpc>
              <a:spcBef>
                <a:spcPct val="0"/>
              </a:spcBef>
              <a:buClr>
                <a:schemeClr val="tx1"/>
              </a:buClr>
              <a:buFont typeface="Ciscolight" pitchFamily="2" charset="0"/>
              <a:buNone/>
              <a:defRPr lang="en-US" sz="6000" b="0" i="0" kern="1200" spc="0" baseline="0" dirty="0">
                <a:solidFill>
                  <a:schemeClr val="tx2">
                    <a:lumMod val="75000"/>
                  </a:schemeClr>
                </a:solidFill>
                <a:latin typeface="Calibri Light" charset="0"/>
                <a:ea typeface="+mj-ea"/>
                <a:cs typeface="+mj-cs"/>
              </a:defRPr>
            </a:lvl1pPr>
          </a:lstStyle>
          <a:p>
            <a:r>
              <a:rPr lang="en-US" dirty="0" smtClean="0"/>
              <a:t>Click to edit Master title style</a:t>
            </a:r>
            <a:endParaRPr lang="en-US" dirty="0"/>
          </a:p>
        </p:txBody>
      </p:sp>
      <p:sp>
        <p:nvSpPr>
          <p:cNvPr id="2" name="Date Placeholder 1"/>
          <p:cNvSpPr>
            <a:spLocks noGrp="1"/>
          </p:cNvSpPr>
          <p:nvPr>
            <p:ph type="dt" sz="quarter" idx="12"/>
          </p:nvPr>
        </p:nvSpPr>
        <p:spPr>
          <a:xfrm>
            <a:off x="609600" y="6356350"/>
            <a:ext cx="2843213" cy="365125"/>
          </a:xfrm>
          <a:prstGeom prst="rect">
            <a:avLst/>
          </a:prstGeom>
        </p:spPr>
        <p:txBody>
          <a:bodyPr/>
          <a:lstStyle/>
          <a:p>
            <a:pPr>
              <a:buClr>
                <a:srgbClr val="E45785"/>
              </a:buClr>
            </a:pPr>
            <a:fld id="{22A47F4D-50A1-4494-9C54-FC4691DC1A11}" type="datetimeFigureOut">
              <a:rPr lang="en-US" smtClean="0">
                <a:solidFill>
                  <a:srgbClr val="4D4D4F">
                    <a:tint val="75000"/>
                  </a:srgbClr>
                </a:solidFill>
              </a:rPr>
              <a:pPr>
                <a:buClr>
                  <a:srgbClr val="E45785"/>
                </a:buClr>
              </a:pPr>
              <a:t>6/6/2017</a:t>
            </a:fld>
            <a:endParaRPr lang="en-US">
              <a:solidFill>
                <a:srgbClr val="4D4D4F">
                  <a:tint val="75000"/>
                </a:srgbClr>
              </a:solidFill>
            </a:endParaRPr>
          </a:p>
        </p:txBody>
      </p:sp>
    </p:spTree>
    <p:extLst>
      <p:ext uri="{BB962C8B-B14F-4D97-AF65-F5344CB8AC3E}">
        <p14:creationId xmlns:p14="http://schemas.microsoft.com/office/powerpoint/2010/main" val="849266861"/>
      </p:ext>
    </p:extLst>
  </p:cSld>
  <p:clrMapOvr>
    <a:masterClrMapping/>
  </p:clrMapOvr>
  <p:transition>
    <p:fade/>
  </p:transition>
  <p:timing>
    <p:tnLst>
      <p:par>
        <p:cTn id="1" dur="indefinite" restart="never" nodeType="tmRoot"/>
      </p:par>
    </p:tnLst>
  </p:timing>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summary points">
    <p:spTree>
      <p:nvGrpSpPr>
        <p:cNvPr id="1" name=""/>
        <p:cNvGrpSpPr/>
        <p:nvPr/>
      </p:nvGrpSpPr>
      <p:grpSpPr>
        <a:xfrm>
          <a:off x="0" y="0"/>
          <a:ext cx="0" cy="0"/>
          <a:chOff x="0" y="0"/>
          <a:chExt cx="0" cy="0"/>
        </a:xfrm>
      </p:grpSpPr>
      <p:sp>
        <p:nvSpPr>
          <p:cNvPr id="17" name="Rectangle 16"/>
          <p:cNvSpPr/>
          <p:nvPr userDrawn="1"/>
        </p:nvSpPr>
        <p:spPr bwMode="auto">
          <a:xfrm>
            <a:off x="2" y="3810000"/>
            <a:ext cx="2981607" cy="1929384"/>
          </a:xfrm>
          <a:prstGeom prst="rect">
            <a:avLst/>
          </a:prstGeom>
          <a:solidFill>
            <a:schemeClr val="tx1"/>
          </a:solidFill>
          <a:ln w="12700" algn="ctr">
            <a:noFill/>
            <a:miter lim="800000"/>
            <a:headEnd/>
            <a:tailEnd/>
          </a:ln>
          <a:effectLst/>
          <a:extLst/>
        </p:spPr>
        <p:txBody>
          <a:bodyPr lIns="1463040" rIns="228600" rtlCol="0" anchor="ctr">
            <a:normAutofit/>
          </a:bodyPr>
          <a:lstStyle/>
          <a:p>
            <a:pPr>
              <a:spcBef>
                <a:spcPts val="0"/>
              </a:spcBef>
              <a:buClr>
                <a:srgbClr val="DB3977"/>
              </a:buClr>
            </a:pPr>
            <a:endParaRPr lang="en-US" sz="3200" dirty="0">
              <a:solidFill>
                <a:srgbClr val="4D4D4F"/>
              </a:solidFill>
              <a:latin typeface="Calibri Light" charset="0"/>
            </a:endParaRPr>
          </a:p>
        </p:txBody>
      </p:sp>
      <p:sp>
        <p:nvSpPr>
          <p:cNvPr id="16" name="Rectangle 15"/>
          <p:cNvSpPr/>
          <p:nvPr userDrawn="1"/>
        </p:nvSpPr>
        <p:spPr bwMode="auto">
          <a:xfrm>
            <a:off x="2" y="1507212"/>
            <a:ext cx="2981607" cy="1929384"/>
          </a:xfrm>
          <a:prstGeom prst="rect">
            <a:avLst/>
          </a:prstGeom>
          <a:solidFill>
            <a:schemeClr val="tx1"/>
          </a:solidFill>
          <a:ln w="12700" algn="ctr">
            <a:noFill/>
            <a:miter lim="800000"/>
            <a:headEnd/>
            <a:tailEnd/>
          </a:ln>
          <a:effectLst/>
          <a:extLst/>
        </p:spPr>
        <p:txBody>
          <a:bodyPr lIns="1463040" rIns="228600" rtlCol="0" anchor="ctr">
            <a:normAutofit/>
          </a:bodyPr>
          <a:lstStyle/>
          <a:p>
            <a:pPr>
              <a:spcBef>
                <a:spcPts val="0"/>
              </a:spcBef>
              <a:buClr>
                <a:srgbClr val="DB3977"/>
              </a:buClr>
            </a:pPr>
            <a:endParaRPr lang="en-US" sz="3200" dirty="0">
              <a:solidFill>
                <a:srgbClr val="4D4D4F"/>
              </a:solidFill>
              <a:latin typeface="Calibri Light" charset="0"/>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a:xfrm>
            <a:off x="4182013" y="6556248"/>
            <a:ext cx="3799400" cy="301752"/>
          </a:xfrm>
          <a:prstGeom prst="rect">
            <a:avLst/>
          </a:prstGeom>
        </p:spPr>
        <p:txBody>
          <a:bodyPr/>
          <a:lstStyle>
            <a:lvl1pPr algn="ctr">
              <a:defRPr/>
            </a:lvl1pPr>
          </a:lstStyle>
          <a:p>
            <a:pPr>
              <a:buClr>
                <a:srgbClr val="E45785"/>
              </a:buClr>
            </a:pPr>
            <a:r>
              <a:rPr lang="en-US" smtClean="0">
                <a:solidFill>
                  <a:srgbClr val="4D4D4F">
                    <a:tint val="75000"/>
                  </a:srgbClr>
                </a:solidFill>
              </a:rPr>
              <a:t> [Confidential] For designated groups and individuals​</a:t>
            </a:r>
            <a:endParaRPr lang="en-US" dirty="0">
              <a:solidFill>
                <a:srgbClr val="4D4D4F">
                  <a:tint val="75000"/>
                </a:srgbClr>
              </a:solidFill>
            </a:endParaRPr>
          </a:p>
        </p:txBody>
      </p:sp>
      <p:grpSp>
        <p:nvGrpSpPr>
          <p:cNvPr id="4" name="Group 3"/>
          <p:cNvGrpSpPr/>
          <p:nvPr userDrawn="1"/>
        </p:nvGrpSpPr>
        <p:grpSpPr>
          <a:xfrm>
            <a:off x="2287687" y="3810000"/>
            <a:ext cx="694763" cy="1929384"/>
            <a:chOff x="336126" y="3390202"/>
            <a:chExt cx="788837" cy="1929384"/>
          </a:xfrm>
        </p:grpSpPr>
        <p:sp>
          <p:nvSpPr>
            <p:cNvPr id="5" name="Rectangle 4"/>
            <p:cNvSpPr/>
            <p:nvPr userDrawn="1"/>
          </p:nvSpPr>
          <p:spPr bwMode="auto">
            <a:xfrm flipH="1">
              <a:off x="598419" y="3390202"/>
              <a:ext cx="264253" cy="1929384"/>
            </a:xfrm>
            <a:prstGeom prst="rect">
              <a:avLst/>
            </a:prstGeom>
            <a:solidFill>
              <a:srgbClr val="E45785">
                <a:alpha val="65098"/>
              </a:srgbClr>
            </a:solidFill>
            <a:ln w="12700"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Clr>
                  <a:srgbClr val="E45785"/>
                </a:buClr>
                <a:buSzPct val="115000"/>
              </a:pPr>
              <a:endParaRPr lang="en-US" sz="3000" dirty="0" smtClean="0">
                <a:solidFill>
                  <a:srgbClr val="4D4D4F"/>
                </a:solidFill>
                <a:latin typeface="Calibri Light" charset="0"/>
              </a:endParaRPr>
            </a:p>
          </p:txBody>
        </p:sp>
        <p:sp>
          <p:nvSpPr>
            <p:cNvPr id="6" name="Rectangle 5"/>
            <p:cNvSpPr/>
            <p:nvPr userDrawn="1"/>
          </p:nvSpPr>
          <p:spPr bwMode="auto">
            <a:xfrm flipH="1">
              <a:off x="336126" y="3390202"/>
              <a:ext cx="264253" cy="1929384"/>
            </a:xfrm>
            <a:prstGeom prst="rect">
              <a:avLst/>
            </a:prstGeom>
            <a:solidFill>
              <a:srgbClr val="E45785">
                <a:alpha val="34902"/>
              </a:srgbClr>
            </a:solidFill>
            <a:ln w="12700"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Clr>
                  <a:srgbClr val="E45785"/>
                </a:buClr>
                <a:buSzPct val="115000"/>
              </a:pPr>
              <a:r>
                <a:rPr lang="en-US" sz="3000" dirty="0" smtClean="0">
                  <a:solidFill>
                    <a:srgbClr val="4D4D4F"/>
                  </a:solidFill>
                  <a:latin typeface="Calibri Light" charset="0"/>
                </a:rPr>
                <a:t> </a:t>
              </a:r>
            </a:p>
          </p:txBody>
        </p:sp>
        <p:sp>
          <p:nvSpPr>
            <p:cNvPr id="7" name="Rectangle 6"/>
            <p:cNvSpPr/>
            <p:nvPr userDrawn="1"/>
          </p:nvSpPr>
          <p:spPr bwMode="auto">
            <a:xfrm flipH="1">
              <a:off x="862056" y="3390202"/>
              <a:ext cx="262907" cy="1929384"/>
            </a:xfrm>
            <a:prstGeom prst="rect">
              <a:avLst/>
            </a:prstGeom>
            <a:solidFill>
              <a:srgbClr val="E45785">
                <a:alpha val="85098"/>
              </a:srgbClr>
            </a:solidFill>
            <a:ln w="12700"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Clr>
                  <a:srgbClr val="E45785"/>
                </a:buClr>
                <a:buSzPct val="115000"/>
              </a:pPr>
              <a:endParaRPr lang="en-US" sz="3000" dirty="0" smtClean="0">
                <a:solidFill>
                  <a:srgbClr val="4D4D4F"/>
                </a:solidFill>
                <a:latin typeface="Calibri Light" charset="0"/>
              </a:endParaRPr>
            </a:p>
          </p:txBody>
        </p:sp>
      </p:grpSp>
      <p:sp>
        <p:nvSpPr>
          <p:cNvPr id="8" name="Rectangle 7"/>
          <p:cNvSpPr/>
          <p:nvPr userDrawn="1"/>
        </p:nvSpPr>
        <p:spPr bwMode="auto">
          <a:xfrm>
            <a:off x="2982451" y="3810000"/>
            <a:ext cx="9206379" cy="1929384"/>
          </a:xfrm>
          <a:prstGeom prst="rect">
            <a:avLst/>
          </a:prstGeom>
          <a:solidFill>
            <a:schemeClr val="accent2"/>
          </a:solidFill>
          <a:ln w="12700" algn="ctr">
            <a:noFill/>
            <a:miter lim="800000"/>
            <a:headEnd/>
            <a:tailEnd/>
          </a:ln>
          <a:effectLst/>
          <a:extLst/>
        </p:spPr>
        <p:txBody>
          <a:bodyPr lIns="1463040" rIns="228600" rtlCol="0" anchor="ctr">
            <a:normAutofit/>
          </a:bodyPr>
          <a:lstStyle/>
          <a:p>
            <a:pPr>
              <a:spcBef>
                <a:spcPts val="0"/>
              </a:spcBef>
              <a:buClr>
                <a:srgbClr val="DB3977"/>
              </a:buClr>
            </a:pPr>
            <a:endParaRPr lang="en-US" sz="3200" dirty="0">
              <a:solidFill>
                <a:srgbClr val="4D4D4F"/>
              </a:solidFill>
              <a:latin typeface="Calibri Light" charset="0"/>
            </a:endParaRPr>
          </a:p>
        </p:txBody>
      </p:sp>
      <p:grpSp>
        <p:nvGrpSpPr>
          <p:cNvPr id="9" name="Group 8"/>
          <p:cNvGrpSpPr/>
          <p:nvPr userDrawn="1"/>
        </p:nvGrpSpPr>
        <p:grpSpPr>
          <a:xfrm>
            <a:off x="2287687" y="1507212"/>
            <a:ext cx="694763" cy="1929384"/>
            <a:chOff x="336126" y="3390202"/>
            <a:chExt cx="788837" cy="1929384"/>
          </a:xfrm>
        </p:grpSpPr>
        <p:sp>
          <p:nvSpPr>
            <p:cNvPr id="10" name="Rectangle 9"/>
            <p:cNvSpPr/>
            <p:nvPr userDrawn="1"/>
          </p:nvSpPr>
          <p:spPr bwMode="auto">
            <a:xfrm flipH="1">
              <a:off x="598419" y="3390202"/>
              <a:ext cx="264253" cy="1929384"/>
            </a:xfrm>
            <a:prstGeom prst="rect">
              <a:avLst/>
            </a:prstGeom>
            <a:solidFill>
              <a:srgbClr val="E45785">
                <a:alpha val="65098"/>
              </a:srgbClr>
            </a:solidFill>
            <a:ln w="12700"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Clr>
                  <a:srgbClr val="E45785"/>
                </a:buClr>
                <a:buSzPct val="115000"/>
              </a:pPr>
              <a:endParaRPr lang="en-US" sz="3000" dirty="0" smtClean="0">
                <a:solidFill>
                  <a:srgbClr val="4D4D4F"/>
                </a:solidFill>
                <a:latin typeface="Calibri Light" charset="0"/>
              </a:endParaRPr>
            </a:p>
          </p:txBody>
        </p:sp>
        <p:sp>
          <p:nvSpPr>
            <p:cNvPr id="11" name="Rectangle 10"/>
            <p:cNvSpPr/>
            <p:nvPr userDrawn="1"/>
          </p:nvSpPr>
          <p:spPr bwMode="auto">
            <a:xfrm flipH="1">
              <a:off x="336126" y="3390202"/>
              <a:ext cx="264253" cy="1929384"/>
            </a:xfrm>
            <a:prstGeom prst="rect">
              <a:avLst/>
            </a:prstGeom>
            <a:solidFill>
              <a:srgbClr val="E45785">
                <a:alpha val="34902"/>
              </a:srgbClr>
            </a:solidFill>
            <a:ln w="12700"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Clr>
                  <a:srgbClr val="E45785"/>
                </a:buClr>
                <a:buSzPct val="115000"/>
              </a:pPr>
              <a:r>
                <a:rPr lang="en-US" sz="3000" dirty="0" smtClean="0">
                  <a:solidFill>
                    <a:srgbClr val="4D4D4F"/>
                  </a:solidFill>
                  <a:latin typeface="Calibri Light" charset="0"/>
                </a:rPr>
                <a:t> </a:t>
              </a:r>
            </a:p>
          </p:txBody>
        </p:sp>
        <p:sp>
          <p:nvSpPr>
            <p:cNvPr id="12" name="Rectangle 11"/>
            <p:cNvSpPr/>
            <p:nvPr userDrawn="1"/>
          </p:nvSpPr>
          <p:spPr bwMode="auto">
            <a:xfrm flipH="1">
              <a:off x="862056" y="3390202"/>
              <a:ext cx="262907" cy="1929384"/>
            </a:xfrm>
            <a:prstGeom prst="rect">
              <a:avLst/>
            </a:prstGeom>
            <a:solidFill>
              <a:srgbClr val="E45785">
                <a:alpha val="85098"/>
              </a:srgbClr>
            </a:solidFill>
            <a:ln w="12700"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Clr>
                  <a:srgbClr val="E45785"/>
                </a:buClr>
                <a:buSzPct val="115000"/>
              </a:pPr>
              <a:endParaRPr lang="en-US" sz="3000" dirty="0" smtClean="0">
                <a:solidFill>
                  <a:srgbClr val="4D4D4F"/>
                </a:solidFill>
                <a:latin typeface="Calibri Light" charset="0"/>
              </a:endParaRPr>
            </a:p>
          </p:txBody>
        </p:sp>
      </p:grpSp>
      <p:sp>
        <p:nvSpPr>
          <p:cNvPr id="13" name="Rectangle 12"/>
          <p:cNvSpPr/>
          <p:nvPr userDrawn="1"/>
        </p:nvSpPr>
        <p:spPr bwMode="auto">
          <a:xfrm>
            <a:off x="2982451" y="1507212"/>
            <a:ext cx="9206379" cy="1929384"/>
          </a:xfrm>
          <a:prstGeom prst="rect">
            <a:avLst/>
          </a:prstGeom>
          <a:solidFill>
            <a:schemeClr val="accent2"/>
          </a:solidFill>
          <a:ln w="12700" algn="ctr">
            <a:noFill/>
            <a:miter lim="800000"/>
            <a:headEnd/>
            <a:tailEnd/>
          </a:ln>
          <a:effectLst/>
          <a:extLst/>
        </p:spPr>
        <p:txBody>
          <a:bodyPr lIns="1463040" rIns="228600" rtlCol="0" anchor="ctr">
            <a:normAutofit/>
          </a:bodyPr>
          <a:lstStyle/>
          <a:p>
            <a:pPr>
              <a:spcBef>
                <a:spcPts val="0"/>
              </a:spcBef>
              <a:buClr>
                <a:srgbClr val="DB3977"/>
              </a:buClr>
            </a:pPr>
            <a:endParaRPr lang="en-US" sz="3200" dirty="0">
              <a:solidFill>
                <a:srgbClr val="4D4D4F"/>
              </a:solidFill>
              <a:latin typeface="Calibri Light" charset="0"/>
            </a:endParaRPr>
          </a:p>
        </p:txBody>
      </p:sp>
      <p:sp>
        <p:nvSpPr>
          <p:cNvPr id="14" name="T_1"/>
          <p:cNvSpPr>
            <a:spLocks noGrp="1"/>
          </p:cNvSpPr>
          <p:nvPr>
            <p:ph type="body" sz="quarter" idx="13"/>
          </p:nvPr>
        </p:nvSpPr>
        <p:spPr bwMode="white">
          <a:xfrm>
            <a:off x="2982450" y="1513936"/>
            <a:ext cx="8719673" cy="1922660"/>
          </a:xfrm>
          <a:prstGeom prst="rect">
            <a:avLst/>
          </a:prstGeom>
        </p:spPr>
        <p:txBody>
          <a:bodyPr anchor="ctr">
            <a:normAutofit/>
          </a:bodyPr>
          <a:lstStyle>
            <a:lvl1pPr marL="457200" indent="0">
              <a:buFontTx/>
              <a:buNone/>
              <a:defRPr sz="4000" baseline="0">
                <a:solidFill>
                  <a:schemeClr val="bg1"/>
                </a:solidFill>
              </a:defRPr>
            </a:lvl1pPr>
          </a:lstStyle>
          <a:p>
            <a:pPr lvl="0"/>
            <a:r>
              <a:rPr lang="en-US" smtClean="0"/>
              <a:t>Click to edit Master text styles</a:t>
            </a:r>
          </a:p>
        </p:txBody>
      </p:sp>
      <p:sp>
        <p:nvSpPr>
          <p:cNvPr id="15" name="Text Placeholder 11"/>
          <p:cNvSpPr>
            <a:spLocks noGrp="1"/>
          </p:cNvSpPr>
          <p:nvPr>
            <p:ph type="body" sz="quarter" idx="16"/>
          </p:nvPr>
        </p:nvSpPr>
        <p:spPr bwMode="white">
          <a:xfrm>
            <a:off x="2981613" y="3810000"/>
            <a:ext cx="8720511" cy="1928813"/>
          </a:xfrm>
          <a:prstGeom prst="rect">
            <a:avLst/>
          </a:prstGeom>
        </p:spPr>
        <p:txBody>
          <a:bodyPr anchor="ctr" anchorCtr="0">
            <a:normAutofit/>
          </a:bodyPr>
          <a:lstStyle>
            <a:lvl1pPr marL="457200" indent="0" algn="l" rtl="0" eaLnBrk="1" fontAlgn="base" hangingPunct="1">
              <a:lnSpc>
                <a:spcPct val="90000"/>
              </a:lnSpc>
              <a:spcBef>
                <a:spcPts val="2400"/>
              </a:spcBef>
              <a:spcAft>
                <a:spcPct val="0"/>
              </a:spcAft>
              <a:buClr>
                <a:schemeClr val="accent1"/>
              </a:buClr>
              <a:buSzPct val="100000"/>
              <a:buFontTx/>
              <a:buNone/>
              <a:defRPr lang="en-US" sz="4000" b="0" i="0" baseline="0" dirty="0">
                <a:solidFill>
                  <a:schemeClr val="bg1"/>
                </a:solidFill>
                <a:latin typeface="Calibri Light" charset="0"/>
                <a:ea typeface="+mn-ea"/>
                <a:cs typeface="Calibri Light" charset="0"/>
              </a:defRPr>
            </a:lvl1pPr>
          </a:lstStyle>
          <a:p>
            <a:pPr marL="457200" lvl="0" indent="0" algn="l" rtl="0" eaLnBrk="1" fontAlgn="base" hangingPunct="1">
              <a:lnSpc>
                <a:spcPct val="90000"/>
              </a:lnSpc>
              <a:spcBef>
                <a:spcPts val="2400"/>
              </a:spcBef>
              <a:spcAft>
                <a:spcPct val="0"/>
              </a:spcAft>
              <a:buClr>
                <a:schemeClr val="accent1"/>
              </a:buClr>
              <a:buSzPct val="100000"/>
              <a:buFontTx/>
              <a:buNone/>
            </a:pPr>
            <a:r>
              <a:rPr lang="en-US" dirty="0" smtClean="0"/>
              <a:t>Click to edit Master text styles</a:t>
            </a:r>
          </a:p>
        </p:txBody>
      </p:sp>
      <p:sp>
        <p:nvSpPr>
          <p:cNvPr id="19" name="Content Placeholder 18"/>
          <p:cNvSpPr>
            <a:spLocks noGrp="1"/>
          </p:cNvSpPr>
          <p:nvPr>
            <p:ph sz="quarter" idx="17" hasCustomPrompt="1"/>
          </p:nvPr>
        </p:nvSpPr>
        <p:spPr bwMode="white">
          <a:xfrm>
            <a:off x="0" y="1421433"/>
            <a:ext cx="2287681" cy="2100942"/>
          </a:xfrm>
          <a:prstGeom prst="rect">
            <a:avLst/>
          </a:prstGeom>
        </p:spPr>
        <p:txBody>
          <a:bodyPr lIns="0" tIns="0" rIns="0" bIns="0" anchor="ctr">
            <a:noAutofit/>
          </a:bodyPr>
          <a:lstStyle>
            <a:lvl1pPr marL="0" indent="0" algn="ctr">
              <a:lnSpc>
                <a:spcPct val="100000"/>
              </a:lnSpc>
              <a:spcBef>
                <a:spcPts val="0"/>
              </a:spcBef>
              <a:buFontTx/>
              <a:buNone/>
              <a:defRPr sz="12000" b="1">
                <a:solidFill>
                  <a:schemeClr val="bg1"/>
                </a:solidFill>
              </a:defRPr>
            </a:lvl1pPr>
          </a:lstStyle>
          <a:p>
            <a:pPr lvl="0"/>
            <a:r>
              <a:rPr lang="en-US" dirty="0" smtClean="0"/>
              <a:t>#</a:t>
            </a:r>
            <a:endParaRPr lang="en-US" dirty="0"/>
          </a:p>
        </p:txBody>
      </p:sp>
      <p:sp>
        <p:nvSpPr>
          <p:cNvPr id="20" name="Content Placeholder 18"/>
          <p:cNvSpPr>
            <a:spLocks noGrp="1"/>
          </p:cNvSpPr>
          <p:nvPr>
            <p:ph sz="quarter" idx="18" hasCustomPrompt="1"/>
          </p:nvPr>
        </p:nvSpPr>
        <p:spPr bwMode="white">
          <a:xfrm>
            <a:off x="2" y="3722846"/>
            <a:ext cx="2287681" cy="2103120"/>
          </a:xfrm>
          <a:prstGeom prst="rect">
            <a:avLst/>
          </a:prstGeom>
        </p:spPr>
        <p:txBody>
          <a:bodyPr lIns="0" tIns="0" rIns="0" bIns="0" anchor="ctr">
            <a:normAutofit/>
          </a:bodyPr>
          <a:lstStyle>
            <a:lvl1pPr marL="0" indent="0" algn="ctr">
              <a:lnSpc>
                <a:spcPct val="100000"/>
              </a:lnSpc>
              <a:spcBef>
                <a:spcPts val="0"/>
              </a:spcBef>
              <a:buFontTx/>
              <a:buNone/>
              <a:defRPr sz="12000" b="1">
                <a:solidFill>
                  <a:schemeClr val="bg1"/>
                </a:solidFill>
              </a:defRPr>
            </a:lvl1pPr>
          </a:lstStyle>
          <a:p>
            <a:pPr lvl="0"/>
            <a:r>
              <a:rPr lang="en-US" dirty="0" smtClean="0"/>
              <a:t>#</a:t>
            </a:r>
            <a:endParaRPr lang="en-US" dirty="0"/>
          </a:p>
        </p:txBody>
      </p:sp>
      <p:sp>
        <p:nvSpPr>
          <p:cNvPr id="18" name="Date Placeholder 17"/>
          <p:cNvSpPr>
            <a:spLocks noGrp="1"/>
          </p:cNvSpPr>
          <p:nvPr>
            <p:ph type="dt" sz="quarter" idx="19"/>
          </p:nvPr>
        </p:nvSpPr>
        <p:spPr>
          <a:xfrm>
            <a:off x="609600" y="6356350"/>
            <a:ext cx="2843213" cy="365125"/>
          </a:xfrm>
          <a:prstGeom prst="rect">
            <a:avLst/>
          </a:prstGeom>
        </p:spPr>
        <p:txBody>
          <a:bodyPr/>
          <a:lstStyle/>
          <a:p>
            <a:pPr>
              <a:buClr>
                <a:srgbClr val="E45785"/>
              </a:buClr>
            </a:pPr>
            <a:fld id="{4BEA229F-FC84-43E6-B3F7-BE82D7FDED6B}" type="datetimeFigureOut">
              <a:rPr lang="en-US" smtClean="0">
                <a:solidFill>
                  <a:srgbClr val="4D4D4F">
                    <a:tint val="75000"/>
                  </a:srgbClr>
                </a:solidFill>
              </a:rPr>
              <a:pPr>
                <a:buClr>
                  <a:srgbClr val="E45785"/>
                </a:buClr>
              </a:pPr>
              <a:t>6/6/2017</a:t>
            </a:fld>
            <a:endParaRPr lang="en-US">
              <a:solidFill>
                <a:srgbClr val="4D4D4F">
                  <a:tint val="75000"/>
                </a:srgbClr>
              </a:solidFill>
            </a:endParaRPr>
          </a:p>
        </p:txBody>
      </p:sp>
    </p:spTree>
    <p:extLst>
      <p:ext uri="{BB962C8B-B14F-4D97-AF65-F5344CB8AC3E}">
        <p14:creationId xmlns:p14="http://schemas.microsoft.com/office/powerpoint/2010/main" val="4030541893"/>
      </p:ext>
    </p:extLst>
  </p:cSld>
  <p:clrMapOvr>
    <a:masterClrMapping/>
  </p:clrMapOvr>
  <p:transition>
    <p:fade/>
  </p:transition>
  <p:timing>
    <p:tnLst>
      <p:par>
        <p:cTn id="1" dur="indefinite" restart="never" nodeType="tmRoot"/>
      </p:par>
    </p:tnLst>
  </p:timing>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ide screenvVideo">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182013" y="6556248"/>
            <a:ext cx="3799400" cy="301752"/>
          </a:xfrm>
          <a:prstGeom prst="rect">
            <a:avLst/>
          </a:prstGeom>
        </p:spPr>
        <p:txBody>
          <a:bodyPr/>
          <a:lstStyle>
            <a:lvl1pPr algn="ctr">
              <a:defRPr/>
            </a:lvl1pPr>
          </a:lstStyle>
          <a:p>
            <a:pPr>
              <a:buClr>
                <a:srgbClr val="E45785"/>
              </a:buClr>
            </a:pPr>
            <a:r>
              <a:rPr lang="en-US" smtClean="0">
                <a:solidFill>
                  <a:srgbClr val="4D4D4F">
                    <a:tint val="75000"/>
                  </a:srgbClr>
                </a:solidFill>
              </a:rPr>
              <a:t> [Confidential] For designated groups and individuals​</a:t>
            </a:r>
            <a:endParaRPr lang="en-US" dirty="0">
              <a:solidFill>
                <a:srgbClr val="4D4D4F">
                  <a:tint val="75000"/>
                </a:srgbClr>
              </a:solidFill>
            </a:endParaRPr>
          </a:p>
        </p:txBody>
      </p:sp>
      <p:sp>
        <p:nvSpPr>
          <p:cNvPr id="4" name="Media Placeholder 39"/>
          <p:cNvSpPr>
            <a:spLocks noGrp="1"/>
          </p:cNvSpPr>
          <p:nvPr>
            <p:ph type="media" sz="quarter" idx="11"/>
          </p:nvPr>
        </p:nvSpPr>
        <p:spPr>
          <a:xfrm>
            <a:off x="853218" y="848490"/>
            <a:ext cx="10482390" cy="4425696"/>
          </a:xfrm>
          <a:prstGeom prst="rect">
            <a:avLst/>
          </a:prstGeom>
          <a:solidFill>
            <a:schemeClr val="tx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91420" tIns="45711" rIns="91420" bIns="45711" rtlCol="0" anchor="ctr">
            <a:normAutofit/>
          </a:bodyPr>
          <a:lstStyle>
            <a:lvl1pPr marL="0" indent="0" algn="ctr" defTabSz="914209" rtl="0" eaLnBrk="1" latinLnBrk="0" hangingPunct="1">
              <a:lnSpc>
                <a:spcPct val="95000"/>
              </a:lnSpc>
              <a:spcBef>
                <a:spcPts val="1440"/>
              </a:spcBef>
              <a:buClr>
                <a:srgbClr val="92D050"/>
              </a:buClr>
              <a:buSzPct val="90000"/>
              <a:buFont typeface="Arial" pitchFamily="34" charset="0"/>
              <a:buNone/>
              <a:tabLst/>
              <a:defRPr lang="en-US" sz="1900" b="0" i="0" kern="1200" baseline="0" smtClean="0">
                <a:solidFill>
                  <a:schemeClr val="lt1"/>
                </a:solidFill>
                <a:latin typeface="Calibri Light" charset="0"/>
                <a:ea typeface="+mn-ea"/>
                <a:cs typeface="Calibri Light" charset="0"/>
              </a:defRPr>
            </a:lvl1pPr>
          </a:lstStyle>
          <a:p>
            <a:r>
              <a:rPr lang="en-US" dirty="0" smtClean="0"/>
              <a:t>Click icon to add media</a:t>
            </a:r>
            <a:endParaRPr lang="en-US" dirty="0"/>
          </a:p>
        </p:txBody>
      </p:sp>
      <p:sp>
        <p:nvSpPr>
          <p:cNvPr id="2" name="Date Placeholder 1"/>
          <p:cNvSpPr>
            <a:spLocks noGrp="1"/>
          </p:cNvSpPr>
          <p:nvPr>
            <p:ph type="dt" sz="quarter" idx="12"/>
          </p:nvPr>
        </p:nvSpPr>
        <p:spPr>
          <a:xfrm>
            <a:off x="609600" y="6356350"/>
            <a:ext cx="2843213" cy="365125"/>
          </a:xfrm>
          <a:prstGeom prst="rect">
            <a:avLst/>
          </a:prstGeom>
        </p:spPr>
        <p:txBody>
          <a:bodyPr/>
          <a:lstStyle/>
          <a:p>
            <a:pPr>
              <a:buClr>
                <a:srgbClr val="E45785"/>
              </a:buClr>
            </a:pPr>
            <a:fld id="{22F9B630-7D4B-4C6B-9DC4-19E410B8E3AB}" type="datetimeFigureOut">
              <a:rPr lang="en-US" smtClean="0">
                <a:solidFill>
                  <a:srgbClr val="4D4D4F">
                    <a:tint val="75000"/>
                  </a:srgbClr>
                </a:solidFill>
              </a:rPr>
              <a:pPr>
                <a:buClr>
                  <a:srgbClr val="E45785"/>
                </a:buClr>
              </a:pPr>
              <a:t>6/6/2017</a:t>
            </a:fld>
            <a:endParaRPr lang="en-US">
              <a:solidFill>
                <a:srgbClr val="4D4D4F">
                  <a:tint val="75000"/>
                </a:srgbClr>
              </a:solidFill>
            </a:endParaRPr>
          </a:p>
        </p:txBody>
      </p:sp>
    </p:spTree>
    <p:extLst>
      <p:ext uri="{BB962C8B-B14F-4D97-AF65-F5344CB8AC3E}">
        <p14:creationId xmlns:p14="http://schemas.microsoft.com/office/powerpoint/2010/main" val="1516732183"/>
      </p:ext>
    </p:extLst>
  </p:cSld>
  <p:clrMapOvr>
    <a:masterClrMapping/>
  </p:clrMapOvr>
  <p:transition>
    <p:fade/>
  </p:transition>
  <p:timing>
    <p:tnLst>
      <p:par>
        <p:cTn id="1" dur="indefinite" restart="never" nodeType="tmRoot"/>
      </p:par>
    </p:tnLst>
  </p:timing>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_Standard video">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182013" y="6556248"/>
            <a:ext cx="3799400" cy="301752"/>
          </a:xfrm>
          <a:prstGeom prst="rect">
            <a:avLst/>
          </a:prstGeom>
        </p:spPr>
        <p:txBody>
          <a:bodyPr/>
          <a:lstStyle>
            <a:lvl1pPr algn="ctr">
              <a:defRPr/>
            </a:lvl1pPr>
          </a:lstStyle>
          <a:p>
            <a:pPr>
              <a:buClr>
                <a:srgbClr val="E45785"/>
              </a:buClr>
            </a:pPr>
            <a:r>
              <a:rPr lang="en-US" smtClean="0">
                <a:solidFill>
                  <a:srgbClr val="4D4D4F">
                    <a:tint val="75000"/>
                  </a:srgbClr>
                </a:solidFill>
              </a:rPr>
              <a:t> [Confidential] For designated groups and individuals​</a:t>
            </a:r>
            <a:endParaRPr lang="en-US" dirty="0">
              <a:solidFill>
                <a:srgbClr val="4D4D4F">
                  <a:tint val="75000"/>
                </a:srgbClr>
              </a:solidFill>
            </a:endParaRPr>
          </a:p>
        </p:txBody>
      </p:sp>
      <p:sp>
        <p:nvSpPr>
          <p:cNvPr id="4" name="Media Placeholder 20"/>
          <p:cNvSpPr>
            <a:spLocks noGrp="1"/>
          </p:cNvSpPr>
          <p:nvPr>
            <p:ph type="media" sz="quarter" idx="11"/>
          </p:nvPr>
        </p:nvSpPr>
        <p:spPr>
          <a:xfrm>
            <a:off x="2163517" y="849919"/>
            <a:ext cx="7861792" cy="4425696"/>
          </a:xfrm>
          <a:prstGeom prst="rect">
            <a:avLst/>
          </a:prstGeom>
          <a:solidFill>
            <a:schemeClr val="tx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91420" tIns="45711" rIns="91420" bIns="45711" rtlCol="0" anchor="ctr">
            <a:normAutofit/>
          </a:bodyPr>
          <a:lstStyle>
            <a:lvl1pPr marL="0" indent="0" algn="ctr" defTabSz="914209" rtl="0" eaLnBrk="1" latinLnBrk="0" hangingPunct="1">
              <a:lnSpc>
                <a:spcPct val="95000"/>
              </a:lnSpc>
              <a:spcBef>
                <a:spcPts val="1440"/>
              </a:spcBef>
              <a:buClr>
                <a:srgbClr val="92D050"/>
              </a:buClr>
              <a:buSzPct val="90000"/>
              <a:buFont typeface="Arial" pitchFamily="34" charset="0"/>
              <a:buNone/>
              <a:tabLst/>
              <a:defRPr lang="en-US" sz="1900" b="0" i="0" kern="1200">
                <a:solidFill>
                  <a:schemeClr val="lt1"/>
                </a:solidFill>
                <a:latin typeface="Calibri Light" charset="0"/>
                <a:ea typeface="+mn-ea"/>
                <a:cs typeface="Calibri Light" charset="0"/>
              </a:defRPr>
            </a:lvl1pPr>
          </a:lstStyle>
          <a:p>
            <a:r>
              <a:rPr lang="en-US" dirty="0" smtClean="0"/>
              <a:t>Click icon to add media</a:t>
            </a:r>
            <a:endParaRPr lang="en-US" dirty="0"/>
          </a:p>
        </p:txBody>
      </p:sp>
      <p:sp>
        <p:nvSpPr>
          <p:cNvPr id="2" name="Date Placeholder 1"/>
          <p:cNvSpPr>
            <a:spLocks noGrp="1"/>
          </p:cNvSpPr>
          <p:nvPr>
            <p:ph type="dt" sz="quarter" idx="12"/>
          </p:nvPr>
        </p:nvSpPr>
        <p:spPr>
          <a:xfrm>
            <a:off x="609600" y="6356350"/>
            <a:ext cx="2843213" cy="365125"/>
          </a:xfrm>
          <a:prstGeom prst="rect">
            <a:avLst/>
          </a:prstGeom>
        </p:spPr>
        <p:txBody>
          <a:bodyPr/>
          <a:lstStyle/>
          <a:p>
            <a:pPr>
              <a:buClr>
                <a:srgbClr val="E45785"/>
              </a:buClr>
            </a:pPr>
            <a:fld id="{6A7FD6C4-228A-474F-9B5B-587A472FF526}" type="datetimeFigureOut">
              <a:rPr lang="en-US" smtClean="0">
                <a:solidFill>
                  <a:srgbClr val="4D4D4F">
                    <a:tint val="75000"/>
                  </a:srgbClr>
                </a:solidFill>
              </a:rPr>
              <a:pPr>
                <a:buClr>
                  <a:srgbClr val="E45785"/>
                </a:buClr>
              </a:pPr>
              <a:t>6/6/2017</a:t>
            </a:fld>
            <a:endParaRPr lang="en-US">
              <a:solidFill>
                <a:srgbClr val="4D4D4F">
                  <a:tint val="75000"/>
                </a:srgbClr>
              </a:solidFill>
            </a:endParaRPr>
          </a:p>
        </p:txBody>
      </p:sp>
    </p:spTree>
    <p:extLst>
      <p:ext uri="{BB962C8B-B14F-4D97-AF65-F5344CB8AC3E}">
        <p14:creationId xmlns:p14="http://schemas.microsoft.com/office/powerpoint/2010/main" val="3786991127"/>
      </p:ext>
    </p:extLst>
  </p:cSld>
  <p:clrMapOvr>
    <a:masterClrMapping/>
  </p:clrMapOvr>
  <p:transition>
    <p:fade/>
  </p:transition>
  <p:timing>
    <p:tnLst>
      <p:par>
        <p:cTn id="1" dur="indefinite" restart="never" nodeType="tmRoot"/>
      </p:par>
    </p:tnLst>
  </p:timing>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Quadra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Click to edit Master title style</a:t>
            </a:r>
            <a:endParaRPr lang="en-US" dirty="0"/>
          </a:p>
        </p:txBody>
      </p:sp>
      <p:sp>
        <p:nvSpPr>
          <p:cNvPr id="3" name="Footer Placeholder 2"/>
          <p:cNvSpPr>
            <a:spLocks noGrp="1"/>
          </p:cNvSpPr>
          <p:nvPr>
            <p:ph type="ftr" sz="quarter" idx="10"/>
          </p:nvPr>
        </p:nvSpPr>
        <p:spPr>
          <a:xfrm>
            <a:off x="4182013" y="6556248"/>
            <a:ext cx="3799400" cy="301752"/>
          </a:xfrm>
          <a:prstGeom prst="rect">
            <a:avLst/>
          </a:prstGeom>
        </p:spPr>
        <p:txBody>
          <a:bodyPr/>
          <a:lstStyle>
            <a:lvl1pPr algn="ctr">
              <a:defRPr/>
            </a:lvl1pPr>
          </a:lstStyle>
          <a:p>
            <a:pPr>
              <a:buClr>
                <a:srgbClr val="E45785"/>
              </a:buClr>
            </a:pPr>
            <a:r>
              <a:rPr lang="en-US" smtClean="0">
                <a:solidFill>
                  <a:srgbClr val="4D4D4F">
                    <a:tint val="75000"/>
                  </a:srgbClr>
                </a:solidFill>
              </a:rPr>
              <a:t> [Confidential] For designated groups and individuals​</a:t>
            </a:r>
            <a:endParaRPr lang="en-US" dirty="0">
              <a:solidFill>
                <a:srgbClr val="4D4D4F">
                  <a:tint val="75000"/>
                </a:srgbClr>
              </a:solidFill>
            </a:endParaRPr>
          </a:p>
        </p:txBody>
      </p:sp>
      <p:grpSp>
        <p:nvGrpSpPr>
          <p:cNvPr id="4" name="Group 3"/>
          <p:cNvGrpSpPr/>
          <p:nvPr userDrawn="1"/>
        </p:nvGrpSpPr>
        <p:grpSpPr>
          <a:xfrm flipV="1">
            <a:off x="1387074" y="2061813"/>
            <a:ext cx="4326423" cy="247740"/>
            <a:chOff x="561088" y="5345975"/>
            <a:chExt cx="8179052" cy="170104"/>
          </a:xfrm>
        </p:grpSpPr>
        <p:sp>
          <p:nvSpPr>
            <p:cNvPr id="5" name="Rectangle 4"/>
            <p:cNvSpPr/>
            <p:nvPr/>
          </p:nvSpPr>
          <p:spPr>
            <a:xfrm flipV="1">
              <a:off x="561088" y="5345975"/>
              <a:ext cx="8163812" cy="170104"/>
            </a:xfrm>
            <a:prstGeom prst="rect">
              <a:avLst/>
            </a:prstGeom>
            <a:gradFill>
              <a:gsLst>
                <a:gs pos="0">
                  <a:schemeClr val="bg1">
                    <a:lumMod val="95000"/>
                  </a:schemeClr>
                </a:gs>
                <a:gs pos="100000">
                  <a:schemeClr val="bg1">
                    <a:lumMod val="95000"/>
                    <a:alpha val="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E45785"/>
                </a:buClr>
              </a:pPr>
              <a:endParaRPr lang="en-US" sz="3000" dirty="0" smtClean="0">
                <a:solidFill>
                  <a:srgbClr val="FFFFFF"/>
                </a:solidFill>
                <a:latin typeface="Calibri Light" charset="0"/>
              </a:endParaRPr>
            </a:p>
          </p:txBody>
        </p:sp>
        <p:cxnSp>
          <p:nvCxnSpPr>
            <p:cNvPr id="6" name="Straight Connector 5"/>
            <p:cNvCxnSpPr/>
            <p:nvPr/>
          </p:nvCxnSpPr>
          <p:spPr>
            <a:xfrm>
              <a:off x="563880" y="5516079"/>
              <a:ext cx="8176260" cy="0"/>
            </a:xfrm>
            <a:prstGeom prst="line">
              <a:avLst/>
            </a:prstGeom>
            <a:gradFill>
              <a:gsLst>
                <a:gs pos="0">
                  <a:schemeClr val="bg1">
                    <a:lumMod val="95000"/>
                  </a:schemeClr>
                </a:gs>
                <a:gs pos="100000">
                  <a:schemeClr val="accent1">
                    <a:tint val="23500"/>
                    <a:satMod val="160000"/>
                    <a:alpha val="0"/>
                  </a:schemeClr>
                </a:gs>
              </a:gsLst>
              <a:lin ang="5400000" scaled="0"/>
            </a:gradFill>
            <a:ln>
              <a:solidFill>
                <a:schemeClr val="accent1"/>
              </a:solidFill>
            </a:ln>
            <a:effectLst/>
          </p:spPr>
          <p:style>
            <a:lnRef idx="1">
              <a:schemeClr val="accent1"/>
            </a:lnRef>
            <a:fillRef idx="0">
              <a:schemeClr val="accent1"/>
            </a:fillRef>
            <a:effectRef idx="0">
              <a:schemeClr val="accent1"/>
            </a:effectRef>
            <a:fontRef idx="minor">
              <a:schemeClr val="tx1"/>
            </a:fontRef>
          </p:style>
        </p:cxnSp>
      </p:grpSp>
      <p:sp>
        <p:nvSpPr>
          <p:cNvPr id="7" name="Text Placeholder 50"/>
          <p:cNvSpPr>
            <a:spLocks noGrp="1"/>
          </p:cNvSpPr>
          <p:nvPr>
            <p:ph type="body" sz="quarter" idx="18"/>
          </p:nvPr>
        </p:nvSpPr>
        <p:spPr>
          <a:xfrm>
            <a:off x="1394337" y="3224303"/>
            <a:ext cx="4318362" cy="1769728"/>
          </a:xfrm>
          <a:prstGeom prst="rect">
            <a:avLst/>
          </a:prstGeom>
        </p:spPr>
        <p:txBody>
          <a:bodyPr>
            <a:normAutofit/>
          </a:bodyPr>
          <a:lstStyle>
            <a:lvl1pPr marL="0" indent="0">
              <a:lnSpc>
                <a:spcPts val="3000"/>
              </a:lnSpc>
              <a:spcBef>
                <a:spcPts val="0"/>
              </a:spcBef>
              <a:buNone/>
              <a:defRPr sz="2800"/>
            </a:lvl1pPr>
            <a:lvl2pPr marL="380933" indent="0">
              <a:buNone/>
              <a:defRPr sz="2700"/>
            </a:lvl2pPr>
            <a:lvl3pPr marL="761867" indent="0">
              <a:buNone/>
              <a:defRPr sz="2700"/>
            </a:lvl3pPr>
            <a:lvl4pPr marL="1066613" indent="0">
              <a:buNone/>
              <a:defRPr sz="2700"/>
            </a:lvl4pPr>
            <a:lvl5pPr marL="1371360" indent="0">
              <a:buNone/>
              <a:defRPr sz="2700"/>
            </a:lvl5pPr>
          </a:lstStyle>
          <a:p>
            <a:pPr lvl="0"/>
            <a:r>
              <a:rPr lang="en-US" smtClean="0"/>
              <a:t>Click to edit Master text styles</a:t>
            </a:r>
          </a:p>
        </p:txBody>
      </p:sp>
      <p:sp>
        <p:nvSpPr>
          <p:cNvPr id="8" name="Text Placeholder 48"/>
          <p:cNvSpPr>
            <a:spLocks noGrp="1"/>
          </p:cNvSpPr>
          <p:nvPr>
            <p:ph type="body" sz="quarter" idx="19" hasCustomPrompt="1"/>
          </p:nvPr>
        </p:nvSpPr>
        <p:spPr>
          <a:xfrm>
            <a:off x="1394340" y="2210407"/>
            <a:ext cx="4322976" cy="919663"/>
          </a:xfrm>
          <a:prstGeom prst="rect">
            <a:avLst/>
          </a:prstGeom>
        </p:spPr>
        <p:txBody>
          <a:bodyPr>
            <a:noAutofit/>
          </a:bodyPr>
          <a:lstStyle>
            <a:lvl1pPr marL="0" indent="0">
              <a:buNone/>
              <a:defRPr sz="6000" b="0" i="0">
                <a:solidFill>
                  <a:schemeClr val="accent2"/>
                </a:solidFill>
                <a:latin typeface="Calibri Light" charset="0"/>
              </a:defRPr>
            </a:lvl1pPr>
            <a:lvl2pPr marL="380933" indent="0">
              <a:buNone/>
              <a:defRPr/>
            </a:lvl2pPr>
            <a:lvl3pPr marL="761867" indent="0">
              <a:buNone/>
              <a:defRPr/>
            </a:lvl3pPr>
            <a:lvl4pPr marL="1066613" indent="0">
              <a:buNone/>
              <a:defRPr/>
            </a:lvl4pPr>
            <a:lvl5pPr marL="1371360" indent="0">
              <a:buNone/>
              <a:defRPr/>
            </a:lvl5pPr>
          </a:lstStyle>
          <a:p>
            <a:pPr lvl="0"/>
            <a:r>
              <a:rPr lang="en-US" dirty="0" smtClean="0"/>
              <a:t>Edit%</a:t>
            </a:r>
          </a:p>
        </p:txBody>
      </p:sp>
      <p:grpSp>
        <p:nvGrpSpPr>
          <p:cNvPr id="9" name="Group 8"/>
          <p:cNvGrpSpPr/>
          <p:nvPr userDrawn="1"/>
        </p:nvGrpSpPr>
        <p:grpSpPr>
          <a:xfrm flipV="1">
            <a:off x="6466871" y="2061813"/>
            <a:ext cx="4326423" cy="247740"/>
            <a:chOff x="561088" y="5345975"/>
            <a:chExt cx="8179052" cy="170104"/>
          </a:xfrm>
        </p:grpSpPr>
        <p:sp>
          <p:nvSpPr>
            <p:cNvPr id="10" name="Rectangle 9"/>
            <p:cNvSpPr/>
            <p:nvPr/>
          </p:nvSpPr>
          <p:spPr>
            <a:xfrm flipV="1">
              <a:off x="561088" y="5345975"/>
              <a:ext cx="8163812" cy="170104"/>
            </a:xfrm>
            <a:prstGeom prst="rect">
              <a:avLst/>
            </a:prstGeom>
            <a:gradFill>
              <a:gsLst>
                <a:gs pos="0">
                  <a:schemeClr val="bg1">
                    <a:lumMod val="95000"/>
                  </a:schemeClr>
                </a:gs>
                <a:gs pos="100000">
                  <a:schemeClr val="bg1">
                    <a:lumMod val="95000"/>
                    <a:alpha val="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E45785"/>
                </a:buClr>
              </a:pPr>
              <a:endParaRPr lang="en-US" sz="3000" dirty="0" smtClean="0">
                <a:solidFill>
                  <a:srgbClr val="FFFFFF"/>
                </a:solidFill>
                <a:latin typeface="Calibri Light" charset="0"/>
              </a:endParaRPr>
            </a:p>
          </p:txBody>
        </p:sp>
        <p:cxnSp>
          <p:nvCxnSpPr>
            <p:cNvPr id="11" name="Straight Connector 10"/>
            <p:cNvCxnSpPr/>
            <p:nvPr/>
          </p:nvCxnSpPr>
          <p:spPr>
            <a:xfrm>
              <a:off x="563880" y="5516079"/>
              <a:ext cx="8176260" cy="0"/>
            </a:xfrm>
            <a:prstGeom prst="line">
              <a:avLst/>
            </a:prstGeom>
            <a:gradFill>
              <a:gsLst>
                <a:gs pos="0">
                  <a:schemeClr val="bg1">
                    <a:lumMod val="95000"/>
                  </a:schemeClr>
                </a:gs>
                <a:gs pos="100000">
                  <a:schemeClr val="accent1">
                    <a:tint val="23500"/>
                    <a:satMod val="160000"/>
                    <a:alpha val="0"/>
                  </a:schemeClr>
                </a:gs>
              </a:gsLst>
              <a:lin ang="5400000" scaled="0"/>
            </a:gradFill>
            <a:ln>
              <a:solidFill>
                <a:schemeClr val="accent1"/>
              </a:solidFill>
            </a:ln>
            <a:effectLst/>
          </p:spPr>
          <p:style>
            <a:lnRef idx="1">
              <a:schemeClr val="accent1"/>
            </a:lnRef>
            <a:fillRef idx="0">
              <a:schemeClr val="accent1"/>
            </a:fillRef>
            <a:effectRef idx="0">
              <a:schemeClr val="accent1"/>
            </a:effectRef>
            <a:fontRef idx="minor">
              <a:schemeClr val="tx1"/>
            </a:fontRef>
          </p:style>
        </p:cxnSp>
      </p:grpSp>
      <p:sp>
        <p:nvSpPr>
          <p:cNvPr id="12" name="Text Placeholder 50"/>
          <p:cNvSpPr>
            <a:spLocks noGrp="1"/>
          </p:cNvSpPr>
          <p:nvPr>
            <p:ph type="body" sz="quarter" idx="22"/>
          </p:nvPr>
        </p:nvSpPr>
        <p:spPr>
          <a:xfrm>
            <a:off x="6466867" y="3224303"/>
            <a:ext cx="4318362" cy="1769728"/>
          </a:xfrm>
          <a:prstGeom prst="rect">
            <a:avLst/>
          </a:prstGeom>
        </p:spPr>
        <p:txBody>
          <a:bodyPr>
            <a:normAutofit/>
          </a:bodyPr>
          <a:lstStyle>
            <a:lvl1pPr marL="0" indent="0">
              <a:lnSpc>
                <a:spcPts val="3000"/>
              </a:lnSpc>
              <a:spcBef>
                <a:spcPts val="0"/>
              </a:spcBef>
              <a:buNone/>
              <a:defRPr sz="2800"/>
            </a:lvl1pPr>
            <a:lvl2pPr marL="380933" indent="0">
              <a:buNone/>
              <a:defRPr sz="2700"/>
            </a:lvl2pPr>
            <a:lvl3pPr marL="761867" indent="0">
              <a:buNone/>
              <a:defRPr sz="2700"/>
            </a:lvl3pPr>
            <a:lvl4pPr marL="1066613" indent="0">
              <a:buNone/>
              <a:defRPr sz="2700"/>
            </a:lvl4pPr>
            <a:lvl5pPr marL="1371360" indent="0">
              <a:buNone/>
              <a:defRPr sz="2700"/>
            </a:lvl5pPr>
          </a:lstStyle>
          <a:p>
            <a:pPr lvl="0"/>
            <a:r>
              <a:rPr lang="en-US" smtClean="0"/>
              <a:t>Click to edit Master text styles</a:t>
            </a:r>
          </a:p>
        </p:txBody>
      </p:sp>
      <p:sp>
        <p:nvSpPr>
          <p:cNvPr id="13" name="Text Placeholder 48"/>
          <p:cNvSpPr>
            <a:spLocks noGrp="1"/>
          </p:cNvSpPr>
          <p:nvPr>
            <p:ph type="body" sz="quarter" idx="23" hasCustomPrompt="1"/>
          </p:nvPr>
        </p:nvSpPr>
        <p:spPr>
          <a:xfrm>
            <a:off x="6466871" y="2210407"/>
            <a:ext cx="4322976" cy="919663"/>
          </a:xfrm>
          <a:prstGeom prst="rect">
            <a:avLst/>
          </a:prstGeom>
        </p:spPr>
        <p:txBody>
          <a:bodyPr>
            <a:noAutofit/>
          </a:bodyPr>
          <a:lstStyle>
            <a:lvl1pPr marL="0" indent="0">
              <a:buNone/>
              <a:defRPr sz="6000" b="0" i="0">
                <a:solidFill>
                  <a:schemeClr val="accent2"/>
                </a:solidFill>
                <a:latin typeface="Calibri Light" charset="0"/>
              </a:defRPr>
            </a:lvl1pPr>
            <a:lvl2pPr marL="380933" indent="0">
              <a:buNone/>
              <a:defRPr/>
            </a:lvl2pPr>
            <a:lvl3pPr marL="761867" indent="0">
              <a:buNone/>
              <a:defRPr/>
            </a:lvl3pPr>
            <a:lvl4pPr marL="1066613" indent="0">
              <a:buNone/>
              <a:defRPr/>
            </a:lvl4pPr>
            <a:lvl5pPr marL="1371360" indent="0">
              <a:buNone/>
              <a:defRPr/>
            </a:lvl5pPr>
          </a:lstStyle>
          <a:p>
            <a:pPr lvl="0"/>
            <a:r>
              <a:rPr lang="en-US" dirty="0" smtClean="0"/>
              <a:t>Edit%</a:t>
            </a:r>
          </a:p>
        </p:txBody>
      </p:sp>
      <p:sp>
        <p:nvSpPr>
          <p:cNvPr id="14" name="Date Placeholder 13"/>
          <p:cNvSpPr>
            <a:spLocks noGrp="1"/>
          </p:cNvSpPr>
          <p:nvPr>
            <p:ph type="dt" sz="quarter" idx="24"/>
          </p:nvPr>
        </p:nvSpPr>
        <p:spPr>
          <a:xfrm>
            <a:off x="609600" y="6356350"/>
            <a:ext cx="2843213" cy="365125"/>
          </a:xfrm>
          <a:prstGeom prst="rect">
            <a:avLst/>
          </a:prstGeom>
        </p:spPr>
        <p:txBody>
          <a:bodyPr/>
          <a:lstStyle/>
          <a:p>
            <a:pPr>
              <a:buClr>
                <a:srgbClr val="E45785"/>
              </a:buClr>
            </a:pPr>
            <a:fld id="{B9D9D73A-A3A5-4CD8-BFED-D0E246A75B6A}" type="datetimeFigureOut">
              <a:rPr lang="en-US" smtClean="0">
                <a:solidFill>
                  <a:srgbClr val="4D4D4F">
                    <a:tint val="75000"/>
                  </a:srgbClr>
                </a:solidFill>
              </a:rPr>
              <a:pPr>
                <a:buClr>
                  <a:srgbClr val="E45785"/>
                </a:buClr>
              </a:pPr>
              <a:t>6/6/2017</a:t>
            </a:fld>
            <a:endParaRPr lang="en-US">
              <a:solidFill>
                <a:srgbClr val="4D4D4F">
                  <a:tint val="75000"/>
                </a:srgbClr>
              </a:solidFill>
            </a:endParaRPr>
          </a:p>
        </p:txBody>
      </p:sp>
    </p:spTree>
    <p:extLst>
      <p:ext uri="{BB962C8B-B14F-4D97-AF65-F5344CB8AC3E}">
        <p14:creationId xmlns:p14="http://schemas.microsoft.com/office/powerpoint/2010/main" val="221344036"/>
      </p:ext>
    </p:extLst>
  </p:cSld>
  <p:clrMapOvr>
    <a:masterClrMapping/>
  </p:clrMapOvr>
  <p:transition>
    <p:fade/>
  </p:transition>
  <p:timing>
    <p:tnLst>
      <p:par>
        <p:cTn id="1" dur="indefinite" restart="never" nodeType="tmRoot"/>
      </p:par>
    </p:tnLst>
  </p:timing>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 4 Quadra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Click to edit Master title style</a:t>
            </a:r>
            <a:endParaRPr lang="en-US" dirty="0"/>
          </a:p>
        </p:txBody>
      </p:sp>
      <p:sp>
        <p:nvSpPr>
          <p:cNvPr id="3" name="Footer Placeholder 2"/>
          <p:cNvSpPr>
            <a:spLocks noGrp="1"/>
          </p:cNvSpPr>
          <p:nvPr>
            <p:ph type="ftr" sz="quarter" idx="10"/>
          </p:nvPr>
        </p:nvSpPr>
        <p:spPr>
          <a:xfrm>
            <a:off x="4182013" y="6556248"/>
            <a:ext cx="3799400" cy="301752"/>
          </a:xfrm>
          <a:prstGeom prst="rect">
            <a:avLst/>
          </a:prstGeom>
        </p:spPr>
        <p:txBody>
          <a:bodyPr/>
          <a:lstStyle>
            <a:lvl1pPr algn="ctr">
              <a:defRPr/>
            </a:lvl1pPr>
          </a:lstStyle>
          <a:p>
            <a:pPr>
              <a:buClr>
                <a:srgbClr val="E45785"/>
              </a:buClr>
            </a:pPr>
            <a:r>
              <a:rPr lang="en-US" smtClean="0">
                <a:solidFill>
                  <a:srgbClr val="4D4D4F">
                    <a:tint val="75000"/>
                  </a:srgbClr>
                </a:solidFill>
              </a:rPr>
              <a:t> [Confidential] For designated groups and individuals​</a:t>
            </a:r>
            <a:endParaRPr lang="en-US" dirty="0">
              <a:solidFill>
                <a:srgbClr val="4D4D4F">
                  <a:tint val="75000"/>
                </a:srgbClr>
              </a:solidFill>
            </a:endParaRPr>
          </a:p>
        </p:txBody>
      </p:sp>
      <p:grpSp>
        <p:nvGrpSpPr>
          <p:cNvPr id="94" name="Group 93"/>
          <p:cNvGrpSpPr/>
          <p:nvPr userDrawn="1"/>
        </p:nvGrpSpPr>
        <p:grpSpPr>
          <a:xfrm flipV="1">
            <a:off x="1387074" y="1176721"/>
            <a:ext cx="4326423" cy="247740"/>
            <a:chOff x="561088" y="5345975"/>
            <a:chExt cx="8179052" cy="170104"/>
          </a:xfrm>
        </p:grpSpPr>
        <p:sp>
          <p:nvSpPr>
            <p:cNvPr id="95" name="Rectangle 94"/>
            <p:cNvSpPr/>
            <p:nvPr/>
          </p:nvSpPr>
          <p:spPr>
            <a:xfrm flipV="1">
              <a:off x="561088" y="5345975"/>
              <a:ext cx="8163812" cy="170104"/>
            </a:xfrm>
            <a:prstGeom prst="rect">
              <a:avLst/>
            </a:prstGeom>
            <a:gradFill>
              <a:gsLst>
                <a:gs pos="0">
                  <a:schemeClr val="bg1">
                    <a:lumMod val="95000"/>
                  </a:schemeClr>
                </a:gs>
                <a:gs pos="100000">
                  <a:schemeClr val="bg1">
                    <a:lumMod val="95000"/>
                    <a:alpha val="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E45785"/>
                </a:buClr>
              </a:pPr>
              <a:endParaRPr lang="en-US" sz="3000" dirty="0" smtClean="0">
                <a:solidFill>
                  <a:srgbClr val="FFFFFF"/>
                </a:solidFill>
                <a:latin typeface="Calibri Light" charset="0"/>
              </a:endParaRPr>
            </a:p>
          </p:txBody>
        </p:sp>
        <p:cxnSp>
          <p:nvCxnSpPr>
            <p:cNvPr id="96" name="Straight Connector 95"/>
            <p:cNvCxnSpPr/>
            <p:nvPr/>
          </p:nvCxnSpPr>
          <p:spPr>
            <a:xfrm>
              <a:off x="563880" y="5516079"/>
              <a:ext cx="8176260" cy="0"/>
            </a:xfrm>
            <a:prstGeom prst="line">
              <a:avLst/>
            </a:prstGeom>
            <a:gradFill>
              <a:gsLst>
                <a:gs pos="0">
                  <a:schemeClr val="bg1">
                    <a:lumMod val="95000"/>
                  </a:schemeClr>
                </a:gs>
                <a:gs pos="100000">
                  <a:schemeClr val="accent1">
                    <a:tint val="23500"/>
                    <a:satMod val="160000"/>
                    <a:alpha val="0"/>
                  </a:schemeClr>
                </a:gs>
              </a:gsLst>
              <a:lin ang="5400000" scaled="0"/>
            </a:gradFill>
            <a:ln>
              <a:solidFill>
                <a:schemeClr val="accent1"/>
              </a:solidFill>
            </a:ln>
            <a:effectLst/>
          </p:spPr>
          <p:style>
            <a:lnRef idx="1">
              <a:schemeClr val="accent1"/>
            </a:lnRef>
            <a:fillRef idx="0">
              <a:schemeClr val="accent1"/>
            </a:fillRef>
            <a:effectRef idx="0">
              <a:schemeClr val="accent1"/>
            </a:effectRef>
            <a:fontRef idx="minor">
              <a:schemeClr val="tx1"/>
            </a:fontRef>
          </p:style>
        </p:cxnSp>
      </p:grpSp>
      <p:sp>
        <p:nvSpPr>
          <p:cNvPr id="97" name="Text Placeholder 50"/>
          <p:cNvSpPr>
            <a:spLocks noGrp="1"/>
          </p:cNvSpPr>
          <p:nvPr>
            <p:ph type="body" sz="quarter" idx="18"/>
          </p:nvPr>
        </p:nvSpPr>
        <p:spPr>
          <a:xfrm>
            <a:off x="1394337" y="2339212"/>
            <a:ext cx="4318362" cy="1425100"/>
          </a:xfrm>
          <a:prstGeom prst="rect">
            <a:avLst/>
          </a:prstGeom>
        </p:spPr>
        <p:txBody>
          <a:bodyPr>
            <a:normAutofit/>
          </a:bodyPr>
          <a:lstStyle>
            <a:lvl1pPr marL="0" indent="0">
              <a:lnSpc>
                <a:spcPts val="3000"/>
              </a:lnSpc>
              <a:spcBef>
                <a:spcPts val="0"/>
              </a:spcBef>
              <a:buNone/>
              <a:defRPr sz="2800"/>
            </a:lvl1pPr>
            <a:lvl2pPr marL="380933" indent="0">
              <a:buNone/>
              <a:defRPr sz="2700"/>
            </a:lvl2pPr>
            <a:lvl3pPr marL="761867" indent="0">
              <a:buNone/>
              <a:defRPr sz="2700"/>
            </a:lvl3pPr>
            <a:lvl4pPr marL="1066613" indent="0">
              <a:buNone/>
              <a:defRPr sz="2700"/>
            </a:lvl4pPr>
            <a:lvl5pPr marL="1371360" indent="0">
              <a:buNone/>
              <a:defRPr sz="2700"/>
            </a:lvl5pPr>
          </a:lstStyle>
          <a:p>
            <a:pPr lvl="0"/>
            <a:r>
              <a:rPr lang="en-US" smtClean="0"/>
              <a:t>Click to edit Master text styles</a:t>
            </a:r>
          </a:p>
        </p:txBody>
      </p:sp>
      <p:sp>
        <p:nvSpPr>
          <p:cNvPr id="98" name="Text Placeholder 48"/>
          <p:cNvSpPr>
            <a:spLocks noGrp="1"/>
          </p:cNvSpPr>
          <p:nvPr>
            <p:ph type="body" sz="quarter" idx="19" hasCustomPrompt="1"/>
          </p:nvPr>
        </p:nvSpPr>
        <p:spPr>
          <a:xfrm>
            <a:off x="1394340" y="1325307"/>
            <a:ext cx="4322976" cy="919663"/>
          </a:xfrm>
          <a:prstGeom prst="rect">
            <a:avLst/>
          </a:prstGeom>
        </p:spPr>
        <p:txBody>
          <a:bodyPr>
            <a:noAutofit/>
          </a:bodyPr>
          <a:lstStyle>
            <a:lvl1pPr marL="0" indent="0">
              <a:buNone/>
              <a:defRPr sz="6000" b="0" i="0">
                <a:solidFill>
                  <a:schemeClr val="accent2"/>
                </a:solidFill>
                <a:latin typeface="Calibri Light" charset="0"/>
              </a:defRPr>
            </a:lvl1pPr>
            <a:lvl2pPr marL="380933" indent="0">
              <a:buNone/>
              <a:defRPr/>
            </a:lvl2pPr>
            <a:lvl3pPr marL="761867" indent="0">
              <a:buNone/>
              <a:defRPr/>
            </a:lvl3pPr>
            <a:lvl4pPr marL="1066613" indent="0">
              <a:buNone/>
              <a:defRPr/>
            </a:lvl4pPr>
            <a:lvl5pPr marL="1371360" indent="0">
              <a:buNone/>
              <a:defRPr/>
            </a:lvl5pPr>
          </a:lstStyle>
          <a:p>
            <a:pPr lvl="0"/>
            <a:r>
              <a:rPr lang="en-US" dirty="0" smtClean="0"/>
              <a:t>Edit%</a:t>
            </a:r>
          </a:p>
        </p:txBody>
      </p:sp>
      <p:grpSp>
        <p:nvGrpSpPr>
          <p:cNvPr id="99" name="Group 98"/>
          <p:cNvGrpSpPr/>
          <p:nvPr userDrawn="1"/>
        </p:nvGrpSpPr>
        <p:grpSpPr>
          <a:xfrm flipV="1">
            <a:off x="6466871" y="1176721"/>
            <a:ext cx="4326423" cy="247740"/>
            <a:chOff x="561088" y="5345975"/>
            <a:chExt cx="8179052" cy="170104"/>
          </a:xfrm>
        </p:grpSpPr>
        <p:sp>
          <p:nvSpPr>
            <p:cNvPr id="100" name="Rectangle 99"/>
            <p:cNvSpPr/>
            <p:nvPr/>
          </p:nvSpPr>
          <p:spPr>
            <a:xfrm flipV="1">
              <a:off x="561088" y="5345975"/>
              <a:ext cx="8163812" cy="170104"/>
            </a:xfrm>
            <a:prstGeom prst="rect">
              <a:avLst/>
            </a:prstGeom>
            <a:gradFill>
              <a:gsLst>
                <a:gs pos="0">
                  <a:schemeClr val="bg1">
                    <a:lumMod val="95000"/>
                  </a:schemeClr>
                </a:gs>
                <a:gs pos="100000">
                  <a:schemeClr val="bg1">
                    <a:lumMod val="95000"/>
                    <a:alpha val="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E45785"/>
                </a:buClr>
              </a:pPr>
              <a:endParaRPr lang="en-US" sz="3000" dirty="0" smtClean="0">
                <a:solidFill>
                  <a:srgbClr val="FFFFFF"/>
                </a:solidFill>
                <a:latin typeface="Calibri Light" charset="0"/>
              </a:endParaRPr>
            </a:p>
          </p:txBody>
        </p:sp>
        <p:cxnSp>
          <p:nvCxnSpPr>
            <p:cNvPr id="101" name="Straight Connector 100"/>
            <p:cNvCxnSpPr/>
            <p:nvPr/>
          </p:nvCxnSpPr>
          <p:spPr>
            <a:xfrm>
              <a:off x="563880" y="5516079"/>
              <a:ext cx="8176260" cy="0"/>
            </a:xfrm>
            <a:prstGeom prst="line">
              <a:avLst/>
            </a:prstGeom>
            <a:gradFill>
              <a:gsLst>
                <a:gs pos="0">
                  <a:schemeClr val="bg1">
                    <a:lumMod val="95000"/>
                  </a:schemeClr>
                </a:gs>
                <a:gs pos="100000">
                  <a:schemeClr val="accent1">
                    <a:tint val="23500"/>
                    <a:satMod val="160000"/>
                    <a:alpha val="0"/>
                  </a:schemeClr>
                </a:gs>
              </a:gsLst>
              <a:lin ang="5400000" scaled="0"/>
            </a:gradFill>
            <a:ln>
              <a:solidFill>
                <a:schemeClr val="accent1"/>
              </a:solidFill>
            </a:ln>
            <a:effectLst/>
          </p:spPr>
          <p:style>
            <a:lnRef idx="1">
              <a:schemeClr val="accent1"/>
            </a:lnRef>
            <a:fillRef idx="0">
              <a:schemeClr val="accent1"/>
            </a:fillRef>
            <a:effectRef idx="0">
              <a:schemeClr val="accent1"/>
            </a:effectRef>
            <a:fontRef idx="minor">
              <a:schemeClr val="tx1"/>
            </a:fontRef>
          </p:style>
        </p:cxnSp>
      </p:grpSp>
      <p:sp>
        <p:nvSpPr>
          <p:cNvPr id="102" name="Text Placeholder 50"/>
          <p:cNvSpPr>
            <a:spLocks noGrp="1"/>
          </p:cNvSpPr>
          <p:nvPr>
            <p:ph type="body" sz="quarter" idx="22"/>
          </p:nvPr>
        </p:nvSpPr>
        <p:spPr>
          <a:xfrm>
            <a:off x="6466867" y="2339212"/>
            <a:ext cx="4318362" cy="1425100"/>
          </a:xfrm>
          <a:prstGeom prst="rect">
            <a:avLst/>
          </a:prstGeom>
        </p:spPr>
        <p:txBody>
          <a:bodyPr>
            <a:normAutofit/>
          </a:bodyPr>
          <a:lstStyle>
            <a:lvl1pPr marL="0" indent="0">
              <a:lnSpc>
                <a:spcPts val="3000"/>
              </a:lnSpc>
              <a:spcBef>
                <a:spcPts val="0"/>
              </a:spcBef>
              <a:buNone/>
              <a:defRPr sz="2800"/>
            </a:lvl1pPr>
            <a:lvl2pPr marL="380933" indent="0">
              <a:buNone/>
              <a:defRPr sz="2700"/>
            </a:lvl2pPr>
            <a:lvl3pPr marL="761867" indent="0">
              <a:buNone/>
              <a:defRPr sz="2700"/>
            </a:lvl3pPr>
            <a:lvl4pPr marL="1066613" indent="0">
              <a:buNone/>
              <a:defRPr sz="2700"/>
            </a:lvl4pPr>
            <a:lvl5pPr marL="1371360" indent="0">
              <a:buNone/>
              <a:defRPr sz="2700"/>
            </a:lvl5pPr>
          </a:lstStyle>
          <a:p>
            <a:pPr lvl="0"/>
            <a:r>
              <a:rPr lang="en-US" smtClean="0"/>
              <a:t>Click to edit Master text styles</a:t>
            </a:r>
          </a:p>
        </p:txBody>
      </p:sp>
      <p:sp>
        <p:nvSpPr>
          <p:cNvPr id="103" name="Text Placeholder 48"/>
          <p:cNvSpPr>
            <a:spLocks noGrp="1"/>
          </p:cNvSpPr>
          <p:nvPr>
            <p:ph type="body" sz="quarter" idx="23" hasCustomPrompt="1"/>
          </p:nvPr>
        </p:nvSpPr>
        <p:spPr>
          <a:xfrm>
            <a:off x="6466871" y="1325307"/>
            <a:ext cx="4322976" cy="919663"/>
          </a:xfrm>
          <a:prstGeom prst="rect">
            <a:avLst/>
          </a:prstGeom>
        </p:spPr>
        <p:txBody>
          <a:bodyPr>
            <a:noAutofit/>
          </a:bodyPr>
          <a:lstStyle>
            <a:lvl1pPr marL="0" indent="0">
              <a:buNone/>
              <a:defRPr sz="6000" b="0" i="0">
                <a:solidFill>
                  <a:schemeClr val="accent2"/>
                </a:solidFill>
                <a:latin typeface="Calibri Light" charset="0"/>
              </a:defRPr>
            </a:lvl1pPr>
            <a:lvl2pPr marL="380933" indent="0">
              <a:buNone/>
              <a:defRPr/>
            </a:lvl2pPr>
            <a:lvl3pPr marL="761867" indent="0">
              <a:buNone/>
              <a:defRPr/>
            </a:lvl3pPr>
            <a:lvl4pPr marL="1066613" indent="0">
              <a:buNone/>
              <a:defRPr/>
            </a:lvl4pPr>
            <a:lvl5pPr marL="1371360" indent="0">
              <a:buNone/>
              <a:defRPr/>
            </a:lvl5pPr>
          </a:lstStyle>
          <a:p>
            <a:pPr lvl="0"/>
            <a:r>
              <a:rPr lang="en-US" dirty="0" smtClean="0"/>
              <a:t>Edit%</a:t>
            </a:r>
          </a:p>
        </p:txBody>
      </p:sp>
      <p:grpSp>
        <p:nvGrpSpPr>
          <p:cNvPr id="104" name="Group 103"/>
          <p:cNvGrpSpPr/>
          <p:nvPr userDrawn="1"/>
        </p:nvGrpSpPr>
        <p:grpSpPr>
          <a:xfrm flipV="1">
            <a:off x="1387074" y="3846379"/>
            <a:ext cx="4326423" cy="247740"/>
            <a:chOff x="561088" y="5345975"/>
            <a:chExt cx="8179052" cy="170104"/>
          </a:xfrm>
        </p:grpSpPr>
        <p:sp>
          <p:nvSpPr>
            <p:cNvPr id="105" name="Rectangle 104"/>
            <p:cNvSpPr/>
            <p:nvPr/>
          </p:nvSpPr>
          <p:spPr>
            <a:xfrm flipV="1">
              <a:off x="561088" y="5345975"/>
              <a:ext cx="8163812" cy="170104"/>
            </a:xfrm>
            <a:prstGeom prst="rect">
              <a:avLst/>
            </a:prstGeom>
            <a:gradFill>
              <a:gsLst>
                <a:gs pos="0">
                  <a:schemeClr val="bg1">
                    <a:lumMod val="95000"/>
                  </a:schemeClr>
                </a:gs>
                <a:gs pos="100000">
                  <a:schemeClr val="bg1">
                    <a:lumMod val="95000"/>
                    <a:alpha val="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E45785"/>
                </a:buClr>
              </a:pPr>
              <a:endParaRPr lang="en-US" sz="3000" dirty="0" smtClean="0">
                <a:solidFill>
                  <a:srgbClr val="FFFFFF"/>
                </a:solidFill>
                <a:latin typeface="Calibri Light" charset="0"/>
              </a:endParaRPr>
            </a:p>
          </p:txBody>
        </p:sp>
        <p:cxnSp>
          <p:nvCxnSpPr>
            <p:cNvPr id="106" name="Straight Connector 105"/>
            <p:cNvCxnSpPr/>
            <p:nvPr/>
          </p:nvCxnSpPr>
          <p:spPr>
            <a:xfrm>
              <a:off x="563880" y="5516079"/>
              <a:ext cx="8176260" cy="0"/>
            </a:xfrm>
            <a:prstGeom prst="line">
              <a:avLst/>
            </a:prstGeom>
            <a:gradFill>
              <a:gsLst>
                <a:gs pos="0">
                  <a:schemeClr val="bg1">
                    <a:lumMod val="95000"/>
                  </a:schemeClr>
                </a:gs>
                <a:gs pos="100000">
                  <a:schemeClr val="accent1">
                    <a:tint val="23500"/>
                    <a:satMod val="160000"/>
                    <a:alpha val="0"/>
                  </a:schemeClr>
                </a:gs>
              </a:gsLst>
              <a:lin ang="5400000" scaled="0"/>
            </a:gradFill>
            <a:ln>
              <a:solidFill>
                <a:schemeClr val="accent1"/>
              </a:solidFill>
            </a:ln>
            <a:effectLst/>
          </p:spPr>
          <p:style>
            <a:lnRef idx="1">
              <a:schemeClr val="accent1"/>
            </a:lnRef>
            <a:fillRef idx="0">
              <a:schemeClr val="accent1"/>
            </a:fillRef>
            <a:effectRef idx="0">
              <a:schemeClr val="accent1"/>
            </a:effectRef>
            <a:fontRef idx="minor">
              <a:schemeClr val="tx1"/>
            </a:fontRef>
          </p:style>
        </p:cxnSp>
      </p:grpSp>
      <p:sp>
        <p:nvSpPr>
          <p:cNvPr id="107" name="Text Placeholder 50"/>
          <p:cNvSpPr>
            <a:spLocks noGrp="1"/>
          </p:cNvSpPr>
          <p:nvPr>
            <p:ph type="body" sz="quarter" idx="24"/>
          </p:nvPr>
        </p:nvSpPr>
        <p:spPr>
          <a:xfrm>
            <a:off x="1394337" y="5008870"/>
            <a:ext cx="4318362" cy="1425100"/>
          </a:xfrm>
          <a:prstGeom prst="rect">
            <a:avLst/>
          </a:prstGeom>
        </p:spPr>
        <p:txBody>
          <a:bodyPr>
            <a:normAutofit/>
          </a:bodyPr>
          <a:lstStyle>
            <a:lvl1pPr marL="0" indent="0">
              <a:lnSpc>
                <a:spcPts val="3000"/>
              </a:lnSpc>
              <a:spcBef>
                <a:spcPts val="0"/>
              </a:spcBef>
              <a:buNone/>
              <a:defRPr sz="2800"/>
            </a:lvl1pPr>
            <a:lvl2pPr marL="380933" indent="0">
              <a:buNone/>
              <a:defRPr sz="2700"/>
            </a:lvl2pPr>
            <a:lvl3pPr marL="761867" indent="0">
              <a:buNone/>
              <a:defRPr sz="2700"/>
            </a:lvl3pPr>
            <a:lvl4pPr marL="1066613" indent="0">
              <a:buNone/>
              <a:defRPr sz="2700"/>
            </a:lvl4pPr>
            <a:lvl5pPr marL="1371360" indent="0">
              <a:buNone/>
              <a:defRPr sz="2700"/>
            </a:lvl5pPr>
          </a:lstStyle>
          <a:p>
            <a:pPr lvl="0"/>
            <a:r>
              <a:rPr lang="en-US" smtClean="0"/>
              <a:t>Click to edit Master text styles</a:t>
            </a:r>
          </a:p>
        </p:txBody>
      </p:sp>
      <p:sp>
        <p:nvSpPr>
          <p:cNvPr id="108" name="Text Placeholder 48"/>
          <p:cNvSpPr>
            <a:spLocks noGrp="1"/>
          </p:cNvSpPr>
          <p:nvPr>
            <p:ph type="body" sz="quarter" idx="25" hasCustomPrompt="1"/>
          </p:nvPr>
        </p:nvSpPr>
        <p:spPr>
          <a:xfrm>
            <a:off x="1394340" y="3994971"/>
            <a:ext cx="4322976" cy="919663"/>
          </a:xfrm>
          <a:prstGeom prst="rect">
            <a:avLst/>
          </a:prstGeom>
        </p:spPr>
        <p:txBody>
          <a:bodyPr>
            <a:noAutofit/>
          </a:bodyPr>
          <a:lstStyle>
            <a:lvl1pPr marL="0" indent="0">
              <a:buNone/>
              <a:defRPr sz="6000" b="0" i="0">
                <a:solidFill>
                  <a:schemeClr val="accent2"/>
                </a:solidFill>
                <a:latin typeface="Calibri Light" charset="0"/>
              </a:defRPr>
            </a:lvl1pPr>
            <a:lvl2pPr marL="380933" indent="0">
              <a:buNone/>
              <a:defRPr/>
            </a:lvl2pPr>
            <a:lvl3pPr marL="761867" indent="0">
              <a:buNone/>
              <a:defRPr/>
            </a:lvl3pPr>
            <a:lvl4pPr marL="1066613" indent="0">
              <a:buNone/>
              <a:defRPr/>
            </a:lvl4pPr>
            <a:lvl5pPr marL="1371360" indent="0">
              <a:buNone/>
              <a:defRPr/>
            </a:lvl5pPr>
          </a:lstStyle>
          <a:p>
            <a:pPr lvl="0"/>
            <a:r>
              <a:rPr lang="en-US" dirty="0" smtClean="0"/>
              <a:t>Edit%</a:t>
            </a:r>
          </a:p>
        </p:txBody>
      </p:sp>
      <p:grpSp>
        <p:nvGrpSpPr>
          <p:cNvPr id="109" name="Group 108"/>
          <p:cNvGrpSpPr/>
          <p:nvPr userDrawn="1"/>
        </p:nvGrpSpPr>
        <p:grpSpPr>
          <a:xfrm flipV="1">
            <a:off x="6466871" y="3846379"/>
            <a:ext cx="4326423" cy="247740"/>
            <a:chOff x="561088" y="5345975"/>
            <a:chExt cx="8179052" cy="170104"/>
          </a:xfrm>
        </p:grpSpPr>
        <p:sp>
          <p:nvSpPr>
            <p:cNvPr id="110" name="Rectangle 109"/>
            <p:cNvSpPr/>
            <p:nvPr/>
          </p:nvSpPr>
          <p:spPr>
            <a:xfrm flipV="1">
              <a:off x="561088" y="5345975"/>
              <a:ext cx="8163812" cy="170104"/>
            </a:xfrm>
            <a:prstGeom prst="rect">
              <a:avLst/>
            </a:prstGeom>
            <a:gradFill>
              <a:gsLst>
                <a:gs pos="0">
                  <a:schemeClr val="bg1">
                    <a:lumMod val="95000"/>
                  </a:schemeClr>
                </a:gs>
                <a:gs pos="100000">
                  <a:schemeClr val="bg1">
                    <a:lumMod val="95000"/>
                    <a:alpha val="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E45785"/>
                </a:buClr>
              </a:pPr>
              <a:endParaRPr lang="en-US" sz="3000" dirty="0" smtClean="0">
                <a:solidFill>
                  <a:srgbClr val="FFFFFF"/>
                </a:solidFill>
                <a:latin typeface="Calibri Light" charset="0"/>
              </a:endParaRPr>
            </a:p>
          </p:txBody>
        </p:sp>
        <p:cxnSp>
          <p:nvCxnSpPr>
            <p:cNvPr id="111" name="Straight Connector 110"/>
            <p:cNvCxnSpPr/>
            <p:nvPr/>
          </p:nvCxnSpPr>
          <p:spPr>
            <a:xfrm>
              <a:off x="563880" y="5516079"/>
              <a:ext cx="8176260" cy="0"/>
            </a:xfrm>
            <a:prstGeom prst="line">
              <a:avLst/>
            </a:prstGeom>
            <a:gradFill>
              <a:gsLst>
                <a:gs pos="0">
                  <a:schemeClr val="bg1">
                    <a:lumMod val="95000"/>
                  </a:schemeClr>
                </a:gs>
                <a:gs pos="100000">
                  <a:schemeClr val="accent1">
                    <a:tint val="23500"/>
                    <a:satMod val="160000"/>
                    <a:alpha val="0"/>
                  </a:schemeClr>
                </a:gs>
              </a:gsLst>
              <a:lin ang="5400000" scaled="0"/>
            </a:gradFill>
            <a:ln>
              <a:solidFill>
                <a:schemeClr val="accent1"/>
              </a:solidFill>
            </a:ln>
            <a:effectLst/>
          </p:spPr>
          <p:style>
            <a:lnRef idx="1">
              <a:schemeClr val="accent1"/>
            </a:lnRef>
            <a:fillRef idx="0">
              <a:schemeClr val="accent1"/>
            </a:fillRef>
            <a:effectRef idx="0">
              <a:schemeClr val="accent1"/>
            </a:effectRef>
            <a:fontRef idx="minor">
              <a:schemeClr val="tx1"/>
            </a:fontRef>
          </p:style>
        </p:cxnSp>
      </p:grpSp>
      <p:sp>
        <p:nvSpPr>
          <p:cNvPr id="112" name="Text Placeholder 50"/>
          <p:cNvSpPr>
            <a:spLocks noGrp="1"/>
          </p:cNvSpPr>
          <p:nvPr>
            <p:ph type="body" sz="quarter" idx="26"/>
          </p:nvPr>
        </p:nvSpPr>
        <p:spPr>
          <a:xfrm>
            <a:off x="6466867" y="5008870"/>
            <a:ext cx="4318362" cy="1425100"/>
          </a:xfrm>
          <a:prstGeom prst="rect">
            <a:avLst/>
          </a:prstGeom>
        </p:spPr>
        <p:txBody>
          <a:bodyPr>
            <a:normAutofit/>
          </a:bodyPr>
          <a:lstStyle>
            <a:lvl1pPr marL="0" indent="0">
              <a:lnSpc>
                <a:spcPts val="3000"/>
              </a:lnSpc>
              <a:spcBef>
                <a:spcPts val="0"/>
              </a:spcBef>
              <a:buNone/>
              <a:defRPr sz="2800"/>
            </a:lvl1pPr>
            <a:lvl2pPr marL="380933" indent="0">
              <a:buNone/>
              <a:defRPr sz="2700"/>
            </a:lvl2pPr>
            <a:lvl3pPr marL="761867" indent="0">
              <a:buNone/>
              <a:defRPr sz="2700"/>
            </a:lvl3pPr>
            <a:lvl4pPr marL="1066613" indent="0">
              <a:buNone/>
              <a:defRPr sz="2700"/>
            </a:lvl4pPr>
            <a:lvl5pPr marL="1371360" indent="0">
              <a:buNone/>
              <a:defRPr sz="2700"/>
            </a:lvl5pPr>
          </a:lstStyle>
          <a:p>
            <a:pPr lvl="0"/>
            <a:r>
              <a:rPr lang="en-US" smtClean="0"/>
              <a:t>Click to edit Master text styles</a:t>
            </a:r>
          </a:p>
        </p:txBody>
      </p:sp>
      <p:sp>
        <p:nvSpPr>
          <p:cNvPr id="113" name="Text Placeholder 48"/>
          <p:cNvSpPr>
            <a:spLocks noGrp="1"/>
          </p:cNvSpPr>
          <p:nvPr>
            <p:ph type="body" sz="quarter" idx="27" hasCustomPrompt="1"/>
          </p:nvPr>
        </p:nvSpPr>
        <p:spPr>
          <a:xfrm>
            <a:off x="6466871" y="3994971"/>
            <a:ext cx="4322976" cy="919663"/>
          </a:xfrm>
          <a:prstGeom prst="rect">
            <a:avLst/>
          </a:prstGeom>
        </p:spPr>
        <p:txBody>
          <a:bodyPr>
            <a:noAutofit/>
          </a:bodyPr>
          <a:lstStyle>
            <a:lvl1pPr marL="0" indent="0">
              <a:buNone/>
              <a:defRPr sz="6000" b="0" i="0">
                <a:solidFill>
                  <a:schemeClr val="accent2"/>
                </a:solidFill>
                <a:latin typeface="Calibri Light" charset="0"/>
              </a:defRPr>
            </a:lvl1pPr>
            <a:lvl2pPr marL="380933" indent="0">
              <a:buNone/>
              <a:defRPr/>
            </a:lvl2pPr>
            <a:lvl3pPr marL="761867" indent="0">
              <a:buNone/>
              <a:defRPr/>
            </a:lvl3pPr>
            <a:lvl4pPr marL="1066613" indent="0">
              <a:buNone/>
              <a:defRPr/>
            </a:lvl4pPr>
            <a:lvl5pPr marL="1371360" indent="0">
              <a:buNone/>
              <a:defRPr/>
            </a:lvl5pPr>
          </a:lstStyle>
          <a:p>
            <a:pPr lvl="0"/>
            <a:r>
              <a:rPr lang="en-US" dirty="0" smtClean="0"/>
              <a:t>Edit%</a:t>
            </a:r>
          </a:p>
        </p:txBody>
      </p:sp>
      <p:sp>
        <p:nvSpPr>
          <p:cNvPr id="4" name="Date Placeholder 3"/>
          <p:cNvSpPr>
            <a:spLocks noGrp="1"/>
          </p:cNvSpPr>
          <p:nvPr>
            <p:ph type="dt" sz="quarter" idx="28"/>
          </p:nvPr>
        </p:nvSpPr>
        <p:spPr>
          <a:xfrm>
            <a:off x="609600" y="6356350"/>
            <a:ext cx="2843213" cy="365125"/>
          </a:xfrm>
          <a:prstGeom prst="rect">
            <a:avLst/>
          </a:prstGeom>
        </p:spPr>
        <p:txBody>
          <a:bodyPr/>
          <a:lstStyle/>
          <a:p>
            <a:pPr>
              <a:buClr>
                <a:srgbClr val="E45785"/>
              </a:buClr>
            </a:pPr>
            <a:fld id="{B1F1FBFB-7EF7-4E1A-8F7A-6ABD9CF5C441}" type="datetimeFigureOut">
              <a:rPr lang="en-US" smtClean="0">
                <a:solidFill>
                  <a:srgbClr val="4D4D4F">
                    <a:tint val="75000"/>
                  </a:srgbClr>
                </a:solidFill>
              </a:rPr>
              <a:pPr>
                <a:buClr>
                  <a:srgbClr val="E45785"/>
                </a:buClr>
              </a:pPr>
              <a:t>6/6/2017</a:t>
            </a:fld>
            <a:endParaRPr lang="en-US">
              <a:solidFill>
                <a:srgbClr val="4D4D4F">
                  <a:tint val="75000"/>
                </a:srgbClr>
              </a:solidFill>
            </a:endParaRPr>
          </a:p>
        </p:txBody>
      </p:sp>
    </p:spTree>
    <p:extLst>
      <p:ext uri="{BB962C8B-B14F-4D97-AF65-F5344CB8AC3E}">
        <p14:creationId xmlns:p14="http://schemas.microsoft.com/office/powerpoint/2010/main" val="2969009282"/>
      </p:ext>
    </p:extLst>
  </p:cSld>
  <p:clrMapOvr>
    <a:masterClrMapping/>
  </p:clrMapOvr>
  <p:transition>
    <p:fade/>
  </p:transition>
  <p:timing>
    <p:tnLst>
      <p:par>
        <p:cTn id="1" dur="indefinite" restart="never" nodeType="tmRoot"/>
      </p:par>
    </p:tnLst>
  </p:timing>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6"/>
            <a:ext cx="12188825" cy="6857929"/>
          </a:xfrm>
          <a:prstGeom prst="rect">
            <a:avLst/>
          </a:prstGeom>
        </p:spPr>
      </p:pic>
      <p:pic>
        <p:nvPicPr>
          <p:cNvPr id="15" name="Picture 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05534" y="399185"/>
            <a:ext cx="1169942" cy="731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84111" y="5018686"/>
            <a:ext cx="2679816" cy="1154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ooter Placeholder 2"/>
          <p:cNvSpPr txBox="1">
            <a:spLocks/>
          </p:cNvSpPr>
          <p:nvPr userDrawn="1"/>
        </p:nvSpPr>
        <p:spPr>
          <a:xfrm>
            <a:off x="349594" y="6556257"/>
            <a:ext cx="3680903" cy="304221"/>
          </a:xfrm>
          <a:prstGeom prst="rect">
            <a:avLst/>
          </a:prstGeom>
        </p:spPr>
        <p:txBody>
          <a:bodyPr wrap="square" anchor="ctr">
            <a:noAutofit/>
          </a:bodyPr>
          <a:lstStyle>
            <a:defPPr>
              <a:defRPr lang="en-US"/>
            </a:defPPr>
            <a:lvl1pPr algn="ctr" rtl="0" fontAlgn="base">
              <a:spcBef>
                <a:spcPct val="20000"/>
              </a:spcBef>
              <a:spcAft>
                <a:spcPct val="0"/>
              </a:spcAft>
              <a:buClr>
                <a:schemeClr val="accent2"/>
              </a:buClr>
              <a:buSzPct val="65000"/>
              <a:buFont typeface="Wingdings" pitchFamily="2" charset="2"/>
              <a:defRPr sz="900" kern="1200">
                <a:solidFill>
                  <a:schemeClr val="bg1"/>
                </a:solidFill>
                <a:latin typeface="+mn-lt"/>
                <a:ea typeface="+mn-ea"/>
                <a:cs typeface="+mn-cs"/>
              </a:defRPr>
            </a:lvl1pPr>
            <a:lvl2pPr marL="4572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2pPr>
            <a:lvl3pPr marL="9144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3pPr>
            <a:lvl4pPr marL="13716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4pPr>
            <a:lvl5pPr marL="18288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5pPr>
            <a:lvl6pPr marL="2286000" algn="l" defTabSz="914400" rtl="0" eaLnBrk="1" latinLnBrk="0" hangingPunct="1">
              <a:defRPr sz="3000" kern="1200">
                <a:solidFill>
                  <a:schemeClr val="tx1"/>
                </a:solidFill>
                <a:latin typeface="Helvetica" pitchFamily="34" charset="0"/>
                <a:ea typeface="+mn-ea"/>
                <a:cs typeface="+mn-cs"/>
              </a:defRPr>
            </a:lvl6pPr>
            <a:lvl7pPr marL="2743200" algn="l" defTabSz="914400" rtl="0" eaLnBrk="1" latinLnBrk="0" hangingPunct="1">
              <a:defRPr sz="3000" kern="1200">
                <a:solidFill>
                  <a:schemeClr val="tx1"/>
                </a:solidFill>
                <a:latin typeface="Helvetica" pitchFamily="34" charset="0"/>
                <a:ea typeface="+mn-ea"/>
                <a:cs typeface="+mn-cs"/>
              </a:defRPr>
            </a:lvl7pPr>
            <a:lvl8pPr marL="3200400" algn="l" defTabSz="914400" rtl="0" eaLnBrk="1" latinLnBrk="0" hangingPunct="1">
              <a:defRPr sz="3000" kern="1200">
                <a:solidFill>
                  <a:schemeClr val="tx1"/>
                </a:solidFill>
                <a:latin typeface="Helvetica" pitchFamily="34" charset="0"/>
                <a:ea typeface="+mn-ea"/>
                <a:cs typeface="+mn-cs"/>
              </a:defRPr>
            </a:lvl8pPr>
            <a:lvl9pPr marL="3657600" algn="l" defTabSz="914400" rtl="0" eaLnBrk="1" latinLnBrk="0" hangingPunct="1">
              <a:defRPr sz="3000" kern="1200">
                <a:solidFill>
                  <a:schemeClr val="tx1"/>
                </a:solidFill>
                <a:latin typeface="Helvetica" pitchFamily="34" charset="0"/>
                <a:ea typeface="+mn-ea"/>
                <a:cs typeface="+mn-cs"/>
              </a:defRPr>
            </a:lvl9pPr>
          </a:lstStyle>
          <a:p>
            <a:pPr algn="l" fontAlgn="auto">
              <a:spcBef>
                <a:spcPts val="0"/>
              </a:spcBef>
              <a:spcAft>
                <a:spcPts val="0"/>
              </a:spcAft>
              <a:buClrTx/>
              <a:buSzTx/>
              <a:buFontTx/>
              <a:buNone/>
              <a:defRPr/>
            </a:pPr>
            <a:r>
              <a:rPr lang="en-US" sz="1000" kern="0" dirty="0" smtClean="0">
                <a:solidFill>
                  <a:srgbClr val="FFFFFF"/>
                </a:solidFill>
                <a:latin typeface="Calibri Light" charset="0"/>
              </a:rPr>
              <a:t>©2016 Check Point Software Technologies Ltd. </a:t>
            </a:r>
            <a:endParaRPr lang="en-US" sz="1000" kern="0" dirty="0">
              <a:solidFill>
                <a:srgbClr val="FFFFFF"/>
              </a:solidFill>
              <a:latin typeface="Calibri Light" charset="0"/>
            </a:endParaRPr>
          </a:p>
        </p:txBody>
      </p:sp>
      <p:sp>
        <p:nvSpPr>
          <p:cNvPr id="12" name="Footer Placeholder 1"/>
          <p:cNvSpPr>
            <a:spLocks noGrp="1"/>
          </p:cNvSpPr>
          <p:nvPr>
            <p:ph type="ftr" sz="quarter" idx="3"/>
          </p:nvPr>
        </p:nvSpPr>
        <p:spPr>
          <a:xfrm>
            <a:off x="4182013" y="6556248"/>
            <a:ext cx="3799400" cy="301752"/>
          </a:xfrm>
          <a:prstGeom prst="rect">
            <a:avLst/>
          </a:prstGeom>
        </p:spPr>
        <p:txBody>
          <a:bodyPr vert="horz" lIns="91440" tIns="45720" rIns="91440" bIns="45720" rtlCol="0" anchor="ctr"/>
          <a:lstStyle>
            <a:lvl1pPr algn="ctr">
              <a:defRPr sz="1000" b="0" i="0">
                <a:solidFill>
                  <a:schemeClr val="bg1"/>
                </a:solidFill>
                <a:latin typeface="Calibri Light" charset="0"/>
              </a:defRPr>
            </a:lvl1pPr>
          </a:lstStyle>
          <a:p>
            <a:pPr>
              <a:buClr>
                <a:srgbClr val="E45785"/>
              </a:buClr>
            </a:pPr>
            <a:r>
              <a:rPr lang="en-US" smtClean="0">
                <a:solidFill>
                  <a:srgbClr val="FFFFFF"/>
                </a:solidFill>
              </a:rPr>
              <a:t> [Confidential] For designated groups and individuals​</a:t>
            </a:r>
            <a:endParaRPr lang="en-US" dirty="0">
              <a:solidFill>
                <a:srgbClr val="FFFFFF"/>
              </a:solidFill>
            </a:endParaRPr>
          </a:p>
        </p:txBody>
      </p:sp>
      <p:sp>
        <p:nvSpPr>
          <p:cNvPr id="3" name="Date Placeholder 2"/>
          <p:cNvSpPr>
            <a:spLocks noGrp="1"/>
          </p:cNvSpPr>
          <p:nvPr>
            <p:ph type="dt" sz="quarter" idx="10"/>
          </p:nvPr>
        </p:nvSpPr>
        <p:spPr>
          <a:xfrm>
            <a:off x="609600" y="6356350"/>
            <a:ext cx="2843213" cy="365125"/>
          </a:xfrm>
          <a:prstGeom prst="rect">
            <a:avLst/>
          </a:prstGeom>
        </p:spPr>
        <p:txBody>
          <a:bodyPr/>
          <a:lstStyle/>
          <a:p>
            <a:pPr>
              <a:buClr>
                <a:srgbClr val="E45785"/>
              </a:buClr>
            </a:pPr>
            <a:fld id="{469D1775-182B-4C21-8D66-A1D9B7BFB0A4}" type="datetimeFigureOut">
              <a:rPr lang="en-US" smtClean="0">
                <a:solidFill>
                  <a:srgbClr val="4D4D4F">
                    <a:tint val="75000"/>
                  </a:srgbClr>
                </a:solidFill>
              </a:rPr>
              <a:pPr>
                <a:buClr>
                  <a:srgbClr val="E45785"/>
                </a:buClr>
              </a:pPr>
              <a:t>6/6/2017</a:t>
            </a:fld>
            <a:endParaRPr lang="en-US">
              <a:solidFill>
                <a:srgbClr val="4D4D4F">
                  <a:tint val="75000"/>
                </a:srgbClr>
              </a:solidFill>
            </a:endParaRPr>
          </a:p>
        </p:txBody>
      </p:sp>
    </p:spTree>
    <p:extLst>
      <p:ext uri="{BB962C8B-B14F-4D97-AF65-F5344CB8AC3E}">
        <p14:creationId xmlns:p14="http://schemas.microsoft.com/office/powerpoint/2010/main" val="245220806"/>
      </p:ext>
    </p:extLst>
  </p:cSld>
  <p:clrMapOvr>
    <a:masterClrMapping/>
  </p:clrMapOvr>
  <p:transition>
    <p:fade/>
  </p:transition>
  <p:timing>
    <p:tnLst>
      <p:par>
        <p:cTn id="1" dur="indefinite" restart="never" nodeType="tmRoot"/>
      </p:par>
    </p:tnLst>
  </p:timing>
  <p:hf sldNum="0" hdr="0" dt="0"/>
  <p:extLst mod="1">
    <p:ext uri="{DCECCB84-F9BA-43D5-87BE-67443E8EF086}">
      <p15:sldGuideLst xmlns=""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ll To Action">
    <p:spTree>
      <p:nvGrpSpPr>
        <p:cNvPr id="1" name=""/>
        <p:cNvGrpSpPr/>
        <p:nvPr/>
      </p:nvGrpSpPr>
      <p:grpSpPr>
        <a:xfrm>
          <a:off x="0" y="0"/>
          <a:ext cx="0" cy="0"/>
          <a:chOff x="0" y="0"/>
          <a:chExt cx="0" cy="0"/>
        </a:xfrm>
      </p:grpSpPr>
      <p:sp>
        <p:nvSpPr>
          <p:cNvPr id="13" name="Rectangle 12"/>
          <p:cNvSpPr/>
          <p:nvPr userDrawn="1"/>
        </p:nvSpPr>
        <p:spPr bwMode="auto">
          <a:xfrm>
            <a:off x="0" y="0"/>
            <a:ext cx="12188825" cy="6591628"/>
          </a:xfrm>
          <a:prstGeom prst="rect">
            <a:avLst/>
          </a:prstGeom>
          <a:solidFill>
            <a:schemeClr val="tx1"/>
          </a:solidFill>
          <a:ln w="12700"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Clr>
                <a:srgbClr val="E45785"/>
              </a:buClr>
              <a:buSzPct val="115000"/>
            </a:pPr>
            <a:endParaRPr lang="en-US" sz="2400" dirty="0" smtClean="0">
              <a:solidFill>
                <a:srgbClr val="4D4D4F"/>
              </a:solidFill>
              <a:latin typeface="Calibri Light" charset="0"/>
            </a:endParaRPr>
          </a:p>
        </p:txBody>
      </p:sp>
      <p:cxnSp>
        <p:nvCxnSpPr>
          <p:cNvPr id="12" name="Straight Connector 11"/>
          <p:cNvCxnSpPr/>
          <p:nvPr userDrawn="1"/>
        </p:nvCxnSpPr>
        <p:spPr bwMode="auto">
          <a:xfrm>
            <a:off x="0" y="6541346"/>
            <a:ext cx="12188825" cy="0"/>
          </a:xfrm>
          <a:prstGeom prst="line">
            <a:avLst/>
          </a:prstGeom>
          <a:solidFill>
            <a:schemeClr val="bg1"/>
          </a:solidFill>
          <a:ln w="9525" cap="flat" cmpd="sng" algn="ctr">
            <a:solidFill>
              <a:srgbClr val="F382A0">
                <a:alpha val="50196"/>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Footer Placeholder 2"/>
          <p:cNvSpPr>
            <a:spLocks noGrp="1"/>
          </p:cNvSpPr>
          <p:nvPr>
            <p:ph type="ftr" sz="quarter" idx="10"/>
          </p:nvPr>
        </p:nvSpPr>
        <p:spPr>
          <a:xfrm>
            <a:off x="4182013" y="6556248"/>
            <a:ext cx="3799400" cy="301752"/>
          </a:xfrm>
          <a:prstGeom prst="rect">
            <a:avLst/>
          </a:prstGeom>
        </p:spPr>
        <p:txBody>
          <a:bodyPr/>
          <a:lstStyle>
            <a:lvl1pPr algn="ctr">
              <a:defRPr/>
            </a:lvl1pPr>
          </a:lstStyle>
          <a:p>
            <a:pPr>
              <a:buClr>
                <a:srgbClr val="E45785"/>
              </a:buClr>
            </a:pPr>
            <a:r>
              <a:rPr lang="en-US" smtClean="0">
                <a:solidFill>
                  <a:srgbClr val="4D4D4F">
                    <a:tint val="75000"/>
                  </a:srgbClr>
                </a:solidFill>
              </a:rPr>
              <a:t> [Confidential] For designated groups and individuals​</a:t>
            </a:r>
            <a:endParaRPr lang="en-US" dirty="0">
              <a:solidFill>
                <a:srgbClr val="4D4D4F">
                  <a:tint val="75000"/>
                </a:srgbClr>
              </a:solidFill>
            </a:endParaRPr>
          </a:p>
        </p:txBody>
      </p:sp>
      <p:sp>
        <p:nvSpPr>
          <p:cNvPr id="4" name="Text Placeholder 15"/>
          <p:cNvSpPr>
            <a:spLocks noGrp="1"/>
          </p:cNvSpPr>
          <p:nvPr>
            <p:ph type="body" sz="quarter" idx="12"/>
          </p:nvPr>
        </p:nvSpPr>
        <p:spPr>
          <a:xfrm>
            <a:off x="774502" y="4991100"/>
            <a:ext cx="11146225" cy="438150"/>
          </a:xfrm>
          <a:prstGeom prst="rect">
            <a:avLst/>
          </a:prstGeom>
        </p:spPr>
        <p:txBody>
          <a:bodyPr>
            <a:noAutofit/>
          </a:bodyPr>
          <a:lstStyle>
            <a:lvl1pPr marL="0" indent="0">
              <a:lnSpc>
                <a:spcPct val="100000"/>
              </a:lnSpc>
              <a:spcBef>
                <a:spcPts val="0"/>
              </a:spcBef>
              <a:buNone/>
              <a:defRPr sz="3200" b="0" baseline="0">
                <a:solidFill>
                  <a:schemeClr val="bg1"/>
                </a:solidFill>
              </a:defRPr>
            </a:lvl1pPr>
            <a:lvl2pPr marL="285750" indent="0">
              <a:buNone/>
              <a:defRPr/>
            </a:lvl2pPr>
            <a:lvl3pPr marL="571500" indent="0">
              <a:buNone/>
              <a:defRPr/>
            </a:lvl3pPr>
            <a:lvl4pPr marL="800100" indent="0">
              <a:buNone/>
              <a:defRPr/>
            </a:lvl4pPr>
            <a:lvl5pPr marL="1028700" indent="0">
              <a:buNone/>
              <a:defRPr/>
            </a:lvl5pPr>
          </a:lstStyle>
          <a:p>
            <a:pPr lvl="0"/>
            <a:r>
              <a:rPr lang="en-US" smtClean="0"/>
              <a:t>Click to edit Master text styles</a:t>
            </a:r>
          </a:p>
        </p:txBody>
      </p:sp>
      <p:sp>
        <p:nvSpPr>
          <p:cNvPr id="5" name="Text Placeholder 15"/>
          <p:cNvSpPr>
            <a:spLocks noGrp="1"/>
          </p:cNvSpPr>
          <p:nvPr>
            <p:ph type="body" sz="quarter" idx="13"/>
          </p:nvPr>
        </p:nvSpPr>
        <p:spPr>
          <a:xfrm>
            <a:off x="774502" y="5485074"/>
            <a:ext cx="11146225" cy="634789"/>
          </a:xfrm>
          <a:prstGeom prst="rect">
            <a:avLst/>
          </a:prstGeom>
        </p:spPr>
        <p:txBody>
          <a:bodyPr>
            <a:normAutofit/>
          </a:bodyPr>
          <a:lstStyle>
            <a:lvl1pPr marL="0" indent="0">
              <a:buNone/>
              <a:defRPr sz="3200" b="1">
                <a:solidFill>
                  <a:srgbClr val="E45785"/>
                </a:solidFill>
              </a:defRPr>
            </a:lvl1pPr>
            <a:lvl2pPr marL="285750" indent="0">
              <a:buNone/>
              <a:defRPr/>
            </a:lvl2pPr>
            <a:lvl3pPr marL="571500" indent="0">
              <a:buNone/>
              <a:defRPr/>
            </a:lvl3pPr>
            <a:lvl4pPr marL="800100" indent="0">
              <a:buNone/>
              <a:defRPr/>
            </a:lvl4pPr>
            <a:lvl5pPr marL="1028700" indent="0">
              <a:buNone/>
              <a:defRPr/>
            </a:lvl5pPr>
          </a:lstStyle>
          <a:p>
            <a:pPr lvl="0"/>
            <a:r>
              <a:rPr lang="en-US" smtClean="0"/>
              <a:t>Click to edit Master text styles</a:t>
            </a:r>
          </a:p>
        </p:txBody>
      </p:sp>
      <p:sp>
        <p:nvSpPr>
          <p:cNvPr id="6" name="Text Placeholder 13"/>
          <p:cNvSpPr>
            <a:spLocks noGrp="1"/>
          </p:cNvSpPr>
          <p:nvPr>
            <p:ph type="body" sz="quarter" idx="15"/>
          </p:nvPr>
        </p:nvSpPr>
        <p:spPr>
          <a:xfrm>
            <a:off x="774499" y="1819656"/>
            <a:ext cx="10525558" cy="3200400"/>
          </a:xfrm>
          <a:prstGeom prst="rect">
            <a:avLst/>
          </a:prstGeom>
        </p:spPr>
        <p:txBody>
          <a:bodyPr>
            <a:normAutofit/>
          </a:bodyPr>
          <a:lstStyle>
            <a:lvl1pPr marL="0" indent="0">
              <a:buNone/>
              <a:defRPr sz="6000">
                <a:solidFill>
                  <a:schemeClr val="bg1"/>
                </a:solidFill>
              </a:defRPr>
            </a:lvl1pPr>
            <a:lvl2pPr marL="285750" indent="0">
              <a:buNone/>
              <a:defRPr/>
            </a:lvl2pPr>
          </a:lstStyle>
          <a:p>
            <a:pPr lvl="0"/>
            <a:r>
              <a:rPr lang="en-US" smtClean="0"/>
              <a:t>Click to edit Master text styles</a:t>
            </a:r>
          </a:p>
        </p:txBody>
      </p:sp>
      <p:sp>
        <p:nvSpPr>
          <p:cNvPr id="7" name="Text Placeholder 15"/>
          <p:cNvSpPr>
            <a:spLocks noGrp="1"/>
          </p:cNvSpPr>
          <p:nvPr>
            <p:ph type="body" sz="quarter" idx="16"/>
          </p:nvPr>
        </p:nvSpPr>
        <p:spPr>
          <a:xfrm>
            <a:off x="774499" y="714377"/>
            <a:ext cx="10525558" cy="657225"/>
          </a:xfrm>
          <a:prstGeom prst="rect">
            <a:avLst/>
          </a:prstGeom>
        </p:spPr>
        <p:txBody>
          <a:bodyPr>
            <a:noAutofit/>
          </a:bodyPr>
          <a:lstStyle>
            <a:lvl1pPr marL="0" indent="0">
              <a:buNone/>
              <a:defRPr sz="6000" b="0" i="0">
                <a:solidFill>
                  <a:schemeClr val="accent2"/>
                </a:solidFill>
                <a:latin typeface="Calibri Light" charset="0"/>
                <a:cs typeface="Calibri Light" charset="0"/>
              </a:defRPr>
            </a:lvl1pPr>
          </a:lstStyle>
          <a:p>
            <a:pPr lvl="0"/>
            <a:r>
              <a:rPr lang="en-US" dirty="0" smtClean="0"/>
              <a:t>Click to edit Master text styles</a:t>
            </a:r>
          </a:p>
        </p:txBody>
      </p:sp>
      <p:pic>
        <p:nvPicPr>
          <p:cNvPr id="10" name="Picture 3"/>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04421" y="192918"/>
            <a:ext cx="1242365" cy="777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quarter" idx="17"/>
          </p:nvPr>
        </p:nvSpPr>
        <p:spPr>
          <a:xfrm>
            <a:off x="609600" y="6356350"/>
            <a:ext cx="2843213" cy="365125"/>
          </a:xfrm>
          <a:prstGeom prst="rect">
            <a:avLst/>
          </a:prstGeom>
        </p:spPr>
        <p:txBody>
          <a:bodyPr/>
          <a:lstStyle/>
          <a:p>
            <a:pPr>
              <a:buClr>
                <a:srgbClr val="E45785"/>
              </a:buClr>
            </a:pPr>
            <a:fld id="{E73791A1-290E-430E-8635-A4A10324343E}" type="datetimeFigureOut">
              <a:rPr lang="en-US" smtClean="0">
                <a:solidFill>
                  <a:srgbClr val="4D4D4F">
                    <a:tint val="75000"/>
                  </a:srgbClr>
                </a:solidFill>
              </a:rPr>
              <a:pPr>
                <a:buClr>
                  <a:srgbClr val="E45785"/>
                </a:buClr>
              </a:pPr>
              <a:t>6/6/2017</a:t>
            </a:fld>
            <a:endParaRPr lang="en-US">
              <a:solidFill>
                <a:srgbClr val="4D4D4F">
                  <a:tint val="75000"/>
                </a:srgbClr>
              </a:solidFill>
            </a:endParaRPr>
          </a:p>
        </p:txBody>
      </p:sp>
    </p:spTree>
    <p:extLst>
      <p:ext uri="{BB962C8B-B14F-4D97-AF65-F5344CB8AC3E}">
        <p14:creationId xmlns:p14="http://schemas.microsoft.com/office/powerpoint/2010/main" val="2331740979"/>
      </p:ext>
    </p:extLst>
  </p:cSld>
  <p:clrMapOvr>
    <a:masterClrMapping/>
  </p:clrMapOvr>
  <p:transition>
    <p:fade/>
  </p:transition>
  <p:timing>
    <p:tnLst>
      <p:par>
        <p:cTn id="1" dur="indefinite" restart="never" nodeType="tmRoot"/>
      </p:par>
    </p:tnLst>
  </p:timing>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709" y="2414"/>
            <a:ext cx="12188952" cy="68562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37769" y="512301"/>
            <a:ext cx="1828800" cy="1144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Placeholder 3"/>
          <p:cNvSpPr>
            <a:spLocks noGrp="1"/>
          </p:cNvSpPr>
          <p:nvPr>
            <p:ph type="body" sz="quarter" idx="14" hasCustomPrompt="1"/>
          </p:nvPr>
        </p:nvSpPr>
        <p:spPr>
          <a:xfrm>
            <a:off x="583875" y="2757147"/>
            <a:ext cx="4596129" cy="873845"/>
          </a:xfrm>
          <a:prstGeom prst="rect">
            <a:avLst/>
          </a:prstGeom>
        </p:spPr>
        <p:txBody>
          <a:bodyPr>
            <a:noAutofit/>
          </a:bodyPr>
          <a:lstStyle>
            <a:lvl1pPr marL="0" indent="0">
              <a:buFontTx/>
              <a:buNone/>
              <a:defRPr sz="3800" b="0" i="0" cap="all" spc="300" baseline="0">
                <a:solidFill>
                  <a:schemeClr val="tx1">
                    <a:lumMod val="75000"/>
                  </a:schemeClr>
                </a:solidFill>
                <a:latin typeface="Calibri Light" charset="0"/>
              </a:defRPr>
            </a:lvl1pPr>
          </a:lstStyle>
          <a:p>
            <a:pPr>
              <a:buClrTx/>
              <a:buSzTx/>
            </a:pPr>
            <a:r>
              <a:rPr lang="en-US" kern="0" dirty="0" smtClean="0"/>
              <a:t>THANK YOU</a:t>
            </a:r>
            <a:endParaRPr lang="en-US" kern="0" dirty="0"/>
          </a:p>
        </p:txBody>
      </p:sp>
      <p:sp>
        <p:nvSpPr>
          <p:cNvPr id="8" name="Footer Placeholder 1"/>
          <p:cNvSpPr>
            <a:spLocks noGrp="1"/>
          </p:cNvSpPr>
          <p:nvPr>
            <p:ph type="ftr" sz="quarter" idx="3"/>
          </p:nvPr>
        </p:nvSpPr>
        <p:spPr>
          <a:xfrm>
            <a:off x="4197485" y="6556248"/>
            <a:ext cx="3799400" cy="301752"/>
          </a:xfrm>
          <a:prstGeom prst="rect">
            <a:avLst/>
          </a:prstGeom>
        </p:spPr>
        <p:txBody>
          <a:bodyPr vert="horz" lIns="91440" tIns="45720" rIns="91440" bIns="45720" rtlCol="0" anchor="ctr"/>
          <a:lstStyle>
            <a:lvl1pPr algn="ctr">
              <a:defRPr sz="1000">
                <a:solidFill>
                  <a:schemeClr val="tx1">
                    <a:lumMod val="50000"/>
                  </a:schemeClr>
                </a:solidFill>
              </a:defRPr>
            </a:lvl1pPr>
          </a:lstStyle>
          <a:p>
            <a:pPr>
              <a:buClr>
                <a:srgbClr val="E45785"/>
              </a:buClr>
            </a:pPr>
            <a:r>
              <a:rPr lang="en-US" smtClean="0">
                <a:solidFill>
                  <a:srgbClr val="4D4D4F">
                    <a:lumMod val="50000"/>
                  </a:srgbClr>
                </a:solidFill>
              </a:rPr>
              <a:t> [Confidential] For designated groups and individuals​</a:t>
            </a:r>
            <a:endParaRPr lang="en-US" dirty="0">
              <a:solidFill>
                <a:srgbClr val="4D4D4F">
                  <a:lumMod val="50000"/>
                </a:srgbClr>
              </a:solidFill>
            </a:endParaRPr>
          </a:p>
        </p:txBody>
      </p:sp>
      <p:sp>
        <p:nvSpPr>
          <p:cNvPr id="13" name="Footer Placeholder 2"/>
          <p:cNvSpPr txBox="1">
            <a:spLocks/>
          </p:cNvSpPr>
          <p:nvPr userDrawn="1"/>
        </p:nvSpPr>
        <p:spPr>
          <a:xfrm>
            <a:off x="349594" y="6556257"/>
            <a:ext cx="3680903" cy="304221"/>
          </a:xfrm>
          <a:prstGeom prst="rect">
            <a:avLst/>
          </a:prstGeom>
        </p:spPr>
        <p:txBody>
          <a:bodyPr wrap="square" anchor="ctr">
            <a:noAutofit/>
          </a:bodyPr>
          <a:lstStyle>
            <a:defPPr>
              <a:defRPr lang="en-US"/>
            </a:defPPr>
            <a:lvl1pPr algn="ctr" rtl="0" fontAlgn="base">
              <a:spcBef>
                <a:spcPct val="20000"/>
              </a:spcBef>
              <a:spcAft>
                <a:spcPct val="0"/>
              </a:spcAft>
              <a:buClr>
                <a:schemeClr val="accent2"/>
              </a:buClr>
              <a:buSzPct val="65000"/>
              <a:buFont typeface="Wingdings" pitchFamily="2" charset="2"/>
              <a:defRPr sz="900" kern="1200">
                <a:solidFill>
                  <a:schemeClr val="bg1"/>
                </a:solidFill>
                <a:latin typeface="+mn-lt"/>
                <a:ea typeface="+mn-ea"/>
                <a:cs typeface="+mn-cs"/>
              </a:defRPr>
            </a:lvl1pPr>
            <a:lvl2pPr marL="4572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2pPr>
            <a:lvl3pPr marL="9144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3pPr>
            <a:lvl4pPr marL="13716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4pPr>
            <a:lvl5pPr marL="18288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5pPr>
            <a:lvl6pPr marL="2286000" algn="l" defTabSz="914400" rtl="0" eaLnBrk="1" latinLnBrk="0" hangingPunct="1">
              <a:defRPr sz="3000" kern="1200">
                <a:solidFill>
                  <a:schemeClr val="tx1"/>
                </a:solidFill>
                <a:latin typeface="Helvetica" pitchFamily="34" charset="0"/>
                <a:ea typeface="+mn-ea"/>
                <a:cs typeface="+mn-cs"/>
              </a:defRPr>
            </a:lvl6pPr>
            <a:lvl7pPr marL="2743200" algn="l" defTabSz="914400" rtl="0" eaLnBrk="1" latinLnBrk="0" hangingPunct="1">
              <a:defRPr sz="3000" kern="1200">
                <a:solidFill>
                  <a:schemeClr val="tx1"/>
                </a:solidFill>
                <a:latin typeface="Helvetica" pitchFamily="34" charset="0"/>
                <a:ea typeface="+mn-ea"/>
                <a:cs typeface="+mn-cs"/>
              </a:defRPr>
            </a:lvl7pPr>
            <a:lvl8pPr marL="3200400" algn="l" defTabSz="914400" rtl="0" eaLnBrk="1" latinLnBrk="0" hangingPunct="1">
              <a:defRPr sz="3000" kern="1200">
                <a:solidFill>
                  <a:schemeClr val="tx1"/>
                </a:solidFill>
                <a:latin typeface="Helvetica" pitchFamily="34" charset="0"/>
                <a:ea typeface="+mn-ea"/>
                <a:cs typeface="+mn-cs"/>
              </a:defRPr>
            </a:lvl8pPr>
            <a:lvl9pPr marL="3657600" algn="l" defTabSz="914400" rtl="0" eaLnBrk="1" latinLnBrk="0" hangingPunct="1">
              <a:defRPr sz="3000" kern="1200">
                <a:solidFill>
                  <a:schemeClr val="tx1"/>
                </a:solidFill>
                <a:latin typeface="Helvetica" pitchFamily="34" charset="0"/>
                <a:ea typeface="+mn-ea"/>
                <a:cs typeface="+mn-cs"/>
              </a:defRPr>
            </a:lvl9pPr>
          </a:lstStyle>
          <a:p>
            <a:pPr algn="l" fontAlgn="auto">
              <a:spcBef>
                <a:spcPts val="0"/>
              </a:spcBef>
              <a:spcAft>
                <a:spcPts val="0"/>
              </a:spcAft>
              <a:buClrTx/>
              <a:buSzTx/>
              <a:buFontTx/>
              <a:buNone/>
              <a:defRPr/>
            </a:pPr>
            <a:r>
              <a:rPr lang="en-US" sz="1000" dirty="0" smtClean="0">
                <a:solidFill>
                  <a:srgbClr val="4D4D4F">
                    <a:lumMod val="50000"/>
                  </a:srgbClr>
                </a:solidFill>
                <a:latin typeface="Calibri Light" charset="0"/>
              </a:rPr>
              <a:t>©2016 Check Point Software Technologies Ltd</a:t>
            </a:r>
            <a:r>
              <a:rPr lang="en-US" sz="1000" kern="0" dirty="0" smtClean="0">
                <a:solidFill>
                  <a:srgbClr val="4D4D4F"/>
                </a:solidFill>
                <a:latin typeface="Calibri Light" charset="0"/>
              </a:rPr>
              <a:t>. </a:t>
            </a:r>
            <a:endParaRPr lang="en-US" sz="1000" kern="0" dirty="0">
              <a:solidFill>
                <a:srgbClr val="4D4D4F"/>
              </a:solidFill>
              <a:latin typeface="Calibri Light" charset="0"/>
            </a:endParaRPr>
          </a:p>
        </p:txBody>
      </p:sp>
      <p:sp>
        <p:nvSpPr>
          <p:cNvPr id="2" name="Date Placeholder 1"/>
          <p:cNvSpPr>
            <a:spLocks noGrp="1"/>
          </p:cNvSpPr>
          <p:nvPr>
            <p:ph type="dt" sz="quarter" idx="15"/>
          </p:nvPr>
        </p:nvSpPr>
        <p:spPr>
          <a:xfrm>
            <a:off x="609600" y="6356350"/>
            <a:ext cx="2843213" cy="365125"/>
          </a:xfrm>
          <a:prstGeom prst="rect">
            <a:avLst/>
          </a:prstGeom>
        </p:spPr>
        <p:txBody>
          <a:bodyPr/>
          <a:lstStyle/>
          <a:p>
            <a:pPr>
              <a:buClr>
                <a:srgbClr val="E45785"/>
              </a:buClr>
            </a:pPr>
            <a:fld id="{1034806E-E11E-4517-ACDA-3900A80D5E81}" type="datetimeFigureOut">
              <a:rPr lang="en-US" smtClean="0">
                <a:solidFill>
                  <a:srgbClr val="4D4D4F">
                    <a:tint val="75000"/>
                  </a:srgbClr>
                </a:solidFill>
              </a:rPr>
              <a:pPr>
                <a:buClr>
                  <a:srgbClr val="E45785"/>
                </a:buClr>
              </a:pPr>
              <a:t>6/6/2017</a:t>
            </a:fld>
            <a:endParaRPr lang="en-US">
              <a:solidFill>
                <a:srgbClr val="4D4D4F">
                  <a:tint val="75000"/>
                </a:srgbClr>
              </a:solidFill>
            </a:endParaRPr>
          </a:p>
        </p:txBody>
      </p:sp>
    </p:spTree>
    <p:extLst>
      <p:ext uri="{BB962C8B-B14F-4D97-AF65-F5344CB8AC3E}">
        <p14:creationId xmlns:p14="http://schemas.microsoft.com/office/powerpoint/2010/main" val="3527798582"/>
      </p:ext>
    </p:extLst>
  </p:cSld>
  <p:clrMapOvr>
    <a:masterClrMapping/>
  </p:clrMapOvr>
  <p:transition>
    <p:fade/>
  </p:transition>
  <p:timing>
    <p:tnLst>
      <p:par>
        <p:cTn id="1" dur="indefinite" restart="never" nodeType="tmRoot"/>
      </p:par>
    </p:tnLst>
  </p:timing>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Segue slide">
    <p:spTree>
      <p:nvGrpSpPr>
        <p:cNvPr id="1" name=""/>
        <p:cNvGrpSpPr/>
        <p:nvPr/>
      </p:nvGrpSpPr>
      <p:grpSpPr>
        <a:xfrm>
          <a:off x="0" y="0"/>
          <a:ext cx="0" cy="0"/>
          <a:chOff x="0" y="0"/>
          <a:chExt cx="0" cy="0"/>
        </a:xfrm>
      </p:grpSpPr>
      <p:sp>
        <p:nvSpPr>
          <p:cNvPr id="6" name="Background pink"/>
          <p:cNvSpPr/>
          <p:nvPr userDrawn="1"/>
        </p:nvSpPr>
        <p:spPr bwMode="auto">
          <a:xfrm>
            <a:off x="0" y="23646"/>
            <a:ext cx="12188825" cy="6858000"/>
          </a:xfrm>
          <a:prstGeom prst="rect">
            <a:avLst/>
          </a:prstGeom>
          <a:solidFill>
            <a:schemeClr val="accent2"/>
          </a:solidFill>
          <a:ln w="12700"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Clr>
                <a:srgbClr val="E45785"/>
              </a:buClr>
              <a:buSzPct val="115000"/>
            </a:pPr>
            <a:endParaRPr lang="en-US" sz="2400" dirty="0" smtClean="0">
              <a:solidFill>
                <a:srgbClr val="4D4D4F"/>
              </a:solidFill>
              <a:latin typeface="Calibri Light" charset="0"/>
            </a:endParaRPr>
          </a:p>
        </p:txBody>
      </p:sp>
      <p:sp>
        <p:nvSpPr>
          <p:cNvPr id="4" name="Text Placeholder 7"/>
          <p:cNvSpPr>
            <a:spLocks noGrp="1"/>
          </p:cNvSpPr>
          <p:nvPr userDrawn="1">
            <p:ph type="body" sz="quarter" idx="12"/>
          </p:nvPr>
        </p:nvSpPr>
        <p:spPr bwMode="white">
          <a:xfrm>
            <a:off x="614322" y="1698288"/>
            <a:ext cx="9682338" cy="3027783"/>
          </a:xfrm>
          <a:prstGeom prst="rect">
            <a:avLst/>
          </a:prstGeom>
        </p:spPr>
        <p:txBody>
          <a:bodyPr wrap="square" anchor="t" anchorCtr="0">
            <a:normAutofit/>
          </a:bodyPr>
          <a:lstStyle>
            <a:lvl1pPr marL="0" indent="0" algn="l">
              <a:lnSpc>
                <a:spcPct val="100000"/>
              </a:lnSpc>
              <a:spcBef>
                <a:spcPts val="0"/>
              </a:spcBef>
              <a:buNone/>
              <a:defRPr sz="5600" b="0" cap="all" baseline="0">
                <a:solidFill>
                  <a:schemeClr val="bg1"/>
                </a:solidFill>
              </a:defRPr>
            </a:lvl1pPr>
            <a:lvl5pPr marL="1028700" indent="0">
              <a:buNone/>
              <a:defRPr/>
            </a:lvl5pPr>
          </a:lstStyle>
          <a:p>
            <a:pPr lvl="0"/>
            <a:r>
              <a:rPr lang="en-US" dirty="0" smtClean="0"/>
              <a:t>Click to edit Master text styles</a:t>
            </a:r>
          </a:p>
        </p:txBody>
      </p:sp>
      <p:cxnSp>
        <p:nvCxnSpPr>
          <p:cNvPr id="16" name="Straight Connector 15"/>
          <p:cNvCxnSpPr/>
          <p:nvPr userDrawn="1"/>
        </p:nvCxnSpPr>
        <p:spPr bwMode="auto">
          <a:xfrm>
            <a:off x="0" y="6541706"/>
            <a:ext cx="12188825" cy="0"/>
          </a:xfrm>
          <a:prstGeom prst="line">
            <a:avLst/>
          </a:prstGeom>
          <a:solidFill>
            <a:schemeClr val="bg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Footer Placeholder 1"/>
          <p:cNvSpPr>
            <a:spLocks noGrp="1"/>
          </p:cNvSpPr>
          <p:nvPr>
            <p:ph type="ftr" sz="quarter" idx="3"/>
          </p:nvPr>
        </p:nvSpPr>
        <p:spPr>
          <a:xfrm>
            <a:off x="4194713" y="6556248"/>
            <a:ext cx="3799400" cy="301752"/>
          </a:xfrm>
          <a:prstGeom prst="rect">
            <a:avLst/>
          </a:prstGeom>
        </p:spPr>
        <p:txBody>
          <a:bodyPr vert="horz" lIns="91440" tIns="45720" rIns="91440" bIns="45720" rtlCol="0" anchor="ctr"/>
          <a:lstStyle>
            <a:lvl1pPr algn="ctr" rtl="0" fontAlgn="auto">
              <a:spcBef>
                <a:spcPts val="0"/>
              </a:spcBef>
              <a:spcAft>
                <a:spcPts val="0"/>
              </a:spcAft>
              <a:buClrTx/>
              <a:buSzTx/>
              <a:buFontTx/>
              <a:buNone/>
              <a:defRPr lang="en-US" sz="1000" b="0" i="0" kern="0" smtClean="0">
                <a:solidFill>
                  <a:srgbClr val="F5C3CE"/>
                </a:solidFill>
                <a:latin typeface="Calibri Light" charset="0"/>
                <a:ea typeface="+mn-ea"/>
                <a:cs typeface="+mn-cs"/>
              </a:defRPr>
            </a:lvl1pPr>
          </a:lstStyle>
          <a:p>
            <a:pPr>
              <a:defRPr/>
            </a:pPr>
            <a:r>
              <a:rPr lang="en-US" smtClean="0"/>
              <a:t> [Confidential] For designated groups and individuals​</a:t>
            </a:r>
            <a:endParaRPr dirty="0"/>
          </a:p>
        </p:txBody>
      </p:sp>
      <p:sp>
        <p:nvSpPr>
          <p:cNvPr id="13" name="Footer Placeholder 2"/>
          <p:cNvSpPr txBox="1">
            <a:spLocks/>
          </p:cNvSpPr>
          <p:nvPr userDrawn="1"/>
        </p:nvSpPr>
        <p:spPr>
          <a:xfrm>
            <a:off x="349594" y="6590413"/>
            <a:ext cx="3680903" cy="304221"/>
          </a:xfrm>
          <a:prstGeom prst="rect">
            <a:avLst/>
          </a:prstGeom>
        </p:spPr>
        <p:txBody>
          <a:bodyPr wrap="square" anchor="ctr">
            <a:noAutofit/>
          </a:bodyPr>
          <a:lstStyle>
            <a:defPPr>
              <a:defRPr lang="en-US"/>
            </a:defPPr>
            <a:lvl1pPr algn="ctr" rtl="0" fontAlgn="base">
              <a:spcBef>
                <a:spcPct val="20000"/>
              </a:spcBef>
              <a:spcAft>
                <a:spcPct val="0"/>
              </a:spcAft>
              <a:buClr>
                <a:schemeClr val="accent2"/>
              </a:buClr>
              <a:buSzPct val="65000"/>
              <a:buFont typeface="Wingdings" pitchFamily="2" charset="2"/>
              <a:defRPr sz="900" kern="1200">
                <a:solidFill>
                  <a:schemeClr val="bg1"/>
                </a:solidFill>
                <a:latin typeface="+mn-lt"/>
                <a:ea typeface="+mn-ea"/>
                <a:cs typeface="+mn-cs"/>
              </a:defRPr>
            </a:lvl1pPr>
            <a:lvl2pPr marL="4572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2pPr>
            <a:lvl3pPr marL="9144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3pPr>
            <a:lvl4pPr marL="13716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4pPr>
            <a:lvl5pPr marL="18288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5pPr>
            <a:lvl6pPr marL="2286000" algn="l" defTabSz="914400" rtl="0" eaLnBrk="1" latinLnBrk="0" hangingPunct="1">
              <a:defRPr sz="3000" kern="1200">
                <a:solidFill>
                  <a:schemeClr val="tx1"/>
                </a:solidFill>
                <a:latin typeface="Helvetica" pitchFamily="34" charset="0"/>
                <a:ea typeface="+mn-ea"/>
                <a:cs typeface="+mn-cs"/>
              </a:defRPr>
            </a:lvl6pPr>
            <a:lvl7pPr marL="2743200" algn="l" defTabSz="914400" rtl="0" eaLnBrk="1" latinLnBrk="0" hangingPunct="1">
              <a:defRPr sz="3000" kern="1200">
                <a:solidFill>
                  <a:schemeClr val="tx1"/>
                </a:solidFill>
                <a:latin typeface="Helvetica" pitchFamily="34" charset="0"/>
                <a:ea typeface="+mn-ea"/>
                <a:cs typeface="+mn-cs"/>
              </a:defRPr>
            </a:lvl7pPr>
            <a:lvl8pPr marL="3200400" algn="l" defTabSz="914400" rtl="0" eaLnBrk="1" latinLnBrk="0" hangingPunct="1">
              <a:defRPr sz="3000" kern="1200">
                <a:solidFill>
                  <a:schemeClr val="tx1"/>
                </a:solidFill>
                <a:latin typeface="Helvetica" pitchFamily="34" charset="0"/>
                <a:ea typeface="+mn-ea"/>
                <a:cs typeface="+mn-cs"/>
              </a:defRPr>
            </a:lvl8pPr>
            <a:lvl9pPr marL="3657600" algn="l" defTabSz="914400" rtl="0" eaLnBrk="1" latinLnBrk="0" hangingPunct="1">
              <a:defRPr sz="3000" kern="1200">
                <a:solidFill>
                  <a:schemeClr val="tx1"/>
                </a:solidFill>
                <a:latin typeface="Helvetica" pitchFamily="34" charset="0"/>
                <a:ea typeface="+mn-ea"/>
                <a:cs typeface="+mn-cs"/>
              </a:defRPr>
            </a:lvl9pPr>
          </a:lstStyle>
          <a:p>
            <a:pPr algn="l" fontAlgn="auto">
              <a:spcBef>
                <a:spcPts val="0"/>
              </a:spcBef>
              <a:spcAft>
                <a:spcPts val="0"/>
              </a:spcAft>
              <a:buClrTx/>
              <a:buSzTx/>
              <a:buFontTx/>
              <a:buNone/>
              <a:defRPr/>
            </a:pPr>
            <a:r>
              <a:rPr lang="en-US" sz="1000" kern="0" dirty="0" smtClean="0">
                <a:solidFill>
                  <a:srgbClr val="F5C3CE"/>
                </a:solidFill>
                <a:latin typeface="Calibri Light" charset="0"/>
              </a:rPr>
              <a:t>©2016 Check Point Software Technologies </a:t>
            </a:r>
            <a:r>
              <a:rPr lang="en-US" sz="1000" kern="0" dirty="0" smtClean="0">
                <a:solidFill>
                  <a:srgbClr val="E45785"/>
                </a:solidFill>
                <a:latin typeface="Calibri Light" charset="0"/>
              </a:rPr>
              <a:t>Ltd. </a:t>
            </a:r>
            <a:endParaRPr lang="en-US" sz="1000" kern="0" dirty="0">
              <a:solidFill>
                <a:srgbClr val="E45785"/>
              </a:solidFill>
              <a:latin typeface="Calibri Light" charset="0"/>
            </a:endParaRPr>
          </a:p>
        </p:txBody>
      </p:sp>
      <p:sp>
        <p:nvSpPr>
          <p:cNvPr id="2" name="Date Placeholder 1"/>
          <p:cNvSpPr>
            <a:spLocks noGrp="1"/>
          </p:cNvSpPr>
          <p:nvPr>
            <p:ph type="dt" sz="quarter" idx="13"/>
          </p:nvPr>
        </p:nvSpPr>
        <p:spPr>
          <a:xfrm>
            <a:off x="609600" y="6356350"/>
            <a:ext cx="2843213" cy="365125"/>
          </a:xfrm>
          <a:prstGeom prst="rect">
            <a:avLst/>
          </a:prstGeom>
        </p:spPr>
        <p:txBody>
          <a:bodyPr/>
          <a:lstStyle/>
          <a:p>
            <a:pPr>
              <a:buClr>
                <a:srgbClr val="E45785"/>
              </a:buClr>
            </a:pPr>
            <a:fld id="{AA2C9664-09F7-402B-8271-36D8A7C49DB8}" type="datetimeFigureOut">
              <a:rPr lang="en-US" smtClean="0">
                <a:solidFill>
                  <a:srgbClr val="4D4D4F">
                    <a:tint val="75000"/>
                  </a:srgbClr>
                </a:solidFill>
              </a:rPr>
              <a:pPr>
                <a:buClr>
                  <a:srgbClr val="E45785"/>
                </a:buClr>
              </a:pPr>
              <a:t>6/6/2017</a:t>
            </a:fld>
            <a:endParaRPr lang="en-US">
              <a:solidFill>
                <a:srgbClr val="4D4D4F">
                  <a:tint val="75000"/>
                </a:srgbClr>
              </a:solidFill>
            </a:endParaRPr>
          </a:p>
        </p:txBody>
      </p:sp>
    </p:spTree>
    <p:extLst>
      <p:ext uri="{BB962C8B-B14F-4D97-AF65-F5344CB8AC3E}">
        <p14:creationId xmlns:p14="http://schemas.microsoft.com/office/powerpoint/2010/main" val="259472459"/>
      </p:ext>
    </p:extLst>
  </p:cSld>
  <p:clrMapOvr>
    <a:masterClrMapping/>
  </p:clrMapOvr>
  <p:transition>
    <p:fade/>
  </p:transition>
  <p:timing>
    <p:tnLst>
      <p:par>
        <p:cTn id="1" dur="indefinite" restart="never" nodeType="tmRoot"/>
      </p:par>
    </p:tnLst>
  </p:timing>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b="4519"/>
          <a:stretch/>
        </p:blipFill>
        <p:spPr>
          <a:xfrm>
            <a:off x="0" y="0"/>
            <a:ext cx="12188825" cy="6858000"/>
          </a:xfrm>
          <a:prstGeom prst="rect">
            <a:avLst/>
          </a:prstGeom>
        </p:spPr>
      </p:pic>
      <p:sp>
        <p:nvSpPr>
          <p:cNvPr id="7" name="Footer Placeholder 2"/>
          <p:cNvSpPr txBox="1">
            <a:spLocks/>
          </p:cNvSpPr>
          <p:nvPr userDrawn="1"/>
        </p:nvSpPr>
        <p:spPr>
          <a:xfrm>
            <a:off x="4" y="6601596"/>
            <a:ext cx="3680903" cy="304221"/>
          </a:xfrm>
          <a:prstGeom prst="rect">
            <a:avLst/>
          </a:prstGeom>
        </p:spPr>
        <p:txBody>
          <a:bodyPr wrap="square" anchor="ctr">
            <a:noAutofit/>
          </a:bodyPr>
          <a:lstStyle>
            <a:defPPr>
              <a:defRPr lang="en-US"/>
            </a:defPPr>
            <a:lvl1pPr algn="ctr" rtl="0" fontAlgn="base">
              <a:spcBef>
                <a:spcPct val="20000"/>
              </a:spcBef>
              <a:spcAft>
                <a:spcPct val="0"/>
              </a:spcAft>
              <a:buClr>
                <a:schemeClr val="accent2"/>
              </a:buClr>
              <a:buSzPct val="65000"/>
              <a:buFont typeface="Wingdings" pitchFamily="2" charset="2"/>
              <a:defRPr sz="900" kern="1200">
                <a:solidFill>
                  <a:schemeClr val="bg1"/>
                </a:solidFill>
                <a:latin typeface="+mn-lt"/>
                <a:ea typeface="+mn-ea"/>
                <a:cs typeface="+mn-cs"/>
              </a:defRPr>
            </a:lvl1pPr>
            <a:lvl2pPr marL="4572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2pPr>
            <a:lvl3pPr marL="9144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3pPr>
            <a:lvl4pPr marL="13716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4pPr>
            <a:lvl5pPr marL="18288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5pPr>
            <a:lvl6pPr marL="2286000" algn="l" defTabSz="914400" rtl="0" eaLnBrk="1" latinLnBrk="0" hangingPunct="1">
              <a:defRPr sz="3000" kern="1200">
                <a:solidFill>
                  <a:schemeClr val="tx1"/>
                </a:solidFill>
                <a:latin typeface="Helvetica" pitchFamily="34" charset="0"/>
                <a:ea typeface="+mn-ea"/>
                <a:cs typeface="+mn-cs"/>
              </a:defRPr>
            </a:lvl6pPr>
            <a:lvl7pPr marL="2743200" algn="l" defTabSz="914400" rtl="0" eaLnBrk="1" latinLnBrk="0" hangingPunct="1">
              <a:defRPr sz="3000" kern="1200">
                <a:solidFill>
                  <a:schemeClr val="tx1"/>
                </a:solidFill>
                <a:latin typeface="Helvetica" pitchFamily="34" charset="0"/>
                <a:ea typeface="+mn-ea"/>
                <a:cs typeface="+mn-cs"/>
              </a:defRPr>
            </a:lvl7pPr>
            <a:lvl8pPr marL="3200400" algn="l" defTabSz="914400" rtl="0" eaLnBrk="1" latinLnBrk="0" hangingPunct="1">
              <a:defRPr sz="3000" kern="1200">
                <a:solidFill>
                  <a:schemeClr val="tx1"/>
                </a:solidFill>
                <a:latin typeface="Helvetica" pitchFamily="34" charset="0"/>
                <a:ea typeface="+mn-ea"/>
                <a:cs typeface="+mn-cs"/>
              </a:defRPr>
            </a:lvl8pPr>
            <a:lvl9pPr marL="3657600" algn="l" defTabSz="914400" rtl="0" eaLnBrk="1" latinLnBrk="0" hangingPunct="1">
              <a:defRPr sz="3000" kern="1200">
                <a:solidFill>
                  <a:schemeClr val="tx1"/>
                </a:solidFill>
                <a:latin typeface="Helvetica" pitchFamily="34" charset="0"/>
                <a:ea typeface="+mn-ea"/>
                <a:cs typeface="+mn-cs"/>
              </a:defRPr>
            </a:lvl9pPr>
          </a:lstStyle>
          <a:p>
            <a:pPr algn="l" fontAlgn="auto">
              <a:spcBef>
                <a:spcPts val="0"/>
              </a:spcBef>
              <a:spcAft>
                <a:spcPts val="0"/>
              </a:spcAft>
              <a:buClrTx/>
              <a:buSzTx/>
              <a:buFontTx/>
              <a:buNone/>
              <a:defRPr/>
            </a:pPr>
            <a:r>
              <a:rPr lang="en-US" sz="600" kern="0" dirty="0" smtClean="0">
                <a:solidFill>
                  <a:srgbClr val="E45785"/>
                </a:solidFill>
                <a:latin typeface="Calibri Light" charset="0"/>
              </a:rPr>
              <a:t>©2015 Check Point Software Technologies Ltd. </a:t>
            </a:r>
            <a:endParaRPr lang="en-US" sz="600" kern="0" dirty="0">
              <a:solidFill>
                <a:srgbClr val="E45785"/>
              </a:solidFill>
              <a:latin typeface="Calibri Light" charset="0"/>
            </a:endParaRPr>
          </a:p>
        </p:txBody>
      </p:sp>
      <p:pic>
        <p:nvPicPr>
          <p:cNvPr id="8" name="Picture 3" descr="C:\Users\nirantu\Desktop\CCI logo 9-B.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608063" y="6504269"/>
            <a:ext cx="911456" cy="27942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p:cNvSpPr>
            <a:spLocks/>
          </p:cNvSpPr>
          <p:nvPr userDrawn="1"/>
        </p:nvSpPr>
        <p:spPr bwMode="auto">
          <a:xfrm>
            <a:off x="11686191" y="6267482"/>
            <a:ext cx="374553" cy="609681"/>
          </a:xfrm>
          <a:prstGeom prst="rect">
            <a:avLst/>
          </a:prstGeom>
          <a:solidFill>
            <a:schemeClr val="accent2"/>
          </a:solidFill>
          <a:ln w="25400">
            <a:noFill/>
            <a:miter lim="800000"/>
            <a:headEnd/>
            <a:tailEnd/>
          </a:ln>
        </p:spPr>
        <p:txBody>
          <a:bodyPr lIns="0" tIns="0" rIns="0" bIns="0"/>
          <a:lstStyle/>
          <a:p>
            <a:pPr>
              <a:buClr>
                <a:srgbClr val="E45785"/>
              </a:buClr>
            </a:pPr>
            <a:endParaRPr lang="en-US" sz="3000" dirty="0">
              <a:solidFill>
                <a:srgbClr val="4D4D4F"/>
              </a:solidFill>
              <a:latin typeface="Calibri Light" charset="0"/>
            </a:endParaRPr>
          </a:p>
        </p:txBody>
      </p:sp>
      <p:sp>
        <p:nvSpPr>
          <p:cNvPr id="10" name="Footer Placeholder 2"/>
          <p:cNvSpPr txBox="1">
            <a:spLocks/>
          </p:cNvSpPr>
          <p:nvPr userDrawn="1"/>
        </p:nvSpPr>
        <p:spPr>
          <a:xfrm>
            <a:off x="11629353" y="6328462"/>
            <a:ext cx="486707" cy="313515"/>
          </a:xfrm>
          <a:prstGeom prst="rect">
            <a:avLst/>
          </a:prstGeom>
        </p:spPr>
        <p:txBody>
          <a:bodyPr wrap="square" anchor="ctr">
            <a:noAutofit/>
          </a:bodyPr>
          <a:lstStyle>
            <a:defPPr>
              <a:defRPr lang="en-US"/>
            </a:defPPr>
            <a:lvl1pPr algn="ctr" rtl="0" fontAlgn="base">
              <a:spcBef>
                <a:spcPct val="20000"/>
              </a:spcBef>
              <a:spcAft>
                <a:spcPct val="0"/>
              </a:spcAft>
              <a:buClr>
                <a:schemeClr val="accent2"/>
              </a:buClr>
              <a:buSzPct val="65000"/>
              <a:buFont typeface="Wingdings" pitchFamily="2" charset="2"/>
              <a:defRPr sz="900" kern="1200">
                <a:solidFill>
                  <a:schemeClr val="bg1"/>
                </a:solidFill>
                <a:latin typeface="+mn-lt"/>
                <a:ea typeface="+mn-ea"/>
                <a:cs typeface="+mn-cs"/>
              </a:defRPr>
            </a:lvl1pPr>
            <a:lvl2pPr marL="4572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2pPr>
            <a:lvl3pPr marL="9144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3pPr>
            <a:lvl4pPr marL="13716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4pPr>
            <a:lvl5pPr marL="18288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5pPr>
            <a:lvl6pPr marL="2286000" algn="l" defTabSz="914400" rtl="0" eaLnBrk="1" latinLnBrk="0" hangingPunct="1">
              <a:defRPr sz="3000" kern="1200">
                <a:solidFill>
                  <a:schemeClr val="tx1"/>
                </a:solidFill>
                <a:latin typeface="Helvetica" pitchFamily="34" charset="0"/>
                <a:ea typeface="+mn-ea"/>
                <a:cs typeface="+mn-cs"/>
              </a:defRPr>
            </a:lvl6pPr>
            <a:lvl7pPr marL="2743200" algn="l" defTabSz="914400" rtl="0" eaLnBrk="1" latinLnBrk="0" hangingPunct="1">
              <a:defRPr sz="3000" kern="1200">
                <a:solidFill>
                  <a:schemeClr val="tx1"/>
                </a:solidFill>
                <a:latin typeface="Helvetica" pitchFamily="34" charset="0"/>
                <a:ea typeface="+mn-ea"/>
                <a:cs typeface="+mn-cs"/>
              </a:defRPr>
            </a:lvl7pPr>
            <a:lvl8pPr marL="3200400" algn="l" defTabSz="914400" rtl="0" eaLnBrk="1" latinLnBrk="0" hangingPunct="1">
              <a:defRPr sz="3000" kern="1200">
                <a:solidFill>
                  <a:schemeClr val="tx1"/>
                </a:solidFill>
                <a:latin typeface="Helvetica" pitchFamily="34" charset="0"/>
                <a:ea typeface="+mn-ea"/>
                <a:cs typeface="+mn-cs"/>
              </a:defRPr>
            </a:lvl8pPr>
            <a:lvl9pPr marL="3657600" algn="l" defTabSz="914400" rtl="0" eaLnBrk="1" latinLnBrk="0" hangingPunct="1">
              <a:defRPr sz="3000" kern="1200">
                <a:solidFill>
                  <a:schemeClr val="tx1"/>
                </a:solidFill>
                <a:latin typeface="Helvetica" pitchFamily="34" charset="0"/>
                <a:ea typeface="+mn-ea"/>
                <a:cs typeface="+mn-cs"/>
              </a:defRPr>
            </a:lvl9pPr>
          </a:lstStyle>
          <a:p>
            <a:pPr fontAlgn="auto">
              <a:spcBef>
                <a:spcPts val="0"/>
              </a:spcBef>
              <a:spcAft>
                <a:spcPts val="0"/>
              </a:spcAft>
              <a:buClrTx/>
              <a:buSzTx/>
              <a:buFontTx/>
              <a:buNone/>
              <a:defRPr/>
            </a:pPr>
            <a:fld id="{349D3042-9933-4C71-BBE3-FA9237566B45}" type="slidenum">
              <a:rPr lang="en-US" sz="700" kern="0" smtClean="0">
                <a:solidFill>
                  <a:srgbClr val="FFFFFF"/>
                </a:solidFill>
                <a:latin typeface="Calibri Light" charset="0"/>
              </a:rPr>
              <a:pPr fontAlgn="auto">
                <a:spcBef>
                  <a:spcPts val="0"/>
                </a:spcBef>
                <a:spcAft>
                  <a:spcPts val="0"/>
                </a:spcAft>
                <a:buClrTx/>
                <a:buSzTx/>
                <a:buFontTx/>
                <a:buNone/>
                <a:defRPr/>
              </a:pPr>
              <a:t>‹#›</a:t>
            </a:fld>
            <a:endParaRPr lang="en-US" sz="700" kern="0" dirty="0">
              <a:solidFill>
                <a:srgbClr val="FFFFFF"/>
              </a:solidFill>
              <a:latin typeface="Calibri Light" charset="0"/>
            </a:endParaRPr>
          </a:p>
        </p:txBody>
      </p:sp>
      <p:pic>
        <p:nvPicPr>
          <p:cNvPr id="11" name="Picture 2"/>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0352691" y="192918"/>
            <a:ext cx="1349431" cy="633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0"/>
          </p:nvPr>
        </p:nvSpPr>
        <p:spPr>
          <a:xfrm>
            <a:off x="2877916" y="6502399"/>
            <a:ext cx="5281824" cy="355600"/>
          </a:xfrm>
          <a:prstGeom prst="rect">
            <a:avLst/>
          </a:prstGeom>
        </p:spPr>
        <p:txBody>
          <a:bodyPr/>
          <a:lstStyle>
            <a:lvl1pPr>
              <a:defRPr sz="1100"/>
            </a:lvl1pPr>
          </a:lstStyle>
          <a:p>
            <a:pPr>
              <a:buClr>
                <a:srgbClr val="E45785"/>
              </a:buClr>
            </a:pPr>
            <a:r>
              <a:rPr lang="en-US" smtClean="0">
                <a:solidFill>
                  <a:srgbClr val="4D4D4F">
                    <a:tint val="75000"/>
                  </a:srgbClr>
                </a:solidFill>
              </a:rPr>
              <a:t> [Confidential] For designated groups and individuals​</a:t>
            </a:r>
            <a:endParaRPr lang="en-US">
              <a:solidFill>
                <a:srgbClr val="4D4D4F">
                  <a:tint val="75000"/>
                </a:srgbClr>
              </a:solidFill>
            </a:endParaRPr>
          </a:p>
        </p:txBody>
      </p:sp>
      <p:sp>
        <p:nvSpPr>
          <p:cNvPr id="3" name="Date Placeholder 2"/>
          <p:cNvSpPr>
            <a:spLocks noGrp="1"/>
          </p:cNvSpPr>
          <p:nvPr>
            <p:ph type="dt" sz="quarter" idx="11"/>
          </p:nvPr>
        </p:nvSpPr>
        <p:spPr>
          <a:xfrm>
            <a:off x="609600" y="6356350"/>
            <a:ext cx="2843213" cy="365125"/>
          </a:xfrm>
          <a:prstGeom prst="rect">
            <a:avLst/>
          </a:prstGeom>
        </p:spPr>
        <p:txBody>
          <a:bodyPr/>
          <a:lstStyle/>
          <a:p>
            <a:pPr>
              <a:buClr>
                <a:srgbClr val="E45785"/>
              </a:buClr>
            </a:pPr>
            <a:fld id="{A94CFA0F-79F3-40E7-8F4F-9E147D37A885}" type="datetimeFigureOut">
              <a:rPr lang="en-US" smtClean="0">
                <a:solidFill>
                  <a:srgbClr val="4D4D4F">
                    <a:tint val="75000"/>
                  </a:srgbClr>
                </a:solidFill>
              </a:rPr>
              <a:pPr>
                <a:buClr>
                  <a:srgbClr val="E45785"/>
                </a:buClr>
              </a:pPr>
              <a:t>6/6/2017</a:t>
            </a:fld>
            <a:endParaRPr lang="en-US">
              <a:solidFill>
                <a:srgbClr val="4D4D4F">
                  <a:tint val="75000"/>
                </a:srgbClr>
              </a:solidFill>
            </a:endParaRPr>
          </a:p>
        </p:txBody>
      </p:sp>
    </p:spTree>
    <p:extLst>
      <p:ext uri="{BB962C8B-B14F-4D97-AF65-F5344CB8AC3E}">
        <p14:creationId xmlns:p14="http://schemas.microsoft.com/office/powerpoint/2010/main" val="1514806402"/>
      </p:ext>
    </p:extLst>
  </p:cSld>
  <p:clrMapOvr>
    <a:masterClrMapping/>
  </p:clrMapOvr>
  <p:transition>
    <p:fade/>
  </p:transition>
  <p:timing>
    <p:tnLst>
      <p:par>
        <p:cTn id="1" dur="indefinite" restart="never" nodeType="tmRoot"/>
      </p:par>
    </p:tnLst>
  </p:timing>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3" name="Footer Placeholder 1"/>
          <p:cNvSpPr>
            <a:spLocks noGrp="1"/>
          </p:cNvSpPr>
          <p:nvPr>
            <p:ph type="ftr" sz="quarter" idx="3"/>
          </p:nvPr>
        </p:nvSpPr>
        <p:spPr>
          <a:xfrm>
            <a:off x="4875530" y="6553635"/>
            <a:ext cx="3799400" cy="301752"/>
          </a:xfrm>
          <a:prstGeom prst="rect">
            <a:avLst/>
          </a:prstGeom>
        </p:spPr>
        <p:txBody>
          <a:bodyPr vert="horz" lIns="121899" tIns="60949" rIns="121899" bIns="60949" rtlCol="0" anchor="ctr"/>
          <a:lstStyle>
            <a:lvl1pPr algn="l">
              <a:defRPr sz="1000">
                <a:solidFill>
                  <a:schemeClr val="tx1">
                    <a:lumMod val="50000"/>
                  </a:schemeClr>
                </a:solidFill>
              </a:defRPr>
            </a:lvl1pPr>
          </a:lstStyle>
          <a:p>
            <a:pPr>
              <a:buClr>
                <a:srgbClr val="E45785"/>
              </a:buClr>
            </a:pPr>
            <a:r>
              <a:rPr lang="en-US" smtClean="0">
                <a:solidFill>
                  <a:srgbClr val="4D4D4F">
                    <a:lumMod val="50000"/>
                  </a:srgbClr>
                </a:solidFill>
              </a:rPr>
              <a:t> [Confidential] For designated groups and individuals​</a:t>
            </a:r>
            <a:endParaRPr lang="en-US" dirty="0">
              <a:solidFill>
                <a:srgbClr val="4D4D4F">
                  <a:lumMod val="50000"/>
                </a:srgbClr>
              </a:solidFill>
            </a:endParaRPr>
          </a:p>
        </p:txBody>
      </p:sp>
      <p:sp>
        <p:nvSpPr>
          <p:cNvPr id="8" name="Text Placeholder 2"/>
          <p:cNvSpPr>
            <a:spLocks noGrp="1"/>
          </p:cNvSpPr>
          <p:nvPr>
            <p:ph type="body" sz="quarter" idx="13" hasCustomPrompt="1"/>
          </p:nvPr>
        </p:nvSpPr>
        <p:spPr>
          <a:xfrm>
            <a:off x="585341" y="3131189"/>
            <a:ext cx="5804989" cy="968848"/>
          </a:xfrm>
          <a:prstGeom prst="rect">
            <a:avLst/>
          </a:prstGeom>
        </p:spPr>
        <p:txBody>
          <a:bodyPr lIns="121899" tIns="81240" rIns="162482" bIns="81240">
            <a:noAutofit/>
          </a:bodyPr>
          <a:lstStyle>
            <a:lvl1pPr marL="0" indent="0">
              <a:buFont typeface="Arial" panose="020B0604020202020204" pitchFamily="34" charset="0"/>
              <a:buNone/>
              <a:defRPr sz="2400" b="0" baseline="0">
                <a:solidFill>
                  <a:schemeClr val="bg1"/>
                </a:solidFill>
                <a:latin typeface="+mj-lt"/>
              </a:defRPr>
            </a:lvl1pPr>
            <a:lvl2pPr marL="541687" indent="0">
              <a:buNone/>
              <a:defRPr/>
            </a:lvl2pPr>
            <a:lvl3pPr marL="759622" indent="0">
              <a:buNone/>
              <a:defRPr/>
            </a:lvl3pPr>
            <a:lvl4pPr marL="918321" indent="0">
              <a:buNone/>
              <a:defRPr/>
            </a:lvl4pPr>
            <a:lvl5pPr marL="1068552" indent="0">
              <a:buNone/>
              <a:defRPr/>
            </a:lvl5pPr>
          </a:lstStyle>
          <a:p>
            <a:pPr lvl="0"/>
            <a:r>
              <a:rPr lang="en-GB" dirty="0" smtClean="0"/>
              <a:t>Presentation Subtitle</a:t>
            </a:r>
            <a:endParaRPr lang="en-GB" dirty="0"/>
          </a:p>
        </p:txBody>
      </p:sp>
      <p:sp>
        <p:nvSpPr>
          <p:cNvPr id="9" name="Subtitle 2"/>
          <p:cNvSpPr>
            <a:spLocks noGrp="1"/>
          </p:cNvSpPr>
          <p:nvPr>
            <p:ph type="subTitle" idx="1" hasCustomPrompt="1"/>
          </p:nvPr>
        </p:nvSpPr>
        <p:spPr>
          <a:xfrm>
            <a:off x="569513" y="5114995"/>
            <a:ext cx="5804989" cy="692595"/>
          </a:xfrm>
          <a:prstGeom prst="rect">
            <a:avLst/>
          </a:prstGeom>
        </p:spPr>
        <p:txBody>
          <a:bodyPr lIns="162482" tIns="81240" rIns="162482" bIns="81240" anchor="t" anchorCtr="0">
            <a:noAutofit/>
          </a:bodyPr>
          <a:lstStyle>
            <a:lvl1pPr marL="0" indent="0" algn="l">
              <a:lnSpc>
                <a:spcPts val="2666"/>
              </a:lnSpc>
              <a:spcBef>
                <a:spcPts val="0"/>
              </a:spcBef>
              <a:buNone/>
              <a:defRPr sz="1800" b="0" i="0">
                <a:solidFill>
                  <a:schemeClr val="bg1"/>
                </a:solidFill>
                <a:latin typeface="+mn-lt"/>
                <a:cs typeface="Arial" panose="020B0604020202020204" pitchFamily="34" charset="0"/>
              </a:defRPr>
            </a:lvl1pPr>
            <a:lvl2pPr marL="609361" indent="0" algn="ctr">
              <a:buNone/>
              <a:defRPr>
                <a:solidFill>
                  <a:schemeClr val="tx1">
                    <a:tint val="75000"/>
                  </a:schemeClr>
                </a:solidFill>
              </a:defRPr>
            </a:lvl2pPr>
            <a:lvl3pPr marL="1218732" indent="0" algn="ctr">
              <a:buNone/>
              <a:defRPr>
                <a:solidFill>
                  <a:schemeClr val="tx1">
                    <a:tint val="75000"/>
                  </a:schemeClr>
                </a:solidFill>
              </a:defRPr>
            </a:lvl3pPr>
            <a:lvl4pPr marL="1828097" indent="0" algn="ctr">
              <a:buNone/>
              <a:defRPr>
                <a:solidFill>
                  <a:schemeClr val="tx1">
                    <a:tint val="75000"/>
                  </a:schemeClr>
                </a:solidFill>
              </a:defRPr>
            </a:lvl4pPr>
            <a:lvl5pPr marL="2437467" indent="0" algn="ctr">
              <a:buNone/>
              <a:defRPr>
                <a:solidFill>
                  <a:schemeClr val="tx1">
                    <a:tint val="75000"/>
                  </a:schemeClr>
                </a:solidFill>
              </a:defRPr>
            </a:lvl5pPr>
            <a:lvl6pPr marL="3046828" indent="0" algn="ctr">
              <a:buNone/>
              <a:defRPr>
                <a:solidFill>
                  <a:schemeClr val="tx1">
                    <a:tint val="75000"/>
                  </a:schemeClr>
                </a:solidFill>
              </a:defRPr>
            </a:lvl6pPr>
            <a:lvl7pPr marL="3656199" indent="0" algn="ctr">
              <a:buNone/>
              <a:defRPr>
                <a:solidFill>
                  <a:schemeClr val="tx1">
                    <a:tint val="75000"/>
                  </a:schemeClr>
                </a:solidFill>
              </a:defRPr>
            </a:lvl7pPr>
            <a:lvl8pPr marL="4265564" indent="0" algn="ctr">
              <a:buNone/>
              <a:defRPr>
                <a:solidFill>
                  <a:schemeClr val="tx1">
                    <a:tint val="75000"/>
                  </a:schemeClr>
                </a:solidFill>
              </a:defRPr>
            </a:lvl8pPr>
            <a:lvl9pPr marL="4874933" indent="0" algn="ctr">
              <a:buNone/>
              <a:defRPr>
                <a:solidFill>
                  <a:schemeClr val="tx1">
                    <a:tint val="75000"/>
                  </a:schemeClr>
                </a:solidFill>
              </a:defRPr>
            </a:lvl9pPr>
          </a:lstStyle>
          <a:p>
            <a:r>
              <a:rPr lang="en-US" dirty="0" smtClean="0"/>
              <a:t>Speaker Name</a:t>
            </a:r>
            <a:br>
              <a:rPr lang="en-US" dirty="0" smtClean="0"/>
            </a:br>
            <a:r>
              <a:rPr lang="en-US" dirty="0" smtClean="0"/>
              <a:t>Speaker Title</a:t>
            </a:r>
          </a:p>
        </p:txBody>
      </p:sp>
      <p:sp>
        <p:nvSpPr>
          <p:cNvPr id="10" name="Text Placeholder 3"/>
          <p:cNvSpPr>
            <a:spLocks noGrp="1"/>
          </p:cNvSpPr>
          <p:nvPr>
            <p:ph type="body" sz="quarter" idx="14" hasCustomPrompt="1"/>
          </p:nvPr>
        </p:nvSpPr>
        <p:spPr>
          <a:xfrm>
            <a:off x="585341" y="1905227"/>
            <a:ext cx="5804989" cy="1071215"/>
          </a:xfrm>
          <a:prstGeom prst="rect">
            <a:avLst/>
          </a:prstGeom>
          <a:effectLst/>
        </p:spPr>
        <p:txBody>
          <a:bodyPr>
            <a:noAutofit/>
          </a:bodyPr>
          <a:lstStyle>
            <a:lvl1pPr marL="0" indent="0">
              <a:lnSpc>
                <a:spcPts val="4000"/>
              </a:lnSpc>
              <a:spcBef>
                <a:spcPts val="0"/>
              </a:spcBef>
              <a:buFontTx/>
              <a:buNone/>
              <a:defRPr sz="3200" b="1" cap="all" baseline="0">
                <a:solidFill>
                  <a:schemeClr val="bg1"/>
                </a:solidFill>
                <a:latin typeface="+mj-lt"/>
              </a:defRPr>
            </a:lvl1pPr>
          </a:lstStyle>
          <a:p>
            <a:pPr>
              <a:buClrTx/>
              <a:buSzTx/>
            </a:pPr>
            <a:r>
              <a:rPr lang="en-US" kern="0" dirty="0" smtClean="0"/>
              <a:t>PRESENTATION TITLE</a:t>
            </a:r>
          </a:p>
        </p:txBody>
      </p:sp>
      <p:sp>
        <p:nvSpPr>
          <p:cNvPr id="11" name="Footer Placeholder 2"/>
          <p:cNvSpPr txBox="1">
            <a:spLocks/>
          </p:cNvSpPr>
          <p:nvPr userDrawn="1"/>
        </p:nvSpPr>
        <p:spPr>
          <a:xfrm>
            <a:off x="353476" y="6557556"/>
            <a:ext cx="3680903" cy="304221"/>
          </a:xfrm>
          <a:prstGeom prst="rect">
            <a:avLst/>
          </a:prstGeom>
        </p:spPr>
        <p:txBody>
          <a:bodyPr wrap="square" lIns="121899" tIns="60949" rIns="121899" bIns="60949" anchor="ctr">
            <a:noAutofit/>
          </a:bodyPr>
          <a:lstStyle>
            <a:defPPr>
              <a:defRPr lang="en-US"/>
            </a:defPPr>
            <a:lvl1pPr algn="ctr" rtl="0" fontAlgn="base">
              <a:spcBef>
                <a:spcPct val="20000"/>
              </a:spcBef>
              <a:spcAft>
                <a:spcPct val="0"/>
              </a:spcAft>
              <a:buClr>
                <a:schemeClr val="accent2"/>
              </a:buClr>
              <a:buSzPct val="65000"/>
              <a:buFont typeface="Wingdings" pitchFamily="2" charset="2"/>
              <a:defRPr sz="900" kern="1200">
                <a:solidFill>
                  <a:schemeClr val="bg1"/>
                </a:solidFill>
                <a:latin typeface="+mn-lt"/>
                <a:ea typeface="+mn-ea"/>
                <a:cs typeface="+mn-cs"/>
              </a:defRPr>
            </a:lvl1pPr>
            <a:lvl2pPr marL="4572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2pPr>
            <a:lvl3pPr marL="9144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3pPr>
            <a:lvl4pPr marL="13716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4pPr>
            <a:lvl5pPr marL="18288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5pPr>
            <a:lvl6pPr marL="2286000" algn="l" defTabSz="914400" rtl="0" eaLnBrk="1" latinLnBrk="0" hangingPunct="1">
              <a:defRPr sz="3000" kern="1200">
                <a:solidFill>
                  <a:schemeClr val="tx1"/>
                </a:solidFill>
                <a:latin typeface="Helvetica" pitchFamily="34" charset="0"/>
                <a:ea typeface="+mn-ea"/>
                <a:cs typeface="+mn-cs"/>
              </a:defRPr>
            </a:lvl6pPr>
            <a:lvl7pPr marL="2743200" algn="l" defTabSz="914400" rtl="0" eaLnBrk="1" latinLnBrk="0" hangingPunct="1">
              <a:defRPr sz="3000" kern="1200">
                <a:solidFill>
                  <a:schemeClr val="tx1"/>
                </a:solidFill>
                <a:latin typeface="Helvetica" pitchFamily="34" charset="0"/>
                <a:ea typeface="+mn-ea"/>
                <a:cs typeface="+mn-cs"/>
              </a:defRPr>
            </a:lvl7pPr>
            <a:lvl8pPr marL="3200400" algn="l" defTabSz="914400" rtl="0" eaLnBrk="1" latinLnBrk="0" hangingPunct="1">
              <a:defRPr sz="3000" kern="1200">
                <a:solidFill>
                  <a:schemeClr val="tx1"/>
                </a:solidFill>
                <a:latin typeface="Helvetica" pitchFamily="34" charset="0"/>
                <a:ea typeface="+mn-ea"/>
                <a:cs typeface="+mn-cs"/>
              </a:defRPr>
            </a:lvl8pPr>
            <a:lvl9pPr marL="3657600" algn="l" defTabSz="914400" rtl="0" eaLnBrk="1" latinLnBrk="0" hangingPunct="1">
              <a:defRPr sz="3000" kern="1200">
                <a:solidFill>
                  <a:schemeClr val="tx1"/>
                </a:solidFill>
                <a:latin typeface="Helvetica" pitchFamily="34" charset="0"/>
                <a:ea typeface="+mn-ea"/>
                <a:cs typeface="+mn-cs"/>
              </a:defRPr>
            </a:lvl9pPr>
          </a:lstStyle>
          <a:p>
            <a:pPr algn="l" fontAlgn="auto">
              <a:spcBef>
                <a:spcPts val="0"/>
              </a:spcBef>
              <a:spcAft>
                <a:spcPts val="0"/>
              </a:spcAft>
              <a:buClrTx/>
              <a:buSzTx/>
              <a:buFontTx/>
              <a:buNone/>
              <a:defRPr/>
            </a:pPr>
            <a:r>
              <a:rPr lang="en-US" sz="1000" kern="0" dirty="0" smtClean="0">
                <a:solidFill>
                  <a:srgbClr val="4D4D4F">
                    <a:lumMod val="50000"/>
                  </a:srgbClr>
                </a:solidFill>
              </a:rPr>
              <a:t>©2016 Check Point Software Technologies Ltd. </a:t>
            </a:r>
            <a:endParaRPr lang="en-US" sz="1000" kern="0" dirty="0">
              <a:solidFill>
                <a:srgbClr val="4D4D4F">
                  <a:lumMod val="50000"/>
                </a:srgbClr>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88825" cy="6872032"/>
          </a:xfrm>
          <a:prstGeom prst="rect">
            <a:avLst/>
          </a:prstGeom>
        </p:spPr>
      </p:pic>
      <p:sp>
        <p:nvSpPr>
          <p:cNvPr id="12" name="Footer Placeholder 2"/>
          <p:cNvSpPr txBox="1">
            <a:spLocks/>
          </p:cNvSpPr>
          <p:nvPr userDrawn="1"/>
        </p:nvSpPr>
        <p:spPr>
          <a:xfrm>
            <a:off x="349590" y="6556248"/>
            <a:ext cx="3680903" cy="304221"/>
          </a:xfrm>
          <a:prstGeom prst="rect">
            <a:avLst/>
          </a:prstGeom>
        </p:spPr>
        <p:txBody>
          <a:bodyPr wrap="square" lIns="121899" tIns="60949" rIns="121899" bIns="60949" anchor="ctr">
            <a:noAutofit/>
          </a:bodyPr>
          <a:lstStyle>
            <a:defPPr>
              <a:defRPr lang="en-US"/>
            </a:defPPr>
            <a:lvl1pPr algn="ctr" rtl="0" fontAlgn="base">
              <a:spcBef>
                <a:spcPct val="20000"/>
              </a:spcBef>
              <a:spcAft>
                <a:spcPct val="0"/>
              </a:spcAft>
              <a:buClr>
                <a:schemeClr val="accent2"/>
              </a:buClr>
              <a:buSzPct val="65000"/>
              <a:buFont typeface="Wingdings" pitchFamily="2" charset="2"/>
              <a:defRPr sz="900" kern="1200">
                <a:solidFill>
                  <a:schemeClr val="bg1"/>
                </a:solidFill>
                <a:latin typeface="+mn-lt"/>
                <a:ea typeface="+mn-ea"/>
                <a:cs typeface="+mn-cs"/>
              </a:defRPr>
            </a:lvl1pPr>
            <a:lvl2pPr marL="4572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2pPr>
            <a:lvl3pPr marL="9144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3pPr>
            <a:lvl4pPr marL="13716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4pPr>
            <a:lvl5pPr marL="18288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5pPr>
            <a:lvl6pPr marL="2286000" algn="l" defTabSz="914400" rtl="0" eaLnBrk="1" latinLnBrk="0" hangingPunct="1">
              <a:defRPr sz="3000" kern="1200">
                <a:solidFill>
                  <a:schemeClr val="tx1"/>
                </a:solidFill>
                <a:latin typeface="Helvetica" pitchFamily="34" charset="0"/>
                <a:ea typeface="+mn-ea"/>
                <a:cs typeface="+mn-cs"/>
              </a:defRPr>
            </a:lvl6pPr>
            <a:lvl7pPr marL="2743200" algn="l" defTabSz="914400" rtl="0" eaLnBrk="1" latinLnBrk="0" hangingPunct="1">
              <a:defRPr sz="3000" kern="1200">
                <a:solidFill>
                  <a:schemeClr val="tx1"/>
                </a:solidFill>
                <a:latin typeface="Helvetica" pitchFamily="34" charset="0"/>
                <a:ea typeface="+mn-ea"/>
                <a:cs typeface="+mn-cs"/>
              </a:defRPr>
            </a:lvl7pPr>
            <a:lvl8pPr marL="3200400" algn="l" defTabSz="914400" rtl="0" eaLnBrk="1" latinLnBrk="0" hangingPunct="1">
              <a:defRPr sz="3000" kern="1200">
                <a:solidFill>
                  <a:schemeClr val="tx1"/>
                </a:solidFill>
                <a:latin typeface="Helvetica" pitchFamily="34" charset="0"/>
                <a:ea typeface="+mn-ea"/>
                <a:cs typeface="+mn-cs"/>
              </a:defRPr>
            </a:lvl8pPr>
            <a:lvl9pPr marL="3657600" algn="l" defTabSz="914400" rtl="0" eaLnBrk="1" latinLnBrk="0" hangingPunct="1">
              <a:defRPr sz="3000" kern="1200">
                <a:solidFill>
                  <a:schemeClr val="tx1"/>
                </a:solidFill>
                <a:latin typeface="Helvetica" pitchFamily="34" charset="0"/>
                <a:ea typeface="+mn-ea"/>
                <a:cs typeface="+mn-cs"/>
              </a:defRPr>
            </a:lvl9pPr>
          </a:lstStyle>
          <a:p>
            <a:pPr algn="l" fontAlgn="auto">
              <a:spcBef>
                <a:spcPts val="0"/>
              </a:spcBef>
              <a:spcAft>
                <a:spcPts val="0"/>
              </a:spcAft>
              <a:buClrTx/>
              <a:buSzTx/>
              <a:buFontTx/>
              <a:buNone/>
              <a:defRPr/>
            </a:pPr>
            <a:r>
              <a:rPr lang="en-US" sz="1000" kern="0" dirty="0" smtClean="0">
                <a:solidFill>
                  <a:srgbClr val="FFFFFF"/>
                </a:solidFill>
              </a:rPr>
              <a:t>©2016 Check Point Software Technologies Ltd. </a:t>
            </a:r>
            <a:endParaRPr lang="en-US" sz="1000" kern="0" dirty="0">
              <a:solidFill>
                <a:srgbClr val="FFFFFF"/>
              </a:solidFill>
            </a:endParaRPr>
          </a:p>
        </p:txBody>
      </p:sp>
      <p:sp>
        <p:nvSpPr>
          <p:cNvPr id="2" name="Date Placeholder 1"/>
          <p:cNvSpPr>
            <a:spLocks noGrp="1"/>
          </p:cNvSpPr>
          <p:nvPr>
            <p:ph type="dt" sz="quarter" idx="15"/>
          </p:nvPr>
        </p:nvSpPr>
        <p:spPr>
          <a:xfrm>
            <a:off x="609600" y="6356350"/>
            <a:ext cx="2843213" cy="365125"/>
          </a:xfrm>
          <a:prstGeom prst="rect">
            <a:avLst/>
          </a:prstGeom>
        </p:spPr>
        <p:txBody>
          <a:bodyPr/>
          <a:lstStyle/>
          <a:p>
            <a:pPr>
              <a:buClr>
                <a:srgbClr val="E45785"/>
              </a:buClr>
            </a:pPr>
            <a:fld id="{21AF4605-B646-42A9-9B91-DAC993353405}" type="datetimeFigureOut">
              <a:rPr lang="en-US" smtClean="0">
                <a:solidFill>
                  <a:srgbClr val="4D4D4F">
                    <a:tint val="75000"/>
                  </a:srgbClr>
                </a:solidFill>
              </a:rPr>
              <a:pPr>
                <a:buClr>
                  <a:srgbClr val="E45785"/>
                </a:buClr>
              </a:pPr>
              <a:t>6/6/2017</a:t>
            </a:fld>
            <a:endParaRPr lang="en-US">
              <a:solidFill>
                <a:srgbClr val="4D4D4F">
                  <a:tint val="75000"/>
                </a:srgbClr>
              </a:solidFill>
            </a:endParaRPr>
          </a:p>
        </p:txBody>
      </p:sp>
    </p:spTree>
    <p:extLst>
      <p:ext uri="{BB962C8B-B14F-4D97-AF65-F5344CB8AC3E}">
        <p14:creationId xmlns:p14="http://schemas.microsoft.com/office/powerpoint/2010/main" val="2501859462"/>
      </p:ext>
    </p:extLst>
  </p:cSld>
  <p:clrMapOvr>
    <a:masterClrMapping/>
  </p:clrMapOvr>
  <p:transition>
    <p:fade/>
  </p:transition>
  <p:timing>
    <p:tnLst>
      <p:par>
        <p:cTn id="1" dur="indefinite" restart="never" nodeType="tmRoot"/>
      </p:par>
    </p:tnLst>
  </p:timing>
  <p:hf sldNum="0" hdr="0" dt="0"/>
  <p:extLst mod="1">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ndard title and bullets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pPr>
              <a:buClr>
                <a:srgbClr val="E45785"/>
              </a:buClr>
            </a:pPr>
            <a:r>
              <a:rPr lang="en-US" smtClean="0">
                <a:solidFill>
                  <a:srgbClr val="E45785"/>
                </a:solidFill>
              </a:rPr>
              <a:t> [Confidential] For designated groups and individuals​</a:t>
            </a:r>
            <a:endParaRPr lang="en-US" dirty="0">
              <a:solidFill>
                <a:srgbClr val="E45785"/>
              </a:solidFill>
            </a:endParaRPr>
          </a:p>
        </p:txBody>
      </p:sp>
      <p:sp>
        <p:nvSpPr>
          <p:cNvPr id="13" name="Content Placeholder 12"/>
          <p:cNvSpPr>
            <a:spLocks noGrp="1"/>
          </p:cNvSpPr>
          <p:nvPr>
            <p:ph sz="quarter" idx="11"/>
          </p:nvPr>
        </p:nvSpPr>
        <p:spPr>
          <a:xfrm>
            <a:off x="463430" y="1325880"/>
            <a:ext cx="11264082" cy="500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quarter" idx="12"/>
          </p:nvPr>
        </p:nvSpPr>
        <p:spPr>
          <a:xfrm>
            <a:off x="609600" y="6356350"/>
            <a:ext cx="2843213" cy="365125"/>
          </a:xfrm>
          <a:prstGeom prst="rect">
            <a:avLst/>
          </a:prstGeom>
        </p:spPr>
        <p:txBody>
          <a:bodyPr/>
          <a:lstStyle/>
          <a:p>
            <a:pPr>
              <a:buClr>
                <a:srgbClr val="E45785"/>
              </a:buClr>
            </a:pPr>
            <a:fld id="{116EB49F-54FA-4866-92D1-8B6061AA1B04}" type="datetimeFigureOut">
              <a:rPr lang="en-US" smtClean="0">
                <a:solidFill>
                  <a:srgbClr val="4D4D4F">
                    <a:tint val="75000"/>
                  </a:srgbClr>
                </a:solidFill>
              </a:rPr>
              <a:pPr>
                <a:buClr>
                  <a:srgbClr val="E45785"/>
                </a:buClr>
              </a:pPr>
              <a:t>6/6/2017</a:t>
            </a:fld>
            <a:endParaRPr lang="en-US">
              <a:solidFill>
                <a:srgbClr val="4D4D4F">
                  <a:tint val="75000"/>
                </a:srgbClr>
              </a:solidFill>
            </a:endParaRPr>
          </a:p>
        </p:txBody>
      </p:sp>
    </p:spTree>
    <p:extLst>
      <p:ext uri="{BB962C8B-B14F-4D97-AF65-F5344CB8AC3E}">
        <p14:creationId xmlns:p14="http://schemas.microsoft.com/office/powerpoint/2010/main" val="1154524163"/>
      </p:ext>
    </p:extLst>
  </p:cSld>
  <p:clrMapOvr>
    <a:masterClrMapping/>
  </p:clrMapOvr>
  <p:transition>
    <p:fade/>
  </p:transition>
  <p:timing>
    <p:tnLst>
      <p:par>
        <p:cTn id="1" dur="indefinite" restart="never" nodeType="tmRoot"/>
      </p:par>
    </p:tnLst>
  </p:timing>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gue slide">
    <p:spTree>
      <p:nvGrpSpPr>
        <p:cNvPr id="1" name=""/>
        <p:cNvGrpSpPr/>
        <p:nvPr/>
      </p:nvGrpSpPr>
      <p:grpSpPr>
        <a:xfrm>
          <a:off x="0" y="0"/>
          <a:ext cx="0" cy="0"/>
          <a:chOff x="0" y="0"/>
          <a:chExt cx="0" cy="0"/>
        </a:xfrm>
      </p:grpSpPr>
      <p:sp>
        <p:nvSpPr>
          <p:cNvPr id="4" name="Text Placeholder 7"/>
          <p:cNvSpPr>
            <a:spLocks noGrp="1"/>
          </p:cNvSpPr>
          <p:nvPr userDrawn="1">
            <p:ph type="body" sz="quarter" idx="12"/>
          </p:nvPr>
        </p:nvSpPr>
        <p:spPr bwMode="white">
          <a:xfrm>
            <a:off x="614319" y="2171235"/>
            <a:ext cx="9682338" cy="3027783"/>
          </a:xfrm>
          <a:prstGeom prst="rect">
            <a:avLst/>
          </a:prstGeom>
        </p:spPr>
        <p:txBody>
          <a:bodyPr wrap="square" anchor="t" anchorCtr="0">
            <a:noAutofit/>
          </a:bodyPr>
          <a:lstStyle>
            <a:lvl1pPr marL="0" indent="0" algn="l">
              <a:lnSpc>
                <a:spcPct val="100000"/>
              </a:lnSpc>
              <a:spcBef>
                <a:spcPts val="0"/>
              </a:spcBef>
              <a:buNone/>
              <a:defRPr sz="7000" b="0" cap="all" baseline="0">
                <a:solidFill>
                  <a:schemeClr val="bg1"/>
                </a:solidFill>
              </a:defRPr>
            </a:lvl1pPr>
            <a:lvl5pPr marL="1371360" indent="0">
              <a:buNone/>
              <a:defRPr/>
            </a:lvl5pPr>
          </a:lstStyle>
          <a:p>
            <a:pPr lvl="0"/>
            <a:r>
              <a:rPr lang="en-US" smtClean="0"/>
              <a:t>Click to edit Master text styles</a:t>
            </a:r>
          </a:p>
        </p:txBody>
      </p:sp>
      <p:cxnSp>
        <p:nvCxnSpPr>
          <p:cNvPr id="16" name="Straight Connector 15"/>
          <p:cNvCxnSpPr/>
          <p:nvPr userDrawn="1"/>
        </p:nvCxnSpPr>
        <p:spPr bwMode="auto">
          <a:xfrm>
            <a:off x="1" y="6541707"/>
            <a:ext cx="11113840" cy="0"/>
          </a:xfrm>
          <a:prstGeom prst="line">
            <a:avLst/>
          </a:prstGeom>
          <a:solidFill>
            <a:schemeClr val="bg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 Placeholder 7"/>
          <p:cNvSpPr>
            <a:spLocks noGrp="1"/>
          </p:cNvSpPr>
          <p:nvPr>
            <p:ph type="body" sz="quarter" idx="16" hasCustomPrompt="1"/>
          </p:nvPr>
        </p:nvSpPr>
        <p:spPr bwMode="white">
          <a:xfrm>
            <a:off x="614319" y="1306287"/>
            <a:ext cx="9682338" cy="891075"/>
          </a:xfrm>
          <a:prstGeom prst="rect">
            <a:avLst/>
          </a:prstGeom>
        </p:spPr>
        <p:txBody>
          <a:bodyPr anchor="t" anchorCtr="0">
            <a:normAutofit/>
          </a:bodyPr>
          <a:lstStyle>
            <a:lvl1pPr marL="0" indent="0" algn="l">
              <a:lnSpc>
                <a:spcPct val="100000"/>
              </a:lnSpc>
              <a:spcBef>
                <a:spcPts val="0"/>
              </a:spcBef>
              <a:buNone/>
              <a:defRPr sz="7000" b="1" baseline="0">
                <a:solidFill>
                  <a:schemeClr val="tx1">
                    <a:lumMod val="50000"/>
                  </a:schemeClr>
                </a:solidFill>
              </a:defRPr>
            </a:lvl1pPr>
            <a:lvl5pPr marL="1371360" indent="0">
              <a:buNone/>
              <a:defRPr/>
            </a:lvl5pPr>
          </a:lstStyle>
          <a:p>
            <a:pPr lvl="0"/>
            <a:r>
              <a:rPr lang="en-US" dirty="0" smtClean="0"/>
              <a:t>Edit #</a:t>
            </a:r>
          </a:p>
        </p:txBody>
      </p:sp>
      <p:sp>
        <p:nvSpPr>
          <p:cNvPr id="18" name="Footer Placeholder 1"/>
          <p:cNvSpPr>
            <a:spLocks noGrp="1"/>
          </p:cNvSpPr>
          <p:nvPr>
            <p:ph type="ftr" sz="quarter" idx="3"/>
          </p:nvPr>
        </p:nvSpPr>
        <p:spPr>
          <a:xfrm>
            <a:off x="4875530" y="6556248"/>
            <a:ext cx="3799400" cy="301752"/>
          </a:xfrm>
          <a:prstGeom prst="rect">
            <a:avLst/>
          </a:prstGeom>
        </p:spPr>
        <p:txBody>
          <a:bodyPr vert="horz" lIns="121899" tIns="60949" rIns="121899" bIns="60949" rtlCol="0" anchor="ctr"/>
          <a:lstStyle>
            <a:lvl1pPr algn="l" rtl="0" fontAlgn="auto">
              <a:spcBef>
                <a:spcPts val="0"/>
              </a:spcBef>
              <a:spcAft>
                <a:spcPts val="0"/>
              </a:spcAft>
              <a:buClrTx/>
              <a:buSzTx/>
              <a:buFontTx/>
              <a:buNone/>
              <a:defRPr lang="en-US" sz="1000" kern="0" smtClean="0">
                <a:solidFill>
                  <a:srgbClr val="F5C3CE"/>
                </a:solidFill>
                <a:latin typeface="+mn-lt"/>
                <a:ea typeface="+mn-ea"/>
                <a:cs typeface="+mn-cs"/>
              </a:defRPr>
            </a:lvl1pPr>
          </a:lstStyle>
          <a:p>
            <a:pPr>
              <a:defRPr/>
            </a:pPr>
            <a:r>
              <a:rPr lang="en-US" smtClean="0"/>
              <a:t> [Confidential] For designated groups and individuals​</a:t>
            </a:r>
            <a:endParaRPr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02894" cy="6886101"/>
          </a:xfrm>
          <a:prstGeom prst="rect">
            <a:avLst/>
          </a:prstGeom>
        </p:spPr>
      </p:pic>
      <p:pic>
        <p:nvPicPr>
          <p:cNvPr id="14"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613996" y="310223"/>
            <a:ext cx="1242365" cy="777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Footer Placeholder 2"/>
          <p:cNvSpPr txBox="1">
            <a:spLocks/>
          </p:cNvSpPr>
          <p:nvPr userDrawn="1"/>
        </p:nvSpPr>
        <p:spPr>
          <a:xfrm>
            <a:off x="349590" y="6556248"/>
            <a:ext cx="3680903" cy="304221"/>
          </a:xfrm>
          <a:prstGeom prst="rect">
            <a:avLst/>
          </a:prstGeom>
        </p:spPr>
        <p:txBody>
          <a:bodyPr wrap="square" lIns="121899" tIns="60949" rIns="121899" bIns="60949" anchor="ctr">
            <a:noAutofit/>
          </a:bodyPr>
          <a:lstStyle>
            <a:defPPr>
              <a:defRPr lang="en-US"/>
            </a:defPPr>
            <a:lvl1pPr algn="ctr" rtl="0" fontAlgn="base">
              <a:spcBef>
                <a:spcPct val="20000"/>
              </a:spcBef>
              <a:spcAft>
                <a:spcPct val="0"/>
              </a:spcAft>
              <a:buClr>
                <a:schemeClr val="accent2"/>
              </a:buClr>
              <a:buSzPct val="65000"/>
              <a:buFont typeface="Wingdings" pitchFamily="2" charset="2"/>
              <a:defRPr sz="900" kern="1200">
                <a:solidFill>
                  <a:schemeClr val="bg1"/>
                </a:solidFill>
                <a:latin typeface="+mn-lt"/>
                <a:ea typeface="+mn-ea"/>
                <a:cs typeface="+mn-cs"/>
              </a:defRPr>
            </a:lvl1pPr>
            <a:lvl2pPr marL="4572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2pPr>
            <a:lvl3pPr marL="9144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3pPr>
            <a:lvl4pPr marL="13716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4pPr>
            <a:lvl5pPr marL="18288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5pPr>
            <a:lvl6pPr marL="2286000" algn="l" defTabSz="914400" rtl="0" eaLnBrk="1" latinLnBrk="0" hangingPunct="1">
              <a:defRPr sz="3000" kern="1200">
                <a:solidFill>
                  <a:schemeClr val="tx1"/>
                </a:solidFill>
                <a:latin typeface="Helvetica" pitchFamily="34" charset="0"/>
                <a:ea typeface="+mn-ea"/>
                <a:cs typeface="+mn-cs"/>
              </a:defRPr>
            </a:lvl6pPr>
            <a:lvl7pPr marL="2743200" algn="l" defTabSz="914400" rtl="0" eaLnBrk="1" latinLnBrk="0" hangingPunct="1">
              <a:defRPr sz="3000" kern="1200">
                <a:solidFill>
                  <a:schemeClr val="tx1"/>
                </a:solidFill>
                <a:latin typeface="Helvetica" pitchFamily="34" charset="0"/>
                <a:ea typeface="+mn-ea"/>
                <a:cs typeface="+mn-cs"/>
              </a:defRPr>
            </a:lvl7pPr>
            <a:lvl8pPr marL="3200400" algn="l" defTabSz="914400" rtl="0" eaLnBrk="1" latinLnBrk="0" hangingPunct="1">
              <a:defRPr sz="3000" kern="1200">
                <a:solidFill>
                  <a:schemeClr val="tx1"/>
                </a:solidFill>
                <a:latin typeface="Helvetica" pitchFamily="34" charset="0"/>
                <a:ea typeface="+mn-ea"/>
                <a:cs typeface="+mn-cs"/>
              </a:defRPr>
            </a:lvl8pPr>
            <a:lvl9pPr marL="3657600" algn="l" defTabSz="914400" rtl="0" eaLnBrk="1" latinLnBrk="0" hangingPunct="1">
              <a:defRPr sz="3000" kern="1200">
                <a:solidFill>
                  <a:schemeClr val="tx1"/>
                </a:solidFill>
                <a:latin typeface="Helvetica" pitchFamily="34" charset="0"/>
                <a:ea typeface="+mn-ea"/>
                <a:cs typeface="+mn-cs"/>
              </a:defRPr>
            </a:lvl9pPr>
          </a:lstStyle>
          <a:p>
            <a:pPr algn="l" fontAlgn="auto">
              <a:spcBef>
                <a:spcPts val="0"/>
              </a:spcBef>
              <a:spcAft>
                <a:spcPts val="0"/>
              </a:spcAft>
              <a:buClrTx/>
              <a:buSzTx/>
              <a:buFontTx/>
              <a:buNone/>
              <a:defRPr/>
            </a:pPr>
            <a:r>
              <a:rPr lang="en-US" sz="1000" kern="0" dirty="0" smtClean="0">
                <a:solidFill>
                  <a:srgbClr val="FFFFFF"/>
                </a:solidFill>
              </a:rPr>
              <a:t>©2016 Check Point Software Technologies Ltd. </a:t>
            </a:r>
            <a:endParaRPr lang="en-US" sz="1000" kern="0" dirty="0">
              <a:solidFill>
                <a:srgbClr val="FFFFFF"/>
              </a:solidFill>
            </a:endParaRPr>
          </a:p>
        </p:txBody>
      </p:sp>
      <p:sp>
        <p:nvSpPr>
          <p:cNvPr id="3" name="Date Placeholder 2"/>
          <p:cNvSpPr>
            <a:spLocks noGrp="1"/>
          </p:cNvSpPr>
          <p:nvPr>
            <p:ph type="dt" sz="quarter" idx="17"/>
          </p:nvPr>
        </p:nvSpPr>
        <p:spPr>
          <a:xfrm>
            <a:off x="609600" y="6356350"/>
            <a:ext cx="2843213" cy="365125"/>
          </a:xfrm>
          <a:prstGeom prst="rect">
            <a:avLst/>
          </a:prstGeom>
        </p:spPr>
        <p:txBody>
          <a:bodyPr/>
          <a:lstStyle/>
          <a:p>
            <a:pPr>
              <a:buClr>
                <a:srgbClr val="E45785"/>
              </a:buClr>
            </a:pPr>
            <a:fld id="{0E5B231E-E550-44F4-A67B-F1D6A8C76667}" type="datetimeFigureOut">
              <a:rPr lang="en-US" smtClean="0">
                <a:solidFill>
                  <a:srgbClr val="4D4D4F">
                    <a:tint val="75000"/>
                  </a:srgbClr>
                </a:solidFill>
              </a:rPr>
              <a:pPr>
                <a:buClr>
                  <a:srgbClr val="E45785"/>
                </a:buClr>
              </a:pPr>
              <a:t>6/6/2017</a:t>
            </a:fld>
            <a:endParaRPr lang="en-US">
              <a:solidFill>
                <a:srgbClr val="4D4D4F">
                  <a:tint val="75000"/>
                </a:srgbClr>
              </a:solidFill>
            </a:endParaRPr>
          </a:p>
        </p:txBody>
      </p:sp>
    </p:spTree>
    <p:extLst>
      <p:ext uri="{BB962C8B-B14F-4D97-AF65-F5344CB8AC3E}">
        <p14:creationId xmlns:p14="http://schemas.microsoft.com/office/powerpoint/2010/main" val="1690243273"/>
      </p:ext>
    </p:extLst>
  </p:cSld>
  <p:clrMapOvr>
    <a:masterClrMapping/>
  </p:clrMapOvr>
  <p:transition>
    <p:fade/>
  </p:transition>
  <p:timing>
    <p:tnLst>
      <p:par>
        <p:cTn id="1" dur="indefinite" restart="never" nodeType="tmRoot"/>
      </p:par>
    </p:tnLst>
  </p:timing>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mo">
    <p:spTree>
      <p:nvGrpSpPr>
        <p:cNvPr id="1" name=""/>
        <p:cNvGrpSpPr/>
        <p:nvPr/>
      </p:nvGrpSpPr>
      <p:grpSpPr>
        <a:xfrm>
          <a:off x="0" y="0"/>
          <a:ext cx="0" cy="0"/>
          <a:chOff x="0" y="0"/>
          <a:chExt cx="0" cy="0"/>
        </a:xfrm>
      </p:grpSpPr>
      <p:sp>
        <p:nvSpPr>
          <p:cNvPr id="2" name="Title 1"/>
          <p:cNvSpPr>
            <a:spLocks noGrp="1"/>
          </p:cNvSpPr>
          <p:nvPr>
            <p:ph type="title"/>
          </p:nvPr>
        </p:nvSpPr>
        <p:spPr>
          <a:xfrm>
            <a:off x="464198" y="198780"/>
            <a:ext cx="11237921" cy="914400"/>
          </a:xfrm>
        </p:spPr>
        <p:txBody>
          <a:bodyPr>
            <a:normAutofit/>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pPr>
              <a:buClr>
                <a:srgbClr val="E45785"/>
              </a:buClr>
            </a:pPr>
            <a:r>
              <a:rPr lang="en-US" smtClean="0">
                <a:solidFill>
                  <a:srgbClr val="E45785"/>
                </a:solidFill>
              </a:rPr>
              <a:t> [Confidential] For designated groups and individuals​</a:t>
            </a:r>
            <a:endParaRPr lang="en-US" dirty="0">
              <a:solidFill>
                <a:srgbClr val="E45785"/>
              </a:solidFill>
            </a:endParaRPr>
          </a:p>
        </p:txBody>
      </p:sp>
      <p:sp>
        <p:nvSpPr>
          <p:cNvPr id="4" name="Subtitle 2"/>
          <p:cNvSpPr>
            <a:spLocks noGrp="1"/>
          </p:cNvSpPr>
          <p:nvPr>
            <p:ph type="subTitle" idx="1"/>
          </p:nvPr>
        </p:nvSpPr>
        <p:spPr>
          <a:xfrm>
            <a:off x="464198" y="4422777"/>
            <a:ext cx="6194053" cy="384175"/>
          </a:xfrm>
          <a:prstGeom prst="rect">
            <a:avLst/>
          </a:prstGeom>
        </p:spPr>
        <p:txBody>
          <a:bodyPr vert="horz" lIns="121877" tIns="60940" rIns="121877" bIns="60940" rtlCol="0">
            <a:noAutofit/>
          </a:bodyPr>
          <a:lstStyle>
            <a:lvl1pPr marL="0" indent="0" algn="l" defTabSz="1218783" rtl="0" eaLnBrk="1" latinLnBrk="0" hangingPunct="1">
              <a:lnSpc>
                <a:spcPct val="95000"/>
              </a:lnSpc>
              <a:spcBef>
                <a:spcPts val="1920"/>
              </a:spcBef>
              <a:buClr>
                <a:srgbClr val="92D050"/>
              </a:buClr>
              <a:buSzPct val="90000"/>
              <a:buFont typeface="Arial" pitchFamily="34" charset="0"/>
              <a:buNone/>
              <a:tabLst/>
              <a:defRPr lang="en-US" sz="3000" kern="1200" dirty="0">
                <a:solidFill>
                  <a:schemeClr val="tx1"/>
                </a:solidFill>
                <a:latin typeface="+mj-lt"/>
                <a:ea typeface="+mn-ea"/>
                <a:cs typeface="+mn-cs"/>
              </a:defRPr>
            </a:lvl1pPr>
            <a:lvl2pPr marL="609388" indent="0" algn="ctr">
              <a:buNone/>
              <a:defRPr>
                <a:solidFill>
                  <a:schemeClr val="tx1">
                    <a:tint val="75000"/>
                  </a:schemeClr>
                </a:solidFill>
              </a:defRPr>
            </a:lvl2pPr>
            <a:lvl3pPr marL="1218783" indent="0" algn="ctr">
              <a:buNone/>
              <a:defRPr>
                <a:solidFill>
                  <a:schemeClr val="tx1">
                    <a:tint val="75000"/>
                  </a:schemeClr>
                </a:solidFill>
              </a:defRPr>
            </a:lvl3pPr>
            <a:lvl4pPr marL="1828175" indent="0" algn="ctr">
              <a:buNone/>
              <a:defRPr>
                <a:solidFill>
                  <a:schemeClr val="tx1">
                    <a:tint val="75000"/>
                  </a:schemeClr>
                </a:solidFill>
              </a:defRPr>
            </a:lvl4pPr>
            <a:lvl5pPr marL="2437568" indent="0" algn="ctr">
              <a:buNone/>
              <a:defRPr>
                <a:solidFill>
                  <a:schemeClr val="tx1">
                    <a:tint val="75000"/>
                  </a:schemeClr>
                </a:solidFill>
              </a:defRPr>
            </a:lvl5pPr>
            <a:lvl6pPr marL="3046956" indent="0" algn="ctr">
              <a:buNone/>
              <a:defRPr>
                <a:solidFill>
                  <a:schemeClr val="tx1">
                    <a:tint val="75000"/>
                  </a:schemeClr>
                </a:solidFill>
              </a:defRPr>
            </a:lvl6pPr>
            <a:lvl7pPr marL="3656351" indent="0" algn="ctr">
              <a:buNone/>
              <a:defRPr>
                <a:solidFill>
                  <a:schemeClr val="tx1">
                    <a:tint val="75000"/>
                  </a:schemeClr>
                </a:solidFill>
              </a:defRPr>
            </a:lvl7pPr>
            <a:lvl8pPr marL="4265743" indent="0" algn="ctr">
              <a:buNone/>
              <a:defRPr>
                <a:solidFill>
                  <a:schemeClr val="tx1">
                    <a:tint val="75000"/>
                  </a:schemeClr>
                </a:solidFill>
              </a:defRPr>
            </a:lvl8pPr>
            <a:lvl9pPr marL="4875136" indent="0" algn="ctr">
              <a:buNone/>
              <a:defRPr>
                <a:solidFill>
                  <a:schemeClr val="tx1">
                    <a:tint val="75000"/>
                  </a:schemeClr>
                </a:solidFill>
              </a:defRPr>
            </a:lvl9pPr>
          </a:lstStyle>
          <a:p>
            <a:pPr marL="0" lvl="0" indent="0" algn="l" defTabSz="1218783" rtl="0" eaLnBrk="1" latinLnBrk="0" hangingPunct="1">
              <a:lnSpc>
                <a:spcPct val="95000"/>
              </a:lnSpc>
              <a:spcBef>
                <a:spcPts val="1920"/>
              </a:spcBef>
              <a:buClr>
                <a:srgbClr val="92D050"/>
              </a:buClr>
              <a:buSzPct val="90000"/>
              <a:buFont typeface="Arial" pitchFamily="34" charset="0"/>
              <a:buNone/>
              <a:tabLst/>
            </a:pPr>
            <a:r>
              <a:rPr lang="en-US" smtClean="0"/>
              <a:t>Click to edit Master subtitle style</a:t>
            </a:r>
            <a:endParaRPr lang="en-US" dirty="0"/>
          </a:p>
        </p:txBody>
      </p:sp>
      <p:sp>
        <p:nvSpPr>
          <p:cNvPr id="5" name="Picture Placeholder 30"/>
          <p:cNvSpPr>
            <a:spLocks noGrp="1"/>
          </p:cNvSpPr>
          <p:nvPr>
            <p:ph type="pic" sz="quarter" idx="11" hasCustomPrompt="1"/>
          </p:nvPr>
        </p:nvSpPr>
        <p:spPr>
          <a:xfrm>
            <a:off x="6992813" y="1735015"/>
            <a:ext cx="4800600" cy="3071937"/>
          </a:xfrm>
          <a:prstGeom prst="rect">
            <a:avLst/>
          </a:prstGeom>
        </p:spPr>
        <p:txBody>
          <a:bodyPr lIns="162482" tIns="81240" rIns="162482" bIns="81240" anchor="ctr" anchorCtr="1">
            <a:normAutofit/>
          </a:bodyPr>
          <a:lstStyle>
            <a:lvl1pPr marL="0" indent="0" algn="ctr">
              <a:buNone/>
              <a:defRPr sz="3200">
                <a:solidFill>
                  <a:schemeClr val="tx1"/>
                </a:solidFill>
                <a:latin typeface="+mj-lt"/>
              </a:defRPr>
            </a:lvl1pPr>
          </a:lstStyle>
          <a:p>
            <a:r>
              <a:rPr lang="en-US" dirty="0" smtClean="0"/>
              <a:t>Insert photo here</a:t>
            </a:r>
            <a:endParaRPr lang="en-US" dirty="0"/>
          </a:p>
        </p:txBody>
      </p:sp>
      <p:sp>
        <p:nvSpPr>
          <p:cNvPr id="8" name="Text Placeholder 7"/>
          <p:cNvSpPr>
            <a:spLocks noGrp="1"/>
          </p:cNvSpPr>
          <p:nvPr>
            <p:ph type="body" sz="quarter" idx="12"/>
          </p:nvPr>
        </p:nvSpPr>
        <p:spPr>
          <a:xfrm>
            <a:off x="464198" y="2704852"/>
            <a:ext cx="6194053" cy="1600200"/>
          </a:xfrm>
          <a:prstGeom prst="rect">
            <a:avLst/>
          </a:prstGeom>
        </p:spPr>
        <p:txBody>
          <a:bodyPr bIns="0" anchor="b">
            <a:noAutofit/>
          </a:bodyPr>
          <a:lstStyle>
            <a:lvl1pPr marL="0" indent="0" algn="l" defTabSz="1218783" rtl="0" eaLnBrk="1" fontAlgn="base" latinLnBrk="0" hangingPunct="1">
              <a:lnSpc>
                <a:spcPct val="80000"/>
              </a:lnSpc>
              <a:spcBef>
                <a:spcPct val="0"/>
              </a:spcBef>
              <a:spcAft>
                <a:spcPct val="0"/>
              </a:spcAft>
              <a:buClr>
                <a:schemeClr val="tx1"/>
              </a:buClr>
              <a:buSzTx/>
              <a:buFont typeface="Ciscolight" pitchFamily="2" charset="0"/>
              <a:buNone/>
              <a:defRPr lang="en-US" sz="7000" b="0" kern="1200" spc="0" baseline="0" dirty="0">
                <a:solidFill>
                  <a:schemeClr val="accent2"/>
                </a:solidFill>
                <a:latin typeface="+mj-lt"/>
                <a:ea typeface="+mj-ea"/>
                <a:cs typeface="+mj-cs"/>
              </a:defRPr>
            </a:lvl1pPr>
          </a:lstStyle>
          <a:p>
            <a:pPr lvl="0"/>
            <a:r>
              <a:rPr lang="en-US" smtClean="0"/>
              <a:t>Click to edit Master text styles</a:t>
            </a:r>
          </a:p>
        </p:txBody>
      </p:sp>
      <p:sp>
        <p:nvSpPr>
          <p:cNvPr id="6" name="Date Placeholder 5"/>
          <p:cNvSpPr>
            <a:spLocks noGrp="1"/>
          </p:cNvSpPr>
          <p:nvPr>
            <p:ph type="dt" sz="quarter" idx="13"/>
          </p:nvPr>
        </p:nvSpPr>
        <p:spPr>
          <a:xfrm>
            <a:off x="609600" y="6356350"/>
            <a:ext cx="2843213" cy="365125"/>
          </a:xfrm>
          <a:prstGeom prst="rect">
            <a:avLst/>
          </a:prstGeom>
        </p:spPr>
        <p:txBody>
          <a:bodyPr/>
          <a:lstStyle/>
          <a:p>
            <a:pPr>
              <a:buClr>
                <a:srgbClr val="E45785"/>
              </a:buClr>
            </a:pPr>
            <a:fld id="{F233497C-9CCA-41AC-BBE0-0E5B99CFD2CC}" type="datetimeFigureOut">
              <a:rPr lang="en-US" smtClean="0">
                <a:solidFill>
                  <a:srgbClr val="4D4D4F">
                    <a:tint val="75000"/>
                  </a:srgbClr>
                </a:solidFill>
              </a:rPr>
              <a:pPr>
                <a:buClr>
                  <a:srgbClr val="E45785"/>
                </a:buClr>
              </a:pPr>
              <a:t>6/6/2017</a:t>
            </a:fld>
            <a:endParaRPr lang="en-US">
              <a:solidFill>
                <a:srgbClr val="4D4D4F">
                  <a:tint val="75000"/>
                </a:srgbClr>
              </a:solidFill>
            </a:endParaRPr>
          </a:p>
        </p:txBody>
      </p:sp>
    </p:spTree>
    <p:extLst>
      <p:ext uri="{BB962C8B-B14F-4D97-AF65-F5344CB8AC3E}">
        <p14:creationId xmlns:p14="http://schemas.microsoft.com/office/powerpoint/2010/main" val="1046756740"/>
      </p:ext>
    </p:extLst>
  </p:cSld>
  <p:clrMapOvr>
    <a:masterClrMapping/>
  </p:clrMapOvr>
  <p:transition>
    <p:fade/>
  </p:transition>
  <p:timing>
    <p:tnLst>
      <p:par>
        <p:cTn id="1" dur="indefinite" restart="never" nodeType="tmRoot"/>
      </p:par>
    </p:tnLst>
  </p:timing>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buClr>
                <a:srgbClr val="E45785"/>
              </a:buClr>
            </a:pPr>
            <a:r>
              <a:rPr lang="en-US" smtClean="0">
                <a:solidFill>
                  <a:srgbClr val="E45785"/>
                </a:solidFill>
              </a:rPr>
              <a:t> [Confidential] For designated groups and individuals​</a:t>
            </a:r>
            <a:endParaRPr lang="en-US" dirty="0">
              <a:solidFill>
                <a:srgbClr val="E45785"/>
              </a:solidFill>
            </a:endParaRPr>
          </a:p>
        </p:txBody>
      </p:sp>
      <p:sp>
        <p:nvSpPr>
          <p:cNvPr id="4" name="Date Placeholder 3"/>
          <p:cNvSpPr>
            <a:spLocks noGrp="1"/>
          </p:cNvSpPr>
          <p:nvPr>
            <p:ph type="dt" sz="quarter" idx="11"/>
          </p:nvPr>
        </p:nvSpPr>
        <p:spPr>
          <a:xfrm>
            <a:off x="609600" y="6356350"/>
            <a:ext cx="2843213" cy="365125"/>
          </a:xfrm>
          <a:prstGeom prst="rect">
            <a:avLst/>
          </a:prstGeom>
        </p:spPr>
        <p:txBody>
          <a:bodyPr/>
          <a:lstStyle/>
          <a:p>
            <a:pPr>
              <a:buClr>
                <a:srgbClr val="E45785"/>
              </a:buClr>
            </a:pPr>
            <a:fld id="{12D2EE56-7148-4D05-8C31-A3A34F805264}" type="datetimeFigureOut">
              <a:rPr lang="en-US" smtClean="0">
                <a:solidFill>
                  <a:srgbClr val="4D4D4F">
                    <a:tint val="75000"/>
                  </a:srgbClr>
                </a:solidFill>
              </a:rPr>
              <a:pPr>
                <a:buClr>
                  <a:srgbClr val="E45785"/>
                </a:buClr>
              </a:pPr>
              <a:t>6/6/2017</a:t>
            </a:fld>
            <a:endParaRPr lang="en-US">
              <a:solidFill>
                <a:srgbClr val="4D4D4F">
                  <a:tint val="75000"/>
                </a:srgbClr>
              </a:solidFill>
            </a:endParaRPr>
          </a:p>
        </p:txBody>
      </p:sp>
    </p:spTree>
    <p:extLst>
      <p:ext uri="{BB962C8B-B14F-4D97-AF65-F5344CB8AC3E}">
        <p14:creationId xmlns:p14="http://schemas.microsoft.com/office/powerpoint/2010/main" val="4263406297"/>
      </p:ext>
    </p:extLst>
  </p:cSld>
  <p:clrMapOvr>
    <a:masterClrMapping/>
  </p:clrMapOvr>
  <p:transition>
    <p:fade/>
  </p:transition>
  <p:timing>
    <p:tnLst>
      <p:par>
        <p:cTn id="1" dur="indefinite" restart="never" nodeType="tmRoot"/>
      </p:par>
    </p:tnLst>
  </p:timing>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buClr>
                <a:srgbClr val="E45785"/>
              </a:buClr>
            </a:pPr>
            <a:r>
              <a:rPr lang="en-US" smtClean="0">
                <a:solidFill>
                  <a:srgbClr val="E45785"/>
                </a:solidFill>
              </a:rPr>
              <a:t> [Confidential] For designated groups and individuals​</a:t>
            </a:r>
            <a:endParaRPr lang="en-US" dirty="0">
              <a:solidFill>
                <a:srgbClr val="E45785"/>
              </a:solidFill>
            </a:endParaRPr>
          </a:p>
        </p:txBody>
      </p:sp>
      <p:sp>
        <p:nvSpPr>
          <p:cNvPr id="2" name="Date Placeholder 1"/>
          <p:cNvSpPr>
            <a:spLocks noGrp="1"/>
          </p:cNvSpPr>
          <p:nvPr>
            <p:ph type="dt" sz="quarter" idx="11"/>
          </p:nvPr>
        </p:nvSpPr>
        <p:spPr>
          <a:xfrm>
            <a:off x="609600" y="6356350"/>
            <a:ext cx="2843213" cy="365125"/>
          </a:xfrm>
          <a:prstGeom prst="rect">
            <a:avLst/>
          </a:prstGeom>
        </p:spPr>
        <p:txBody>
          <a:bodyPr/>
          <a:lstStyle/>
          <a:p>
            <a:pPr>
              <a:buClr>
                <a:srgbClr val="E45785"/>
              </a:buClr>
            </a:pPr>
            <a:fld id="{D5A75D4C-F527-4EC6-8050-3C6206C74130}" type="datetimeFigureOut">
              <a:rPr lang="en-US" smtClean="0">
                <a:solidFill>
                  <a:srgbClr val="4D4D4F">
                    <a:tint val="75000"/>
                  </a:srgbClr>
                </a:solidFill>
              </a:rPr>
              <a:pPr>
                <a:buClr>
                  <a:srgbClr val="E45785"/>
                </a:buClr>
              </a:pPr>
              <a:t>6/6/2017</a:t>
            </a:fld>
            <a:endParaRPr lang="en-US">
              <a:solidFill>
                <a:srgbClr val="4D4D4F">
                  <a:tint val="75000"/>
                </a:srgbClr>
              </a:solidFill>
            </a:endParaRPr>
          </a:p>
        </p:txBody>
      </p:sp>
    </p:spTree>
    <p:extLst>
      <p:ext uri="{BB962C8B-B14F-4D97-AF65-F5344CB8AC3E}">
        <p14:creationId xmlns:p14="http://schemas.microsoft.com/office/powerpoint/2010/main" val="733238976"/>
      </p:ext>
    </p:extLst>
  </p:cSld>
  <p:clrMapOvr>
    <a:masterClrMapping/>
  </p:clrMapOvr>
  <p:transition>
    <p:fade/>
  </p:transition>
  <p:timing>
    <p:tnLst>
      <p:par>
        <p:cTn id="1" dur="indefinite" restart="never" nodeType="tmRoot"/>
      </p:par>
    </p:tnLst>
  </p:timing>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ov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6"/>
            <a:ext cx="12188825" cy="6857929"/>
          </a:xfrm>
          <a:prstGeom prst="rect">
            <a:avLst/>
          </a:prstGeom>
        </p:spPr>
      </p:pic>
      <p:grpSp>
        <p:nvGrpSpPr>
          <p:cNvPr id="2" name="Group 1"/>
          <p:cNvGrpSpPr/>
          <p:nvPr userDrawn="1"/>
        </p:nvGrpSpPr>
        <p:grpSpPr>
          <a:xfrm>
            <a:off x="705745" y="133554"/>
            <a:ext cx="2891192" cy="621077"/>
            <a:chOff x="705745" y="133553"/>
            <a:chExt cx="2891191" cy="621077"/>
          </a:xfrm>
        </p:grpSpPr>
        <p:pic>
          <p:nvPicPr>
            <p:cNvPr id="10" name="Picture 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05745" y="133553"/>
              <a:ext cx="992749" cy="621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181220" y="133553"/>
              <a:ext cx="1415716" cy="610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Footer Placeholder 2"/>
          <p:cNvSpPr txBox="1">
            <a:spLocks/>
          </p:cNvSpPr>
          <p:nvPr userDrawn="1"/>
        </p:nvSpPr>
        <p:spPr>
          <a:xfrm>
            <a:off x="349594" y="6556257"/>
            <a:ext cx="3680903" cy="304221"/>
          </a:xfrm>
          <a:prstGeom prst="rect">
            <a:avLst/>
          </a:prstGeom>
        </p:spPr>
        <p:txBody>
          <a:bodyPr wrap="square" anchor="ctr">
            <a:noAutofit/>
          </a:bodyPr>
          <a:lstStyle>
            <a:defPPr>
              <a:defRPr lang="en-US"/>
            </a:defPPr>
            <a:lvl1pPr algn="ctr" rtl="0" fontAlgn="base">
              <a:spcBef>
                <a:spcPct val="20000"/>
              </a:spcBef>
              <a:spcAft>
                <a:spcPct val="0"/>
              </a:spcAft>
              <a:buClr>
                <a:schemeClr val="accent2"/>
              </a:buClr>
              <a:buSzPct val="65000"/>
              <a:buFont typeface="Wingdings" pitchFamily="2" charset="2"/>
              <a:defRPr sz="900" kern="1200">
                <a:solidFill>
                  <a:schemeClr val="bg1"/>
                </a:solidFill>
                <a:latin typeface="+mn-lt"/>
                <a:ea typeface="+mn-ea"/>
                <a:cs typeface="+mn-cs"/>
              </a:defRPr>
            </a:lvl1pPr>
            <a:lvl2pPr marL="4572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2pPr>
            <a:lvl3pPr marL="9144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3pPr>
            <a:lvl4pPr marL="13716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4pPr>
            <a:lvl5pPr marL="18288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5pPr>
            <a:lvl6pPr marL="2286000" algn="l" defTabSz="914400" rtl="0" eaLnBrk="1" latinLnBrk="0" hangingPunct="1">
              <a:defRPr sz="3000" kern="1200">
                <a:solidFill>
                  <a:schemeClr val="tx1"/>
                </a:solidFill>
                <a:latin typeface="Helvetica" pitchFamily="34" charset="0"/>
                <a:ea typeface="+mn-ea"/>
                <a:cs typeface="+mn-cs"/>
              </a:defRPr>
            </a:lvl6pPr>
            <a:lvl7pPr marL="2743200" algn="l" defTabSz="914400" rtl="0" eaLnBrk="1" latinLnBrk="0" hangingPunct="1">
              <a:defRPr sz="3000" kern="1200">
                <a:solidFill>
                  <a:schemeClr val="tx1"/>
                </a:solidFill>
                <a:latin typeface="Helvetica" pitchFamily="34" charset="0"/>
                <a:ea typeface="+mn-ea"/>
                <a:cs typeface="+mn-cs"/>
              </a:defRPr>
            </a:lvl7pPr>
            <a:lvl8pPr marL="3200400" algn="l" defTabSz="914400" rtl="0" eaLnBrk="1" latinLnBrk="0" hangingPunct="1">
              <a:defRPr sz="3000" kern="1200">
                <a:solidFill>
                  <a:schemeClr val="tx1"/>
                </a:solidFill>
                <a:latin typeface="Helvetica" pitchFamily="34" charset="0"/>
                <a:ea typeface="+mn-ea"/>
                <a:cs typeface="+mn-cs"/>
              </a:defRPr>
            </a:lvl8pPr>
            <a:lvl9pPr marL="3657600" algn="l" defTabSz="914400" rtl="0" eaLnBrk="1" latinLnBrk="0" hangingPunct="1">
              <a:defRPr sz="3000" kern="1200">
                <a:solidFill>
                  <a:schemeClr val="tx1"/>
                </a:solidFill>
                <a:latin typeface="Helvetica" pitchFamily="34" charset="0"/>
                <a:ea typeface="+mn-ea"/>
                <a:cs typeface="+mn-cs"/>
              </a:defRPr>
            </a:lvl9pPr>
          </a:lstStyle>
          <a:p>
            <a:pPr algn="l" fontAlgn="auto">
              <a:spcBef>
                <a:spcPts val="0"/>
              </a:spcBef>
              <a:spcAft>
                <a:spcPts val="0"/>
              </a:spcAft>
              <a:buClrTx/>
              <a:buSzTx/>
              <a:buFontTx/>
              <a:buNone/>
              <a:defRPr/>
            </a:pPr>
            <a:r>
              <a:rPr lang="en-US" sz="1000" kern="0" dirty="0" smtClean="0">
                <a:solidFill>
                  <a:srgbClr val="FFFFFF"/>
                </a:solidFill>
                <a:latin typeface="Calibri Light" charset="0"/>
              </a:rPr>
              <a:t>©2016 Check Point Software Technologies Ltd. </a:t>
            </a:r>
            <a:endParaRPr lang="en-US" sz="1000" kern="0" dirty="0">
              <a:solidFill>
                <a:srgbClr val="FFFFFF"/>
              </a:solidFill>
              <a:latin typeface="Calibri Light" charset="0"/>
            </a:endParaRPr>
          </a:p>
        </p:txBody>
      </p:sp>
      <p:sp>
        <p:nvSpPr>
          <p:cNvPr id="12" name="Footer Placeholder 1"/>
          <p:cNvSpPr>
            <a:spLocks noGrp="1"/>
          </p:cNvSpPr>
          <p:nvPr>
            <p:ph type="ftr" sz="quarter" idx="3"/>
          </p:nvPr>
        </p:nvSpPr>
        <p:spPr>
          <a:xfrm>
            <a:off x="4182013" y="6556248"/>
            <a:ext cx="3799400" cy="301752"/>
          </a:xfrm>
          <a:prstGeom prst="rect">
            <a:avLst/>
          </a:prstGeom>
        </p:spPr>
        <p:txBody>
          <a:bodyPr vert="horz" lIns="91440" tIns="45720" rIns="91440" bIns="45720" rtlCol="0" anchor="ctr"/>
          <a:lstStyle>
            <a:lvl1pPr algn="ctr">
              <a:defRPr sz="1000" b="0" i="0">
                <a:solidFill>
                  <a:schemeClr val="bg1"/>
                </a:solidFill>
                <a:latin typeface="Calibri Light" charset="0"/>
              </a:defRPr>
            </a:lvl1pPr>
          </a:lstStyle>
          <a:p>
            <a:pPr>
              <a:buClr>
                <a:srgbClr val="E45785"/>
              </a:buClr>
            </a:pPr>
            <a:r>
              <a:rPr lang="en-US" smtClean="0">
                <a:solidFill>
                  <a:srgbClr val="FFFFFF"/>
                </a:solidFill>
              </a:rPr>
              <a:t> [Confidential] For designated groups and individuals​</a:t>
            </a:r>
            <a:endParaRPr lang="en-US" dirty="0">
              <a:solidFill>
                <a:srgbClr val="FFFFFF"/>
              </a:solidFill>
            </a:endParaRPr>
          </a:p>
        </p:txBody>
      </p:sp>
      <p:sp>
        <p:nvSpPr>
          <p:cNvPr id="4" name="Date Placeholder 3"/>
          <p:cNvSpPr>
            <a:spLocks noGrp="1"/>
          </p:cNvSpPr>
          <p:nvPr>
            <p:ph type="dt" sz="quarter" idx="10"/>
          </p:nvPr>
        </p:nvSpPr>
        <p:spPr>
          <a:xfrm>
            <a:off x="609600" y="6356350"/>
            <a:ext cx="2843213" cy="365125"/>
          </a:xfrm>
          <a:prstGeom prst="rect">
            <a:avLst/>
          </a:prstGeom>
        </p:spPr>
        <p:txBody>
          <a:bodyPr/>
          <a:lstStyle/>
          <a:p>
            <a:pPr>
              <a:buClr>
                <a:srgbClr val="E45785"/>
              </a:buClr>
            </a:pPr>
            <a:fld id="{92C63BF6-A98D-43C6-9BB9-2CB77E05D0A7}" type="datetimeFigureOut">
              <a:rPr lang="en-US" smtClean="0">
                <a:solidFill>
                  <a:srgbClr val="4D4D4F">
                    <a:tint val="75000"/>
                  </a:srgbClr>
                </a:solidFill>
              </a:rPr>
              <a:pPr>
                <a:buClr>
                  <a:srgbClr val="E45785"/>
                </a:buClr>
              </a:pPr>
              <a:t>6/6/2017</a:t>
            </a:fld>
            <a:endParaRPr lang="en-US">
              <a:solidFill>
                <a:srgbClr val="4D4D4F">
                  <a:tint val="75000"/>
                </a:srgbClr>
              </a:solidFill>
            </a:endParaRPr>
          </a:p>
        </p:txBody>
      </p:sp>
    </p:spTree>
    <p:extLst>
      <p:ext uri="{BB962C8B-B14F-4D97-AF65-F5344CB8AC3E}">
        <p14:creationId xmlns:p14="http://schemas.microsoft.com/office/powerpoint/2010/main" val="1054569326"/>
      </p:ext>
    </p:extLst>
  </p:cSld>
  <p:clrMapOvr>
    <a:masterClrMapping/>
  </p:clrMapOvr>
  <p:transition>
    <p:fade/>
  </p:transition>
  <p:timing>
    <p:tnLst>
      <p:par>
        <p:cTn id="1" dur="indefinite" restart="never" nodeType="tmRoot"/>
      </p:par>
    </p:tnLst>
  </p:timing>
  <p:hf sldNum="0" hdr="0" dt="0"/>
  <p:extLst mod="1">
    <p:ext uri="{DCECCB84-F9BA-43D5-87BE-67443E8EF086}">
      <p15:sldGuideLst xmlns=""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dark gray">
    <p:spTree>
      <p:nvGrpSpPr>
        <p:cNvPr id="1" name=""/>
        <p:cNvGrpSpPr/>
        <p:nvPr/>
      </p:nvGrpSpPr>
      <p:grpSpPr>
        <a:xfrm>
          <a:off x="0" y="0"/>
          <a:ext cx="0" cy="0"/>
          <a:chOff x="0" y="0"/>
          <a:chExt cx="0" cy="0"/>
        </a:xfrm>
      </p:grpSpPr>
      <p:cxnSp>
        <p:nvCxnSpPr>
          <p:cNvPr id="11" name="Straight Connector 10"/>
          <p:cNvCxnSpPr/>
          <p:nvPr userDrawn="1"/>
        </p:nvCxnSpPr>
        <p:spPr bwMode="auto">
          <a:xfrm>
            <a:off x="0" y="6541347"/>
            <a:ext cx="12188825" cy="0"/>
          </a:xfrm>
          <a:prstGeom prst="line">
            <a:avLst/>
          </a:prstGeom>
          <a:solidFill>
            <a:schemeClr val="bg1"/>
          </a:solidFill>
          <a:ln w="9525" cap="flat" cmpd="sng" algn="ctr">
            <a:solidFill>
              <a:srgbClr val="F382A0">
                <a:alpha val="50196"/>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Footer Placeholder 2"/>
          <p:cNvSpPr>
            <a:spLocks noGrp="1"/>
          </p:cNvSpPr>
          <p:nvPr>
            <p:ph type="ftr" sz="quarter" idx="10"/>
          </p:nvPr>
        </p:nvSpPr>
        <p:spPr/>
        <p:txBody>
          <a:bodyPr/>
          <a:lstStyle/>
          <a:p>
            <a:pPr>
              <a:buClr>
                <a:srgbClr val="E45785"/>
              </a:buClr>
            </a:pPr>
            <a:r>
              <a:rPr lang="en-US" smtClean="0">
                <a:solidFill>
                  <a:srgbClr val="E45785"/>
                </a:solidFill>
              </a:rPr>
              <a:t> [Confidential] For designated groups and individuals​</a:t>
            </a:r>
            <a:endParaRPr lang="en-US" dirty="0">
              <a:solidFill>
                <a:srgbClr val="E45785"/>
              </a:solidFill>
            </a:endParaRPr>
          </a:p>
        </p:txBody>
      </p:sp>
      <p:sp>
        <p:nvSpPr>
          <p:cNvPr id="12" name="Rectangle 11"/>
          <p:cNvSpPr/>
          <p:nvPr userDrawn="1"/>
        </p:nvSpPr>
        <p:spPr bwMode="auto">
          <a:xfrm>
            <a:off x="0" y="1"/>
            <a:ext cx="12188825" cy="6591628"/>
          </a:xfrm>
          <a:prstGeom prst="rect">
            <a:avLst/>
          </a:prstGeom>
          <a:solidFill>
            <a:schemeClr val="tx1"/>
          </a:solidFill>
          <a:ln w="12700" algn="ctr">
            <a:noFill/>
            <a:miter lim="800000"/>
            <a:headEnd/>
            <a:tailEnd/>
          </a:ln>
          <a:effectLst/>
          <a:extLst/>
        </p:spPr>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algn="ctr">
              <a:lnSpc>
                <a:spcPct val="80000"/>
              </a:lnSpc>
              <a:spcBef>
                <a:spcPts val="1600"/>
              </a:spcBef>
              <a:spcAft>
                <a:spcPts val="0"/>
              </a:spcAft>
              <a:buClr>
                <a:srgbClr val="E45785"/>
              </a:buClr>
              <a:buSzPct val="115000"/>
            </a:pPr>
            <a:endParaRPr lang="en-US" sz="3200" dirty="0" smtClean="0">
              <a:solidFill>
                <a:srgbClr val="4D4D4F"/>
              </a:solidFill>
              <a:latin typeface="Arial"/>
            </a:endParaRPr>
          </a:p>
        </p:txBody>
      </p:sp>
      <p:cxnSp>
        <p:nvCxnSpPr>
          <p:cNvPr id="13" name="Straight Connector 12"/>
          <p:cNvCxnSpPr/>
          <p:nvPr userDrawn="1"/>
        </p:nvCxnSpPr>
        <p:spPr bwMode="auto">
          <a:xfrm>
            <a:off x="0" y="6537960"/>
            <a:ext cx="12188825" cy="0"/>
          </a:xfrm>
          <a:prstGeom prst="line">
            <a:avLst/>
          </a:prstGeom>
          <a:solidFill>
            <a:schemeClr val="bg1"/>
          </a:solidFill>
          <a:ln w="9525" cap="flat" cmpd="sng" algn="ctr">
            <a:solidFill>
              <a:srgbClr val="F382A0">
                <a:alpha val="50196"/>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604417" y="192918"/>
            <a:ext cx="1242365" cy="777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quarter" idx="11"/>
          </p:nvPr>
        </p:nvSpPr>
        <p:spPr>
          <a:xfrm>
            <a:off x="609600" y="6356350"/>
            <a:ext cx="2843213" cy="365125"/>
          </a:xfrm>
          <a:prstGeom prst="rect">
            <a:avLst/>
          </a:prstGeom>
        </p:spPr>
        <p:txBody>
          <a:bodyPr/>
          <a:lstStyle/>
          <a:p>
            <a:pPr>
              <a:buClr>
                <a:srgbClr val="E45785"/>
              </a:buClr>
            </a:pPr>
            <a:fld id="{324F834E-FEAE-4638-AC4B-12B7745B5E65}" type="datetimeFigureOut">
              <a:rPr lang="en-US" smtClean="0">
                <a:solidFill>
                  <a:srgbClr val="4D4D4F">
                    <a:tint val="75000"/>
                  </a:srgbClr>
                </a:solidFill>
              </a:rPr>
              <a:pPr>
                <a:buClr>
                  <a:srgbClr val="E45785"/>
                </a:buClr>
              </a:pPr>
              <a:t>6/6/2017</a:t>
            </a:fld>
            <a:endParaRPr lang="en-US">
              <a:solidFill>
                <a:srgbClr val="4D4D4F">
                  <a:tint val="75000"/>
                </a:srgbClr>
              </a:solidFill>
            </a:endParaRPr>
          </a:p>
        </p:txBody>
      </p:sp>
    </p:spTree>
    <p:extLst>
      <p:ext uri="{BB962C8B-B14F-4D97-AF65-F5344CB8AC3E}">
        <p14:creationId xmlns:p14="http://schemas.microsoft.com/office/powerpoint/2010/main" val="2639369963"/>
      </p:ext>
    </p:extLst>
  </p:cSld>
  <p:clrMapOvr>
    <a:masterClrMapping/>
  </p:clrMapOvr>
  <p:transition>
    <p:fade/>
  </p:transition>
  <p:timing>
    <p:tnLst>
      <p:par>
        <p:cTn id="1" dur="indefinite" restart="never" nodeType="tmRoot"/>
      </p:par>
    </p:tnLst>
  </p:timing>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 Half page 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pPr>
              <a:buClr>
                <a:srgbClr val="E45785"/>
              </a:buClr>
            </a:pPr>
            <a:r>
              <a:rPr lang="en-US" smtClean="0">
                <a:solidFill>
                  <a:srgbClr val="E45785"/>
                </a:solidFill>
              </a:rPr>
              <a:t> [Confidential] For designated groups and individuals​</a:t>
            </a:r>
            <a:endParaRPr lang="en-US" dirty="0">
              <a:solidFill>
                <a:srgbClr val="E45785"/>
              </a:solidFill>
            </a:endParaRPr>
          </a:p>
        </p:txBody>
      </p:sp>
      <p:sp>
        <p:nvSpPr>
          <p:cNvPr id="4" name="Rounded Rectangle 3"/>
          <p:cNvSpPr/>
          <p:nvPr userDrawn="1"/>
        </p:nvSpPr>
        <p:spPr>
          <a:xfrm>
            <a:off x="6056324" y="1639737"/>
            <a:ext cx="5057515" cy="3783163"/>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48" tIns="182848" rIns="182848" bIns="182848" rtlCol="0" anchor="ctr"/>
          <a:lstStyle/>
          <a:p>
            <a:pPr algn="ctr">
              <a:buClr>
                <a:srgbClr val="E45785"/>
              </a:buClr>
            </a:pPr>
            <a:endParaRPr lang="en-US" dirty="0">
              <a:solidFill>
                <a:srgbClr val="FFFFFF"/>
              </a:solidFill>
            </a:endParaRPr>
          </a:p>
        </p:txBody>
      </p:sp>
      <p:sp>
        <p:nvSpPr>
          <p:cNvPr id="5" name="Text Placeholder 11"/>
          <p:cNvSpPr>
            <a:spLocks noGrp="1"/>
          </p:cNvSpPr>
          <p:nvPr>
            <p:ph type="body" sz="quarter" idx="11" hasCustomPrompt="1"/>
          </p:nvPr>
        </p:nvSpPr>
        <p:spPr bwMode="white">
          <a:xfrm>
            <a:off x="6204742" y="1747690"/>
            <a:ext cx="4727110" cy="2440001"/>
          </a:xfrm>
          <a:prstGeom prst="rect">
            <a:avLst/>
          </a:prstGeom>
        </p:spPr>
        <p:txBody>
          <a:bodyPr lIns="182848" tIns="182848" rIns="182848" bIns="182848" anchor="ctr">
            <a:noAutofit/>
          </a:bodyPr>
          <a:lstStyle>
            <a:lvl1pPr marL="152345" indent="-152345" algn="l" defTabSz="1218732" rtl="0" eaLnBrk="1" latinLnBrk="0" hangingPunct="1">
              <a:lnSpc>
                <a:spcPct val="90000"/>
              </a:lnSpc>
              <a:spcBef>
                <a:spcPts val="0"/>
              </a:spcBef>
              <a:buNone/>
              <a:defRPr lang="en-US" sz="2800" b="1" kern="1200" dirty="0" smtClean="0">
                <a:solidFill>
                  <a:schemeClr val="bg1"/>
                </a:solidFill>
                <a:latin typeface="+mn-lt"/>
                <a:ea typeface="+mn-ea"/>
                <a:cs typeface="Arial" panose="020B0604020202020204" pitchFamily="34" charset="0"/>
              </a:defRPr>
            </a:lvl1pPr>
            <a:lvl2pPr marL="152345" indent="-152345" algn="l" defTabSz="1218732" rtl="0" eaLnBrk="1" latinLnBrk="0" hangingPunct="1">
              <a:defRPr lang="en-US" sz="2700" kern="1200" dirty="0" smtClean="0">
                <a:solidFill>
                  <a:schemeClr val="accent2"/>
                </a:solidFill>
                <a:latin typeface="Ciscolight" pitchFamily="2" charset="0"/>
                <a:ea typeface="+mn-ea"/>
                <a:cs typeface="+mn-cs"/>
              </a:defRPr>
            </a:lvl2pPr>
            <a:lvl3pPr marL="152345" indent="-152345" algn="l" defTabSz="1218732" rtl="0" eaLnBrk="1" latinLnBrk="0" hangingPunct="1">
              <a:defRPr lang="en-US" sz="2700" kern="1200" dirty="0" smtClean="0">
                <a:solidFill>
                  <a:schemeClr val="accent2"/>
                </a:solidFill>
                <a:latin typeface="Ciscolight" pitchFamily="2" charset="0"/>
                <a:ea typeface="+mn-ea"/>
                <a:cs typeface="+mn-cs"/>
              </a:defRPr>
            </a:lvl3pPr>
            <a:lvl4pPr marL="152345" indent="-152345" algn="l" defTabSz="1218732" rtl="0" eaLnBrk="1" latinLnBrk="0" hangingPunct="1">
              <a:defRPr lang="en-US" sz="2700" kern="1200" dirty="0" smtClean="0">
                <a:solidFill>
                  <a:schemeClr val="accent2"/>
                </a:solidFill>
                <a:latin typeface="Ciscolight" pitchFamily="2" charset="0"/>
                <a:ea typeface="+mn-ea"/>
                <a:cs typeface="+mn-cs"/>
              </a:defRPr>
            </a:lvl4pPr>
            <a:lvl5pPr marL="152345" indent="-152345" algn="l" defTabSz="1218732" rtl="0" eaLnBrk="1" latinLnBrk="0" hangingPunct="1">
              <a:defRPr lang="en-US" sz="2700" kern="1200" dirty="0" smtClean="0">
                <a:solidFill>
                  <a:schemeClr val="accent2"/>
                </a:solidFill>
                <a:latin typeface="Ciscolight" pitchFamily="2" charset="0"/>
                <a:ea typeface="+mn-ea"/>
                <a:cs typeface="+mn-cs"/>
              </a:defRPr>
            </a:lvl5pPr>
          </a:lstStyle>
          <a:p>
            <a:pPr lvl="0"/>
            <a:r>
              <a:rPr lang="en-US" dirty="0" smtClean="0"/>
              <a:t>“This is the sample pull quote.”</a:t>
            </a:r>
          </a:p>
        </p:txBody>
      </p:sp>
      <p:sp>
        <p:nvSpPr>
          <p:cNvPr id="6" name="Text Placeholder 18"/>
          <p:cNvSpPr>
            <a:spLocks noGrp="1"/>
          </p:cNvSpPr>
          <p:nvPr>
            <p:ph type="body" sz="quarter" idx="14" hasCustomPrompt="1"/>
          </p:nvPr>
        </p:nvSpPr>
        <p:spPr bwMode="white">
          <a:xfrm>
            <a:off x="6204744" y="4736592"/>
            <a:ext cx="4727110" cy="338328"/>
          </a:xfrm>
          <a:prstGeom prst="rect">
            <a:avLst/>
          </a:prstGeom>
          <a:noFill/>
        </p:spPr>
        <p:txBody>
          <a:bodyPr wrap="square" lIns="162482" tIns="81240" rIns="162482" bIns="81240" anchor="ctr">
            <a:noAutofit/>
          </a:bodyPr>
          <a:lstStyle>
            <a:lvl1pPr marL="0" indent="0">
              <a:lnSpc>
                <a:spcPct val="100000"/>
              </a:lnSpc>
              <a:spcBef>
                <a:spcPts val="0"/>
              </a:spcBef>
              <a:buClr>
                <a:schemeClr val="tx2"/>
              </a:buClr>
              <a:buFontTx/>
              <a:buNone/>
              <a:defRPr sz="1600">
                <a:solidFill>
                  <a:schemeClr val="bg1"/>
                </a:solidFill>
                <a:latin typeface="+mn-lt"/>
                <a:cs typeface="Arial" panose="020B0604020202020204" pitchFamily="34" charset="0"/>
              </a:defRPr>
            </a:lvl1pPr>
          </a:lstStyle>
          <a:p>
            <a:pPr lvl="0"/>
            <a:r>
              <a:rPr lang="en-US" dirty="0" smtClean="0"/>
              <a:t>Source Name</a:t>
            </a:r>
            <a:endParaRPr lang="en-US" dirty="0"/>
          </a:p>
        </p:txBody>
      </p:sp>
      <p:grpSp>
        <p:nvGrpSpPr>
          <p:cNvPr id="8" name="Group 7"/>
          <p:cNvGrpSpPr/>
          <p:nvPr userDrawn="1"/>
        </p:nvGrpSpPr>
        <p:grpSpPr>
          <a:xfrm>
            <a:off x="11113839" y="1639737"/>
            <a:ext cx="1073894" cy="3783163"/>
            <a:chOff x="8406179" y="-263"/>
            <a:chExt cx="737001" cy="6858000"/>
          </a:xfrm>
        </p:grpSpPr>
        <p:sp>
          <p:nvSpPr>
            <p:cNvPr id="9" name="Rectangle 8"/>
            <p:cNvSpPr/>
            <p:nvPr userDrawn="1"/>
          </p:nvSpPr>
          <p:spPr bwMode="auto">
            <a:xfrm>
              <a:off x="8651235" y="-263"/>
              <a:ext cx="246888" cy="6858000"/>
            </a:xfrm>
            <a:prstGeom prst="rect">
              <a:avLst/>
            </a:prstGeom>
            <a:solidFill>
              <a:srgbClr val="E45785">
                <a:alpha val="65098"/>
              </a:srgbClr>
            </a:solidFill>
            <a:ln w="12700"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600"/>
                </a:spcBef>
                <a:spcAft>
                  <a:spcPts val="0"/>
                </a:spcAft>
                <a:buClr>
                  <a:srgbClr val="E45785"/>
                </a:buClr>
                <a:buSzPct val="115000"/>
              </a:pPr>
              <a:endParaRPr lang="en-US" sz="3200" dirty="0" smtClean="0">
                <a:solidFill>
                  <a:srgbClr val="4D4D4F"/>
                </a:solidFill>
                <a:latin typeface="Arial"/>
              </a:endParaRPr>
            </a:p>
          </p:txBody>
        </p:sp>
        <p:sp>
          <p:nvSpPr>
            <p:cNvPr id="10" name="Rectangle 9"/>
            <p:cNvSpPr/>
            <p:nvPr userDrawn="1"/>
          </p:nvSpPr>
          <p:spPr bwMode="auto">
            <a:xfrm>
              <a:off x="8896292" y="-263"/>
              <a:ext cx="246888" cy="6858000"/>
            </a:xfrm>
            <a:prstGeom prst="rect">
              <a:avLst/>
            </a:prstGeom>
            <a:solidFill>
              <a:srgbClr val="E45785">
                <a:alpha val="34902"/>
              </a:srgbClr>
            </a:solidFill>
            <a:ln w="12700"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600"/>
                </a:spcBef>
                <a:spcAft>
                  <a:spcPts val="0"/>
                </a:spcAft>
                <a:buClr>
                  <a:srgbClr val="E45785"/>
                </a:buClr>
                <a:buSzPct val="115000"/>
              </a:pPr>
              <a:r>
                <a:rPr lang="en-US" sz="3200" dirty="0" smtClean="0">
                  <a:solidFill>
                    <a:srgbClr val="4D4D4F"/>
                  </a:solidFill>
                  <a:latin typeface="Arial"/>
                </a:rPr>
                <a:t> </a:t>
              </a:r>
            </a:p>
          </p:txBody>
        </p:sp>
        <p:sp>
          <p:nvSpPr>
            <p:cNvPr id="11" name="Rectangle 10"/>
            <p:cNvSpPr/>
            <p:nvPr userDrawn="1"/>
          </p:nvSpPr>
          <p:spPr bwMode="auto">
            <a:xfrm>
              <a:off x="8406179" y="-263"/>
              <a:ext cx="245631" cy="6858000"/>
            </a:xfrm>
            <a:prstGeom prst="rect">
              <a:avLst/>
            </a:prstGeom>
            <a:solidFill>
              <a:srgbClr val="E45785">
                <a:alpha val="85098"/>
              </a:srgbClr>
            </a:solidFill>
            <a:ln w="12700"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600"/>
                </a:spcBef>
                <a:spcAft>
                  <a:spcPts val="0"/>
                </a:spcAft>
                <a:buClr>
                  <a:srgbClr val="E45785"/>
                </a:buClr>
                <a:buSzPct val="115000"/>
              </a:pPr>
              <a:endParaRPr lang="en-US" sz="3200" dirty="0" smtClean="0">
                <a:solidFill>
                  <a:srgbClr val="4D4D4F"/>
                </a:solidFill>
                <a:latin typeface="Arial"/>
              </a:endParaRPr>
            </a:p>
          </p:txBody>
        </p:sp>
      </p:grpSp>
      <p:sp>
        <p:nvSpPr>
          <p:cNvPr id="13" name="Text Placeholder 12"/>
          <p:cNvSpPr>
            <a:spLocks noGrp="1"/>
          </p:cNvSpPr>
          <p:nvPr>
            <p:ph type="body" sz="quarter" idx="16"/>
          </p:nvPr>
        </p:nvSpPr>
        <p:spPr>
          <a:xfrm>
            <a:off x="436142" y="1639737"/>
            <a:ext cx="5438195" cy="3783163"/>
          </a:xfrm>
          <a:prstGeom prst="rect">
            <a:avLst/>
          </a:prstGeom>
        </p:spPr>
        <p:txBody>
          <a:bodyPr>
            <a:normAutofit/>
          </a:bodyPr>
          <a:lstStyle>
            <a:lvl1pPr marL="224327" indent="-224327">
              <a:buFont typeface="Arial" panose="020B0604020202020204" pitchFamily="34" charset="0"/>
              <a:buChar char="•"/>
              <a:defRPr sz="2400">
                <a:solidFill>
                  <a:schemeClr val="tx1"/>
                </a:solidFill>
              </a:defRPr>
            </a:lvl1pPr>
            <a:lvl2pPr marL="685680" indent="-304747">
              <a:buFont typeface="Arial" panose="020B0604020202020204" pitchFamily="34" charset="0"/>
              <a:buChar char="−"/>
              <a:defRPr sz="2100"/>
            </a:lvl2pPr>
            <a:lvl3pPr>
              <a:defRPr sz="2100"/>
            </a:lvl3pPr>
            <a:lvl4pPr>
              <a:defRPr sz="1900"/>
            </a:lvl4pPr>
            <a:lvl5pPr>
              <a:defRPr sz="1600"/>
            </a:lvl5pPr>
          </a:lstStyle>
          <a:p>
            <a:pPr lvl="0"/>
            <a:r>
              <a:rPr lang="en-US" smtClean="0"/>
              <a:t>Click to edit Master text styles</a:t>
            </a:r>
          </a:p>
        </p:txBody>
      </p:sp>
      <p:sp>
        <p:nvSpPr>
          <p:cNvPr id="7" name="Date Placeholder 6"/>
          <p:cNvSpPr>
            <a:spLocks noGrp="1"/>
          </p:cNvSpPr>
          <p:nvPr>
            <p:ph type="dt" sz="quarter" idx="17"/>
          </p:nvPr>
        </p:nvSpPr>
        <p:spPr>
          <a:xfrm>
            <a:off x="609600" y="6356350"/>
            <a:ext cx="2843213" cy="365125"/>
          </a:xfrm>
          <a:prstGeom prst="rect">
            <a:avLst/>
          </a:prstGeom>
        </p:spPr>
        <p:txBody>
          <a:bodyPr/>
          <a:lstStyle/>
          <a:p>
            <a:pPr>
              <a:buClr>
                <a:srgbClr val="E45785"/>
              </a:buClr>
            </a:pPr>
            <a:fld id="{BDF4ADCE-1431-40EE-B18F-692446D8B2EE}" type="datetimeFigureOut">
              <a:rPr lang="en-US" smtClean="0">
                <a:solidFill>
                  <a:srgbClr val="4D4D4F">
                    <a:tint val="75000"/>
                  </a:srgbClr>
                </a:solidFill>
              </a:rPr>
              <a:pPr>
                <a:buClr>
                  <a:srgbClr val="E45785"/>
                </a:buClr>
              </a:pPr>
              <a:t>6/6/2017</a:t>
            </a:fld>
            <a:endParaRPr lang="en-US">
              <a:solidFill>
                <a:srgbClr val="4D4D4F">
                  <a:tint val="75000"/>
                </a:srgbClr>
              </a:solidFill>
            </a:endParaRPr>
          </a:p>
        </p:txBody>
      </p:sp>
    </p:spTree>
    <p:extLst>
      <p:ext uri="{BB962C8B-B14F-4D97-AF65-F5344CB8AC3E}">
        <p14:creationId xmlns:p14="http://schemas.microsoft.com/office/powerpoint/2010/main" val="3515137744"/>
      </p:ext>
    </p:extLst>
  </p:cSld>
  <p:clrMapOvr>
    <a:masterClrMapping/>
  </p:clrMapOvr>
  <p:transition>
    <p:fade/>
  </p:transition>
  <p:timing>
    <p:tnLst>
      <p:par>
        <p:cTn id="1" dur="indefinite" restart="never" nodeType="tmRoot"/>
      </p:par>
    </p:tnLst>
  </p:timing>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 Full page quote">
    <p:spTree>
      <p:nvGrpSpPr>
        <p:cNvPr id="1" name=""/>
        <p:cNvGrpSpPr/>
        <p:nvPr/>
      </p:nvGrpSpPr>
      <p:grpSpPr>
        <a:xfrm>
          <a:off x="0" y="0"/>
          <a:ext cx="0" cy="0"/>
          <a:chOff x="0" y="0"/>
          <a:chExt cx="0" cy="0"/>
        </a:xfrm>
      </p:grpSpPr>
      <p:sp>
        <p:nvSpPr>
          <p:cNvPr id="4" name="Rectangle 3"/>
          <p:cNvSpPr/>
          <p:nvPr userDrawn="1"/>
        </p:nvSpPr>
        <p:spPr bwMode="auto">
          <a:xfrm>
            <a:off x="0" y="1"/>
            <a:ext cx="12188825" cy="6591628"/>
          </a:xfrm>
          <a:prstGeom prst="rect">
            <a:avLst/>
          </a:prstGeom>
          <a:solidFill>
            <a:schemeClr val="tx1"/>
          </a:solidFill>
          <a:ln w="12700" algn="ctr">
            <a:noFill/>
            <a:miter lim="800000"/>
            <a:headEnd/>
            <a:tailEnd/>
          </a:ln>
          <a:effectLst/>
          <a:extLst/>
        </p:spPr>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algn="ctr">
              <a:lnSpc>
                <a:spcPct val="80000"/>
              </a:lnSpc>
              <a:spcBef>
                <a:spcPts val="1600"/>
              </a:spcBef>
              <a:spcAft>
                <a:spcPts val="0"/>
              </a:spcAft>
              <a:buClr>
                <a:srgbClr val="E45785"/>
              </a:buClr>
              <a:buSzPct val="115000"/>
            </a:pPr>
            <a:endParaRPr lang="en-US" sz="3200" dirty="0" smtClean="0">
              <a:solidFill>
                <a:srgbClr val="4D4D4F"/>
              </a:solidFill>
              <a:latin typeface="Arial"/>
            </a:endParaRPr>
          </a:p>
        </p:txBody>
      </p:sp>
      <p:sp>
        <p:nvSpPr>
          <p:cNvPr id="3" name="Footer Placeholder 2"/>
          <p:cNvSpPr>
            <a:spLocks noGrp="1"/>
          </p:cNvSpPr>
          <p:nvPr>
            <p:ph type="ftr" sz="quarter" idx="10"/>
          </p:nvPr>
        </p:nvSpPr>
        <p:spPr/>
        <p:txBody>
          <a:bodyPr/>
          <a:lstStyle/>
          <a:p>
            <a:pPr>
              <a:buClr>
                <a:srgbClr val="E45785"/>
              </a:buClr>
            </a:pPr>
            <a:r>
              <a:rPr lang="en-US" smtClean="0">
                <a:solidFill>
                  <a:srgbClr val="E45785"/>
                </a:solidFill>
              </a:rPr>
              <a:t> [Confidential] For designated groups and individuals​</a:t>
            </a:r>
            <a:endParaRPr lang="en-US" dirty="0">
              <a:solidFill>
                <a:srgbClr val="E45785"/>
              </a:solidFill>
            </a:endParaRPr>
          </a:p>
        </p:txBody>
      </p:sp>
      <p:cxnSp>
        <p:nvCxnSpPr>
          <p:cNvPr id="6" name="Straight Connector 5"/>
          <p:cNvCxnSpPr/>
          <p:nvPr userDrawn="1"/>
        </p:nvCxnSpPr>
        <p:spPr bwMode="ltGray">
          <a:xfrm flipH="1">
            <a:off x="1739449" y="1351493"/>
            <a:ext cx="10449378" cy="0"/>
          </a:xfrm>
          <a:prstGeom prst="line">
            <a:avLst/>
          </a:prstGeom>
          <a:solidFill>
            <a:schemeClr val="bg1"/>
          </a:solidFill>
          <a:ln w="9525" cap="flat" cmpd="sng" algn="ctr">
            <a:solidFill>
              <a:srgbClr val="F382A0">
                <a:alpha val="50196"/>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 Placeholder 11"/>
          <p:cNvSpPr>
            <a:spLocks noGrp="1"/>
          </p:cNvSpPr>
          <p:nvPr>
            <p:ph type="body" sz="quarter" idx="11" hasCustomPrompt="1"/>
          </p:nvPr>
        </p:nvSpPr>
        <p:spPr bwMode="white">
          <a:xfrm>
            <a:off x="1739446" y="2958685"/>
            <a:ext cx="9168937" cy="991040"/>
          </a:xfrm>
          <a:prstGeom prst="rect">
            <a:avLst/>
          </a:prstGeom>
        </p:spPr>
        <p:txBody>
          <a:bodyPr wrap="square" lIns="121899" tIns="60949" rIns="121899" bIns="60949" anchor="b">
            <a:spAutoFit/>
          </a:bodyPr>
          <a:lstStyle>
            <a:lvl1pPr marL="0" indent="0" algn="l" defTabSz="1218732" rtl="0" eaLnBrk="1" fontAlgn="base" latinLnBrk="0" hangingPunct="1">
              <a:lnSpc>
                <a:spcPct val="90000"/>
              </a:lnSpc>
              <a:spcBef>
                <a:spcPts val="0"/>
              </a:spcBef>
              <a:spcAft>
                <a:spcPct val="0"/>
              </a:spcAft>
              <a:buClr>
                <a:schemeClr val="accent1"/>
              </a:buClr>
              <a:buSzPct val="100000"/>
              <a:buFont typeface="Arial" pitchFamily="34" charset="0"/>
              <a:buNone/>
              <a:defRPr lang="en-US" sz="6000" kern="0" dirty="0" smtClean="0">
                <a:solidFill>
                  <a:schemeClr val="bg1"/>
                </a:solidFill>
                <a:latin typeface="+mn-lt"/>
                <a:ea typeface="+mn-ea"/>
                <a:cs typeface="Arial" pitchFamily="34" charset="0"/>
              </a:defRPr>
            </a:lvl1pPr>
            <a:lvl2pPr marL="152345" indent="-152345" algn="l" defTabSz="1218732" rtl="0" eaLnBrk="1" latinLnBrk="0" hangingPunct="1">
              <a:defRPr lang="en-US" sz="2700" kern="1200" dirty="0" smtClean="0">
                <a:solidFill>
                  <a:schemeClr val="accent2"/>
                </a:solidFill>
                <a:latin typeface="Ciscolight" pitchFamily="2" charset="0"/>
                <a:ea typeface="+mn-ea"/>
                <a:cs typeface="+mn-cs"/>
              </a:defRPr>
            </a:lvl2pPr>
            <a:lvl3pPr marL="152345" indent="-152345" algn="l" defTabSz="1218732" rtl="0" eaLnBrk="1" latinLnBrk="0" hangingPunct="1">
              <a:defRPr lang="en-US" sz="2700" kern="1200" dirty="0" smtClean="0">
                <a:solidFill>
                  <a:schemeClr val="accent2"/>
                </a:solidFill>
                <a:latin typeface="Ciscolight" pitchFamily="2" charset="0"/>
                <a:ea typeface="+mn-ea"/>
                <a:cs typeface="+mn-cs"/>
              </a:defRPr>
            </a:lvl3pPr>
            <a:lvl4pPr marL="152345" indent="-152345" algn="l" defTabSz="1218732" rtl="0" eaLnBrk="1" latinLnBrk="0" hangingPunct="1">
              <a:defRPr lang="en-US" sz="2700" kern="1200" dirty="0" smtClean="0">
                <a:solidFill>
                  <a:schemeClr val="accent2"/>
                </a:solidFill>
                <a:latin typeface="Ciscolight" pitchFamily="2" charset="0"/>
                <a:ea typeface="+mn-ea"/>
                <a:cs typeface="+mn-cs"/>
              </a:defRPr>
            </a:lvl4pPr>
            <a:lvl5pPr marL="152345" indent="-152345" algn="l" defTabSz="1218732" rtl="0" eaLnBrk="1" latinLnBrk="0" hangingPunct="1">
              <a:defRPr lang="en-US" sz="2700" kern="1200" dirty="0" smtClean="0">
                <a:solidFill>
                  <a:schemeClr val="accent2"/>
                </a:solidFill>
                <a:latin typeface="Ciscolight" pitchFamily="2" charset="0"/>
                <a:ea typeface="+mn-ea"/>
                <a:cs typeface="+mn-cs"/>
              </a:defRPr>
            </a:lvl5pPr>
          </a:lstStyle>
          <a:p>
            <a:pPr lvl="0"/>
            <a:r>
              <a:rPr lang="en-US" dirty="0" smtClean="0"/>
              <a:t>Click to add quote here.</a:t>
            </a:r>
          </a:p>
        </p:txBody>
      </p:sp>
      <p:sp>
        <p:nvSpPr>
          <p:cNvPr id="8" name="Text Placeholder 17"/>
          <p:cNvSpPr>
            <a:spLocks noGrp="1"/>
          </p:cNvSpPr>
          <p:nvPr>
            <p:ph type="body" sz="quarter" idx="12"/>
          </p:nvPr>
        </p:nvSpPr>
        <p:spPr>
          <a:xfrm>
            <a:off x="1739446" y="803276"/>
            <a:ext cx="9200101" cy="480131"/>
          </a:xfrm>
          <a:prstGeom prst="rect">
            <a:avLst/>
          </a:prstGeom>
        </p:spPr>
        <p:txBody>
          <a:bodyPr>
            <a:noAutofit/>
          </a:bodyPr>
          <a:lstStyle>
            <a:lvl1pPr marL="0" indent="0" algn="l" rtl="0" eaLnBrk="1" fontAlgn="base" hangingPunct="1">
              <a:lnSpc>
                <a:spcPct val="90000"/>
              </a:lnSpc>
              <a:spcBef>
                <a:spcPts val="3199"/>
              </a:spcBef>
              <a:spcAft>
                <a:spcPct val="0"/>
              </a:spcAft>
              <a:buClr>
                <a:schemeClr val="accent1"/>
              </a:buClr>
              <a:buSzPct val="100000"/>
              <a:buFont typeface="Arial" pitchFamily="34" charset="0"/>
              <a:buNone/>
              <a:defRPr lang="en-US" sz="3600" kern="0" dirty="0" smtClean="0">
                <a:solidFill>
                  <a:schemeClr val="accent2"/>
                </a:solidFill>
                <a:latin typeface="+mn-lt"/>
                <a:ea typeface="+mn-ea"/>
                <a:cs typeface="Arial" pitchFamily="34" charset="0"/>
              </a:defRPr>
            </a:lvl1pPr>
            <a:lvl2pPr marL="0" indent="0" algn="l" rtl="0" eaLnBrk="1" fontAlgn="base" hangingPunct="1">
              <a:lnSpc>
                <a:spcPct val="90000"/>
              </a:lnSpc>
              <a:spcBef>
                <a:spcPts val="3199"/>
              </a:spcBef>
              <a:spcAft>
                <a:spcPct val="0"/>
              </a:spcAft>
              <a:buClr>
                <a:schemeClr val="accent1"/>
              </a:buClr>
              <a:buSzPct val="100000"/>
              <a:buFont typeface="Arial" pitchFamily="34" charset="0"/>
              <a:buNone/>
              <a:defRPr lang="en-US" sz="3700" kern="0" dirty="0" smtClean="0">
                <a:solidFill>
                  <a:schemeClr val="accent2"/>
                </a:solidFill>
                <a:latin typeface="+mn-lt"/>
                <a:ea typeface="+mn-ea"/>
                <a:cs typeface="Arial" pitchFamily="34" charset="0"/>
              </a:defRPr>
            </a:lvl2pPr>
            <a:lvl3pPr marL="0" indent="0" algn="l" rtl="0" eaLnBrk="1" fontAlgn="base" hangingPunct="1">
              <a:lnSpc>
                <a:spcPct val="90000"/>
              </a:lnSpc>
              <a:spcBef>
                <a:spcPts val="3199"/>
              </a:spcBef>
              <a:spcAft>
                <a:spcPct val="0"/>
              </a:spcAft>
              <a:buClr>
                <a:schemeClr val="accent1"/>
              </a:buClr>
              <a:buSzPct val="100000"/>
              <a:buFont typeface="Arial" pitchFamily="34" charset="0"/>
              <a:buNone/>
              <a:defRPr lang="en-US" sz="3700" kern="0" dirty="0" smtClean="0">
                <a:solidFill>
                  <a:schemeClr val="accent2"/>
                </a:solidFill>
                <a:latin typeface="+mn-lt"/>
                <a:ea typeface="+mn-ea"/>
                <a:cs typeface="Arial" pitchFamily="34" charset="0"/>
              </a:defRPr>
            </a:lvl3pPr>
            <a:lvl4pPr marL="0" indent="0" algn="l" rtl="0" eaLnBrk="1" fontAlgn="base" hangingPunct="1">
              <a:lnSpc>
                <a:spcPct val="90000"/>
              </a:lnSpc>
              <a:spcBef>
                <a:spcPts val="3199"/>
              </a:spcBef>
              <a:spcAft>
                <a:spcPct val="0"/>
              </a:spcAft>
              <a:buClr>
                <a:schemeClr val="accent1"/>
              </a:buClr>
              <a:buSzPct val="100000"/>
              <a:buFont typeface="Arial" pitchFamily="34" charset="0"/>
              <a:buNone/>
              <a:defRPr lang="en-US" sz="3700" kern="0" dirty="0" smtClean="0">
                <a:solidFill>
                  <a:schemeClr val="accent2"/>
                </a:solidFill>
                <a:latin typeface="+mn-lt"/>
                <a:ea typeface="+mn-ea"/>
                <a:cs typeface="Arial" pitchFamily="34" charset="0"/>
              </a:defRPr>
            </a:lvl4pPr>
            <a:lvl5pPr marL="0" indent="0" algn="l" rtl="0" eaLnBrk="1" fontAlgn="base" hangingPunct="1">
              <a:lnSpc>
                <a:spcPct val="90000"/>
              </a:lnSpc>
              <a:spcBef>
                <a:spcPts val="3199"/>
              </a:spcBef>
              <a:spcAft>
                <a:spcPct val="0"/>
              </a:spcAft>
              <a:buClr>
                <a:schemeClr val="accent1"/>
              </a:buClr>
              <a:buSzPct val="100000"/>
              <a:buFont typeface="Arial" pitchFamily="34" charset="0"/>
              <a:buNone/>
              <a:defRPr lang="en-US" sz="3700" kern="0" dirty="0">
                <a:solidFill>
                  <a:schemeClr val="accent2"/>
                </a:solidFill>
                <a:latin typeface="+mn-lt"/>
                <a:ea typeface="+mn-ea"/>
                <a:cs typeface="Arial" pitchFamily="34" charset="0"/>
              </a:defRPr>
            </a:lvl5pPr>
          </a:lstStyle>
          <a:p>
            <a:pPr lvl="0"/>
            <a:r>
              <a:rPr lang="en-US" smtClean="0"/>
              <a:t>Click to edit Master text styles</a:t>
            </a:r>
          </a:p>
        </p:txBody>
      </p:sp>
      <p:sp>
        <p:nvSpPr>
          <p:cNvPr id="9" name="Text Placeholder 21"/>
          <p:cNvSpPr>
            <a:spLocks noGrp="1"/>
          </p:cNvSpPr>
          <p:nvPr>
            <p:ph type="body" sz="quarter" idx="13" hasCustomPrompt="1"/>
          </p:nvPr>
        </p:nvSpPr>
        <p:spPr>
          <a:xfrm>
            <a:off x="1807942" y="4505432"/>
            <a:ext cx="9100440" cy="509525"/>
          </a:xfrm>
          <a:prstGeom prst="rect">
            <a:avLst/>
          </a:prstGeom>
        </p:spPr>
        <p:txBody>
          <a:bodyPr>
            <a:noAutofit/>
          </a:bodyPr>
          <a:lstStyle>
            <a:lvl1pPr marL="452887" indent="-452887" algn="l" rtl="0" eaLnBrk="1" fontAlgn="base" hangingPunct="1">
              <a:lnSpc>
                <a:spcPct val="90000"/>
              </a:lnSpc>
              <a:spcBef>
                <a:spcPts val="3199"/>
              </a:spcBef>
              <a:spcAft>
                <a:spcPct val="0"/>
              </a:spcAft>
              <a:buClr>
                <a:schemeClr val="bg1"/>
              </a:buClr>
              <a:buSzPct val="100000"/>
              <a:buFont typeface="Arial" panose="020B0604020202020204" pitchFamily="34" charset="0"/>
              <a:buChar char="−"/>
              <a:defRPr lang="en-US" sz="4000" kern="0" baseline="0" dirty="0">
                <a:solidFill>
                  <a:schemeClr val="bg1"/>
                </a:solidFill>
                <a:latin typeface="+mj-lt"/>
                <a:ea typeface="+mn-ea"/>
                <a:cs typeface="Arial" pitchFamily="34" charset="0"/>
              </a:defRPr>
            </a:lvl1pPr>
            <a:lvl2pPr marL="0" indent="0" algn="l" rtl="0" eaLnBrk="1" fontAlgn="base" hangingPunct="1">
              <a:lnSpc>
                <a:spcPct val="90000"/>
              </a:lnSpc>
              <a:spcBef>
                <a:spcPts val="3199"/>
              </a:spcBef>
              <a:spcAft>
                <a:spcPct val="0"/>
              </a:spcAft>
              <a:buClr>
                <a:schemeClr val="accent1"/>
              </a:buClr>
              <a:buSzPct val="100000"/>
              <a:buFont typeface="Arial" pitchFamily="34" charset="0"/>
              <a:buNone/>
              <a:defRPr lang="en-US" sz="3700" kern="0" dirty="0" smtClean="0">
                <a:solidFill>
                  <a:schemeClr val="accent2"/>
                </a:solidFill>
                <a:latin typeface="+mn-lt"/>
                <a:ea typeface="+mn-ea"/>
                <a:cs typeface="Arial" pitchFamily="34" charset="0"/>
              </a:defRPr>
            </a:lvl2pPr>
            <a:lvl3pPr marL="0" indent="0" algn="l" rtl="0" eaLnBrk="1" fontAlgn="base" hangingPunct="1">
              <a:lnSpc>
                <a:spcPct val="90000"/>
              </a:lnSpc>
              <a:spcBef>
                <a:spcPts val="3199"/>
              </a:spcBef>
              <a:spcAft>
                <a:spcPct val="0"/>
              </a:spcAft>
              <a:buClr>
                <a:schemeClr val="accent1"/>
              </a:buClr>
              <a:buSzPct val="100000"/>
              <a:buFont typeface="Arial" pitchFamily="34" charset="0"/>
              <a:buNone/>
              <a:defRPr lang="en-US" sz="3700" kern="0" dirty="0" smtClean="0">
                <a:solidFill>
                  <a:schemeClr val="accent2"/>
                </a:solidFill>
                <a:latin typeface="+mn-lt"/>
                <a:ea typeface="+mn-ea"/>
                <a:cs typeface="Arial" pitchFamily="34" charset="0"/>
              </a:defRPr>
            </a:lvl3pPr>
            <a:lvl4pPr marL="0" indent="0" algn="l" rtl="0" eaLnBrk="1" fontAlgn="base" hangingPunct="1">
              <a:lnSpc>
                <a:spcPct val="90000"/>
              </a:lnSpc>
              <a:spcBef>
                <a:spcPts val="3199"/>
              </a:spcBef>
              <a:spcAft>
                <a:spcPct val="0"/>
              </a:spcAft>
              <a:buClr>
                <a:schemeClr val="accent1"/>
              </a:buClr>
              <a:buSzPct val="100000"/>
              <a:buFont typeface="Arial" pitchFamily="34" charset="0"/>
              <a:buNone/>
              <a:defRPr lang="en-US" sz="3700" kern="0" dirty="0" smtClean="0">
                <a:solidFill>
                  <a:schemeClr val="accent2"/>
                </a:solidFill>
                <a:latin typeface="+mn-lt"/>
                <a:ea typeface="+mn-ea"/>
                <a:cs typeface="Arial" pitchFamily="34" charset="0"/>
              </a:defRPr>
            </a:lvl4pPr>
            <a:lvl5pPr marL="0" indent="0" algn="l" rtl="0" eaLnBrk="1" fontAlgn="base" hangingPunct="1">
              <a:lnSpc>
                <a:spcPct val="90000"/>
              </a:lnSpc>
              <a:spcBef>
                <a:spcPts val="3199"/>
              </a:spcBef>
              <a:spcAft>
                <a:spcPct val="0"/>
              </a:spcAft>
              <a:buClr>
                <a:schemeClr val="accent1"/>
              </a:buClr>
              <a:buSzPct val="100000"/>
              <a:buFont typeface="Arial" pitchFamily="34" charset="0"/>
              <a:buNone/>
              <a:defRPr lang="en-US" sz="3700" kern="0" dirty="0">
                <a:solidFill>
                  <a:schemeClr val="accent2"/>
                </a:solidFill>
                <a:latin typeface="+mn-lt"/>
                <a:ea typeface="+mn-ea"/>
                <a:cs typeface="Arial" pitchFamily="34" charset="0"/>
              </a:defRPr>
            </a:lvl5pPr>
          </a:lstStyle>
          <a:p>
            <a:pPr lvl="0"/>
            <a:r>
              <a:rPr lang="en-US" dirty="0" smtClean="0"/>
              <a:t>Click to add source name here</a:t>
            </a:r>
            <a:endParaRPr lang="en-US" dirty="0"/>
          </a:p>
        </p:txBody>
      </p:sp>
      <p:sp>
        <p:nvSpPr>
          <p:cNvPr id="10" name="Text Placeholder 25"/>
          <p:cNvSpPr>
            <a:spLocks noGrp="1"/>
          </p:cNvSpPr>
          <p:nvPr>
            <p:ph type="body" sz="quarter" idx="14" hasCustomPrompt="1"/>
          </p:nvPr>
        </p:nvSpPr>
        <p:spPr>
          <a:xfrm>
            <a:off x="2281602" y="5041434"/>
            <a:ext cx="8626781" cy="413937"/>
          </a:xfrm>
          <a:prstGeom prst="rect">
            <a:avLst/>
          </a:prstGeom>
        </p:spPr>
        <p:txBody>
          <a:bodyPr wrap="square">
            <a:spAutoFit/>
          </a:bodyPr>
          <a:lstStyle>
            <a:lvl1pPr marL="0" indent="0" algn="l" rtl="0" eaLnBrk="1" fontAlgn="base" hangingPunct="1">
              <a:lnSpc>
                <a:spcPct val="90000"/>
              </a:lnSpc>
              <a:spcBef>
                <a:spcPts val="3199"/>
              </a:spcBef>
              <a:spcAft>
                <a:spcPct val="0"/>
              </a:spcAft>
              <a:buClr>
                <a:schemeClr val="accent1"/>
              </a:buClr>
              <a:buSzPct val="100000"/>
              <a:buFont typeface="Arial" pitchFamily="34" charset="0"/>
              <a:buNone/>
              <a:defRPr lang="en-US" sz="2100" kern="0" dirty="0">
                <a:solidFill>
                  <a:schemeClr val="bg1"/>
                </a:solidFill>
                <a:latin typeface="+mn-lt"/>
                <a:ea typeface="+mn-ea"/>
                <a:cs typeface="Arial" pitchFamily="34" charset="0"/>
              </a:defRPr>
            </a:lvl1pPr>
          </a:lstStyle>
          <a:p>
            <a:pPr lvl="0"/>
            <a:r>
              <a:rPr lang="en-US" dirty="0" smtClean="0"/>
              <a:t>Click to add title here</a:t>
            </a:r>
            <a:endParaRPr lang="en-US" dirty="0"/>
          </a:p>
        </p:txBody>
      </p:sp>
      <p:cxnSp>
        <p:nvCxnSpPr>
          <p:cNvPr id="11" name="Straight Connector 10"/>
          <p:cNvCxnSpPr/>
          <p:nvPr userDrawn="1"/>
        </p:nvCxnSpPr>
        <p:spPr bwMode="auto">
          <a:xfrm>
            <a:off x="0" y="6537960"/>
            <a:ext cx="12188825" cy="0"/>
          </a:xfrm>
          <a:prstGeom prst="line">
            <a:avLst/>
          </a:prstGeom>
          <a:solidFill>
            <a:schemeClr val="bg1"/>
          </a:solidFill>
          <a:ln w="9525" cap="flat" cmpd="sng" algn="ctr">
            <a:solidFill>
              <a:srgbClr val="F382A0">
                <a:alpha val="50196"/>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3"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604417" y="192918"/>
            <a:ext cx="1242365" cy="777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quarter" idx="15"/>
          </p:nvPr>
        </p:nvSpPr>
        <p:spPr>
          <a:xfrm>
            <a:off x="609600" y="6356350"/>
            <a:ext cx="2843213" cy="365125"/>
          </a:xfrm>
          <a:prstGeom prst="rect">
            <a:avLst/>
          </a:prstGeom>
        </p:spPr>
        <p:txBody>
          <a:bodyPr/>
          <a:lstStyle/>
          <a:p>
            <a:pPr>
              <a:buClr>
                <a:srgbClr val="E45785"/>
              </a:buClr>
            </a:pPr>
            <a:fld id="{826BF5EC-95AB-4184-8504-27DDC4BE9C3D}" type="datetimeFigureOut">
              <a:rPr lang="en-US" smtClean="0">
                <a:solidFill>
                  <a:srgbClr val="4D4D4F">
                    <a:tint val="75000"/>
                  </a:srgbClr>
                </a:solidFill>
              </a:rPr>
              <a:pPr>
                <a:buClr>
                  <a:srgbClr val="E45785"/>
                </a:buClr>
              </a:pPr>
              <a:t>6/6/2017</a:t>
            </a:fld>
            <a:endParaRPr lang="en-US">
              <a:solidFill>
                <a:srgbClr val="4D4D4F">
                  <a:tint val="75000"/>
                </a:srgbClr>
              </a:solidFill>
            </a:endParaRPr>
          </a:p>
        </p:txBody>
      </p:sp>
    </p:spTree>
    <p:extLst>
      <p:ext uri="{BB962C8B-B14F-4D97-AF65-F5344CB8AC3E}">
        <p14:creationId xmlns:p14="http://schemas.microsoft.com/office/powerpoint/2010/main" val="1607741375"/>
      </p:ext>
    </p:extLst>
  </p:cSld>
  <p:clrMapOvr>
    <a:masterClrMapping/>
  </p:clrMapOvr>
  <p:transition>
    <p:fade/>
  </p:transition>
  <p:timing>
    <p:tnLst>
      <p:par>
        <p:cTn id="1" dur="indefinite" restart="never" nodeType="tmRoot"/>
      </p:par>
    </p:tnLst>
  </p:timing>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ory tellin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buClr>
                <a:srgbClr val="E45785"/>
              </a:buClr>
            </a:pPr>
            <a:r>
              <a:rPr lang="en-US" smtClean="0">
                <a:solidFill>
                  <a:srgbClr val="E45785"/>
                </a:solidFill>
              </a:rPr>
              <a:t> [Confidential] For designated groups and individuals​</a:t>
            </a:r>
            <a:endParaRPr lang="en-US" dirty="0">
              <a:solidFill>
                <a:srgbClr val="E45785"/>
              </a:solidFill>
            </a:endParaRPr>
          </a:p>
        </p:txBody>
      </p:sp>
      <p:sp>
        <p:nvSpPr>
          <p:cNvPr id="4" name="Text Placeholder 3"/>
          <p:cNvSpPr>
            <a:spLocks noGrp="1"/>
          </p:cNvSpPr>
          <p:nvPr>
            <p:ph type="body" sz="quarter" idx="11"/>
          </p:nvPr>
        </p:nvSpPr>
        <p:spPr>
          <a:xfrm>
            <a:off x="5481790" y="904223"/>
            <a:ext cx="6372691" cy="5120640"/>
          </a:xfrm>
          <a:prstGeom prst="rect">
            <a:avLst/>
          </a:prstGeom>
        </p:spPr>
        <p:txBody>
          <a:bodyPr lIns="162482" tIns="81240" rIns="162482" bIns="81240" anchor="ctr" anchorCtr="0">
            <a:noAutofit/>
          </a:bodyPr>
          <a:lstStyle>
            <a:lvl1pPr marL="0" indent="0">
              <a:buFontTx/>
              <a:buNone/>
              <a:defRPr sz="3200" baseline="0">
                <a:solidFill>
                  <a:schemeClr val="tx1"/>
                </a:solidFill>
                <a:latin typeface="+mn-lt"/>
              </a:defRPr>
            </a:lvl1pPr>
            <a:lvl2pPr>
              <a:defRPr sz="2700"/>
            </a:lvl2pPr>
            <a:lvl3pPr>
              <a:defRPr sz="2700"/>
            </a:lvl3pPr>
            <a:lvl4pPr>
              <a:defRPr sz="2700"/>
            </a:lvl4pPr>
            <a:lvl5pPr>
              <a:defRPr sz="2700"/>
            </a:lvl5pPr>
          </a:lstStyle>
          <a:p>
            <a:pPr lvl="0"/>
            <a:r>
              <a:rPr lang="en-US" smtClean="0"/>
              <a:t>Click to edit Master text styles</a:t>
            </a:r>
          </a:p>
        </p:txBody>
      </p:sp>
      <p:cxnSp>
        <p:nvCxnSpPr>
          <p:cNvPr id="5" name="Straight Connector 4"/>
          <p:cNvCxnSpPr/>
          <p:nvPr userDrawn="1"/>
        </p:nvCxnSpPr>
        <p:spPr>
          <a:xfrm>
            <a:off x="5228909" y="844339"/>
            <a:ext cx="0" cy="5313679"/>
          </a:xfrm>
          <a:prstGeom prst="line">
            <a:avLst/>
          </a:prstGeom>
          <a:ln w="38100" cap="flat"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title"/>
          </p:nvPr>
        </p:nvSpPr>
        <p:spPr>
          <a:xfrm>
            <a:off x="450903" y="1950278"/>
            <a:ext cx="4490214" cy="3020519"/>
          </a:xfrm>
        </p:spPr>
        <p:txBody>
          <a:bodyPr vert="horz" lIns="109687" tIns="60940" rIns="109687" bIns="60940" rtlCol="0" anchor="ctr" anchorCtr="0">
            <a:noAutofit/>
          </a:bodyPr>
          <a:lstStyle>
            <a:lvl1pPr marL="0" indent="0" algn="l" defTabSz="1218783" rtl="0" eaLnBrk="1" latinLnBrk="0" hangingPunct="1">
              <a:lnSpc>
                <a:spcPct val="80000"/>
              </a:lnSpc>
              <a:spcBef>
                <a:spcPct val="0"/>
              </a:spcBef>
              <a:buClr>
                <a:schemeClr val="tx1"/>
              </a:buClr>
              <a:buFont typeface="Ciscolight" pitchFamily="2" charset="0"/>
              <a:buNone/>
              <a:defRPr lang="en-US" sz="6000" b="0" kern="1200" spc="0" baseline="0" dirty="0">
                <a:solidFill>
                  <a:schemeClr val="tx2">
                    <a:lumMod val="75000"/>
                  </a:schemeClr>
                </a:solidFill>
                <a:latin typeface="+mj-lt"/>
                <a:ea typeface="+mj-ea"/>
                <a:cs typeface="+mj-cs"/>
              </a:defRPr>
            </a:lvl1pPr>
          </a:lstStyle>
          <a:p>
            <a:r>
              <a:rPr lang="en-US" smtClean="0"/>
              <a:t>Click to edit Master title style</a:t>
            </a:r>
            <a:endParaRPr lang="en-US" dirty="0"/>
          </a:p>
        </p:txBody>
      </p:sp>
      <p:sp>
        <p:nvSpPr>
          <p:cNvPr id="2" name="Date Placeholder 1"/>
          <p:cNvSpPr>
            <a:spLocks noGrp="1"/>
          </p:cNvSpPr>
          <p:nvPr>
            <p:ph type="dt" sz="quarter" idx="12"/>
          </p:nvPr>
        </p:nvSpPr>
        <p:spPr>
          <a:xfrm>
            <a:off x="609600" y="6356350"/>
            <a:ext cx="2843213" cy="365125"/>
          </a:xfrm>
          <a:prstGeom prst="rect">
            <a:avLst/>
          </a:prstGeom>
        </p:spPr>
        <p:txBody>
          <a:bodyPr/>
          <a:lstStyle/>
          <a:p>
            <a:pPr>
              <a:buClr>
                <a:srgbClr val="E45785"/>
              </a:buClr>
            </a:pPr>
            <a:fld id="{E6F67B37-4885-4E36-BB2F-3937429239DA}" type="datetimeFigureOut">
              <a:rPr lang="en-US" smtClean="0">
                <a:solidFill>
                  <a:srgbClr val="4D4D4F">
                    <a:tint val="75000"/>
                  </a:srgbClr>
                </a:solidFill>
              </a:rPr>
              <a:pPr>
                <a:buClr>
                  <a:srgbClr val="E45785"/>
                </a:buClr>
              </a:pPr>
              <a:t>6/6/2017</a:t>
            </a:fld>
            <a:endParaRPr lang="en-US">
              <a:solidFill>
                <a:srgbClr val="4D4D4F">
                  <a:tint val="75000"/>
                </a:srgbClr>
              </a:solidFill>
            </a:endParaRPr>
          </a:p>
        </p:txBody>
      </p:sp>
    </p:spTree>
    <p:extLst>
      <p:ext uri="{BB962C8B-B14F-4D97-AF65-F5344CB8AC3E}">
        <p14:creationId xmlns:p14="http://schemas.microsoft.com/office/powerpoint/2010/main" val="1659175892"/>
      </p:ext>
    </p:extLst>
  </p:cSld>
  <p:clrMapOvr>
    <a:masterClrMapping/>
  </p:clrMapOvr>
  <p:transition>
    <p:fade/>
  </p:transition>
  <p:timing>
    <p:tnLst>
      <p:par>
        <p:cTn id="1" dur="indefinite" restart="never" nodeType="tmRoot"/>
      </p:par>
    </p:tnLst>
  </p:timing>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summary points">
    <p:spTree>
      <p:nvGrpSpPr>
        <p:cNvPr id="1" name=""/>
        <p:cNvGrpSpPr/>
        <p:nvPr/>
      </p:nvGrpSpPr>
      <p:grpSpPr>
        <a:xfrm>
          <a:off x="0" y="0"/>
          <a:ext cx="0" cy="0"/>
          <a:chOff x="0" y="0"/>
          <a:chExt cx="0" cy="0"/>
        </a:xfrm>
      </p:grpSpPr>
      <p:sp>
        <p:nvSpPr>
          <p:cNvPr id="17" name="Rectangle 16"/>
          <p:cNvSpPr/>
          <p:nvPr userDrawn="1"/>
        </p:nvSpPr>
        <p:spPr bwMode="auto">
          <a:xfrm>
            <a:off x="2" y="3810000"/>
            <a:ext cx="2981607" cy="1929384"/>
          </a:xfrm>
          <a:prstGeom prst="rect">
            <a:avLst/>
          </a:prstGeom>
          <a:solidFill>
            <a:schemeClr val="tx1"/>
          </a:solidFill>
          <a:ln w="12700" algn="ctr">
            <a:noFill/>
            <a:miter lim="800000"/>
            <a:headEnd/>
            <a:tailEnd/>
          </a:ln>
          <a:effectLst/>
          <a:extLst/>
        </p:spPr>
        <p:txBody>
          <a:bodyPr lIns="1950379" tIns="60949" rIns="304747" bIns="60949" rtlCol="0" anchor="ctr">
            <a:normAutofit/>
          </a:bodyPr>
          <a:lstStyle/>
          <a:p>
            <a:pPr>
              <a:spcBef>
                <a:spcPts val="0"/>
              </a:spcBef>
              <a:buClr>
                <a:srgbClr val="DB3977"/>
              </a:buClr>
            </a:pPr>
            <a:endParaRPr lang="en-US" sz="4300" dirty="0">
              <a:solidFill>
                <a:srgbClr val="4D4D4F"/>
              </a:solidFill>
              <a:latin typeface="Arial"/>
            </a:endParaRPr>
          </a:p>
        </p:txBody>
      </p:sp>
      <p:sp>
        <p:nvSpPr>
          <p:cNvPr id="16" name="Rectangle 15"/>
          <p:cNvSpPr/>
          <p:nvPr userDrawn="1"/>
        </p:nvSpPr>
        <p:spPr bwMode="auto">
          <a:xfrm>
            <a:off x="2" y="1507212"/>
            <a:ext cx="2981607" cy="1929384"/>
          </a:xfrm>
          <a:prstGeom prst="rect">
            <a:avLst/>
          </a:prstGeom>
          <a:solidFill>
            <a:schemeClr val="tx1"/>
          </a:solidFill>
          <a:ln w="12700" algn="ctr">
            <a:noFill/>
            <a:miter lim="800000"/>
            <a:headEnd/>
            <a:tailEnd/>
          </a:ln>
          <a:effectLst/>
          <a:extLst/>
        </p:spPr>
        <p:txBody>
          <a:bodyPr lIns="1950379" tIns="60949" rIns="304747" bIns="60949" rtlCol="0" anchor="ctr">
            <a:normAutofit/>
          </a:bodyPr>
          <a:lstStyle/>
          <a:p>
            <a:pPr>
              <a:spcBef>
                <a:spcPts val="0"/>
              </a:spcBef>
              <a:buClr>
                <a:srgbClr val="DB3977"/>
              </a:buClr>
            </a:pPr>
            <a:endParaRPr lang="en-US" sz="4300" dirty="0">
              <a:solidFill>
                <a:srgbClr val="4D4D4F"/>
              </a:solidFill>
              <a:latin typeface="Aria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pPr>
              <a:buClr>
                <a:srgbClr val="E45785"/>
              </a:buClr>
            </a:pPr>
            <a:r>
              <a:rPr lang="en-US" smtClean="0">
                <a:solidFill>
                  <a:srgbClr val="E45785"/>
                </a:solidFill>
              </a:rPr>
              <a:t> [Confidential] For designated groups and individuals​</a:t>
            </a:r>
            <a:endParaRPr lang="en-US" dirty="0">
              <a:solidFill>
                <a:srgbClr val="E45785"/>
              </a:solidFill>
            </a:endParaRPr>
          </a:p>
        </p:txBody>
      </p:sp>
      <p:grpSp>
        <p:nvGrpSpPr>
          <p:cNvPr id="4" name="Group 3"/>
          <p:cNvGrpSpPr/>
          <p:nvPr userDrawn="1"/>
        </p:nvGrpSpPr>
        <p:grpSpPr>
          <a:xfrm>
            <a:off x="2287683" y="3810000"/>
            <a:ext cx="694763" cy="1929384"/>
            <a:chOff x="336126" y="3390202"/>
            <a:chExt cx="788837" cy="1929384"/>
          </a:xfrm>
        </p:grpSpPr>
        <p:sp>
          <p:nvSpPr>
            <p:cNvPr id="5" name="Rectangle 4"/>
            <p:cNvSpPr/>
            <p:nvPr userDrawn="1"/>
          </p:nvSpPr>
          <p:spPr bwMode="auto">
            <a:xfrm flipH="1">
              <a:off x="598419" y="3390202"/>
              <a:ext cx="264253" cy="1929384"/>
            </a:xfrm>
            <a:prstGeom prst="rect">
              <a:avLst/>
            </a:prstGeom>
            <a:solidFill>
              <a:srgbClr val="E45785">
                <a:alpha val="65098"/>
              </a:srgbClr>
            </a:solidFill>
            <a:ln w="12700"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600"/>
                </a:spcBef>
                <a:spcAft>
                  <a:spcPts val="0"/>
                </a:spcAft>
                <a:buClr>
                  <a:srgbClr val="E45785"/>
                </a:buClr>
                <a:buSzPct val="115000"/>
              </a:pPr>
              <a:endParaRPr lang="en-US" dirty="0" smtClean="0">
                <a:solidFill>
                  <a:srgbClr val="4D4D4F"/>
                </a:solidFill>
                <a:latin typeface="Arial" panose="020B0604020202020204" pitchFamily="34" charset="0"/>
              </a:endParaRPr>
            </a:p>
          </p:txBody>
        </p:sp>
        <p:sp>
          <p:nvSpPr>
            <p:cNvPr id="6" name="Rectangle 5"/>
            <p:cNvSpPr/>
            <p:nvPr userDrawn="1"/>
          </p:nvSpPr>
          <p:spPr bwMode="auto">
            <a:xfrm flipH="1">
              <a:off x="336126" y="3390202"/>
              <a:ext cx="264253" cy="1929384"/>
            </a:xfrm>
            <a:prstGeom prst="rect">
              <a:avLst/>
            </a:prstGeom>
            <a:solidFill>
              <a:srgbClr val="E45785">
                <a:alpha val="34902"/>
              </a:srgbClr>
            </a:solidFill>
            <a:ln w="12700"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600"/>
                </a:spcBef>
                <a:spcAft>
                  <a:spcPts val="0"/>
                </a:spcAft>
                <a:buClr>
                  <a:srgbClr val="E45785"/>
                </a:buClr>
                <a:buSzPct val="115000"/>
              </a:pPr>
              <a:r>
                <a:rPr lang="en-US" dirty="0" smtClean="0">
                  <a:solidFill>
                    <a:srgbClr val="4D4D4F"/>
                  </a:solidFill>
                  <a:latin typeface="Arial" panose="020B0604020202020204" pitchFamily="34" charset="0"/>
                </a:rPr>
                <a:t> </a:t>
              </a:r>
            </a:p>
          </p:txBody>
        </p:sp>
        <p:sp>
          <p:nvSpPr>
            <p:cNvPr id="7" name="Rectangle 6"/>
            <p:cNvSpPr/>
            <p:nvPr userDrawn="1"/>
          </p:nvSpPr>
          <p:spPr bwMode="auto">
            <a:xfrm flipH="1">
              <a:off x="862056" y="3390202"/>
              <a:ext cx="262907" cy="1929384"/>
            </a:xfrm>
            <a:prstGeom prst="rect">
              <a:avLst/>
            </a:prstGeom>
            <a:solidFill>
              <a:srgbClr val="E45785">
                <a:alpha val="85098"/>
              </a:srgbClr>
            </a:solidFill>
            <a:ln w="12700"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600"/>
                </a:spcBef>
                <a:spcAft>
                  <a:spcPts val="0"/>
                </a:spcAft>
                <a:buClr>
                  <a:srgbClr val="E45785"/>
                </a:buClr>
                <a:buSzPct val="115000"/>
              </a:pPr>
              <a:endParaRPr lang="en-US" dirty="0" smtClean="0">
                <a:solidFill>
                  <a:srgbClr val="4D4D4F"/>
                </a:solidFill>
                <a:latin typeface="Arial" panose="020B0604020202020204" pitchFamily="34" charset="0"/>
              </a:endParaRPr>
            </a:p>
          </p:txBody>
        </p:sp>
      </p:grpSp>
      <p:sp>
        <p:nvSpPr>
          <p:cNvPr id="8" name="Rectangle 7"/>
          <p:cNvSpPr/>
          <p:nvPr userDrawn="1"/>
        </p:nvSpPr>
        <p:spPr bwMode="auto">
          <a:xfrm>
            <a:off x="2982448" y="3810000"/>
            <a:ext cx="9206379" cy="1929384"/>
          </a:xfrm>
          <a:prstGeom prst="rect">
            <a:avLst/>
          </a:prstGeom>
          <a:solidFill>
            <a:schemeClr val="accent2"/>
          </a:solidFill>
          <a:ln w="12700" algn="ctr">
            <a:noFill/>
            <a:miter lim="800000"/>
            <a:headEnd/>
            <a:tailEnd/>
          </a:ln>
          <a:effectLst/>
          <a:extLst/>
        </p:spPr>
        <p:txBody>
          <a:bodyPr lIns="1950379" tIns="60949" rIns="304747" bIns="60949" rtlCol="0" anchor="ctr">
            <a:normAutofit/>
          </a:bodyPr>
          <a:lstStyle/>
          <a:p>
            <a:pPr>
              <a:spcBef>
                <a:spcPts val="0"/>
              </a:spcBef>
              <a:buClr>
                <a:srgbClr val="DB3977"/>
              </a:buClr>
            </a:pPr>
            <a:endParaRPr lang="en-US" sz="4300" dirty="0">
              <a:solidFill>
                <a:srgbClr val="4D4D4F"/>
              </a:solidFill>
              <a:latin typeface="Arial"/>
            </a:endParaRPr>
          </a:p>
        </p:txBody>
      </p:sp>
      <p:grpSp>
        <p:nvGrpSpPr>
          <p:cNvPr id="9" name="Group 8"/>
          <p:cNvGrpSpPr/>
          <p:nvPr userDrawn="1"/>
        </p:nvGrpSpPr>
        <p:grpSpPr>
          <a:xfrm>
            <a:off x="2287683" y="1507212"/>
            <a:ext cx="694763" cy="1929384"/>
            <a:chOff x="336126" y="3390202"/>
            <a:chExt cx="788837" cy="1929384"/>
          </a:xfrm>
        </p:grpSpPr>
        <p:sp>
          <p:nvSpPr>
            <p:cNvPr id="10" name="Rectangle 9"/>
            <p:cNvSpPr/>
            <p:nvPr userDrawn="1"/>
          </p:nvSpPr>
          <p:spPr bwMode="auto">
            <a:xfrm flipH="1">
              <a:off x="598419" y="3390202"/>
              <a:ext cx="264253" cy="1929384"/>
            </a:xfrm>
            <a:prstGeom prst="rect">
              <a:avLst/>
            </a:prstGeom>
            <a:solidFill>
              <a:srgbClr val="E45785">
                <a:alpha val="65098"/>
              </a:srgbClr>
            </a:solidFill>
            <a:ln w="12700"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600"/>
                </a:spcBef>
                <a:spcAft>
                  <a:spcPts val="0"/>
                </a:spcAft>
                <a:buClr>
                  <a:srgbClr val="E45785"/>
                </a:buClr>
                <a:buSzPct val="115000"/>
              </a:pPr>
              <a:endParaRPr lang="en-US" dirty="0" smtClean="0">
                <a:solidFill>
                  <a:srgbClr val="4D4D4F"/>
                </a:solidFill>
                <a:latin typeface="Arial" panose="020B0604020202020204" pitchFamily="34" charset="0"/>
              </a:endParaRPr>
            </a:p>
          </p:txBody>
        </p:sp>
        <p:sp>
          <p:nvSpPr>
            <p:cNvPr id="11" name="Rectangle 10"/>
            <p:cNvSpPr/>
            <p:nvPr userDrawn="1"/>
          </p:nvSpPr>
          <p:spPr bwMode="auto">
            <a:xfrm flipH="1">
              <a:off x="336126" y="3390202"/>
              <a:ext cx="264253" cy="1929384"/>
            </a:xfrm>
            <a:prstGeom prst="rect">
              <a:avLst/>
            </a:prstGeom>
            <a:solidFill>
              <a:srgbClr val="E45785">
                <a:alpha val="34902"/>
              </a:srgbClr>
            </a:solidFill>
            <a:ln w="12700"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600"/>
                </a:spcBef>
                <a:spcAft>
                  <a:spcPts val="0"/>
                </a:spcAft>
                <a:buClr>
                  <a:srgbClr val="E45785"/>
                </a:buClr>
                <a:buSzPct val="115000"/>
              </a:pPr>
              <a:r>
                <a:rPr lang="en-US" dirty="0" smtClean="0">
                  <a:solidFill>
                    <a:srgbClr val="4D4D4F"/>
                  </a:solidFill>
                  <a:latin typeface="Arial" panose="020B0604020202020204" pitchFamily="34" charset="0"/>
                </a:rPr>
                <a:t> </a:t>
              </a:r>
            </a:p>
          </p:txBody>
        </p:sp>
        <p:sp>
          <p:nvSpPr>
            <p:cNvPr id="12" name="Rectangle 11"/>
            <p:cNvSpPr/>
            <p:nvPr userDrawn="1"/>
          </p:nvSpPr>
          <p:spPr bwMode="auto">
            <a:xfrm flipH="1">
              <a:off x="862056" y="3390202"/>
              <a:ext cx="262907" cy="1929384"/>
            </a:xfrm>
            <a:prstGeom prst="rect">
              <a:avLst/>
            </a:prstGeom>
            <a:solidFill>
              <a:srgbClr val="E45785">
                <a:alpha val="85098"/>
              </a:srgbClr>
            </a:solidFill>
            <a:ln w="12700"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600"/>
                </a:spcBef>
                <a:spcAft>
                  <a:spcPts val="0"/>
                </a:spcAft>
                <a:buClr>
                  <a:srgbClr val="E45785"/>
                </a:buClr>
                <a:buSzPct val="115000"/>
              </a:pPr>
              <a:endParaRPr lang="en-US" dirty="0" smtClean="0">
                <a:solidFill>
                  <a:srgbClr val="4D4D4F"/>
                </a:solidFill>
                <a:latin typeface="Arial" panose="020B0604020202020204" pitchFamily="34" charset="0"/>
              </a:endParaRPr>
            </a:p>
          </p:txBody>
        </p:sp>
      </p:grpSp>
      <p:sp>
        <p:nvSpPr>
          <p:cNvPr id="13" name="Rectangle 12"/>
          <p:cNvSpPr/>
          <p:nvPr userDrawn="1"/>
        </p:nvSpPr>
        <p:spPr bwMode="auto">
          <a:xfrm>
            <a:off x="2982448" y="1507212"/>
            <a:ext cx="9206379" cy="1929384"/>
          </a:xfrm>
          <a:prstGeom prst="rect">
            <a:avLst/>
          </a:prstGeom>
          <a:solidFill>
            <a:schemeClr val="accent2"/>
          </a:solidFill>
          <a:ln w="12700" algn="ctr">
            <a:noFill/>
            <a:miter lim="800000"/>
            <a:headEnd/>
            <a:tailEnd/>
          </a:ln>
          <a:effectLst/>
          <a:extLst/>
        </p:spPr>
        <p:txBody>
          <a:bodyPr lIns="1950379" tIns="60949" rIns="304747" bIns="60949" rtlCol="0" anchor="ctr">
            <a:normAutofit/>
          </a:bodyPr>
          <a:lstStyle/>
          <a:p>
            <a:pPr>
              <a:spcBef>
                <a:spcPts val="0"/>
              </a:spcBef>
              <a:buClr>
                <a:srgbClr val="DB3977"/>
              </a:buClr>
            </a:pPr>
            <a:endParaRPr lang="en-US" sz="4300" dirty="0">
              <a:solidFill>
                <a:srgbClr val="4D4D4F"/>
              </a:solidFill>
              <a:latin typeface="Arial"/>
            </a:endParaRPr>
          </a:p>
        </p:txBody>
      </p:sp>
      <p:sp>
        <p:nvSpPr>
          <p:cNvPr id="14" name="T_1"/>
          <p:cNvSpPr>
            <a:spLocks noGrp="1"/>
          </p:cNvSpPr>
          <p:nvPr>
            <p:ph type="body" sz="quarter" idx="13"/>
          </p:nvPr>
        </p:nvSpPr>
        <p:spPr bwMode="white">
          <a:xfrm>
            <a:off x="2982446" y="1513937"/>
            <a:ext cx="8719673" cy="1922660"/>
          </a:xfrm>
          <a:prstGeom prst="rect">
            <a:avLst/>
          </a:prstGeom>
        </p:spPr>
        <p:txBody>
          <a:bodyPr anchor="ctr">
            <a:normAutofit/>
          </a:bodyPr>
          <a:lstStyle>
            <a:lvl1pPr marL="609493" indent="0">
              <a:buFontTx/>
              <a:buNone/>
              <a:defRPr sz="4000" baseline="0">
                <a:solidFill>
                  <a:schemeClr val="bg1"/>
                </a:solidFill>
              </a:defRPr>
            </a:lvl1pPr>
          </a:lstStyle>
          <a:p>
            <a:pPr lvl="0"/>
            <a:r>
              <a:rPr lang="en-US" smtClean="0"/>
              <a:t>Click to edit Master text styles</a:t>
            </a:r>
          </a:p>
        </p:txBody>
      </p:sp>
      <p:sp>
        <p:nvSpPr>
          <p:cNvPr id="15" name="Text Placeholder 11"/>
          <p:cNvSpPr>
            <a:spLocks noGrp="1"/>
          </p:cNvSpPr>
          <p:nvPr>
            <p:ph type="body" sz="quarter" idx="16"/>
          </p:nvPr>
        </p:nvSpPr>
        <p:spPr bwMode="white">
          <a:xfrm>
            <a:off x="2981609" y="3810000"/>
            <a:ext cx="8720511" cy="1928813"/>
          </a:xfrm>
          <a:prstGeom prst="rect">
            <a:avLst/>
          </a:prstGeom>
        </p:spPr>
        <p:txBody>
          <a:bodyPr anchor="ctr" anchorCtr="0">
            <a:normAutofit/>
          </a:bodyPr>
          <a:lstStyle>
            <a:lvl1pPr marL="609493" indent="0" algn="l" rtl="0" eaLnBrk="1" fontAlgn="base" hangingPunct="1">
              <a:lnSpc>
                <a:spcPct val="90000"/>
              </a:lnSpc>
              <a:spcBef>
                <a:spcPts val="3199"/>
              </a:spcBef>
              <a:spcAft>
                <a:spcPct val="0"/>
              </a:spcAft>
              <a:buClr>
                <a:schemeClr val="accent1"/>
              </a:buClr>
              <a:buSzPct val="100000"/>
              <a:buFontTx/>
              <a:buNone/>
              <a:defRPr lang="en-US" sz="4000" baseline="0" dirty="0">
                <a:solidFill>
                  <a:schemeClr val="bg1"/>
                </a:solidFill>
                <a:latin typeface="+mn-lt"/>
                <a:ea typeface="+mn-ea"/>
                <a:cs typeface="Arial" pitchFamily="34" charset="0"/>
              </a:defRPr>
            </a:lvl1pPr>
          </a:lstStyle>
          <a:p>
            <a:pPr marL="609493" lvl="0" indent="0" algn="l" rtl="0" eaLnBrk="1" fontAlgn="base" hangingPunct="1">
              <a:lnSpc>
                <a:spcPct val="90000"/>
              </a:lnSpc>
              <a:spcBef>
                <a:spcPts val="3199"/>
              </a:spcBef>
              <a:spcAft>
                <a:spcPct val="0"/>
              </a:spcAft>
              <a:buClr>
                <a:schemeClr val="accent1"/>
              </a:buClr>
              <a:buSzPct val="100000"/>
              <a:buFontTx/>
              <a:buNone/>
            </a:pPr>
            <a:r>
              <a:rPr lang="en-US" smtClean="0"/>
              <a:t>Click to edit Master text styles</a:t>
            </a:r>
          </a:p>
        </p:txBody>
      </p:sp>
      <p:sp>
        <p:nvSpPr>
          <p:cNvPr id="19" name="Content Placeholder 18"/>
          <p:cNvSpPr>
            <a:spLocks noGrp="1"/>
          </p:cNvSpPr>
          <p:nvPr>
            <p:ph sz="quarter" idx="17" hasCustomPrompt="1"/>
          </p:nvPr>
        </p:nvSpPr>
        <p:spPr bwMode="white">
          <a:xfrm>
            <a:off x="0" y="1421434"/>
            <a:ext cx="2287681" cy="2100943"/>
          </a:xfrm>
          <a:prstGeom prst="rect">
            <a:avLst/>
          </a:prstGeom>
        </p:spPr>
        <p:txBody>
          <a:bodyPr lIns="243797" tIns="243797" rIns="243797" bIns="365696" anchor="ctr">
            <a:noAutofit/>
          </a:bodyPr>
          <a:lstStyle>
            <a:lvl1pPr marL="0" indent="0" algn="ctr">
              <a:buFontTx/>
              <a:buNone/>
              <a:defRPr sz="12000" b="1">
                <a:solidFill>
                  <a:schemeClr val="bg1"/>
                </a:solidFill>
              </a:defRPr>
            </a:lvl1pPr>
          </a:lstStyle>
          <a:p>
            <a:pPr lvl="0"/>
            <a:r>
              <a:rPr lang="en-US" dirty="0" smtClean="0"/>
              <a:t>#</a:t>
            </a:r>
            <a:endParaRPr lang="en-US" dirty="0"/>
          </a:p>
        </p:txBody>
      </p:sp>
      <p:sp>
        <p:nvSpPr>
          <p:cNvPr id="20" name="Content Placeholder 18"/>
          <p:cNvSpPr>
            <a:spLocks noGrp="1"/>
          </p:cNvSpPr>
          <p:nvPr>
            <p:ph sz="quarter" idx="18" hasCustomPrompt="1"/>
          </p:nvPr>
        </p:nvSpPr>
        <p:spPr bwMode="white">
          <a:xfrm>
            <a:off x="2" y="3722847"/>
            <a:ext cx="2287681" cy="2103120"/>
          </a:xfrm>
          <a:prstGeom prst="rect">
            <a:avLst/>
          </a:prstGeom>
        </p:spPr>
        <p:txBody>
          <a:bodyPr lIns="243797" tIns="243797" rIns="243797" bIns="365696" anchor="ctr">
            <a:noAutofit/>
          </a:bodyPr>
          <a:lstStyle>
            <a:lvl1pPr marL="0" indent="0" algn="ctr">
              <a:buFontTx/>
              <a:buNone/>
              <a:defRPr sz="12000" b="1">
                <a:solidFill>
                  <a:schemeClr val="bg1"/>
                </a:solidFill>
              </a:defRPr>
            </a:lvl1pPr>
          </a:lstStyle>
          <a:p>
            <a:pPr lvl="0"/>
            <a:r>
              <a:rPr lang="en-US" dirty="0" smtClean="0"/>
              <a:t>#</a:t>
            </a:r>
            <a:endParaRPr lang="en-US" dirty="0"/>
          </a:p>
        </p:txBody>
      </p:sp>
      <p:sp>
        <p:nvSpPr>
          <p:cNvPr id="18" name="Date Placeholder 17"/>
          <p:cNvSpPr>
            <a:spLocks noGrp="1"/>
          </p:cNvSpPr>
          <p:nvPr>
            <p:ph type="dt" sz="quarter" idx="19"/>
          </p:nvPr>
        </p:nvSpPr>
        <p:spPr>
          <a:xfrm>
            <a:off x="609600" y="6356350"/>
            <a:ext cx="2843213" cy="365125"/>
          </a:xfrm>
          <a:prstGeom prst="rect">
            <a:avLst/>
          </a:prstGeom>
        </p:spPr>
        <p:txBody>
          <a:bodyPr/>
          <a:lstStyle/>
          <a:p>
            <a:pPr>
              <a:buClr>
                <a:srgbClr val="E45785"/>
              </a:buClr>
            </a:pPr>
            <a:fld id="{3598357E-895B-42D5-9CB1-DB8CD0AF38BB}" type="datetimeFigureOut">
              <a:rPr lang="en-US" smtClean="0">
                <a:solidFill>
                  <a:srgbClr val="4D4D4F">
                    <a:tint val="75000"/>
                  </a:srgbClr>
                </a:solidFill>
              </a:rPr>
              <a:pPr>
                <a:buClr>
                  <a:srgbClr val="E45785"/>
                </a:buClr>
              </a:pPr>
              <a:t>6/6/2017</a:t>
            </a:fld>
            <a:endParaRPr lang="en-US">
              <a:solidFill>
                <a:srgbClr val="4D4D4F">
                  <a:tint val="75000"/>
                </a:srgbClr>
              </a:solidFill>
            </a:endParaRPr>
          </a:p>
        </p:txBody>
      </p:sp>
    </p:spTree>
    <p:extLst>
      <p:ext uri="{BB962C8B-B14F-4D97-AF65-F5344CB8AC3E}">
        <p14:creationId xmlns:p14="http://schemas.microsoft.com/office/powerpoint/2010/main" val="1153134721"/>
      </p:ext>
    </p:extLst>
  </p:cSld>
  <p:clrMapOvr>
    <a:masterClrMapping/>
  </p:clrMapOvr>
  <p:transition>
    <p:fade/>
  </p:transition>
  <p:timing>
    <p:tnLst>
      <p:par>
        <p:cTn id="1" dur="indefinite" restart="never" nodeType="tmRoot"/>
      </p:par>
    </p:tnLst>
  </p:timing>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 3 key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pPr>
              <a:buClr>
                <a:srgbClr val="E45785"/>
              </a:buClr>
            </a:pPr>
            <a:r>
              <a:rPr lang="en-US" smtClean="0">
                <a:solidFill>
                  <a:srgbClr val="E45785"/>
                </a:solidFill>
              </a:rPr>
              <a:t> [Confidential] For designated groups and individuals​</a:t>
            </a:r>
            <a:endParaRPr lang="en-US" dirty="0">
              <a:solidFill>
                <a:srgbClr val="E45785"/>
              </a:solidFill>
            </a:endParaRPr>
          </a:p>
        </p:txBody>
      </p:sp>
      <p:sp>
        <p:nvSpPr>
          <p:cNvPr id="4" name="Rectangle 3"/>
          <p:cNvSpPr/>
          <p:nvPr userDrawn="1"/>
        </p:nvSpPr>
        <p:spPr bwMode="auto">
          <a:xfrm>
            <a:off x="1278605" y="2859151"/>
            <a:ext cx="10910221" cy="1059519"/>
          </a:xfrm>
          <a:prstGeom prst="rect">
            <a:avLst/>
          </a:prstGeom>
          <a:solidFill>
            <a:schemeClr val="accent2"/>
          </a:solidFill>
          <a:ln w="12700" cap="flat" cmpd="sng" algn="ctr">
            <a:noFill/>
            <a:prstDash val="solid"/>
            <a:round/>
            <a:headEnd type="none" w="med" len="med"/>
            <a:tailEnd type="none" w="med" len="med"/>
          </a:ln>
          <a:effectLst/>
          <a:extLst/>
        </p:spPr>
        <p:txBody>
          <a:bodyPr vert="horz" wrap="square" lIns="975189" tIns="60949" rIns="304747" bIns="60949" numCol="1" rtlCol="0" anchor="ctr" anchorCtr="0" compatLnSpc="1">
            <a:prstTxWarp prst="textNoShape">
              <a:avLst/>
            </a:prstTxWarp>
            <a:normAutofit/>
          </a:bodyPr>
          <a:lstStyle/>
          <a:p>
            <a:pPr>
              <a:spcBef>
                <a:spcPts val="0"/>
              </a:spcBef>
              <a:spcAft>
                <a:spcPts val="0"/>
              </a:spcAft>
              <a:buClr>
                <a:srgbClr val="E45785"/>
              </a:buClr>
            </a:pPr>
            <a:endParaRPr lang="en-US" sz="3200" dirty="0" smtClean="0">
              <a:solidFill>
                <a:srgbClr val="F599B1"/>
              </a:solidFill>
              <a:latin typeface="Arial"/>
            </a:endParaRPr>
          </a:p>
        </p:txBody>
      </p:sp>
      <p:sp>
        <p:nvSpPr>
          <p:cNvPr id="5" name="Rectangle 4"/>
          <p:cNvSpPr/>
          <p:nvPr userDrawn="1"/>
        </p:nvSpPr>
        <p:spPr bwMode="auto">
          <a:xfrm>
            <a:off x="1278605" y="1480458"/>
            <a:ext cx="10910221" cy="1059519"/>
          </a:xfrm>
          <a:prstGeom prst="rect">
            <a:avLst/>
          </a:prstGeom>
          <a:solidFill>
            <a:schemeClr val="accent2"/>
          </a:solidFill>
          <a:ln w="12700" cap="flat" cmpd="sng" algn="ctr">
            <a:noFill/>
            <a:prstDash val="solid"/>
            <a:round/>
            <a:headEnd type="none" w="med" len="med"/>
            <a:tailEnd type="none" w="med" len="med"/>
          </a:ln>
          <a:effectLst/>
          <a:extLst/>
        </p:spPr>
        <p:txBody>
          <a:bodyPr vert="horz" wrap="square" lIns="975189" tIns="60949" rIns="304747" bIns="60949" numCol="1" rtlCol="0" anchor="ctr" anchorCtr="0" compatLnSpc="1">
            <a:prstTxWarp prst="textNoShape">
              <a:avLst/>
            </a:prstTxWarp>
            <a:normAutofit/>
          </a:bodyPr>
          <a:lstStyle/>
          <a:p>
            <a:pPr>
              <a:spcBef>
                <a:spcPts val="0"/>
              </a:spcBef>
              <a:spcAft>
                <a:spcPts val="0"/>
              </a:spcAft>
              <a:buClr>
                <a:srgbClr val="E45785"/>
              </a:buClr>
            </a:pPr>
            <a:endParaRPr lang="en-US" sz="3200" b="1" dirty="0" smtClean="0">
              <a:solidFill>
                <a:srgbClr val="F599B1"/>
              </a:solidFill>
              <a:latin typeface="Arial"/>
            </a:endParaRPr>
          </a:p>
        </p:txBody>
      </p:sp>
      <p:sp>
        <p:nvSpPr>
          <p:cNvPr id="6" name="Text Placeholder 11"/>
          <p:cNvSpPr>
            <a:spLocks noGrp="1"/>
          </p:cNvSpPr>
          <p:nvPr>
            <p:ph type="body" sz="quarter" idx="11" hasCustomPrompt="1"/>
          </p:nvPr>
        </p:nvSpPr>
        <p:spPr bwMode="white">
          <a:xfrm>
            <a:off x="2208016" y="1531939"/>
            <a:ext cx="9464477" cy="528637"/>
          </a:xfrm>
        </p:spPr>
        <p:txBody>
          <a:bodyPr anchor="ctr">
            <a:normAutofit/>
          </a:bodyPr>
          <a:lstStyle>
            <a:lvl1pPr marL="609493" indent="0">
              <a:lnSpc>
                <a:spcPct val="90000"/>
              </a:lnSpc>
              <a:spcBef>
                <a:spcPts val="800"/>
              </a:spcBef>
              <a:spcAft>
                <a:spcPts val="0"/>
              </a:spcAft>
              <a:buNone/>
              <a:defRPr>
                <a:solidFill>
                  <a:schemeClr val="bg1"/>
                </a:solidFill>
              </a:defRPr>
            </a:lvl1pPr>
            <a:lvl2pPr marL="380933" indent="0">
              <a:buNone/>
              <a:defRPr/>
            </a:lvl2pPr>
            <a:lvl3pPr marL="609493" indent="0">
              <a:buNone/>
              <a:defRPr sz="3200"/>
            </a:lvl3pPr>
            <a:lvl4pPr marL="1066613" indent="0">
              <a:buNone/>
              <a:defRPr/>
            </a:lvl4pPr>
            <a:lvl5pPr marL="1371360" indent="0">
              <a:buNone/>
              <a:defRPr/>
            </a:lvl5pPr>
          </a:lstStyle>
          <a:p>
            <a:pPr>
              <a:lnSpc>
                <a:spcPct val="90000"/>
              </a:lnSpc>
              <a:spcBef>
                <a:spcPts val="600"/>
              </a:spcBef>
            </a:pPr>
            <a:r>
              <a:rPr lang="en-US" sz="3200" dirty="0" smtClean="0">
                <a:latin typeface="+mn-lt"/>
              </a:rPr>
              <a:t>Click to add statement here</a:t>
            </a:r>
            <a:endParaRPr lang="en-US" sz="3200" b="1" dirty="0" smtClean="0">
              <a:solidFill>
                <a:schemeClr val="accent1"/>
              </a:solidFill>
              <a:latin typeface="+mn-lt"/>
            </a:endParaRPr>
          </a:p>
        </p:txBody>
      </p:sp>
      <p:sp>
        <p:nvSpPr>
          <p:cNvPr id="7" name="Rectangle 6"/>
          <p:cNvSpPr/>
          <p:nvPr userDrawn="1"/>
        </p:nvSpPr>
        <p:spPr bwMode="auto">
          <a:xfrm>
            <a:off x="1278605" y="4237846"/>
            <a:ext cx="10910221" cy="1059519"/>
          </a:xfrm>
          <a:prstGeom prst="rect">
            <a:avLst/>
          </a:prstGeom>
          <a:solidFill>
            <a:schemeClr val="accent2"/>
          </a:solidFill>
          <a:ln w="12700" cap="flat" cmpd="sng" algn="ctr">
            <a:noFill/>
            <a:prstDash val="solid"/>
            <a:round/>
            <a:headEnd type="none" w="med" len="med"/>
            <a:tailEnd type="none" w="med" len="med"/>
          </a:ln>
          <a:effectLst/>
          <a:extLst/>
        </p:spPr>
        <p:txBody>
          <a:bodyPr vert="horz" wrap="square" lIns="975189" tIns="60949" rIns="304747" bIns="60949" numCol="1" rtlCol="0" anchor="ctr" anchorCtr="0" compatLnSpc="1">
            <a:prstTxWarp prst="textNoShape">
              <a:avLst/>
            </a:prstTxWarp>
            <a:normAutofit/>
          </a:bodyPr>
          <a:lstStyle/>
          <a:p>
            <a:pPr>
              <a:spcBef>
                <a:spcPts val="0"/>
              </a:spcBef>
              <a:spcAft>
                <a:spcPts val="0"/>
              </a:spcAft>
              <a:buClr>
                <a:srgbClr val="E45785"/>
              </a:buClr>
            </a:pPr>
            <a:endParaRPr lang="en-US" sz="2100" dirty="0" smtClean="0">
              <a:solidFill>
                <a:srgbClr val="E45785"/>
              </a:solidFill>
              <a:latin typeface="Arial"/>
            </a:endParaRPr>
          </a:p>
        </p:txBody>
      </p:sp>
      <p:sp>
        <p:nvSpPr>
          <p:cNvPr id="8" name="Text Placeholder 11"/>
          <p:cNvSpPr>
            <a:spLocks noGrp="1"/>
          </p:cNvSpPr>
          <p:nvPr>
            <p:ph type="body" sz="quarter" idx="15" hasCustomPrompt="1"/>
          </p:nvPr>
        </p:nvSpPr>
        <p:spPr bwMode="white">
          <a:xfrm>
            <a:off x="2208016" y="2893612"/>
            <a:ext cx="9464477" cy="528637"/>
          </a:xfrm>
        </p:spPr>
        <p:txBody>
          <a:bodyPr anchor="ctr">
            <a:normAutofit/>
          </a:bodyPr>
          <a:lstStyle>
            <a:lvl1pPr marL="609493" indent="0">
              <a:lnSpc>
                <a:spcPct val="90000"/>
              </a:lnSpc>
              <a:spcBef>
                <a:spcPts val="800"/>
              </a:spcBef>
              <a:spcAft>
                <a:spcPts val="0"/>
              </a:spcAft>
              <a:buNone/>
              <a:defRPr>
                <a:solidFill>
                  <a:schemeClr val="bg1"/>
                </a:solidFill>
              </a:defRPr>
            </a:lvl1pPr>
            <a:lvl2pPr marL="380933" indent="0">
              <a:buNone/>
              <a:defRPr/>
            </a:lvl2pPr>
            <a:lvl3pPr marL="609493" indent="0">
              <a:buNone/>
              <a:defRPr sz="3200"/>
            </a:lvl3pPr>
            <a:lvl4pPr marL="1066613" indent="0">
              <a:buNone/>
              <a:defRPr/>
            </a:lvl4pPr>
            <a:lvl5pPr marL="1371360" indent="0">
              <a:buNone/>
              <a:defRPr/>
            </a:lvl5pPr>
          </a:lstStyle>
          <a:p>
            <a:pPr>
              <a:lnSpc>
                <a:spcPct val="90000"/>
              </a:lnSpc>
              <a:spcBef>
                <a:spcPts val="600"/>
              </a:spcBef>
            </a:pPr>
            <a:r>
              <a:rPr lang="en-US" sz="3200" dirty="0" smtClean="0">
                <a:latin typeface="+mn-lt"/>
              </a:rPr>
              <a:t>Click to add statement here</a:t>
            </a:r>
            <a:endParaRPr lang="en-US" sz="3200" b="1" dirty="0" smtClean="0">
              <a:solidFill>
                <a:schemeClr val="accent1"/>
              </a:solidFill>
              <a:latin typeface="+mn-lt"/>
            </a:endParaRPr>
          </a:p>
        </p:txBody>
      </p:sp>
      <p:sp>
        <p:nvSpPr>
          <p:cNvPr id="9" name="Text Placeholder 11"/>
          <p:cNvSpPr>
            <a:spLocks noGrp="1"/>
          </p:cNvSpPr>
          <p:nvPr>
            <p:ph type="body" sz="quarter" idx="17" hasCustomPrompt="1"/>
          </p:nvPr>
        </p:nvSpPr>
        <p:spPr bwMode="white">
          <a:xfrm>
            <a:off x="2208016" y="4286916"/>
            <a:ext cx="9464477" cy="528637"/>
          </a:xfrm>
        </p:spPr>
        <p:txBody>
          <a:bodyPr anchor="ctr">
            <a:normAutofit/>
          </a:bodyPr>
          <a:lstStyle>
            <a:lvl1pPr marL="609493" indent="0">
              <a:lnSpc>
                <a:spcPct val="90000"/>
              </a:lnSpc>
              <a:spcBef>
                <a:spcPts val="800"/>
              </a:spcBef>
              <a:spcAft>
                <a:spcPts val="0"/>
              </a:spcAft>
              <a:buNone/>
              <a:defRPr b="0">
                <a:solidFill>
                  <a:schemeClr val="bg1"/>
                </a:solidFill>
              </a:defRPr>
            </a:lvl1pPr>
            <a:lvl2pPr marL="380933" indent="0">
              <a:buNone/>
              <a:defRPr/>
            </a:lvl2pPr>
            <a:lvl3pPr marL="609493" indent="0">
              <a:buNone/>
              <a:defRPr sz="3200"/>
            </a:lvl3pPr>
            <a:lvl4pPr marL="1066613" indent="0">
              <a:buNone/>
              <a:defRPr/>
            </a:lvl4pPr>
            <a:lvl5pPr marL="1371360" indent="0">
              <a:buNone/>
              <a:defRPr/>
            </a:lvl5pPr>
          </a:lstStyle>
          <a:p>
            <a:pPr>
              <a:lnSpc>
                <a:spcPct val="90000"/>
              </a:lnSpc>
              <a:spcBef>
                <a:spcPts val="600"/>
              </a:spcBef>
            </a:pPr>
            <a:r>
              <a:rPr lang="en-US" sz="3200" dirty="0" smtClean="0">
                <a:latin typeface="+mn-lt"/>
              </a:rPr>
              <a:t>Click to add statement here</a:t>
            </a:r>
            <a:endParaRPr lang="en-US" sz="3200" b="1" dirty="0" smtClean="0">
              <a:solidFill>
                <a:schemeClr val="accent1"/>
              </a:solidFill>
              <a:latin typeface="+mn-lt"/>
            </a:endParaRPr>
          </a:p>
        </p:txBody>
      </p:sp>
      <p:sp>
        <p:nvSpPr>
          <p:cNvPr id="10" name="Text Placeholder 22"/>
          <p:cNvSpPr>
            <a:spLocks noGrp="1"/>
          </p:cNvSpPr>
          <p:nvPr>
            <p:ph type="body" sz="quarter" idx="19" hasCustomPrompt="1"/>
          </p:nvPr>
        </p:nvSpPr>
        <p:spPr>
          <a:xfrm>
            <a:off x="1240044" y="5562601"/>
            <a:ext cx="9708738" cy="528639"/>
          </a:xfrm>
        </p:spPr>
        <p:txBody>
          <a:bodyPr anchor="ctr">
            <a:noAutofit/>
          </a:bodyPr>
          <a:lstStyle>
            <a:lvl1pPr marL="0" indent="0" algn="ctr">
              <a:lnSpc>
                <a:spcPct val="100000"/>
              </a:lnSpc>
              <a:spcBef>
                <a:spcPts val="0"/>
              </a:spcBef>
              <a:spcAft>
                <a:spcPts val="0"/>
              </a:spcAft>
              <a:buNone/>
              <a:defRPr sz="3600" b="1" baseline="0">
                <a:solidFill>
                  <a:schemeClr val="tx1"/>
                </a:solidFill>
              </a:defRPr>
            </a:lvl1pPr>
          </a:lstStyle>
          <a:p>
            <a:pPr lvl="0"/>
            <a:r>
              <a:rPr lang="en-US" dirty="0" smtClean="0"/>
              <a:t>Click to add key take away here</a:t>
            </a:r>
            <a:endParaRPr lang="en-US" dirty="0"/>
          </a:p>
        </p:txBody>
      </p:sp>
      <p:sp>
        <p:nvSpPr>
          <p:cNvPr id="11" name="Text Placeholder 10"/>
          <p:cNvSpPr>
            <a:spLocks noGrp="1"/>
          </p:cNvSpPr>
          <p:nvPr>
            <p:ph type="body" sz="quarter" idx="23" hasCustomPrompt="1"/>
          </p:nvPr>
        </p:nvSpPr>
        <p:spPr bwMode="white">
          <a:xfrm>
            <a:off x="2208019" y="1971677"/>
            <a:ext cx="9468282" cy="530225"/>
          </a:xfrm>
        </p:spPr>
        <p:txBody>
          <a:bodyPr anchor="ctr">
            <a:normAutofit/>
          </a:bodyPr>
          <a:lstStyle>
            <a:lvl1pPr marL="609493" indent="0">
              <a:lnSpc>
                <a:spcPct val="100000"/>
              </a:lnSpc>
              <a:spcBef>
                <a:spcPts val="0"/>
              </a:spcBef>
              <a:spcAft>
                <a:spcPts val="0"/>
              </a:spcAft>
              <a:buNone/>
              <a:defRPr sz="3200" b="1" baseline="0">
                <a:solidFill>
                  <a:schemeClr val="bg1"/>
                </a:solidFill>
              </a:defRPr>
            </a:lvl1pPr>
          </a:lstStyle>
          <a:p>
            <a:pPr lvl="0"/>
            <a:r>
              <a:rPr lang="en-US" b="1" dirty="0" smtClean="0"/>
              <a:t>Show them hard facts (emphasis point 1)</a:t>
            </a:r>
            <a:endParaRPr lang="en-US" dirty="0"/>
          </a:p>
        </p:txBody>
      </p:sp>
      <p:sp>
        <p:nvSpPr>
          <p:cNvPr id="12" name="Text Placeholder 10"/>
          <p:cNvSpPr>
            <a:spLocks noGrp="1"/>
          </p:cNvSpPr>
          <p:nvPr>
            <p:ph type="body" sz="quarter" idx="28" hasCustomPrompt="1"/>
          </p:nvPr>
        </p:nvSpPr>
        <p:spPr bwMode="white">
          <a:xfrm>
            <a:off x="2208019" y="3352801"/>
            <a:ext cx="9468282" cy="530225"/>
          </a:xfrm>
        </p:spPr>
        <p:txBody>
          <a:bodyPr anchor="ctr">
            <a:normAutofit/>
          </a:bodyPr>
          <a:lstStyle>
            <a:lvl1pPr marL="609493" indent="0">
              <a:lnSpc>
                <a:spcPct val="100000"/>
              </a:lnSpc>
              <a:spcBef>
                <a:spcPts val="0"/>
              </a:spcBef>
              <a:spcAft>
                <a:spcPts val="0"/>
              </a:spcAft>
              <a:buNone/>
              <a:defRPr sz="3200" b="1" baseline="0">
                <a:solidFill>
                  <a:schemeClr val="bg1"/>
                </a:solidFill>
              </a:defRPr>
            </a:lvl1pPr>
          </a:lstStyle>
          <a:p>
            <a:pPr lvl="0"/>
            <a:r>
              <a:rPr lang="en-US" b="1" dirty="0" smtClean="0"/>
              <a:t>Show them hard facts (emphasis point 2)</a:t>
            </a:r>
            <a:endParaRPr lang="en-US" dirty="0"/>
          </a:p>
        </p:txBody>
      </p:sp>
      <p:sp>
        <p:nvSpPr>
          <p:cNvPr id="13" name="Text Placeholder 10"/>
          <p:cNvSpPr>
            <a:spLocks noGrp="1"/>
          </p:cNvSpPr>
          <p:nvPr>
            <p:ph type="body" sz="quarter" idx="29" hasCustomPrompt="1"/>
          </p:nvPr>
        </p:nvSpPr>
        <p:spPr bwMode="white">
          <a:xfrm>
            <a:off x="2208019" y="4724401"/>
            <a:ext cx="9468282" cy="530225"/>
          </a:xfrm>
        </p:spPr>
        <p:txBody>
          <a:bodyPr anchor="ctr">
            <a:normAutofit/>
          </a:bodyPr>
          <a:lstStyle>
            <a:lvl1pPr marL="609493" indent="0">
              <a:lnSpc>
                <a:spcPct val="100000"/>
              </a:lnSpc>
              <a:spcBef>
                <a:spcPts val="0"/>
              </a:spcBef>
              <a:spcAft>
                <a:spcPts val="0"/>
              </a:spcAft>
              <a:buNone/>
              <a:defRPr sz="3200" b="1" baseline="0">
                <a:solidFill>
                  <a:schemeClr val="bg1"/>
                </a:solidFill>
              </a:defRPr>
            </a:lvl1pPr>
          </a:lstStyle>
          <a:p>
            <a:pPr lvl="0"/>
            <a:r>
              <a:rPr lang="en-US" b="1" dirty="0" smtClean="0"/>
              <a:t>Show them hard facts (emphasis point 3)</a:t>
            </a:r>
            <a:endParaRPr lang="en-US" dirty="0"/>
          </a:p>
        </p:txBody>
      </p:sp>
      <p:sp>
        <p:nvSpPr>
          <p:cNvPr id="14" name="Rectangle 13"/>
          <p:cNvSpPr/>
          <p:nvPr userDrawn="1"/>
        </p:nvSpPr>
        <p:spPr bwMode="auto">
          <a:xfrm>
            <a:off x="2" y="1480003"/>
            <a:ext cx="2424578" cy="1059544"/>
          </a:xfrm>
          <a:prstGeom prst="rect">
            <a:avLst/>
          </a:prstGeom>
          <a:solidFill>
            <a:schemeClr val="tx1"/>
          </a:solidFill>
          <a:ln w="12700" algn="ctr">
            <a:noFill/>
            <a:miter lim="800000"/>
            <a:headEnd/>
            <a:tailEnd/>
          </a:ln>
          <a:effectLst/>
          <a:extLst/>
        </p:spPr>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algn="ctr">
              <a:lnSpc>
                <a:spcPct val="80000"/>
              </a:lnSpc>
              <a:spcBef>
                <a:spcPts val="1600"/>
              </a:spcBef>
              <a:spcAft>
                <a:spcPts val="0"/>
              </a:spcAft>
              <a:buClr>
                <a:srgbClr val="E45785"/>
              </a:buClr>
              <a:buSzPct val="115000"/>
            </a:pPr>
            <a:endParaRPr lang="en-US" sz="3200" dirty="0" smtClean="0">
              <a:solidFill>
                <a:srgbClr val="4D4D4F"/>
              </a:solidFill>
              <a:latin typeface="Arial"/>
            </a:endParaRPr>
          </a:p>
        </p:txBody>
      </p:sp>
      <p:grpSp>
        <p:nvGrpSpPr>
          <p:cNvPr id="15" name="Group 14"/>
          <p:cNvGrpSpPr/>
          <p:nvPr userDrawn="1"/>
        </p:nvGrpSpPr>
        <p:grpSpPr>
          <a:xfrm>
            <a:off x="1729815" y="1480003"/>
            <a:ext cx="694763" cy="1059544"/>
            <a:chOff x="336126" y="3390202"/>
            <a:chExt cx="788837" cy="1929384"/>
          </a:xfrm>
        </p:grpSpPr>
        <p:sp>
          <p:nvSpPr>
            <p:cNvPr id="16" name="Rectangle 15"/>
            <p:cNvSpPr/>
            <p:nvPr userDrawn="1"/>
          </p:nvSpPr>
          <p:spPr bwMode="auto">
            <a:xfrm flipH="1">
              <a:off x="598419" y="3390202"/>
              <a:ext cx="264253" cy="1929384"/>
            </a:xfrm>
            <a:prstGeom prst="rect">
              <a:avLst/>
            </a:prstGeom>
            <a:solidFill>
              <a:srgbClr val="E45785">
                <a:alpha val="65098"/>
              </a:srgbClr>
            </a:solidFill>
            <a:ln w="12700"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600"/>
                </a:spcBef>
                <a:spcAft>
                  <a:spcPts val="0"/>
                </a:spcAft>
                <a:buClr>
                  <a:srgbClr val="E45785"/>
                </a:buClr>
                <a:buSzPct val="115000"/>
              </a:pPr>
              <a:endParaRPr lang="en-US" dirty="0" smtClean="0">
                <a:solidFill>
                  <a:srgbClr val="4D4D4F"/>
                </a:solidFill>
                <a:latin typeface="Arial" panose="020B0604020202020204" pitchFamily="34" charset="0"/>
              </a:endParaRPr>
            </a:p>
          </p:txBody>
        </p:sp>
        <p:sp>
          <p:nvSpPr>
            <p:cNvPr id="17" name="Rectangle 16"/>
            <p:cNvSpPr/>
            <p:nvPr userDrawn="1"/>
          </p:nvSpPr>
          <p:spPr bwMode="auto">
            <a:xfrm flipH="1">
              <a:off x="336126" y="3390202"/>
              <a:ext cx="264253" cy="1929384"/>
            </a:xfrm>
            <a:prstGeom prst="rect">
              <a:avLst/>
            </a:prstGeom>
            <a:solidFill>
              <a:srgbClr val="E45785">
                <a:alpha val="34902"/>
              </a:srgbClr>
            </a:solidFill>
            <a:ln w="12700"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600"/>
                </a:spcBef>
                <a:spcAft>
                  <a:spcPts val="0"/>
                </a:spcAft>
                <a:buClr>
                  <a:srgbClr val="E45785"/>
                </a:buClr>
                <a:buSzPct val="115000"/>
              </a:pPr>
              <a:r>
                <a:rPr lang="en-US" dirty="0" smtClean="0">
                  <a:solidFill>
                    <a:srgbClr val="4D4D4F"/>
                  </a:solidFill>
                  <a:latin typeface="Arial" panose="020B0604020202020204" pitchFamily="34" charset="0"/>
                </a:rPr>
                <a:t> </a:t>
              </a:r>
            </a:p>
          </p:txBody>
        </p:sp>
        <p:sp>
          <p:nvSpPr>
            <p:cNvPr id="18" name="Rectangle 17"/>
            <p:cNvSpPr/>
            <p:nvPr userDrawn="1"/>
          </p:nvSpPr>
          <p:spPr bwMode="auto">
            <a:xfrm flipH="1">
              <a:off x="862056" y="3390202"/>
              <a:ext cx="262907" cy="1929384"/>
            </a:xfrm>
            <a:prstGeom prst="rect">
              <a:avLst/>
            </a:prstGeom>
            <a:solidFill>
              <a:srgbClr val="E45785">
                <a:alpha val="85098"/>
              </a:srgbClr>
            </a:solidFill>
            <a:ln w="12700"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600"/>
                </a:spcBef>
                <a:spcAft>
                  <a:spcPts val="0"/>
                </a:spcAft>
                <a:buClr>
                  <a:srgbClr val="E45785"/>
                </a:buClr>
                <a:buSzPct val="115000"/>
              </a:pPr>
              <a:endParaRPr lang="en-US" dirty="0" smtClean="0">
                <a:solidFill>
                  <a:srgbClr val="4D4D4F"/>
                </a:solidFill>
                <a:latin typeface="Arial" panose="020B0604020202020204" pitchFamily="34" charset="0"/>
              </a:endParaRPr>
            </a:p>
          </p:txBody>
        </p:sp>
      </p:grpSp>
      <p:sp>
        <p:nvSpPr>
          <p:cNvPr id="19" name="Rectangle 18"/>
          <p:cNvSpPr/>
          <p:nvPr userDrawn="1"/>
        </p:nvSpPr>
        <p:spPr bwMode="auto">
          <a:xfrm>
            <a:off x="2" y="2857500"/>
            <a:ext cx="2424578" cy="1059544"/>
          </a:xfrm>
          <a:prstGeom prst="rect">
            <a:avLst/>
          </a:prstGeom>
          <a:solidFill>
            <a:schemeClr val="tx1"/>
          </a:solidFill>
          <a:ln w="12700" algn="ctr">
            <a:noFill/>
            <a:miter lim="800000"/>
            <a:headEnd/>
            <a:tailEnd/>
          </a:ln>
          <a:effectLst/>
          <a:extLst/>
        </p:spPr>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algn="ctr">
              <a:lnSpc>
                <a:spcPct val="80000"/>
              </a:lnSpc>
              <a:spcBef>
                <a:spcPts val="1600"/>
              </a:spcBef>
              <a:spcAft>
                <a:spcPts val="0"/>
              </a:spcAft>
              <a:buClr>
                <a:srgbClr val="E45785"/>
              </a:buClr>
              <a:buSzPct val="115000"/>
            </a:pPr>
            <a:endParaRPr lang="en-US" sz="3200" dirty="0" smtClean="0">
              <a:solidFill>
                <a:srgbClr val="4D4D4F"/>
              </a:solidFill>
              <a:latin typeface="Arial"/>
            </a:endParaRPr>
          </a:p>
        </p:txBody>
      </p:sp>
      <p:grpSp>
        <p:nvGrpSpPr>
          <p:cNvPr id="20" name="Group 19"/>
          <p:cNvGrpSpPr/>
          <p:nvPr userDrawn="1"/>
        </p:nvGrpSpPr>
        <p:grpSpPr>
          <a:xfrm>
            <a:off x="1729815" y="2857500"/>
            <a:ext cx="694763" cy="1059544"/>
            <a:chOff x="336126" y="3390202"/>
            <a:chExt cx="788837" cy="1929384"/>
          </a:xfrm>
        </p:grpSpPr>
        <p:sp>
          <p:nvSpPr>
            <p:cNvPr id="21" name="Rectangle 20"/>
            <p:cNvSpPr/>
            <p:nvPr userDrawn="1"/>
          </p:nvSpPr>
          <p:spPr bwMode="auto">
            <a:xfrm flipH="1">
              <a:off x="598419" y="3390202"/>
              <a:ext cx="264253" cy="1929384"/>
            </a:xfrm>
            <a:prstGeom prst="rect">
              <a:avLst/>
            </a:prstGeom>
            <a:solidFill>
              <a:srgbClr val="E45785">
                <a:alpha val="65098"/>
              </a:srgbClr>
            </a:solidFill>
            <a:ln w="12700"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600"/>
                </a:spcBef>
                <a:spcAft>
                  <a:spcPts val="0"/>
                </a:spcAft>
                <a:buClr>
                  <a:srgbClr val="E45785"/>
                </a:buClr>
                <a:buSzPct val="115000"/>
              </a:pPr>
              <a:endParaRPr lang="en-US" dirty="0" smtClean="0">
                <a:solidFill>
                  <a:srgbClr val="4D4D4F"/>
                </a:solidFill>
                <a:latin typeface="Arial" panose="020B0604020202020204" pitchFamily="34" charset="0"/>
              </a:endParaRPr>
            </a:p>
          </p:txBody>
        </p:sp>
        <p:sp>
          <p:nvSpPr>
            <p:cNvPr id="22" name="Rectangle 21"/>
            <p:cNvSpPr/>
            <p:nvPr userDrawn="1"/>
          </p:nvSpPr>
          <p:spPr bwMode="auto">
            <a:xfrm flipH="1">
              <a:off x="336126" y="3390202"/>
              <a:ext cx="264253" cy="1929384"/>
            </a:xfrm>
            <a:prstGeom prst="rect">
              <a:avLst/>
            </a:prstGeom>
            <a:solidFill>
              <a:srgbClr val="E45785">
                <a:alpha val="34902"/>
              </a:srgbClr>
            </a:solidFill>
            <a:ln w="12700"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600"/>
                </a:spcBef>
                <a:spcAft>
                  <a:spcPts val="0"/>
                </a:spcAft>
                <a:buClr>
                  <a:srgbClr val="E45785"/>
                </a:buClr>
                <a:buSzPct val="115000"/>
              </a:pPr>
              <a:r>
                <a:rPr lang="en-US" dirty="0" smtClean="0">
                  <a:solidFill>
                    <a:srgbClr val="4D4D4F"/>
                  </a:solidFill>
                  <a:latin typeface="Arial" panose="020B0604020202020204" pitchFamily="34" charset="0"/>
                </a:rPr>
                <a:t> </a:t>
              </a:r>
            </a:p>
          </p:txBody>
        </p:sp>
        <p:sp>
          <p:nvSpPr>
            <p:cNvPr id="23" name="Rectangle 22"/>
            <p:cNvSpPr/>
            <p:nvPr userDrawn="1"/>
          </p:nvSpPr>
          <p:spPr bwMode="auto">
            <a:xfrm flipH="1">
              <a:off x="862056" y="3390202"/>
              <a:ext cx="262907" cy="1929384"/>
            </a:xfrm>
            <a:prstGeom prst="rect">
              <a:avLst/>
            </a:prstGeom>
            <a:solidFill>
              <a:srgbClr val="E45785">
                <a:alpha val="85098"/>
              </a:srgbClr>
            </a:solidFill>
            <a:ln w="12700"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600"/>
                </a:spcBef>
                <a:spcAft>
                  <a:spcPts val="0"/>
                </a:spcAft>
                <a:buClr>
                  <a:srgbClr val="E45785"/>
                </a:buClr>
                <a:buSzPct val="115000"/>
              </a:pPr>
              <a:endParaRPr lang="en-US" dirty="0" smtClean="0">
                <a:solidFill>
                  <a:srgbClr val="4D4D4F"/>
                </a:solidFill>
                <a:latin typeface="Arial" panose="020B0604020202020204" pitchFamily="34" charset="0"/>
              </a:endParaRPr>
            </a:p>
          </p:txBody>
        </p:sp>
      </p:grpSp>
      <p:sp>
        <p:nvSpPr>
          <p:cNvPr id="24" name="Rectangle 23"/>
          <p:cNvSpPr/>
          <p:nvPr userDrawn="1"/>
        </p:nvSpPr>
        <p:spPr bwMode="auto">
          <a:xfrm>
            <a:off x="2" y="4238625"/>
            <a:ext cx="2424578" cy="1059544"/>
          </a:xfrm>
          <a:prstGeom prst="rect">
            <a:avLst/>
          </a:prstGeom>
          <a:solidFill>
            <a:schemeClr val="tx1"/>
          </a:solidFill>
          <a:ln w="12700" algn="ctr">
            <a:noFill/>
            <a:miter lim="800000"/>
            <a:headEnd/>
            <a:tailEnd/>
          </a:ln>
          <a:effectLst/>
          <a:extLst/>
        </p:spPr>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algn="ctr">
              <a:lnSpc>
                <a:spcPct val="80000"/>
              </a:lnSpc>
              <a:spcBef>
                <a:spcPts val="1600"/>
              </a:spcBef>
              <a:spcAft>
                <a:spcPts val="0"/>
              </a:spcAft>
              <a:buClr>
                <a:srgbClr val="E45785"/>
              </a:buClr>
              <a:buSzPct val="115000"/>
            </a:pPr>
            <a:endParaRPr lang="en-US" sz="3200" dirty="0" smtClean="0">
              <a:solidFill>
                <a:srgbClr val="4D4D4F"/>
              </a:solidFill>
              <a:latin typeface="Arial"/>
            </a:endParaRPr>
          </a:p>
        </p:txBody>
      </p:sp>
      <p:grpSp>
        <p:nvGrpSpPr>
          <p:cNvPr id="25" name="Group 24"/>
          <p:cNvGrpSpPr/>
          <p:nvPr userDrawn="1"/>
        </p:nvGrpSpPr>
        <p:grpSpPr>
          <a:xfrm>
            <a:off x="1729815" y="4238625"/>
            <a:ext cx="694763" cy="1059544"/>
            <a:chOff x="336126" y="3390202"/>
            <a:chExt cx="788837" cy="1929384"/>
          </a:xfrm>
        </p:grpSpPr>
        <p:sp>
          <p:nvSpPr>
            <p:cNvPr id="26" name="Rectangle 25"/>
            <p:cNvSpPr/>
            <p:nvPr userDrawn="1"/>
          </p:nvSpPr>
          <p:spPr bwMode="auto">
            <a:xfrm flipH="1">
              <a:off x="598419" y="3390202"/>
              <a:ext cx="264253" cy="1929384"/>
            </a:xfrm>
            <a:prstGeom prst="rect">
              <a:avLst/>
            </a:prstGeom>
            <a:solidFill>
              <a:srgbClr val="E45785">
                <a:alpha val="65098"/>
              </a:srgbClr>
            </a:solidFill>
            <a:ln w="12700"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600"/>
                </a:spcBef>
                <a:spcAft>
                  <a:spcPts val="0"/>
                </a:spcAft>
                <a:buClr>
                  <a:srgbClr val="E45785"/>
                </a:buClr>
                <a:buSzPct val="115000"/>
              </a:pPr>
              <a:endParaRPr lang="en-US" dirty="0" smtClean="0">
                <a:solidFill>
                  <a:srgbClr val="4D4D4F"/>
                </a:solidFill>
                <a:latin typeface="Arial" panose="020B0604020202020204" pitchFamily="34" charset="0"/>
              </a:endParaRPr>
            </a:p>
          </p:txBody>
        </p:sp>
        <p:sp>
          <p:nvSpPr>
            <p:cNvPr id="27" name="Rectangle 26"/>
            <p:cNvSpPr/>
            <p:nvPr userDrawn="1"/>
          </p:nvSpPr>
          <p:spPr bwMode="auto">
            <a:xfrm flipH="1">
              <a:off x="336126" y="3390202"/>
              <a:ext cx="264253" cy="1929384"/>
            </a:xfrm>
            <a:prstGeom prst="rect">
              <a:avLst/>
            </a:prstGeom>
            <a:solidFill>
              <a:srgbClr val="E45785">
                <a:alpha val="34902"/>
              </a:srgbClr>
            </a:solidFill>
            <a:ln w="12700"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600"/>
                </a:spcBef>
                <a:spcAft>
                  <a:spcPts val="0"/>
                </a:spcAft>
                <a:buClr>
                  <a:srgbClr val="E45785"/>
                </a:buClr>
                <a:buSzPct val="115000"/>
              </a:pPr>
              <a:r>
                <a:rPr lang="en-US" dirty="0" smtClean="0">
                  <a:solidFill>
                    <a:srgbClr val="4D4D4F"/>
                  </a:solidFill>
                  <a:latin typeface="Arial" panose="020B0604020202020204" pitchFamily="34" charset="0"/>
                </a:rPr>
                <a:t> </a:t>
              </a:r>
            </a:p>
          </p:txBody>
        </p:sp>
        <p:sp>
          <p:nvSpPr>
            <p:cNvPr id="28" name="Rectangle 27"/>
            <p:cNvSpPr/>
            <p:nvPr userDrawn="1"/>
          </p:nvSpPr>
          <p:spPr bwMode="auto">
            <a:xfrm flipH="1">
              <a:off x="862056" y="3390202"/>
              <a:ext cx="262907" cy="1929384"/>
            </a:xfrm>
            <a:prstGeom prst="rect">
              <a:avLst/>
            </a:prstGeom>
            <a:solidFill>
              <a:srgbClr val="E45785">
                <a:alpha val="85098"/>
              </a:srgbClr>
            </a:solidFill>
            <a:ln w="12700"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600"/>
                </a:spcBef>
                <a:spcAft>
                  <a:spcPts val="0"/>
                </a:spcAft>
                <a:buClr>
                  <a:srgbClr val="E45785"/>
                </a:buClr>
                <a:buSzPct val="115000"/>
              </a:pPr>
              <a:endParaRPr lang="en-US" dirty="0" smtClean="0">
                <a:solidFill>
                  <a:srgbClr val="4D4D4F"/>
                </a:solidFill>
                <a:latin typeface="Arial" panose="020B0604020202020204" pitchFamily="34" charset="0"/>
              </a:endParaRPr>
            </a:p>
          </p:txBody>
        </p:sp>
      </p:grpSp>
      <p:sp>
        <p:nvSpPr>
          <p:cNvPr id="29" name="Content Placeholder 7"/>
          <p:cNvSpPr>
            <a:spLocks noGrp="1"/>
          </p:cNvSpPr>
          <p:nvPr>
            <p:ph sz="quarter" idx="31" hasCustomPrompt="1"/>
          </p:nvPr>
        </p:nvSpPr>
        <p:spPr>
          <a:xfrm>
            <a:off x="5" y="1480003"/>
            <a:ext cx="1726037" cy="1059544"/>
          </a:xfrm>
        </p:spPr>
        <p:txBody>
          <a:bodyPr lIns="0" tIns="0" rIns="0" bIns="0" anchor="ctr">
            <a:normAutofit/>
          </a:bodyPr>
          <a:lstStyle>
            <a:lvl1pPr marL="0" indent="0" algn="ctr">
              <a:buFontTx/>
              <a:buNone/>
              <a:defRPr sz="6000" b="1">
                <a:solidFill>
                  <a:schemeClr val="bg1"/>
                </a:solidFill>
              </a:defRPr>
            </a:lvl1pPr>
          </a:lstStyle>
          <a:p>
            <a:pPr lvl="0"/>
            <a:r>
              <a:rPr lang="en-US" dirty="0" smtClean="0"/>
              <a:t>#</a:t>
            </a:r>
            <a:endParaRPr lang="en-US" dirty="0"/>
          </a:p>
        </p:txBody>
      </p:sp>
      <p:sp>
        <p:nvSpPr>
          <p:cNvPr id="30" name="Content Placeholder 7"/>
          <p:cNvSpPr>
            <a:spLocks noGrp="1"/>
          </p:cNvSpPr>
          <p:nvPr>
            <p:ph sz="quarter" idx="32" hasCustomPrompt="1"/>
          </p:nvPr>
        </p:nvSpPr>
        <p:spPr>
          <a:xfrm>
            <a:off x="5" y="2855875"/>
            <a:ext cx="1726037" cy="1059544"/>
          </a:xfrm>
        </p:spPr>
        <p:txBody>
          <a:bodyPr lIns="0" tIns="0" rIns="0" bIns="0" anchor="ctr">
            <a:normAutofit/>
          </a:bodyPr>
          <a:lstStyle>
            <a:lvl1pPr marL="0" indent="0" algn="ctr">
              <a:buFontTx/>
              <a:buNone/>
              <a:defRPr sz="6000" b="1">
                <a:solidFill>
                  <a:schemeClr val="bg1"/>
                </a:solidFill>
              </a:defRPr>
            </a:lvl1pPr>
          </a:lstStyle>
          <a:p>
            <a:pPr lvl="0"/>
            <a:r>
              <a:rPr lang="en-US" dirty="0" smtClean="0"/>
              <a:t>#</a:t>
            </a:r>
            <a:endParaRPr lang="en-US" dirty="0"/>
          </a:p>
        </p:txBody>
      </p:sp>
      <p:sp>
        <p:nvSpPr>
          <p:cNvPr id="31" name="Content Placeholder 7"/>
          <p:cNvSpPr>
            <a:spLocks noGrp="1"/>
          </p:cNvSpPr>
          <p:nvPr>
            <p:ph sz="quarter" idx="33" hasCustomPrompt="1"/>
          </p:nvPr>
        </p:nvSpPr>
        <p:spPr>
          <a:xfrm>
            <a:off x="5" y="4240555"/>
            <a:ext cx="1726037" cy="1059544"/>
          </a:xfrm>
        </p:spPr>
        <p:txBody>
          <a:bodyPr lIns="0" tIns="0" rIns="0" bIns="0" anchor="ctr">
            <a:normAutofit/>
          </a:bodyPr>
          <a:lstStyle>
            <a:lvl1pPr marL="0" indent="0" algn="ctr">
              <a:buFontTx/>
              <a:buNone/>
              <a:defRPr sz="6000" b="1">
                <a:solidFill>
                  <a:schemeClr val="bg1"/>
                </a:solidFill>
              </a:defRPr>
            </a:lvl1pPr>
          </a:lstStyle>
          <a:p>
            <a:pPr lvl="0"/>
            <a:r>
              <a:rPr lang="en-US" dirty="0" smtClean="0"/>
              <a:t>#</a:t>
            </a:r>
            <a:endParaRPr lang="en-US" dirty="0"/>
          </a:p>
        </p:txBody>
      </p:sp>
      <p:sp>
        <p:nvSpPr>
          <p:cNvPr id="32" name="Date Placeholder 31"/>
          <p:cNvSpPr>
            <a:spLocks noGrp="1"/>
          </p:cNvSpPr>
          <p:nvPr>
            <p:ph type="dt" sz="quarter" idx="34"/>
          </p:nvPr>
        </p:nvSpPr>
        <p:spPr>
          <a:xfrm>
            <a:off x="609600" y="6356350"/>
            <a:ext cx="2843213" cy="365125"/>
          </a:xfrm>
          <a:prstGeom prst="rect">
            <a:avLst/>
          </a:prstGeom>
        </p:spPr>
        <p:txBody>
          <a:bodyPr/>
          <a:lstStyle/>
          <a:p>
            <a:pPr>
              <a:buClr>
                <a:srgbClr val="E45785"/>
              </a:buClr>
            </a:pPr>
            <a:fld id="{7EBC2FE2-1488-4B25-9E6E-DF19B1C7C379}" type="datetimeFigureOut">
              <a:rPr lang="en-US" smtClean="0">
                <a:solidFill>
                  <a:srgbClr val="4D4D4F">
                    <a:tint val="75000"/>
                  </a:srgbClr>
                </a:solidFill>
              </a:rPr>
              <a:pPr>
                <a:buClr>
                  <a:srgbClr val="E45785"/>
                </a:buClr>
              </a:pPr>
              <a:t>6/6/2017</a:t>
            </a:fld>
            <a:endParaRPr lang="en-US">
              <a:solidFill>
                <a:srgbClr val="4D4D4F">
                  <a:tint val="75000"/>
                </a:srgbClr>
              </a:solidFill>
            </a:endParaRPr>
          </a:p>
        </p:txBody>
      </p:sp>
    </p:spTree>
    <p:extLst>
      <p:ext uri="{BB962C8B-B14F-4D97-AF65-F5344CB8AC3E}">
        <p14:creationId xmlns:p14="http://schemas.microsoft.com/office/powerpoint/2010/main" val="3018262537"/>
      </p:ext>
    </p:extLst>
  </p:cSld>
  <p:clrMapOvr>
    <a:masterClrMapping/>
  </p:clrMapOvr>
  <p:transition>
    <p:fade/>
  </p:transition>
  <p:timing>
    <p:tnLst>
      <p:par>
        <p:cTn id="1" dur="indefinite" restart="never" nodeType="tmRoot"/>
      </p:par>
    </p:tnLst>
  </p:timing>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atistics">
    <p:spTree>
      <p:nvGrpSpPr>
        <p:cNvPr id="1" name=""/>
        <p:cNvGrpSpPr/>
        <p:nvPr/>
      </p:nvGrpSpPr>
      <p:grpSpPr>
        <a:xfrm>
          <a:off x="0" y="0"/>
          <a:ext cx="0" cy="0"/>
          <a:chOff x="0" y="0"/>
          <a:chExt cx="0" cy="0"/>
        </a:xfrm>
      </p:grpSpPr>
      <p:sp>
        <p:nvSpPr>
          <p:cNvPr id="15" name="Rectangle 14"/>
          <p:cNvSpPr/>
          <p:nvPr userDrawn="1"/>
        </p:nvSpPr>
        <p:spPr bwMode="auto">
          <a:xfrm>
            <a:off x="0" y="1104901"/>
            <a:ext cx="12188825" cy="4762499"/>
          </a:xfrm>
          <a:prstGeom prst="rect">
            <a:avLst/>
          </a:prstGeom>
          <a:solidFill>
            <a:schemeClr val="tx1"/>
          </a:solidFill>
          <a:ln w="12700" algn="ctr">
            <a:noFill/>
            <a:miter lim="800000"/>
            <a:headEnd/>
            <a:tailEnd/>
          </a:ln>
          <a:effectLst/>
          <a:extLst/>
        </p:spPr>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algn="ctr">
              <a:lnSpc>
                <a:spcPct val="80000"/>
              </a:lnSpc>
              <a:spcBef>
                <a:spcPts val="1600"/>
              </a:spcBef>
              <a:spcAft>
                <a:spcPts val="0"/>
              </a:spcAft>
              <a:buClr>
                <a:srgbClr val="E45785"/>
              </a:buClr>
              <a:buSzPct val="115000"/>
            </a:pPr>
            <a:endParaRPr lang="en-US" sz="3200" dirty="0" smtClean="0">
              <a:solidFill>
                <a:srgbClr val="4D4D4F"/>
              </a:solidFill>
              <a:latin typeface="Arial"/>
            </a:endParaRPr>
          </a:p>
        </p:txBody>
      </p:sp>
      <p:sp>
        <p:nvSpPr>
          <p:cNvPr id="3" name="Footer Placeholder 2"/>
          <p:cNvSpPr>
            <a:spLocks noGrp="1"/>
          </p:cNvSpPr>
          <p:nvPr>
            <p:ph type="ftr" sz="quarter" idx="10"/>
          </p:nvPr>
        </p:nvSpPr>
        <p:spPr/>
        <p:txBody>
          <a:bodyPr/>
          <a:lstStyle/>
          <a:p>
            <a:pPr>
              <a:buClr>
                <a:srgbClr val="E45785"/>
              </a:buClr>
            </a:pPr>
            <a:r>
              <a:rPr lang="en-US" smtClean="0">
                <a:solidFill>
                  <a:srgbClr val="E45785"/>
                </a:solidFill>
              </a:rPr>
              <a:t> [Confidential] For designated groups and individuals​</a:t>
            </a:r>
            <a:endParaRPr lang="en-US" dirty="0">
              <a:solidFill>
                <a:srgbClr val="E45785"/>
              </a:solidFill>
            </a:endParaRPr>
          </a:p>
        </p:txBody>
      </p:sp>
      <p:sp>
        <p:nvSpPr>
          <p:cNvPr id="4" name="Rectangle 3"/>
          <p:cNvSpPr/>
          <p:nvPr userDrawn="1"/>
        </p:nvSpPr>
        <p:spPr bwMode="auto">
          <a:xfrm>
            <a:off x="0" y="5105452"/>
            <a:ext cx="12188825" cy="914872"/>
          </a:xfrm>
          <a:prstGeom prst="rect">
            <a:avLst/>
          </a:prstGeom>
          <a:solidFill>
            <a:schemeClr val="accent2"/>
          </a:solidFill>
          <a:ln w="12700" algn="ctr">
            <a:noFill/>
            <a:miter lim="800000"/>
            <a:headEnd/>
            <a:tailEnd/>
          </a:ln>
          <a:effectLst/>
          <a:extLst/>
        </p:spPr>
        <p:txBody>
          <a:bodyPr lIns="304747" tIns="60949" rIns="304747" bIns="60949" rtlCol="0" anchor="ctr">
            <a:normAutofit/>
          </a:bodyPr>
          <a:lstStyle/>
          <a:p>
            <a:pPr algn="ctr">
              <a:spcBef>
                <a:spcPts val="0"/>
              </a:spcBef>
              <a:buClr>
                <a:srgbClr val="DB3977"/>
              </a:buClr>
            </a:pPr>
            <a:endParaRPr lang="en-US" sz="3200" b="1" dirty="0">
              <a:solidFill>
                <a:srgbClr val="FFFFFF"/>
              </a:solidFill>
              <a:latin typeface="Arial"/>
            </a:endParaRPr>
          </a:p>
        </p:txBody>
      </p:sp>
      <p:sp>
        <p:nvSpPr>
          <p:cNvPr id="5" name="Text Placeholder 8"/>
          <p:cNvSpPr>
            <a:spLocks noGrp="1"/>
          </p:cNvSpPr>
          <p:nvPr>
            <p:ph type="body" sz="quarter" idx="12"/>
          </p:nvPr>
        </p:nvSpPr>
        <p:spPr bwMode="white">
          <a:xfrm>
            <a:off x="0" y="5124451"/>
            <a:ext cx="12188825" cy="914400"/>
          </a:xfrm>
          <a:prstGeom prst="rect">
            <a:avLst/>
          </a:prstGeom>
        </p:spPr>
        <p:txBody>
          <a:bodyPr anchor="ctr"/>
          <a:lstStyle>
            <a:lvl1pPr marL="0" indent="0" algn="ctr">
              <a:buNone/>
              <a:defRPr b="1" baseline="0">
                <a:solidFill>
                  <a:schemeClr val="bg1"/>
                </a:solidFill>
              </a:defRPr>
            </a:lvl1pPr>
          </a:lstStyle>
          <a:p>
            <a:pPr lvl="0"/>
            <a:r>
              <a:rPr lang="en-US" smtClean="0"/>
              <a:t>Click to edit Master text styles</a:t>
            </a:r>
          </a:p>
        </p:txBody>
      </p:sp>
      <p:sp>
        <p:nvSpPr>
          <p:cNvPr id="7" name="Text Placeholder 6"/>
          <p:cNvSpPr>
            <a:spLocks noGrp="1"/>
          </p:cNvSpPr>
          <p:nvPr>
            <p:ph type="body" sz="quarter" idx="11" hasCustomPrompt="1"/>
          </p:nvPr>
        </p:nvSpPr>
        <p:spPr bwMode="white">
          <a:xfrm>
            <a:off x="0" y="1714501"/>
            <a:ext cx="12188825" cy="2336999"/>
          </a:xfrm>
          <a:prstGeom prst="rect">
            <a:avLst/>
          </a:prstGeom>
          <a:noFill/>
        </p:spPr>
        <p:txBody>
          <a:bodyPr anchor="ctr">
            <a:noAutofit/>
          </a:bodyPr>
          <a:lstStyle>
            <a:lvl1pPr marL="0" marR="0" indent="0" algn="ctr" defTabSz="1218987" rtl="0" eaLnBrk="1" fontAlgn="base" latinLnBrk="0" hangingPunct="1">
              <a:lnSpc>
                <a:spcPct val="100000"/>
              </a:lnSpc>
              <a:spcBef>
                <a:spcPts val="0"/>
              </a:spcBef>
              <a:spcAft>
                <a:spcPct val="0"/>
              </a:spcAft>
              <a:buClr>
                <a:schemeClr val="accent2"/>
              </a:buClr>
              <a:buSzPct val="100000"/>
              <a:buFont typeface="Arial" panose="020B0604020202020204" pitchFamily="34" charset="0"/>
              <a:buNone/>
              <a:tabLst/>
              <a:defRPr sz="21000" b="1" baseline="0">
                <a:solidFill>
                  <a:schemeClr val="bg1"/>
                </a:solidFill>
              </a:defRPr>
            </a:lvl1pPr>
          </a:lstStyle>
          <a:p>
            <a:pPr marL="0" marR="0" lvl="0" indent="0" algn="ctr" defTabSz="1218987" rtl="0" eaLnBrk="1" fontAlgn="base" latinLnBrk="0" hangingPunct="1">
              <a:lnSpc>
                <a:spcPct val="100000"/>
              </a:lnSpc>
              <a:spcBef>
                <a:spcPts val="0"/>
              </a:spcBef>
              <a:spcAft>
                <a:spcPct val="0"/>
              </a:spcAft>
              <a:buClr>
                <a:schemeClr val="accent2"/>
              </a:buClr>
              <a:buSzPct val="100000"/>
              <a:buFont typeface="Arial" panose="020B0604020202020204" pitchFamily="34" charset="0"/>
              <a:buNone/>
              <a:tabLst/>
              <a:defRPr/>
            </a:pPr>
            <a:r>
              <a:rPr lang="en-US" dirty="0" smtClean="0"/>
              <a:t>Edit%</a:t>
            </a:r>
          </a:p>
        </p:txBody>
      </p:sp>
      <p:grpSp>
        <p:nvGrpSpPr>
          <p:cNvPr id="9" name="Group 8"/>
          <p:cNvGrpSpPr/>
          <p:nvPr userDrawn="1"/>
        </p:nvGrpSpPr>
        <p:grpSpPr>
          <a:xfrm rot="16200000">
            <a:off x="5690268" y="-1391663"/>
            <a:ext cx="805631" cy="12187255"/>
            <a:chOff x="8406179" y="-263"/>
            <a:chExt cx="737001" cy="6858000"/>
          </a:xfrm>
        </p:grpSpPr>
        <p:sp>
          <p:nvSpPr>
            <p:cNvPr id="10" name="Rectangle 9"/>
            <p:cNvSpPr/>
            <p:nvPr userDrawn="1"/>
          </p:nvSpPr>
          <p:spPr bwMode="auto">
            <a:xfrm>
              <a:off x="8651235" y="-263"/>
              <a:ext cx="246888" cy="6858000"/>
            </a:xfrm>
            <a:prstGeom prst="rect">
              <a:avLst/>
            </a:prstGeom>
            <a:solidFill>
              <a:srgbClr val="E45785">
                <a:alpha val="65098"/>
              </a:srgbClr>
            </a:solidFill>
            <a:ln w="12700"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600"/>
                </a:spcBef>
                <a:spcAft>
                  <a:spcPts val="0"/>
                </a:spcAft>
                <a:buClr>
                  <a:srgbClr val="E45785"/>
                </a:buClr>
                <a:buSzPct val="115000"/>
              </a:pPr>
              <a:endParaRPr lang="en-US" sz="3200" dirty="0" smtClean="0">
                <a:solidFill>
                  <a:srgbClr val="4D4D4F"/>
                </a:solidFill>
                <a:latin typeface="Arial"/>
              </a:endParaRPr>
            </a:p>
          </p:txBody>
        </p:sp>
        <p:sp>
          <p:nvSpPr>
            <p:cNvPr id="11" name="Rectangle 10"/>
            <p:cNvSpPr/>
            <p:nvPr userDrawn="1"/>
          </p:nvSpPr>
          <p:spPr bwMode="auto">
            <a:xfrm>
              <a:off x="8896292" y="-263"/>
              <a:ext cx="246888" cy="6858000"/>
            </a:xfrm>
            <a:prstGeom prst="rect">
              <a:avLst/>
            </a:prstGeom>
            <a:solidFill>
              <a:srgbClr val="E45785">
                <a:alpha val="34902"/>
              </a:srgbClr>
            </a:solidFill>
            <a:ln w="12700"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600"/>
                </a:spcBef>
                <a:spcAft>
                  <a:spcPts val="0"/>
                </a:spcAft>
                <a:buClr>
                  <a:srgbClr val="E45785"/>
                </a:buClr>
                <a:buSzPct val="115000"/>
              </a:pPr>
              <a:r>
                <a:rPr lang="en-US" sz="3200" dirty="0" smtClean="0">
                  <a:solidFill>
                    <a:srgbClr val="4D4D4F"/>
                  </a:solidFill>
                  <a:latin typeface="Arial"/>
                </a:rPr>
                <a:t> </a:t>
              </a:r>
            </a:p>
          </p:txBody>
        </p:sp>
        <p:sp>
          <p:nvSpPr>
            <p:cNvPr id="12" name="Rectangle 11"/>
            <p:cNvSpPr/>
            <p:nvPr userDrawn="1"/>
          </p:nvSpPr>
          <p:spPr bwMode="auto">
            <a:xfrm>
              <a:off x="8406179" y="-263"/>
              <a:ext cx="245631" cy="6858000"/>
            </a:xfrm>
            <a:prstGeom prst="rect">
              <a:avLst/>
            </a:prstGeom>
            <a:solidFill>
              <a:srgbClr val="E45785">
                <a:alpha val="85098"/>
              </a:srgbClr>
            </a:solidFill>
            <a:ln w="12700"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600"/>
                </a:spcBef>
                <a:spcAft>
                  <a:spcPts val="0"/>
                </a:spcAft>
                <a:buClr>
                  <a:srgbClr val="E45785"/>
                </a:buClr>
                <a:buSzPct val="115000"/>
              </a:pPr>
              <a:endParaRPr lang="en-US" sz="3200" dirty="0" smtClean="0">
                <a:solidFill>
                  <a:srgbClr val="4D4D4F"/>
                </a:solidFill>
                <a:latin typeface="Arial"/>
              </a:endParaRPr>
            </a:p>
          </p:txBody>
        </p:sp>
      </p:grpSp>
      <p:sp>
        <p:nvSpPr>
          <p:cNvPr id="2" name="Date Placeholder 1"/>
          <p:cNvSpPr>
            <a:spLocks noGrp="1"/>
          </p:cNvSpPr>
          <p:nvPr>
            <p:ph type="dt" sz="quarter" idx="13"/>
          </p:nvPr>
        </p:nvSpPr>
        <p:spPr>
          <a:xfrm>
            <a:off x="609600" y="6356350"/>
            <a:ext cx="2843213" cy="365125"/>
          </a:xfrm>
          <a:prstGeom prst="rect">
            <a:avLst/>
          </a:prstGeom>
        </p:spPr>
        <p:txBody>
          <a:bodyPr/>
          <a:lstStyle/>
          <a:p>
            <a:pPr>
              <a:buClr>
                <a:srgbClr val="E45785"/>
              </a:buClr>
            </a:pPr>
            <a:fld id="{EF0E2E83-A031-433F-8B0E-4C492A22DFAA}" type="datetimeFigureOut">
              <a:rPr lang="en-US" smtClean="0">
                <a:solidFill>
                  <a:srgbClr val="4D4D4F">
                    <a:tint val="75000"/>
                  </a:srgbClr>
                </a:solidFill>
              </a:rPr>
              <a:pPr>
                <a:buClr>
                  <a:srgbClr val="E45785"/>
                </a:buClr>
              </a:pPr>
              <a:t>6/6/2017</a:t>
            </a:fld>
            <a:endParaRPr lang="en-US">
              <a:solidFill>
                <a:srgbClr val="4D4D4F">
                  <a:tint val="75000"/>
                </a:srgbClr>
              </a:solidFill>
            </a:endParaRPr>
          </a:p>
        </p:txBody>
      </p:sp>
    </p:spTree>
    <p:extLst>
      <p:ext uri="{BB962C8B-B14F-4D97-AF65-F5344CB8AC3E}">
        <p14:creationId xmlns:p14="http://schemas.microsoft.com/office/powerpoint/2010/main" val="2170098502"/>
      </p:ext>
    </p:extLst>
  </p:cSld>
  <p:clrMapOvr>
    <a:masterClrMapping/>
  </p:clrMapOvr>
  <p:transition>
    <p:fade/>
  </p:transition>
  <p:timing>
    <p:tnLst>
      <p:par>
        <p:cTn id="1" dur="indefinite" restart="never" nodeType="tmRoot"/>
      </p:par>
    </p:tnLst>
  </p:timing>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ig statement in Pi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buClr>
                <a:srgbClr val="E45785"/>
              </a:buClr>
            </a:pPr>
            <a:r>
              <a:rPr lang="en-US" smtClean="0">
                <a:solidFill>
                  <a:srgbClr val="E45785"/>
                </a:solidFill>
              </a:rPr>
              <a:t> [Confidential] For designated groups and individuals​</a:t>
            </a:r>
            <a:endParaRPr lang="en-US" dirty="0">
              <a:solidFill>
                <a:srgbClr val="E45785"/>
              </a:solidFill>
            </a:endParaRPr>
          </a:p>
        </p:txBody>
      </p:sp>
      <p:sp>
        <p:nvSpPr>
          <p:cNvPr id="4" name="Text Placeholder 6"/>
          <p:cNvSpPr>
            <a:spLocks noGrp="1"/>
          </p:cNvSpPr>
          <p:nvPr>
            <p:ph type="body" sz="quarter" idx="11"/>
          </p:nvPr>
        </p:nvSpPr>
        <p:spPr>
          <a:xfrm>
            <a:off x="609441" y="1533526"/>
            <a:ext cx="10969943" cy="317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99" tIns="60949" rIns="121899" bIns="60949" numCol="1" anchor="b" anchorCtr="0" compatLnSpc="1">
            <a:prstTxWarp prst="textNoShape">
              <a:avLst/>
            </a:prstTxWarp>
            <a:normAutofit/>
          </a:bodyPr>
          <a:lstStyle>
            <a:lvl1pPr marL="0" indent="0">
              <a:buNone/>
              <a:defRPr lang="en-US" sz="7200" b="0" i="0" spc="0" baseline="0" smtClean="0">
                <a:solidFill>
                  <a:schemeClr val="accent2"/>
                </a:solidFill>
                <a:latin typeface="+mj-lt"/>
                <a:ea typeface="+mj-ea"/>
                <a:cs typeface="Arial" panose="020B0604020202020204" pitchFamily="34" charset="0"/>
              </a:defRPr>
            </a:lvl1pPr>
            <a:lvl2pPr>
              <a:defRPr lang="en-US" sz="3700" b="1" smtClean="0">
                <a:solidFill>
                  <a:srgbClr val="4E4E4E"/>
                </a:solidFill>
                <a:latin typeface="Helvetica" pitchFamily="34" charset="0"/>
              </a:defRPr>
            </a:lvl2pPr>
            <a:lvl3pPr>
              <a:defRPr lang="en-US" sz="3700" b="1" smtClean="0">
                <a:solidFill>
                  <a:srgbClr val="4E4E4E"/>
                </a:solidFill>
                <a:latin typeface="Helvetica" pitchFamily="34" charset="0"/>
              </a:defRPr>
            </a:lvl3pPr>
            <a:lvl4pPr>
              <a:defRPr lang="en-US" sz="3700" b="1" smtClean="0">
                <a:solidFill>
                  <a:srgbClr val="4E4E4E"/>
                </a:solidFill>
                <a:latin typeface="Helvetica" pitchFamily="34" charset="0"/>
              </a:defRPr>
            </a:lvl4pPr>
            <a:lvl5pPr>
              <a:defRPr lang="en-US" sz="3700" b="1">
                <a:solidFill>
                  <a:srgbClr val="4E4E4E"/>
                </a:solidFill>
                <a:latin typeface="Helvetica" pitchFamily="34" charset="0"/>
              </a:defRPr>
            </a:lvl5pPr>
          </a:lstStyle>
          <a:p>
            <a:pPr lvl="0">
              <a:spcBef>
                <a:spcPct val="0"/>
              </a:spcBef>
            </a:pPr>
            <a:r>
              <a:rPr lang="en-US" smtClean="0"/>
              <a:t>Click to edit Master text styles</a:t>
            </a:r>
          </a:p>
        </p:txBody>
      </p:sp>
      <p:sp>
        <p:nvSpPr>
          <p:cNvPr id="2" name="Date Placeholder 1"/>
          <p:cNvSpPr>
            <a:spLocks noGrp="1"/>
          </p:cNvSpPr>
          <p:nvPr>
            <p:ph type="dt" sz="quarter" idx="12"/>
          </p:nvPr>
        </p:nvSpPr>
        <p:spPr>
          <a:xfrm>
            <a:off x="609600" y="6356350"/>
            <a:ext cx="2843213" cy="365125"/>
          </a:xfrm>
          <a:prstGeom prst="rect">
            <a:avLst/>
          </a:prstGeom>
        </p:spPr>
        <p:txBody>
          <a:bodyPr/>
          <a:lstStyle/>
          <a:p>
            <a:pPr>
              <a:buClr>
                <a:srgbClr val="E45785"/>
              </a:buClr>
            </a:pPr>
            <a:fld id="{2C03451C-A63A-4F13-8BE6-B54FF8CF7391}" type="datetimeFigureOut">
              <a:rPr lang="en-US" smtClean="0">
                <a:solidFill>
                  <a:srgbClr val="4D4D4F">
                    <a:tint val="75000"/>
                  </a:srgbClr>
                </a:solidFill>
              </a:rPr>
              <a:pPr>
                <a:buClr>
                  <a:srgbClr val="E45785"/>
                </a:buClr>
              </a:pPr>
              <a:t>6/6/2017</a:t>
            </a:fld>
            <a:endParaRPr lang="en-US">
              <a:solidFill>
                <a:srgbClr val="4D4D4F">
                  <a:tint val="75000"/>
                </a:srgbClr>
              </a:solidFill>
            </a:endParaRPr>
          </a:p>
        </p:txBody>
      </p:sp>
    </p:spTree>
    <p:extLst>
      <p:ext uri="{BB962C8B-B14F-4D97-AF65-F5344CB8AC3E}">
        <p14:creationId xmlns:p14="http://schemas.microsoft.com/office/powerpoint/2010/main" val="4134091493"/>
      </p:ext>
    </p:extLst>
  </p:cSld>
  <p:clrMapOvr>
    <a:masterClrMapping/>
  </p:clrMapOvr>
  <p:transition>
    <p:fade/>
  </p:transition>
  <p:timing>
    <p:tnLst>
      <p:par>
        <p:cTn id="1" dur="indefinite" restart="never" nodeType="tmRoot"/>
      </p:par>
    </p:tnLst>
  </p:timing>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ide screenvVideo">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buClr>
                <a:srgbClr val="E45785"/>
              </a:buClr>
            </a:pPr>
            <a:r>
              <a:rPr lang="en-US" smtClean="0">
                <a:solidFill>
                  <a:srgbClr val="E45785"/>
                </a:solidFill>
              </a:rPr>
              <a:t> [Confidential] For designated groups and individuals​</a:t>
            </a:r>
            <a:endParaRPr lang="en-US" dirty="0">
              <a:solidFill>
                <a:srgbClr val="E45785"/>
              </a:solidFill>
            </a:endParaRPr>
          </a:p>
        </p:txBody>
      </p:sp>
      <p:sp>
        <p:nvSpPr>
          <p:cNvPr id="4" name="Media Placeholder 39"/>
          <p:cNvSpPr>
            <a:spLocks noGrp="1"/>
          </p:cNvSpPr>
          <p:nvPr>
            <p:ph type="media" sz="quarter" idx="11"/>
          </p:nvPr>
        </p:nvSpPr>
        <p:spPr>
          <a:xfrm>
            <a:off x="853218" y="1097280"/>
            <a:ext cx="10482390" cy="4425696"/>
          </a:xfrm>
          <a:prstGeom prst="rect">
            <a:avLst/>
          </a:prstGeom>
          <a:solidFill>
            <a:schemeClr val="tx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121872" tIns="60937" rIns="121872" bIns="60937" rtlCol="0" anchor="ctr">
            <a:normAutofit/>
          </a:bodyPr>
          <a:lstStyle>
            <a:lvl1pPr marL="0" indent="0" algn="ctr" defTabSz="1218732" rtl="0" eaLnBrk="1" latinLnBrk="0" hangingPunct="1">
              <a:lnSpc>
                <a:spcPct val="95000"/>
              </a:lnSpc>
              <a:spcBef>
                <a:spcPts val="1920"/>
              </a:spcBef>
              <a:buClr>
                <a:srgbClr val="92D050"/>
              </a:buClr>
              <a:buSzPct val="90000"/>
              <a:buFont typeface="Arial" pitchFamily="34" charset="0"/>
              <a:buNone/>
              <a:tabLst/>
              <a:defRPr lang="en-US" sz="2500" kern="1200" baseline="0" smtClean="0">
                <a:solidFill>
                  <a:schemeClr val="lt1"/>
                </a:solidFill>
                <a:latin typeface="+mn-lt"/>
                <a:ea typeface="+mn-ea"/>
                <a:cs typeface="Arial" panose="020B0604020202020204" pitchFamily="34" charset="0"/>
              </a:defRPr>
            </a:lvl1pPr>
          </a:lstStyle>
          <a:p>
            <a:r>
              <a:rPr lang="en-US" smtClean="0"/>
              <a:t>Click icon to add media</a:t>
            </a:r>
            <a:endParaRPr lang="en-US" dirty="0"/>
          </a:p>
        </p:txBody>
      </p:sp>
      <p:sp>
        <p:nvSpPr>
          <p:cNvPr id="2" name="Date Placeholder 1"/>
          <p:cNvSpPr>
            <a:spLocks noGrp="1"/>
          </p:cNvSpPr>
          <p:nvPr>
            <p:ph type="dt" sz="quarter" idx="12"/>
          </p:nvPr>
        </p:nvSpPr>
        <p:spPr>
          <a:xfrm>
            <a:off x="609600" y="6356350"/>
            <a:ext cx="2843213" cy="365125"/>
          </a:xfrm>
          <a:prstGeom prst="rect">
            <a:avLst/>
          </a:prstGeom>
        </p:spPr>
        <p:txBody>
          <a:bodyPr/>
          <a:lstStyle/>
          <a:p>
            <a:pPr>
              <a:buClr>
                <a:srgbClr val="E45785"/>
              </a:buClr>
            </a:pPr>
            <a:fld id="{127A6925-B953-4C1E-8696-58443018B0CB}" type="datetimeFigureOut">
              <a:rPr lang="en-US" smtClean="0">
                <a:solidFill>
                  <a:srgbClr val="4D4D4F">
                    <a:tint val="75000"/>
                  </a:srgbClr>
                </a:solidFill>
              </a:rPr>
              <a:pPr>
                <a:buClr>
                  <a:srgbClr val="E45785"/>
                </a:buClr>
              </a:pPr>
              <a:t>6/6/2017</a:t>
            </a:fld>
            <a:endParaRPr lang="en-US">
              <a:solidFill>
                <a:srgbClr val="4D4D4F">
                  <a:tint val="75000"/>
                </a:srgbClr>
              </a:solidFill>
            </a:endParaRPr>
          </a:p>
        </p:txBody>
      </p:sp>
    </p:spTree>
    <p:extLst>
      <p:ext uri="{BB962C8B-B14F-4D97-AF65-F5344CB8AC3E}">
        <p14:creationId xmlns:p14="http://schemas.microsoft.com/office/powerpoint/2010/main" val="328143123"/>
      </p:ext>
    </p:extLst>
  </p:cSld>
  <p:clrMapOvr>
    <a:masterClrMapping/>
  </p:clrMapOvr>
  <p:transition>
    <p:fade/>
  </p:transition>
  <p:timing>
    <p:tnLst>
      <p:par>
        <p:cTn id="1" dur="indefinite" restart="never" nodeType="tmRoot"/>
      </p:par>
    </p:tnLst>
  </p:timing>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ndard video">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buClr>
                <a:srgbClr val="E45785"/>
              </a:buClr>
            </a:pPr>
            <a:r>
              <a:rPr lang="en-US" smtClean="0">
                <a:solidFill>
                  <a:srgbClr val="E45785"/>
                </a:solidFill>
              </a:rPr>
              <a:t> [Confidential] For designated groups and individuals​</a:t>
            </a:r>
            <a:endParaRPr lang="en-US" dirty="0">
              <a:solidFill>
                <a:srgbClr val="E45785"/>
              </a:solidFill>
            </a:endParaRPr>
          </a:p>
        </p:txBody>
      </p:sp>
      <p:sp>
        <p:nvSpPr>
          <p:cNvPr id="4" name="Media Placeholder 20"/>
          <p:cNvSpPr>
            <a:spLocks noGrp="1"/>
          </p:cNvSpPr>
          <p:nvPr>
            <p:ph type="media" sz="quarter" idx="11"/>
          </p:nvPr>
        </p:nvSpPr>
        <p:spPr>
          <a:xfrm>
            <a:off x="2163517" y="1097280"/>
            <a:ext cx="7861792" cy="4425696"/>
          </a:xfrm>
          <a:prstGeom prst="rect">
            <a:avLst/>
          </a:prstGeom>
          <a:solidFill>
            <a:schemeClr val="tx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121872" tIns="60937" rIns="121872" bIns="60937" rtlCol="0" anchor="ctr">
            <a:normAutofit/>
          </a:bodyPr>
          <a:lstStyle>
            <a:lvl1pPr marL="0" indent="0" algn="ctr" defTabSz="1218732" rtl="0" eaLnBrk="1" latinLnBrk="0" hangingPunct="1">
              <a:lnSpc>
                <a:spcPct val="95000"/>
              </a:lnSpc>
              <a:spcBef>
                <a:spcPts val="1920"/>
              </a:spcBef>
              <a:buClr>
                <a:srgbClr val="92D050"/>
              </a:buClr>
              <a:buSzPct val="90000"/>
              <a:buFont typeface="Arial" pitchFamily="34" charset="0"/>
              <a:buNone/>
              <a:tabLst/>
              <a:defRPr lang="en-US" sz="2500" kern="1200">
                <a:solidFill>
                  <a:schemeClr val="lt1"/>
                </a:solidFill>
                <a:latin typeface="+mn-lt"/>
                <a:ea typeface="+mn-ea"/>
                <a:cs typeface="Arial" panose="020B0604020202020204" pitchFamily="34" charset="0"/>
              </a:defRPr>
            </a:lvl1pPr>
          </a:lstStyle>
          <a:p>
            <a:r>
              <a:rPr lang="en-US" smtClean="0"/>
              <a:t>Click icon to add media</a:t>
            </a:r>
            <a:endParaRPr lang="en-US" dirty="0"/>
          </a:p>
        </p:txBody>
      </p:sp>
      <p:sp>
        <p:nvSpPr>
          <p:cNvPr id="2" name="Date Placeholder 1"/>
          <p:cNvSpPr>
            <a:spLocks noGrp="1"/>
          </p:cNvSpPr>
          <p:nvPr>
            <p:ph type="dt" sz="quarter" idx="12"/>
          </p:nvPr>
        </p:nvSpPr>
        <p:spPr>
          <a:xfrm>
            <a:off x="609600" y="6356350"/>
            <a:ext cx="2843213" cy="365125"/>
          </a:xfrm>
          <a:prstGeom prst="rect">
            <a:avLst/>
          </a:prstGeom>
        </p:spPr>
        <p:txBody>
          <a:bodyPr/>
          <a:lstStyle/>
          <a:p>
            <a:pPr>
              <a:buClr>
                <a:srgbClr val="E45785"/>
              </a:buClr>
            </a:pPr>
            <a:fld id="{4F780EC8-AB3D-4694-AB48-3B1C9256CAB3}" type="datetimeFigureOut">
              <a:rPr lang="en-US" smtClean="0">
                <a:solidFill>
                  <a:srgbClr val="4D4D4F">
                    <a:tint val="75000"/>
                  </a:srgbClr>
                </a:solidFill>
              </a:rPr>
              <a:pPr>
                <a:buClr>
                  <a:srgbClr val="E45785"/>
                </a:buClr>
              </a:pPr>
              <a:t>6/6/2017</a:t>
            </a:fld>
            <a:endParaRPr lang="en-US">
              <a:solidFill>
                <a:srgbClr val="4D4D4F">
                  <a:tint val="75000"/>
                </a:srgbClr>
              </a:solidFill>
            </a:endParaRPr>
          </a:p>
        </p:txBody>
      </p:sp>
    </p:spTree>
    <p:extLst>
      <p:ext uri="{BB962C8B-B14F-4D97-AF65-F5344CB8AC3E}">
        <p14:creationId xmlns:p14="http://schemas.microsoft.com/office/powerpoint/2010/main" val="1177295768"/>
      </p:ext>
    </p:extLst>
  </p:cSld>
  <p:clrMapOvr>
    <a:masterClrMapping/>
  </p:clrMapOvr>
  <p:transition>
    <p:fade/>
  </p:transition>
  <p:timing>
    <p:tnLst>
      <p:par>
        <p:cTn id="1" dur="indefinite" restart="never" nodeType="tmRoot"/>
      </p:par>
    </p:tnLst>
  </p:timing>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over">
    <p:spTree>
      <p:nvGrpSpPr>
        <p:cNvPr id="1" name=""/>
        <p:cNvGrpSpPr/>
        <p:nvPr/>
      </p:nvGrpSpPr>
      <p:grpSpPr>
        <a:xfrm>
          <a:off x="0" y="0"/>
          <a:ext cx="0" cy="0"/>
          <a:chOff x="0" y="0"/>
          <a:chExt cx="0" cy="0"/>
        </a:xfrm>
      </p:grpSpPr>
      <p:grpSp>
        <p:nvGrpSpPr>
          <p:cNvPr id="6" name="Group 5"/>
          <p:cNvGrpSpPr/>
          <p:nvPr userDrawn="1"/>
        </p:nvGrpSpPr>
        <p:grpSpPr>
          <a:xfrm>
            <a:off x="0" y="36"/>
            <a:ext cx="12188825" cy="6857929"/>
            <a:chOff x="-1" y="35"/>
            <a:chExt cx="12188825" cy="6857929"/>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35"/>
              <a:ext cx="12188825" cy="6857929"/>
            </a:xfrm>
            <a:prstGeom prst="rect">
              <a:avLst/>
            </a:prstGeom>
          </p:spPr>
        </p:pic>
        <p:pic>
          <p:nvPicPr>
            <p:cNvPr id="10" name="Picture 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05745" y="133553"/>
              <a:ext cx="992749" cy="621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181220" y="133553"/>
              <a:ext cx="1415716" cy="610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Footer Placeholder 2"/>
          <p:cNvSpPr txBox="1">
            <a:spLocks/>
          </p:cNvSpPr>
          <p:nvPr userDrawn="1"/>
        </p:nvSpPr>
        <p:spPr>
          <a:xfrm>
            <a:off x="349594" y="6556257"/>
            <a:ext cx="3680903" cy="304221"/>
          </a:xfrm>
          <a:prstGeom prst="rect">
            <a:avLst/>
          </a:prstGeom>
        </p:spPr>
        <p:txBody>
          <a:bodyPr wrap="square" anchor="ctr">
            <a:noAutofit/>
          </a:bodyPr>
          <a:lstStyle>
            <a:defPPr>
              <a:defRPr lang="en-US"/>
            </a:defPPr>
            <a:lvl1pPr algn="ctr" rtl="0" fontAlgn="base">
              <a:spcBef>
                <a:spcPct val="20000"/>
              </a:spcBef>
              <a:spcAft>
                <a:spcPct val="0"/>
              </a:spcAft>
              <a:buClr>
                <a:schemeClr val="accent2"/>
              </a:buClr>
              <a:buSzPct val="65000"/>
              <a:buFont typeface="Wingdings" pitchFamily="2" charset="2"/>
              <a:defRPr sz="900" kern="1200">
                <a:solidFill>
                  <a:schemeClr val="bg1"/>
                </a:solidFill>
                <a:latin typeface="+mn-lt"/>
                <a:ea typeface="+mn-ea"/>
                <a:cs typeface="+mn-cs"/>
              </a:defRPr>
            </a:lvl1pPr>
            <a:lvl2pPr marL="4572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2pPr>
            <a:lvl3pPr marL="9144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3pPr>
            <a:lvl4pPr marL="13716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4pPr>
            <a:lvl5pPr marL="18288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5pPr>
            <a:lvl6pPr marL="2286000" algn="l" defTabSz="914400" rtl="0" eaLnBrk="1" latinLnBrk="0" hangingPunct="1">
              <a:defRPr sz="3000" kern="1200">
                <a:solidFill>
                  <a:schemeClr val="tx1"/>
                </a:solidFill>
                <a:latin typeface="Helvetica" pitchFamily="34" charset="0"/>
                <a:ea typeface="+mn-ea"/>
                <a:cs typeface="+mn-cs"/>
              </a:defRPr>
            </a:lvl6pPr>
            <a:lvl7pPr marL="2743200" algn="l" defTabSz="914400" rtl="0" eaLnBrk="1" latinLnBrk="0" hangingPunct="1">
              <a:defRPr sz="3000" kern="1200">
                <a:solidFill>
                  <a:schemeClr val="tx1"/>
                </a:solidFill>
                <a:latin typeface="Helvetica" pitchFamily="34" charset="0"/>
                <a:ea typeface="+mn-ea"/>
                <a:cs typeface="+mn-cs"/>
              </a:defRPr>
            </a:lvl7pPr>
            <a:lvl8pPr marL="3200400" algn="l" defTabSz="914400" rtl="0" eaLnBrk="1" latinLnBrk="0" hangingPunct="1">
              <a:defRPr sz="3000" kern="1200">
                <a:solidFill>
                  <a:schemeClr val="tx1"/>
                </a:solidFill>
                <a:latin typeface="Helvetica" pitchFamily="34" charset="0"/>
                <a:ea typeface="+mn-ea"/>
                <a:cs typeface="+mn-cs"/>
              </a:defRPr>
            </a:lvl8pPr>
            <a:lvl9pPr marL="3657600" algn="l" defTabSz="914400" rtl="0" eaLnBrk="1" latinLnBrk="0" hangingPunct="1">
              <a:defRPr sz="3000" kern="1200">
                <a:solidFill>
                  <a:schemeClr val="tx1"/>
                </a:solidFill>
                <a:latin typeface="Helvetica" pitchFamily="34" charset="0"/>
                <a:ea typeface="+mn-ea"/>
                <a:cs typeface="+mn-cs"/>
              </a:defRPr>
            </a:lvl9pPr>
          </a:lstStyle>
          <a:p>
            <a:pPr algn="l" fontAlgn="auto">
              <a:spcBef>
                <a:spcPts val="0"/>
              </a:spcBef>
              <a:spcAft>
                <a:spcPts val="0"/>
              </a:spcAft>
              <a:buClrTx/>
              <a:buSzTx/>
              <a:buFontTx/>
              <a:buNone/>
              <a:defRPr/>
            </a:pPr>
            <a:r>
              <a:rPr lang="en-US" sz="1000" kern="0" dirty="0" smtClean="0">
                <a:solidFill>
                  <a:srgbClr val="FFFFFF"/>
                </a:solidFill>
                <a:latin typeface="Calibri Light" charset="0"/>
              </a:rPr>
              <a:t>©2016 Check Point Software Technologies Ltd. </a:t>
            </a:r>
            <a:endParaRPr lang="en-US" sz="1000" kern="0" dirty="0">
              <a:solidFill>
                <a:srgbClr val="FFFFFF"/>
              </a:solidFill>
              <a:latin typeface="Calibri Light" charset="0"/>
            </a:endParaRPr>
          </a:p>
        </p:txBody>
      </p:sp>
      <p:sp>
        <p:nvSpPr>
          <p:cNvPr id="12" name="Footer Placeholder 1"/>
          <p:cNvSpPr>
            <a:spLocks noGrp="1"/>
          </p:cNvSpPr>
          <p:nvPr>
            <p:ph type="ftr" sz="quarter" idx="3"/>
          </p:nvPr>
        </p:nvSpPr>
        <p:spPr>
          <a:xfrm>
            <a:off x="4182013" y="6556248"/>
            <a:ext cx="3799400" cy="301752"/>
          </a:xfrm>
          <a:prstGeom prst="rect">
            <a:avLst/>
          </a:prstGeom>
        </p:spPr>
        <p:txBody>
          <a:bodyPr vert="horz" lIns="91440" tIns="45720" rIns="91440" bIns="45720" rtlCol="0" anchor="ctr"/>
          <a:lstStyle>
            <a:lvl1pPr algn="ctr">
              <a:defRPr sz="1000" b="0" i="0">
                <a:solidFill>
                  <a:schemeClr val="bg1"/>
                </a:solidFill>
                <a:latin typeface="Calibri Light" charset="0"/>
              </a:defRPr>
            </a:lvl1pPr>
          </a:lstStyle>
          <a:p>
            <a:pPr>
              <a:buClr>
                <a:srgbClr val="E45785"/>
              </a:buClr>
            </a:pPr>
            <a:r>
              <a:rPr lang="en-US" smtClean="0">
                <a:solidFill>
                  <a:srgbClr val="FFFFFF"/>
                </a:solidFill>
              </a:rPr>
              <a:t> [Confidential] For designated groups and individuals​</a:t>
            </a:r>
            <a:endParaRPr lang="en-US" dirty="0">
              <a:solidFill>
                <a:srgbClr val="FFFFFF"/>
              </a:solidFill>
            </a:endParaRPr>
          </a:p>
        </p:txBody>
      </p:sp>
      <p:sp>
        <p:nvSpPr>
          <p:cNvPr id="2" name="Date Placeholder 1"/>
          <p:cNvSpPr>
            <a:spLocks noGrp="1"/>
          </p:cNvSpPr>
          <p:nvPr>
            <p:ph type="dt" sz="quarter" idx="10"/>
          </p:nvPr>
        </p:nvSpPr>
        <p:spPr>
          <a:xfrm>
            <a:off x="609600" y="6356350"/>
            <a:ext cx="2843213" cy="365125"/>
          </a:xfrm>
          <a:prstGeom prst="rect">
            <a:avLst/>
          </a:prstGeom>
        </p:spPr>
        <p:txBody>
          <a:bodyPr/>
          <a:lstStyle/>
          <a:p>
            <a:pPr>
              <a:buClr>
                <a:srgbClr val="E45785"/>
              </a:buClr>
            </a:pPr>
            <a:fld id="{63E77A38-947C-4B5D-8531-7B722384B066}" type="datetimeFigureOut">
              <a:rPr lang="en-US" smtClean="0">
                <a:solidFill>
                  <a:srgbClr val="4D4D4F">
                    <a:tint val="75000"/>
                  </a:srgbClr>
                </a:solidFill>
              </a:rPr>
              <a:pPr>
                <a:buClr>
                  <a:srgbClr val="E45785"/>
                </a:buClr>
              </a:pPr>
              <a:t>6/6/2017</a:t>
            </a:fld>
            <a:endParaRPr lang="en-US">
              <a:solidFill>
                <a:srgbClr val="4D4D4F">
                  <a:tint val="75000"/>
                </a:srgbClr>
              </a:solidFill>
            </a:endParaRPr>
          </a:p>
        </p:txBody>
      </p:sp>
    </p:spTree>
    <p:extLst>
      <p:ext uri="{BB962C8B-B14F-4D97-AF65-F5344CB8AC3E}">
        <p14:creationId xmlns:p14="http://schemas.microsoft.com/office/powerpoint/2010/main" val="2776806217"/>
      </p:ext>
    </p:extLst>
  </p:cSld>
  <p:clrMapOvr>
    <a:masterClrMapping/>
  </p:clrMapOvr>
  <p:transition>
    <p:fade/>
  </p:transition>
  <p:timing>
    <p:tnLst>
      <p:par>
        <p:cTn id="1" dur="indefinite" restart="never" nodeType="tmRoot"/>
      </p:par>
    </p:tnLst>
  </p:timing>
  <p:hf sldNum="0" hdr="0" dt="0"/>
  <p:extLst mod="1">
    <p:ext uri="{DCECCB84-F9BA-43D5-87BE-67443E8EF086}">
      <p15:sldGuideLst xmlns=""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Quadra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pPr>
              <a:buClr>
                <a:srgbClr val="E45785"/>
              </a:buClr>
            </a:pPr>
            <a:r>
              <a:rPr lang="en-US" smtClean="0">
                <a:solidFill>
                  <a:srgbClr val="E45785"/>
                </a:solidFill>
              </a:rPr>
              <a:t> [Confidential] For designated groups and individuals​</a:t>
            </a:r>
            <a:endParaRPr lang="en-US" dirty="0">
              <a:solidFill>
                <a:srgbClr val="E45785"/>
              </a:solidFill>
            </a:endParaRPr>
          </a:p>
        </p:txBody>
      </p:sp>
      <p:grpSp>
        <p:nvGrpSpPr>
          <p:cNvPr id="4" name="Group 3"/>
          <p:cNvGrpSpPr/>
          <p:nvPr userDrawn="1"/>
        </p:nvGrpSpPr>
        <p:grpSpPr>
          <a:xfrm flipV="1">
            <a:off x="1387070" y="2061813"/>
            <a:ext cx="4326423" cy="247740"/>
            <a:chOff x="561088" y="5345975"/>
            <a:chExt cx="8179052" cy="170104"/>
          </a:xfrm>
        </p:grpSpPr>
        <p:sp>
          <p:nvSpPr>
            <p:cNvPr id="5" name="Rectangle 4"/>
            <p:cNvSpPr/>
            <p:nvPr/>
          </p:nvSpPr>
          <p:spPr>
            <a:xfrm flipV="1">
              <a:off x="561088" y="5345975"/>
              <a:ext cx="8163812" cy="170104"/>
            </a:xfrm>
            <a:prstGeom prst="rect">
              <a:avLst/>
            </a:prstGeom>
            <a:gradFill>
              <a:gsLst>
                <a:gs pos="0">
                  <a:schemeClr val="bg1">
                    <a:lumMod val="95000"/>
                  </a:schemeClr>
                </a:gs>
                <a:gs pos="100000">
                  <a:schemeClr val="bg1">
                    <a:lumMod val="95000"/>
                    <a:alpha val="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E45785"/>
                </a:buClr>
              </a:pPr>
              <a:endParaRPr lang="en-US" dirty="0" smtClean="0">
                <a:solidFill>
                  <a:srgbClr val="FFFFFF"/>
                </a:solidFill>
              </a:endParaRPr>
            </a:p>
          </p:txBody>
        </p:sp>
        <p:cxnSp>
          <p:nvCxnSpPr>
            <p:cNvPr id="6" name="Straight Connector 5"/>
            <p:cNvCxnSpPr/>
            <p:nvPr/>
          </p:nvCxnSpPr>
          <p:spPr>
            <a:xfrm>
              <a:off x="563880" y="5516079"/>
              <a:ext cx="8176260" cy="0"/>
            </a:xfrm>
            <a:prstGeom prst="line">
              <a:avLst/>
            </a:prstGeom>
            <a:gradFill>
              <a:gsLst>
                <a:gs pos="0">
                  <a:schemeClr val="bg1">
                    <a:lumMod val="95000"/>
                  </a:schemeClr>
                </a:gs>
                <a:gs pos="100000">
                  <a:schemeClr val="accent1">
                    <a:tint val="23500"/>
                    <a:satMod val="160000"/>
                    <a:alpha val="0"/>
                  </a:schemeClr>
                </a:gs>
              </a:gsLst>
              <a:lin ang="5400000" scaled="0"/>
            </a:gradFill>
            <a:ln>
              <a:solidFill>
                <a:schemeClr val="accent1"/>
              </a:solidFill>
            </a:ln>
            <a:effectLst/>
          </p:spPr>
          <p:style>
            <a:lnRef idx="1">
              <a:schemeClr val="accent1"/>
            </a:lnRef>
            <a:fillRef idx="0">
              <a:schemeClr val="accent1"/>
            </a:fillRef>
            <a:effectRef idx="0">
              <a:schemeClr val="accent1"/>
            </a:effectRef>
            <a:fontRef idx="minor">
              <a:schemeClr val="tx1"/>
            </a:fontRef>
          </p:style>
        </p:cxnSp>
      </p:grpSp>
      <p:sp>
        <p:nvSpPr>
          <p:cNvPr id="7" name="Text Placeholder 50"/>
          <p:cNvSpPr>
            <a:spLocks noGrp="1"/>
          </p:cNvSpPr>
          <p:nvPr>
            <p:ph type="body" sz="quarter" idx="18"/>
          </p:nvPr>
        </p:nvSpPr>
        <p:spPr>
          <a:xfrm>
            <a:off x="1394337" y="3224303"/>
            <a:ext cx="4318362" cy="1769728"/>
          </a:xfrm>
          <a:prstGeom prst="rect">
            <a:avLst/>
          </a:prstGeom>
        </p:spPr>
        <p:txBody>
          <a:bodyPr>
            <a:normAutofit/>
          </a:bodyPr>
          <a:lstStyle>
            <a:lvl1pPr marL="0" indent="0">
              <a:lnSpc>
                <a:spcPts val="3000"/>
              </a:lnSpc>
              <a:spcBef>
                <a:spcPts val="0"/>
              </a:spcBef>
              <a:buNone/>
              <a:defRPr sz="2800"/>
            </a:lvl1pPr>
            <a:lvl2pPr marL="380933" indent="0">
              <a:buNone/>
              <a:defRPr sz="2700"/>
            </a:lvl2pPr>
            <a:lvl3pPr marL="761867" indent="0">
              <a:buNone/>
              <a:defRPr sz="2700"/>
            </a:lvl3pPr>
            <a:lvl4pPr marL="1066613" indent="0">
              <a:buNone/>
              <a:defRPr sz="2700"/>
            </a:lvl4pPr>
            <a:lvl5pPr marL="1371360" indent="0">
              <a:buNone/>
              <a:defRPr sz="2700"/>
            </a:lvl5pPr>
          </a:lstStyle>
          <a:p>
            <a:pPr lvl="0"/>
            <a:r>
              <a:rPr lang="en-US" smtClean="0"/>
              <a:t>Click to edit Master text styles</a:t>
            </a:r>
          </a:p>
        </p:txBody>
      </p:sp>
      <p:sp>
        <p:nvSpPr>
          <p:cNvPr id="8" name="Text Placeholder 48"/>
          <p:cNvSpPr>
            <a:spLocks noGrp="1"/>
          </p:cNvSpPr>
          <p:nvPr>
            <p:ph type="body" sz="quarter" idx="19" hasCustomPrompt="1"/>
          </p:nvPr>
        </p:nvSpPr>
        <p:spPr>
          <a:xfrm>
            <a:off x="1394340" y="2210399"/>
            <a:ext cx="4322976" cy="919663"/>
          </a:xfrm>
          <a:prstGeom prst="rect">
            <a:avLst/>
          </a:prstGeom>
        </p:spPr>
        <p:txBody>
          <a:bodyPr>
            <a:noAutofit/>
          </a:bodyPr>
          <a:lstStyle>
            <a:lvl1pPr marL="0" indent="0">
              <a:buNone/>
              <a:defRPr sz="6000" b="1">
                <a:solidFill>
                  <a:schemeClr val="accent2"/>
                </a:solidFill>
                <a:latin typeface="+mj-lt"/>
              </a:defRPr>
            </a:lvl1pPr>
            <a:lvl2pPr marL="380933" indent="0">
              <a:buNone/>
              <a:defRPr/>
            </a:lvl2pPr>
            <a:lvl3pPr marL="761867" indent="0">
              <a:buNone/>
              <a:defRPr/>
            </a:lvl3pPr>
            <a:lvl4pPr marL="1066613" indent="0">
              <a:buNone/>
              <a:defRPr/>
            </a:lvl4pPr>
            <a:lvl5pPr marL="1371360" indent="0">
              <a:buNone/>
              <a:defRPr/>
            </a:lvl5pPr>
          </a:lstStyle>
          <a:p>
            <a:pPr lvl="0"/>
            <a:r>
              <a:rPr lang="en-US" dirty="0" smtClean="0"/>
              <a:t>Edit%</a:t>
            </a:r>
          </a:p>
        </p:txBody>
      </p:sp>
      <p:grpSp>
        <p:nvGrpSpPr>
          <p:cNvPr id="9" name="Group 8"/>
          <p:cNvGrpSpPr/>
          <p:nvPr userDrawn="1"/>
        </p:nvGrpSpPr>
        <p:grpSpPr>
          <a:xfrm flipV="1">
            <a:off x="6466867" y="2061813"/>
            <a:ext cx="4326423" cy="247740"/>
            <a:chOff x="561088" y="5345975"/>
            <a:chExt cx="8179052" cy="170104"/>
          </a:xfrm>
        </p:grpSpPr>
        <p:sp>
          <p:nvSpPr>
            <p:cNvPr id="10" name="Rectangle 9"/>
            <p:cNvSpPr/>
            <p:nvPr/>
          </p:nvSpPr>
          <p:spPr>
            <a:xfrm flipV="1">
              <a:off x="561088" y="5345975"/>
              <a:ext cx="8163812" cy="170104"/>
            </a:xfrm>
            <a:prstGeom prst="rect">
              <a:avLst/>
            </a:prstGeom>
            <a:gradFill>
              <a:gsLst>
                <a:gs pos="0">
                  <a:schemeClr val="bg1">
                    <a:lumMod val="95000"/>
                  </a:schemeClr>
                </a:gs>
                <a:gs pos="100000">
                  <a:schemeClr val="bg1">
                    <a:lumMod val="95000"/>
                    <a:alpha val="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E45785"/>
                </a:buClr>
              </a:pPr>
              <a:endParaRPr lang="en-US" dirty="0" smtClean="0">
                <a:solidFill>
                  <a:srgbClr val="FFFFFF"/>
                </a:solidFill>
              </a:endParaRPr>
            </a:p>
          </p:txBody>
        </p:sp>
        <p:cxnSp>
          <p:nvCxnSpPr>
            <p:cNvPr id="11" name="Straight Connector 10"/>
            <p:cNvCxnSpPr/>
            <p:nvPr/>
          </p:nvCxnSpPr>
          <p:spPr>
            <a:xfrm>
              <a:off x="563880" y="5516079"/>
              <a:ext cx="8176260" cy="0"/>
            </a:xfrm>
            <a:prstGeom prst="line">
              <a:avLst/>
            </a:prstGeom>
            <a:gradFill>
              <a:gsLst>
                <a:gs pos="0">
                  <a:schemeClr val="bg1">
                    <a:lumMod val="95000"/>
                  </a:schemeClr>
                </a:gs>
                <a:gs pos="100000">
                  <a:schemeClr val="accent1">
                    <a:tint val="23500"/>
                    <a:satMod val="160000"/>
                    <a:alpha val="0"/>
                  </a:schemeClr>
                </a:gs>
              </a:gsLst>
              <a:lin ang="5400000" scaled="0"/>
            </a:gradFill>
            <a:ln>
              <a:solidFill>
                <a:schemeClr val="accent1"/>
              </a:solidFill>
            </a:ln>
            <a:effectLst/>
          </p:spPr>
          <p:style>
            <a:lnRef idx="1">
              <a:schemeClr val="accent1"/>
            </a:lnRef>
            <a:fillRef idx="0">
              <a:schemeClr val="accent1"/>
            </a:fillRef>
            <a:effectRef idx="0">
              <a:schemeClr val="accent1"/>
            </a:effectRef>
            <a:fontRef idx="minor">
              <a:schemeClr val="tx1"/>
            </a:fontRef>
          </p:style>
        </p:cxnSp>
      </p:grpSp>
      <p:sp>
        <p:nvSpPr>
          <p:cNvPr id="12" name="Text Placeholder 50"/>
          <p:cNvSpPr>
            <a:spLocks noGrp="1"/>
          </p:cNvSpPr>
          <p:nvPr>
            <p:ph type="body" sz="quarter" idx="22"/>
          </p:nvPr>
        </p:nvSpPr>
        <p:spPr>
          <a:xfrm>
            <a:off x="6466867" y="3224303"/>
            <a:ext cx="4318362" cy="1769728"/>
          </a:xfrm>
          <a:prstGeom prst="rect">
            <a:avLst/>
          </a:prstGeom>
        </p:spPr>
        <p:txBody>
          <a:bodyPr>
            <a:normAutofit/>
          </a:bodyPr>
          <a:lstStyle>
            <a:lvl1pPr marL="0" indent="0">
              <a:lnSpc>
                <a:spcPts val="3000"/>
              </a:lnSpc>
              <a:spcBef>
                <a:spcPts val="0"/>
              </a:spcBef>
              <a:buNone/>
              <a:defRPr sz="2800"/>
            </a:lvl1pPr>
            <a:lvl2pPr marL="380933" indent="0">
              <a:buNone/>
              <a:defRPr sz="2700"/>
            </a:lvl2pPr>
            <a:lvl3pPr marL="761867" indent="0">
              <a:buNone/>
              <a:defRPr sz="2700"/>
            </a:lvl3pPr>
            <a:lvl4pPr marL="1066613" indent="0">
              <a:buNone/>
              <a:defRPr sz="2700"/>
            </a:lvl4pPr>
            <a:lvl5pPr marL="1371360" indent="0">
              <a:buNone/>
              <a:defRPr sz="2700"/>
            </a:lvl5pPr>
          </a:lstStyle>
          <a:p>
            <a:pPr lvl="0"/>
            <a:r>
              <a:rPr lang="en-US" smtClean="0"/>
              <a:t>Click to edit Master text styles</a:t>
            </a:r>
          </a:p>
        </p:txBody>
      </p:sp>
      <p:sp>
        <p:nvSpPr>
          <p:cNvPr id="13" name="Text Placeholder 48"/>
          <p:cNvSpPr>
            <a:spLocks noGrp="1"/>
          </p:cNvSpPr>
          <p:nvPr>
            <p:ph type="body" sz="quarter" idx="23" hasCustomPrompt="1"/>
          </p:nvPr>
        </p:nvSpPr>
        <p:spPr>
          <a:xfrm>
            <a:off x="6466871" y="2210399"/>
            <a:ext cx="4322976" cy="919663"/>
          </a:xfrm>
          <a:prstGeom prst="rect">
            <a:avLst/>
          </a:prstGeom>
        </p:spPr>
        <p:txBody>
          <a:bodyPr>
            <a:noAutofit/>
          </a:bodyPr>
          <a:lstStyle>
            <a:lvl1pPr marL="0" indent="0">
              <a:buNone/>
              <a:defRPr sz="6000" b="1">
                <a:solidFill>
                  <a:schemeClr val="accent2"/>
                </a:solidFill>
                <a:latin typeface="+mj-lt"/>
              </a:defRPr>
            </a:lvl1pPr>
            <a:lvl2pPr marL="380933" indent="0">
              <a:buNone/>
              <a:defRPr/>
            </a:lvl2pPr>
            <a:lvl3pPr marL="761867" indent="0">
              <a:buNone/>
              <a:defRPr/>
            </a:lvl3pPr>
            <a:lvl4pPr marL="1066613" indent="0">
              <a:buNone/>
              <a:defRPr/>
            </a:lvl4pPr>
            <a:lvl5pPr marL="1371360" indent="0">
              <a:buNone/>
              <a:defRPr/>
            </a:lvl5pPr>
          </a:lstStyle>
          <a:p>
            <a:pPr lvl="0"/>
            <a:r>
              <a:rPr lang="en-US" dirty="0" smtClean="0"/>
              <a:t>Edit%</a:t>
            </a:r>
          </a:p>
        </p:txBody>
      </p:sp>
      <p:sp>
        <p:nvSpPr>
          <p:cNvPr id="14" name="Date Placeholder 13"/>
          <p:cNvSpPr>
            <a:spLocks noGrp="1"/>
          </p:cNvSpPr>
          <p:nvPr>
            <p:ph type="dt" sz="quarter" idx="24"/>
          </p:nvPr>
        </p:nvSpPr>
        <p:spPr>
          <a:xfrm>
            <a:off x="609600" y="6356350"/>
            <a:ext cx="2843213" cy="365125"/>
          </a:xfrm>
          <a:prstGeom prst="rect">
            <a:avLst/>
          </a:prstGeom>
        </p:spPr>
        <p:txBody>
          <a:bodyPr/>
          <a:lstStyle/>
          <a:p>
            <a:pPr>
              <a:buClr>
                <a:srgbClr val="E45785"/>
              </a:buClr>
            </a:pPr>
            <a:fld id="{AE787CBC-7AD2-4A7D-8341-8F8E49E203AA}" type="datetimeFigureOut">
              <a:rPr lang="en-US" smtClean="0">
                <a:solidFill>
                  <a:srgbClr val="4D4D4F">
                    <a:tint val="75000"/>
                  </a:srgbClr>
                </a:solidFill>
              </a:rPr>
              <a:pPr>
                <a:buClr>
                  <a:srgbClr val="E45785"/>
                </a:buClr>
              </a:pPr>
              <a:t>6/6/2017</a:t>
            </a:fld>
            <a:endParaRPr lang="en-US">
              <a:solidFill>
                <a:srgbClr val="4D4D4F">
                  <a:tint val="75000"/>
                </a:srgbClr>
              </a:solidFill>
            </a:endParaRPr>
          </a:p>
        </p:txBody>
      </p:sp>
    </p:spTree>
    <p:extLst>
      <p:ext uri="{BB962C8B-B14F-4D97-AF65-F5344CB8AC3E}">
        <p14:creationId xmlns:p14="http://schemas.microsoft.com/office/powerpoint/2010/main" val="285038159"/>
      </p:ext>
    </p:extLst>
  </p:cSld>
  <p:clrMapOvr>
    <a:masterClrMapping/>
  </p:clrMapOvr>
  <p:transition>
    <p:fade/>
  </p:transition>
  <p:timing>
    <p:tnLst>
      <p:par>
        <p:cTn id="1" dur="indefinite" restart="never" nodeType="tmRoot"/>
      </p:par>
    </p:tnLst>
  </p:timing>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 4 Quadra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pPr>
              <a:buClr>
                <a:srgbClr val="E45785"/>
              </a:buClr>
            </a:pPr>
            <a:r>
              <a:rPr lang="en-US" smtClean="0">
                <a:solidFill>
                  <a:srgbClr val="E45785"/>
                </a:solidFill>
              </a:rPr>
              <a:t> [Confidential] For designated groups and individuals​</a:t>
            </a:r>
            <a:endParaRPr lang="en-US" dirty="0">
              <a:solidFill>
                <a:srgbClr val="E45785"/>
              </a:solidFill>
            </a:endParaRPr>
          </a:p>
        </p:txBody>
      </p:sp>
      <p:grpSp>
        <p:nvGrpSpPr>
          <p:cNvPr id="94" name="Group 93"/>
          <p:cNvGrpSpPr/>
          <p:nvPr userDrawn="1"/>
        </p:nvGrpSpPr>
        <p:grpSpPr>
          <a:xfrm flipV="1">
            <a:off x="1387070" y="1176721"/>
            <a:ext cx="4326423" cy="247740"/>
            <a:chOff x="561088" y="5345975"/>
            <a:chExt cx="8179052" cy="170104"/>
          </a:xfrm>
        </p:grpSpPr>
        <p:sp>
          <p:nvSpPr>
            <p:cNvPr id="95" name="Rectangle 94"/>
            <p:cNvSpPr/>
            <p:nvPr/>
          </p:nvSpPr>
          <p:spPr>
            <a:xfrm flipV="1">
              <a:off x="561088" y="5345975"/>
              <a:ext cx="8163812" cy="170104"/>
            </a:xfrm>
            <a:prstGeom prst="rect">
              <a:avLst/>
            </a:prstGeom>
            <a:gradFill>
              <a:gsLst>
                <a:gs pos="0">
                  <a:schemeClr val="bg1">
                    <a:lumMod val="95000"/>
                  </a:schemeClr>
                </a:gs>
                <a:gs pos="100000">
                  <a:schemeClr val="bg1">
                    <a:lumMod val="95000"/>
                    <a:alpha val="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E45785"/>
                </a:buClr>
              </a:pPr>
              <a:endParaRPr lang="en-US" dirty="0" smtClean="0">
                <a:solidFill>
                  <a:srgbClr val="FFFFFF"/>
                </a:solidFill>
              </a:endParaRPr>
            </a:p>
          </p:txBody>
        </p:sp>
        <p:cxnSp>
          <p:nvCxnSpPr>
            <p:cNvPr id="96" name="Straight Connector 95"/>
            <p:cNvCxnSpPr/>
            <p:nvPr/>
          </p:nvCxnSpPr>
          <p:spPr>
            <a:xfrm>
              <a:off x="563880" y="5516079"/>
              <a:ext cx="8176260" cy="0"/>
            </a:xfrm>
            <a:prstGeom prst="line">
              <a:avLst/>
            </a:prstGeom>
            <a:gradFill>
              <a:gsLst>
                <a:gs pos="0">
                  <a:schemeClr val="bg1">
                    <a:lumMod val="95000"/>
                  </a:schemeClr>
                </a:gs>
                <a:gs pos="100000">
                  <a:schemeClr val="accent1">
                    <a:tint val="23500"/>
                    <a:satMod val="160000"/>
                    <a:alpha val="0"/>
                  </a:schemeClr>
                </a:gs>
              </a:gsLst>
              <a:lin ang="5400000" scaled="0"/>
            </a:gradFill>
            <a:ln>
              <a:solidFill>
                <a:schemeClr val="accent1"/>
              </a:solidFill>
            </a:ln>
            <a:effectLst/>
          </p:spPr>
          <p:style>
            <a:lnRef idx="1">
              <a:schemeClr val="accent1"/>
            </a:lnRef>
            <a:fillRef idx="0">
              <a:schemeClr val="accent1"/>
            </a:fillRef>
            <a:effectRef idx="0">
              <a:schemeClr val="accent1"/>
            </a:effectRef>
            <a:fontRef idx="minor">
              <a:schemeClr val="tx1"/>
            </a:fontRef>
          </p:style>
        </p:cxnSp>
      </p:grpSp>
      <p:sp>
        <p:nvSpPr>
          <p:cNvPr id="97" name="Text Placeholder 50"/>
          <p:cNvSpPr>
            <a:spLocks noGrp="1"/>
          </p:cNvSpPr>
          <p:nvPr>
            <p:ph type="body" sz="quarter" idx="18"/>
          </p:nvPr>
        </p:nvSpPr>
        <p:spPr>
          <a:xfrm>
            <a:off x="1394337" y="2339212"/>
            <a:ext cx="4318362" cy="1425100"/>
          </a:xfrm>
          <a:prstGeom prst="rect">
            <a:avLst/>
          </a:prstGeom>
        </p:spPr>
        <p:txBody>
          <a:bodyPr>
            <a:normAutofit/>
          </a:bodyPr>
          <a:lstStyle>
            <a:lvl1pPr marL="0" indent="0">
              <a:lnSpc>
                <a:spcPts val="3000"/>
              </a:lnSpc>
              <a:spcBef>
                <a:spcPts val="0"/>
              </a:spcBef>
              <a:buNone/>
              <a:defRPr sz="2800"/>
            </a:lvl1pPr>
            <a:lvl2pPr marL="380933" indent="0">
              <a:buNone/>
              <a:defRPr sz="2700"/>
            </a:lvl2pPr>
            <a:lvl3pPr marL="761867" indent="0">
              <a:buNone/>
              <a:defRPr sz="2700"/>
            </a:lvl3pPr>
            <a:lvl4pPr marL="1066613" indent="0">
              <a:buNone/>
              <a:defRPr sz="2700"/>
            </a:lvl4pPr>
            <a:lvl5pPr marL="1371360" indent="0">
              <a:buNone/>
              <a:defRPr sz="2700"/>
            </a:lvl5pPr>
          </a:lstStyle>
          <a:p>
            <a:pPr lvl="0"/>
            <a:r>
              <a:rPr lang="en-US" smtClean="0"/>
              <a:t>Click to edit Master text styles</a:t>
            </a:r>
          </a:p>
        </p:txBody>
      </p:sp>
      <p:sp>
        <p:nvSpPr>
          <p:cNvPr id="98" name="Text Placeholder 48"/>
          <p:cNvSpPr>
            <a:spLocks noGrp="1"/>
          </p:cNvSpPr>
          <p:nvPr>
            <p:ph type="body" sz="quarter" idx="19" hasCustomPrompt="1"/>
          </p:nvPr>
        </p:nvSpPr>
        <p:spPr>
          <a:xfrm>
            <a:off x="1394340" y="1325307"/>
            <a:ext cx="4322976" cy="919663"/>
          </a:xfrm>
          <a:prstGeom prst="rect">
            <a:avLst/>
          </a:prstGeom>
        </p:spPr>
        <p:txBody>
          <a:bodyPr>
            <a:noAutofit/>
          </a:bodyPr>
          <a:lstStyle>
            <a:lvl1pPr marL="0" indent="0">
              <a:buNone/>
              <a:defRPr sz="6000" b="1">
                <a:solidFill>
                  <a:schemeClr val="accent2"/>
                </a:solidFill>
                <a:latin typeface="+mj-lt"/>
              </a:defRPr>
            </a:lvl1pPr>
            <a:lvl2pPr marL="380933" indent="0">
              <a:buNone/>
              <a:defRPr/>
            </a:lvl2pPr>
            <a:lvl3pPr marL="761867" indent="0">
              <a:buNone/>
              <a:defRPr/>
            </a:lvl3pPr>
            <a:lvl4pPr marL="1066613" indent="0">
              <a:buNone/>
              <a:defRPr/>
            </a:lvl4pPr>
            <a:lvl5pPr marL="1371360" indent="0">
              <a:buNone/>
              <a:defRPr/>
            </a:lvl5pPr>
          </a:lstStyle>
          <a:p>
            <a:pPr lvl="0"/>
            <a:r>
              <a:rPr lang="en-US" dirty="0" smtClean="0"/>
              <a:t>Edit%</a:t>
            </a:r>
          </a:p>
        </p:txBody>
      </p:sp>
      <p:grpSp>
        <p:nvGrpSpPr>
          <p:cNvPr id="99" name="Group 98"/>
          <p:cNvGrpSpPr/>
          <p:nvPr userDrawn="1"/>
        </p:nvGrpSpPr>
        <p:grpSpPr>
          <a:xfrm flipV="1">
            <a:off x="6466867" y="1176721"/>
            <a:ext cx="4326423" cy="247740"/>
            <a:chOff x="561088" y="5345975"/>
            <a:chExt cx="8179052" cy="170104"/>
          </a:xfrm>
        </p:grpSpPr>
        <p:sp>
          <p:nvSpPr>
            <p:cNvPr id="100" name="Rectangle 99"/>
            <p:cNvSpPr/>
            <p:nvPr/>
          </p:nvSpPr>
          <p:spPr>
            <a:xfrm flipV="1">
              <a:off x="561088" y="5345975"/>
              <a:ext cx="8163812" cy="170104"/>
            </a:xfrm>
            <a:prstGeom prst="rect">
              <a:avLst/>
            </a:prstGeom>
            <a:gradFill>
              <a:gsLst>
                <a:gs pos="0">
                  <a:schemeClr val="bg1">
                    <a:lumMod val="95000"/>
                  </a:schemeClr>
                </a:gs>
                <a:gs pos="100000">
                  <a:schemeClr val="bg1">
                    <a:lumMod val="95000"/>
                    <a:alpha val="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E45785"/>
                </a:buClr>
              </a:pPr>
              <a:endParaRPr lang="en-US" dirty="0" smtClean="0">
                <a:solidFill>
                  <a:srgbClr val="FFFFFF"/>
                </a:solidFill>
              </a:endParaRPr>
            </a:p>
          </p:txBody>
        </p:sp>
        <p:cxnSp>
          <p:nvCxnSpPr>
            <p:cNvPr id="101" name="Straight Connector 100"/>
            <p:cNvCxnSpPr/>
            <p:nvPr/>
          </p:nvCxnSpPr>
          <p:spPr>
            <a:xfrm>
              <a:off x="563880" y="5516079"/>
              <a:ext cx="8176260" cy="0"/>
            </a:xfrm>
            <a:prstGeom prst="line">
              <a:avLst/>
            </a:prstGeom>
            <a:gradFill>
              <a:gsLst>
                <a:gs pos="0">
                  <a:schemeClr val="bg1">
                    <a:lumMod val="95000"/>
                  </a:schemeClr>
                </a:gs>
                <a:gs pos="100000">
                  <a:schemeClr val="accent1">
                    <a:tint val="23500"/>
                    <a:satMod val="160000"/>
                    <a:alpha val="0"/>
                  </a:schemeClr>
                </a:gs>
              </a:gsLst>
              <a:lin ang="5400000" scaled="0"/>
            </a:gradFill>
            <a:ln>
              <a:solidFill>
                <a:schemeClr val="accent1"/>
              </a:solidFill>
            </a:ln>
            <a:effectLst/>
          </p:spPr>
          <p:style>
            <a:lnRef idx="1">
              <a:schemeClr val="accent1"/>
            </a:lnRef>
            <a:fillRef idx="0">
              <a:schemeClr val="accent1"/>
            </a:fillRef>
            <a:effectRef idx="0">
              <a:schemeClr val="accent1"/>
            </a:effectRef>
            <a:fontRef idx="minor">
              <a:schemeClr val="tx1"/>
            </a:fontRef>
          </p:style>
        </p:cxnSp>
      </p:grpSp>
      <p:sp>
        <p:nvSpPr>
          <p:cNvPr id="102" name="Text Placeholder 50"/>
          <p:cNvSpPr>
            <a:spLocks noGrp="1"/>
          </p:cNvSpPr>
          <p:nvPr>
            <p:ph type="body" sz="quarter" idx="22"/>
          </p:nvPr>
        </p:nvSpPr>
        <p:spPr>
          <a:xfrm>
            <a:off x="6466867" y="2339212"/>
            <a:ext cx="4318362" cy="1425100"/>
          </a:xfrm>
          <a:prstGeom prst="rect">
            <a:avLst/>
          </a:prstGeom>
        </p:spPr>
        <p:txBody>
          <a:bodyPr>
            <a:normAutofit/>
          </a:bodyPr>
          <a:lstStyle>
            <a:lvl1pPr marL="0" indent="0">
              <a:lnSpc>
                <a:spcPts val="3000"/>
              </a:lnSpc>
              <a:spcBef>
                <a:spcPts val="0"/>
              </a:spcBef>
              <a:buNone/>
              <a:defRPr sz="2800"/>
            </a:lvl1pPr>
            <a:lvl2pPr marL="380933" indent="0">
              <a:buNone/>
              <a:defRPr sz="2700"/>
            </a:lvl2pPr>
            <a:lvl3pPr marL="761867" indent="0">
              <a:buNone/>
              <a:defRPr sz="2700"/>
            </a:lvl3pPr>
            <a:lvl4pPr marL="1066613" indent="0">
              <a:buNone/>
              <a:defRPr sz="2700"/>
            </a:lvl4pPr>
            <a:lvl5pPr marL="1371360" indent="0">
              <a:buNone/>
              <a:defRPr sz="2700"/>
            </a:lvl5pPr>
          </a:lstStyle>
          <a:p>
            <a:pPr lvl="0"/>
            <a:r>
              <a:rPr lang="en-US" smtClean="0"/>
              <a:t>Click to edit Master text styles</a:t>
            </a:r>
          </a:p>
        </p:txBody>
      </p:sp>
      <p:sp>
        <p:nvSpPr>
          <p:cNvPr id="103" name="Text Placeholder 48"/>
          <p:cNvSpPr>
            <a:spLocks noGrp="1"/>
          </p:cNvSpPr>
          <p:nvPr>
            <p:ph type="body" sz="quarter" idx="23" hasCustomPrompt="1"/>
          </p:nvPr>
        </p:nvSpPr>
        <p:spPr>
          <a:xfrm>
            <a:off x="6466871" y="1325307"/>
            <a:ext cx="4322976" cy="919663"/>
          </a:xfrm>
          <a:prstGeom prst="rect">
            <a:avLst/>
          </a:prstGeom>
        </p:spPr>
        <p:txBody>
          <a:bodyPr>
            <a:noAutofit/>
          </a:bodyPr>
          <a:lstStyle>
            <a:lvl1pPr marL="0" indent="0">
              <a:buNone/>
              <a:defRPr sz="6000" b="1">
                <a:solidFill>
                  <a:schemeClr val="accent2"/>
                </a:solidFill>
                <a:latin typeface="+mj-lt"/>
              </a:defRPr>
            </a:lvl1pPr>
            <a:lvl2pPr marL="380933" indent="0">
              <a:buNone/>
              <a:defRPr/>
            </a:lvl2pPr>
            <a:lvl3pPr marL="761867" indent="0">
              <a:buNone/>
              <a:defRPr/>
            </a:lvl3pPr>
            <a:lvl4pPr marL="1066613" indent="0">
              <a:buNone/>
              <a:defRPr/>
            </a:lvl4pPr>
            <a:lvl5pPr marL="1371360" indent="0">
              <a:buNone/>
              <a:defRPr/>
            </a:lvl5pPr>
          </a:lstStyle>
          <a:p>
            <a:pPr lvl="0"/>
            <a:r>
              <a:rPr lang="en-US" dirty="0" smtClean="0"/>
              <a:t>Edit%</a:t>
            </a:r>
          </a:p>
        </p:txBody>
      </p:sp>
      <p:grpSp>
        <p:nvGrpSpPr>
          <p:cNvPr id="104" name="Group 103"/>
          <p:cNvGrpSpPr/>
          <p:nvPr userDrawn="1"/>
        </p:nvGrpSpPr>
        <p:grpSpPr>
          <a:xfrm flipV="1">
            <a:off x="1387070" y="3846379"/>
            <a:ext cx="4326423" cy="247740"/>
            <a:chOff x="561088" y="5345975"/>
            <a:chExt cx="8179052" cy="170104"/>
          </a:xfrm>
        </p:grpSpPr>
        <p:sp>
          <p:nvSpPr>
            <p:cNvPr id="105" name="Rectangle 104"/>
            <p:cNvSpPr/>
            <p:nvPr/>
          </p:nvSpPr>
          <p:spPr>
            <a:xfrm flipV="1">
              <a:off x="561088" y="5345975"/>
              <a:ext cx="8163812" cy="170104"/>
            </a:xfrm>
            <a:prstGeom prst="rect">
              <a:avLst/>
            </a:prstGeom>
            <a:gradFill>
              <a:gsLst>
                <a:gs pos="0">
                  <a:schemeClr val="bg1">
                    <a:lumMod val="95000"/>
                  </a:schemeClr>
                </a:gs>
                <a:gs pos="100000">
                  <a:schemeClr val="bg1">
                    <a:lumMod val="95000"/>
                    <a:alpha val="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E45785"/>
                </a:buClr>
              </a:pPr>
              <a:endParaRPr lang="en-US" dirty="0" smtClean="0">
                <a:solidFill>
                  <a:srgbClr val="FFFFFF"/>
                </a:solidFill>
              </a:endParaRPr>
            </a:p>
          </p:txBody>
        </p:sp>
        <p:cxnSp>
          <p:nvCxnSpPr>
            <p:cNvPr id="106" name="Straight Connector 105"/>
            <p:cNvCxnSpPr/>
            <p:nvPr/>
          </p:nvCxnSpPr>
          <p:spPr>
            <a:xfrm>
              <a:off x="563880" y="5516079"/>
              <a:ext cx="8176260" cy="0"/>
            </a:xfrm>
            <a:prstGeom prst="line">
              <a:avLst/>
            </a:prstGeom>
            <a:gradFill>
              <a:gsLst>
                <a:gs pos="0">
                  <a:schemeClr val="bg1">
                    <a:lumMod val="95000"/>
                  </a:schemeClr>
                </a:gs>
                <a:gs pos="100000">
                  <a:schemeClr val="accent1">
                    <a:tint val="23500"/>
                    <a:satMod val="160000"/>
                    <a:alpha val="0"/>
                  </a:schemeClr>
                </a:gs>
              </a:gsLst>
              <a:lin ang="5400000" scaled="0"/>
            </a:gradFill>
            <a:ln>
              <a:solidFill>
                <a:schemeClr val="accent1"/>
              </a:solidFill>
            </a:ln>
            <a:effectLst/>
          </p:spPr>
          <p:style>
            <a:lnRef idx="1">
              <a:schemeClr val="accent1"/>
            </a:lnRef>
            <a:fillRef idx="0">
              <a:schemeClr val="accent1"/>
            </a:fillRef>
            <a:effectRef idx="0">
              <a:schemeClr val="accent1"/>
            </a:effectRef>
            <a:fontRef idx="minor">
              <a:schemeClr val="tx1"/>
            </a:fontRef>
          </p:style>
        </p:cxnSp>
      </p:grpSp>
      <p:sp>
        <p:nvSpPr>
          <p:cNvPr id="107" name="Text Placeholder 50"/>
          <p:cNvSpPr>
            <a:spLocks noGrp="1"/>
          </p:cNvSpPr>
          <p:nvPr>
            <p:ph type="body" sz="quarter" idx="24"/>
          </p:nvPr>
        </p:nvSpPr>
        <p:spPr>
          <a:xfrm>
            <a:off x="1394337" y="5008870"/>
            <a:ext cx="4318362" cy="1425100"/>
          </a:xfrm>
          <a:prstGeom prst="rect">
            <a:avLst/>
          </a:prstGeom>
        </p:spPr>
        <p:txBody>
          <a:bodyPr>
            <a:normAutofit/>
          </a:bodyPr>
          <a:lstStyle>
            <a:lvl1pPr marL="0" indent="0">
              <a:lnSpc>
                <a:spcPts val="3000"/>
              </a:lnSpc>
              <a:spcBef>
                <a:spcPts val="0"/>
              </a:spcBef>
              <a:buNone/>
              <a:defRPr sz="2800"/>
            </a:lvl1pPr>
            <a:lvl2pPr marL="380933" indent="0">
              <a:buNone/>
              <a:defRPr sz="2700"/>
            </a:lvl2pPr>
            <a:lvl3pPr marL="761867" indent="0">
              <a:buNone/>
              <a:defRPr sz="2700"/>
            </a:lvl3pPr>
            <a:lvl4pPr marL="1066613" indent="0">
              <a:buNone/>
              <a:defRPr sz="2700"/>
            </a:lvl4pPr>
            <a:lvl5pPr marL="1371360" indent="0">
              <a:buNone/>
              <a:defRPr sz="2700"/>
            </a:lvl5pPr>
          </a:lstStyle>
          <a:p>
            <a:pPr lvl="0"/>
            <a:r>
              <a:rPr lang="en-US" smtClean="0"/>
              <a:t>Click to edit Master text styles</a:t>
            </a:r>
          </a:p>
        </p:txBody>
      </p:sp>
      <p:sp>
        <p:nvSpPr>
          <p:cNvPr id="108" name="Text Placeholder 48"/>
          <p:cNvSpPr>
            <a:spLocks noGrp="1"/>
          </p:cNvSpPr>
          <p:nvPr>
            <p:ph type="body" sz="quarter" idx="25" hasCustomPrompt="1"/>
          </p:nvPr>
        </p:nvSpPr>
        <p:spPr>
          <a:xfrm>
            <a:off x="1394340" y="3994965"/>
            <a:ext cx="4322976" cy="919663"/>
          </a:xfrm>
          <a:prstGeom prst="rect">
            <a:avLst/>
          </a:prstGeom>
        </p:spPr>
        <p:txBody>
          <a:bodyPr>
            <a:noAutofit/>
          </a:bodyPr>
          <a:lstStyle>
            <a:lvl1pPr marL="0" indent="0">
              <a:buNone/>
              <a:defRPr sz="6000" b="1">
                <a:solidFill>
                  <a:schemeClr val="accent2"/>
                </a:solidFill>
                <a:latin typeface="+mj-lt"/>
              </a:defRPr>
            </a:lvl1pPr>
            <a:lvl2pPr marL="380933" indent="0">
              <a:buNone/>
              <a:defRPr/>
            </a:lvl2pPr>
            <a:lvl3pPr marL="761867" indent="0">
              <a:buNone/>
              <a:defRPr/>
            </a:lvl3pPr>
            <a:lvl4pPr marL="1066613" indent="0">
              <a:buNone/>
              <a:defRPr/>
            </a:lvl4pPr>
            <a:lvl5pPr marL="1371360" indent="0">
              <a:buNone/>
              <a:defRPr/>
            </a:lvl5pPr>
          </a:lstStyle>
          <a:p>
            <a:pPr lvl="0"/>
            <a:r>
              <a:rPr lang="en-US" dirty="0" smtClean="0"/>
              <a:t>Edit%</a:t>
            </a:r>
          </a:p>
        </p:txBody>
      </p:sp>
      <p:grpSp>
        <p:nvGrpSpPr>
          <p:cNvPr id="109" name="Group 108"/>
          <p:cNvGrpSpPr/>
          <p:nvPr userDrawn="1"/>
        </p:nvGrpSpPr>
        <p:grpSpPr>
          <a:xfrm flipV="1">
            <a:off x="6466867" y="3846379"/>
            <a:ext cx="4326423" cy="247740"/>
            <a:chOff x="561088" y="5345975"/>
            <a:chExt cx="8179052" cy="170104"/>
          </a:xfrm>
        </p:grpSpPr>
        <p:sp>
          <p:nvSpPr>
            <p:cNvPr id="110" name="Rectangle 109"/>
            <p:cNvSpPr/>
            <p:nvPr/>
          </p:nvSpPr>
          <p:spPr>
            <a:xfrm flipV="1">
              <a:off x="561088" y="5345975"/>
              <a:ext cx="8163812" cy="170104"/>
            </a:xfrm>
            <a:prstGeom prst="rect">
              <a:avLst/>
            </a:prstGeom>
            <a:gradFill>
              <a:gsLst>
                <a:gs pos="0">
                  <a:schemeClr val="bg1">
                    <a:lumMod val="95000"/>
                  </a:schemeClr>
                </a:gs>
                <a:gs pos="100000">
                  <a:schemeClr val="bg1">
                    <a:lumMod val="95000"/>
                    <a:alpha val="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E45785"/>
                </a:buClr>
              </a:pPr>
              <a:endParaRPr lang="en-US" dirty="0" smtClean="0">
                <a:solidFill>
                  <a:srgbClr val="FFFFFF"/>
                </a:solidFill>
              </a:endParaRPr>
            </a:p>
          </p:txBody>
        </p:sp>
        <p:cxnSp>
          <p:nvCxnSpPr>
            <p:cNvPr id="111" name="Straight Connector 110"/>
            <p:cNvCxnSpPr/>
            <p:nvPr/>
          </p:nvCxnSpPr>
          <p:spPr>
            <a:xfrm>
              <a:off x="563880" y="5516079"/>
              <a:ext cx="8176260" cy="0"/>
            </a:xfrm>
            <a:prstGeom prst="line">
              <a:avLst/>
            </a:prstGeom>
            <a:gradFill>
              <a:gsLst>
                <a:gs pos="0">
                  <a:schemeClr val="bg1">
                    <a:lumMod val="95000"/>
                  </a:schemeClr>
                </a:gs>
                <a:gs pos="100000">
                  <a:schemeClr val="accent1">
                    <a:tint val="23500"/>
                    <a:satMod val="160000"/>
                    <a:alpha val="0"/>
                  </a:schemeClr>
                </a:gs>
              </a:gsLst>
              <a:lin ang="5400000" scaled="0"/>
            </a:gradFill>
            <a:ln>
              <a:solidFill>
                <a:schemeClr val="accent1"/>
              </a:solidFill>
            </a:ln>
            <a:effectLst/>
          </p:spPr>
          <p:style>
            <a:lnRef idx="1">
              <a:schemeClr val="accent1"/>
            </a:lnRef>
            <a:fillRef idx="0">
              <a:schemeClr val="accent1"/>
            </a:fillRef>
            <a:effectRef idx="0">
              <a:schemeClr val="accent1"/>
            </a:effectRef>
            <a:fontRef idx="minor">
              <a:schemeClr val="tx1"/>
            </a:fontRef>
          </p:style>
        </p:cxnSp>
      </p:grpSp>
      <p:sp>
        <p:nvSpPr>
          <p:cNvPr id="112" name="Text Placeholder 50"/>
          <p:cNvSpPr>
            <a:spLocks noGrp="1"/>
          </p:cNvSpPr>
          <p:nvPr>
            <p:ph type="body" sz="quarter" idx="26"/>
          </p:nvPr>
        </p:nvSpPr>
        <p:spPr>
          <a:xfrm>
            <a:off x="6466867" y="5008870"/>
            <a:ext cx="4318362" cy="1425100"/>
          </a:xfrm>
          <a:prstGeom prst="rect">
            <a:avLst/>
          </a:prstGeom>
        </p:spPr>
        <p:txBody>
          <a:bodyPr>
            <a:normAutofit/>
          </a:bodyPr>
          <a:lstStyle>
            <a:lvl1pPr marL="0" indent="0">
              <a:lnSpc>
                <a:spcPts val="3000"/>
              </a:lnSpc>
              <a:spcBef>
                <a:spcPts val="0"/>
              </a:spcBef>
              <a:buNone/>
              <a:defRPr sz="2800"/>
            </a:lvl1pPr>
            <a:lvl2pPr marL="380933" indent="0">
              <a:buNone/>
              <a:defRPr sz="2700"/>
            </a:lvl2pPr>
            <a:lvl3pPr marL="761867" indent="0">
              <a:buNone/>
              <a:defRPr sz="2700"/>
            </a:lvl3pPr>
            <a:lvl4pPr marL="1066613" indent="0">
              <a:buNone/>
              <a:defRPr sz="2700"/>
            </a:lvl4pPr>
            <a:lvl5pPr marL="1371360" indent="0">
              <a:buNone/>
              <a:defRPr sz="2700"/>
            </a:lvl5pPr>
          </a:lstStyle>
          <a:p>
            <a:pPr lvl="0"/>
            <a:r>
              <a:rPr lang="en-US" smtClean="0"/>
              <a:t>Click to edit Master text styles</a:t>
            </a:r>
          </a:p>
        </p:txBody>
      </p:sp>
      <p:sp>
        <p:nvSpPr>
          <p:cNvPr id="113" name="Text Placeholder 48"/>
          <p:cNvSpPr>
            <a:spLocks noGrp="1"/>
          </p:cNvSpPr>
          <p:nvPr>
            <p:ph type="body" sz="quarter" idx="27" hasCustomPrompt="1"/>
          </p:nvPr>
        </p:nvSpPr>
        <p:spPr>
          <a:xfrm>
            <a:off x="6466871" y="3994965"/>
            <a:ext cx="4322976" cy="919663"/>
          </a:xfrm>
          <a:prstGeom prst="rect">
            <a:avLst/>
          </a:prstGeom>
        </p:spPr>
        <p:txBody>
          <a:bodyPr>
            <a:noAutofit/>
          </a:bodyPr>
          <a:lstStyle>
            <a:lvl1pPr marL="0" indent="0">
              <a:buNone/>
              <a:defRPr sz="6000" b="1">
                <a:solidFill>
                  <a:schemeClr val="accent2"/>
                </a:solidFill>
                <a:latin typeface="+mj-lt"/>
              </a:defRPr>
            </a:lvl1pPr>
            <a:lvl2pPr marL="380933" indent="0">
              <a:buNone/>
              <a:defRPr/>
            </a:lvl2pPr>
            <a:lvl3pPr marL="761867" indent="0">
              <a:buNone/>
              <a:defRPr/>
            </a:lvl3pPr>
            <a:lvl4pPr marL="1066613" indent="0">
              <a:buNone/>
              <a:defRPr/>
            </a:lvl4pPr>
            <a:lvl5pPr marL="1371360" indent="0">
              <a:buNone/>
              <a:defRPr/>
            </a:lvl5pPr>
          </a:lstStyle>
          <a:p>
            <a:pPr lvl="0"/>
            <a:r>
              <a:rPr lang="en-US" dirty="0" smtClean="0"/>
              <a:t>Edit%</a:t>
            </a:r>
          </a:p>
        </p:txBody>
      </p:sp>
      <p:sp>
        <p:nvSpPr>
          <p:cNvPr id="4" name="Date Placeholder 3"/>
          <p:cNvSpPr>
            <a:spLocks noGrp="1"/>
          </p:cNvSpPr>
          <p:nvPr>
            <p:ph type="dt" sz="quarter" idx="28"/>
          </p:nvPr>
        </p:nvSpPr>
        <p:spPr>
          <a:xfrm>
            <a:off x="609600" y="6356350"/>
            <a:ext cx="2843213" cy="365125"/>
          </a:xfrm>
          <a:prstGeom prst="rect">
            <a:avLst/>
          </a:prstGeom>
        </p:spPr>
        <p:txBody>
          <a:bodyPr/>
          <a:lstStyle/>
          <a:p>
            <a:pPr>
              <a:buClr>
                <a:srgbClr val="E45785"/>
              </a:buClr>
            </a:pPr>
            <a:fld id="{00E21D02-D2D8-488C-9C10-AB8F4D51500D}" type="datetimeFigureOut">
              <a:rPr lang="en-US" smtClean="0">
                <a:solidFill>
                  <a:srgbClr val="4D4D4F">
                    <a:tint val="75000"/>
                  </a:srgbClr>
                </a:solidFill>
              </a:rPr>
              <a:pPr>
                <a:buClr>
                  <a:srgbClr val="E45785"/>
                </a:buClr>
              </a:pPr>
              <a:t>6/6/2017</a:t>
            </a:fld>
            <a:endParaRPr lang="en-US">
              <a:solidFill>
                <a:srgbClr val="4D4D4F">
                  <a:tint val="75000"/>
                </a:srgbClr>
              </a:solidFill>
            </a:endParaRPr>
          </a:p>
        </p:txBody>
      </p:sp>
    </p:spTree>
    <p:extLst>
      <p:ext uri="{BB962C8B-B14F-4D97-AF65-F5344CB8AC3E}">
        <p14:creationId xmlns:p14="http://schemas.microsoft.com/office/powerpoint/2010/main" val="775212041"/>
      </p:ext>
    </p:extLst>
  </p:cSld>
  <p:clrMapOvr>
    <a:masterClrMapping/>
  </p:clrMapOvr>
  <p:transition>
    <p:fade/>
  </p:transition>
  <p:timing>
    <p:tnLst>
      <p:par>
        <p:cTn id="1" dur="indefinite" restart="never" nodeType="tmRoot"/>
      </p:par>
    </p:tnLst>
  </p:timing>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all To Action">
    <p:spTree>
      <p:nvGrpSpPr>
        <p:cNvPr id="1" name=""/>
        <p:cNvGrpSpPr/>
        <p:nvPr/>
      </p:nvGrpSpPr>
      <p:grpSpPr>
        <a:xfrm>
          <a:off x="0" y="0"/>
          <a:ext cx="0" cy="0"/>
          <a:chOff x="0" y="0"/>
          <a:chExt cx="0" cy="0"/>
        </a:xfrm>
      </p:grpSpPr>
      <p:sp>
        <p:nvSpPr>
          <p:cNvPr id="13" name="Rectangle 12"/>
          <p:cNvSpPr/>
          <p:nvPr userDrawn="1"/>
        </p:nvSpPr>
        <p:spPr bwMode="auto">
          <a:xfrm>
            <a:off x="0" y="1"/>
            <a:ext cx="12188825" cy="6591628"/>
          </a:xfrm>
          <a:prstGeom prst="rect">
            <a:avLst/>
          </a:prstGeom>
          <a:solidFill>
            <a:schemeClr val="tx1"/>
          </a:solidFill>
          <a:ln w="12700" algn="ctr">
            <a:noFill/>
            <a:miter lim="800000"/>
            <a:headEnd/>
            <a:tailEnd/>
          </a:ln>
          <a:effectLst/>
          <a:extLst/>
        </p:spPr>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algn="ctr">
              <a:lnSpc>
                <a:spcPct val="80000"/>
              </a:lnSpc>
              <a:spcBef>
                <a:spcPts val="1600"/>
              </a:spcBef>
              <a:spcAft>
                <a:spcPts val="0"/>
              </a:spcAft>
              <a:buClr>
                <a:srgbClr val="E45785"/>
              </a:buClr>
              <a:buSzPct val="115000"/>
            </a:pPr>
            <a:endParaRPr lang="en-US" sz="3200" dirty="0" smtClean="0">
              <a:solidFill>
                <a:srgbClr val="4D4D4F"/>
              </a:solidFill>
              <a:latin typeface="Arial"/>
            </a:endParaRPr>
          </a:p>
        </p:txBody>
      </p:sp>
      <p:cxnSp>
        <p:nvCxnSpPr>
          <p:cNvPr id="12" name="Straight Connector 11"/>
          <p:cNvCxnSpPr/>
          <p:nvPr userDrawn="1"/>
        </p:nvCxnSpPr>
        <p:spPr bwMode="auto">
          <a:xfrm>
            <a:off x="0" y="6541347"/>
            <a:ext cx="12188825" cy="0"/>
          </a:xfrm>
          <a:prstGeom prst="line">
            <a:avLst/>
          </a:prstGeom>
          <a:solidFill>
            <a:schemeClr val="bg1"/>
          </a:solidFill>
          <a:ln w="9525" cap="flat" cmpd="sng" algn="ctr">
            <a:solidFill>
              <a:srgbClr val="F382A0">
                <a:alpha val="50196"/>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Footer Placeholder 2"/>
          <p:cNvSpPr>
            <a:spLocks noGrp="1"/>
          </p:cNvSpPr>
          <p:nvPr>
            <p:ph type="ftr" sz="quarter" idx="10"/>
          </p:nvPr>
        </p:nvSpPr>
        <p:spPr/>
        <p:txBody>
          <a:bodyPr/>
          <a:lstStyle/>
          <a:p>
            <a:pPr>
              <a:buClr>
                <a:srgbClr val="E45785"/>
              </a:buClr>
            </a:pPr>
            <a:r>
              <a:rPr lang="en-US" smtClean="0">
                <a:solidFill>
                  <a:srgbClr val="E45785"/>
                </a:solidFill>
              </a:rPr>
              <a:t> [Confidential] For designated groups and individuals​</a:t>
            </a:r>
            <a:endParaRPr lang="en-US" dirty="0">
              <a:solidFill>
                <a:srgbClr val="E45785"/>
              </a:solidFill>
            </a:endParaRPr>
          </a:p>
        </p:txBody>
      </p:sp>
      <p:sp>
        <p:nvSpPr>
          <p:cNvPr id="4" name="Text Placeholder 15"/>
          <p:cNvSpPr>
            <a:spLocks noGrp="1"/>
          </p:cNvSpPr>
          <p:nvPr>
            <p:ph type="body" sz="quarter" idx="12"/>
          </p:nvPr>
        </p:nvSpPr>
        <p:spPr>
          <a:xfrm>
            <a:off x="774498" y="4991101"/>
            <a:ext cx="11146225" cy="438151"/>
          </a:xfrm>
          <a:prstGeom prst="rect">
            <a:avLst/>
          </a:prstGeom>
        </p:spPr>
        <p:txBody>
          <a:bodyPr>
            <a:normAutofit/>
          </a:bodyPr>
          <a:lstStyle>
            <a:lvl1pPr marL="0" indent="0">
              <a:lnSpc>
                <a:spcPct val="100000"/>
              </a:lnSpc>
              <a:spcBef>
                <a:spcPts val="0"/>
              </a:spcBef>
              <a:buNone/>
              <a:defRPr sz="3200" b="0" baseline="0">
                <a:solidFill>
                  <a:schemeClr val="bg1"/>
                </a:solidFill>
              </a:defRPr>
            </a:lvl1pPr>
            <a:lvl2pPr marL="380933" indent="0">
              <a:buNone/>
              <a:defRPr/>
            </a:lvl2pPr>
            <a:lvl3pPr marL="761867" indent="0">
              <a:buNone/>
              <a:defRPr/>
            </a:lvl3pPr>
            <a:lvl4pPr marL="1066613" indent="0">
              <a:buNone/>
              <a:defRPr/>
            </a:lvl4pPr>
            <a:lvl5pPr marL="1371360" indent="0">
              <a:buNone/>
              <a:defRPr/>
            </a:lvl5pPr>
          </a:lstStyle>
          <a:p>
            <a:pPr lvl="0"/>
            <a:r>
              <a:rPr lang="en-US" smtClean="0"/>
              <a:t>Click to edit Master text styles</a:t>
            </a:r>
          </a:p>
        </p:txBody>
      </p:sp>
      <p:sp>
        <p:nvSpPr>
          <p:cNvPr id="5" name="Text Placeholder 15"/>
          <p:cNvSpPr>
            <a:spLocks noGrp="1"/>
          </p:cNvSpPr>
          <p:nvPr>
            <p:ph type="body" sz="quarter" idx="13"/>
          </p:nvPr>
        </p:nvSpPr>
        <p:spPr>
          <a:xfrm>
            <a:off x="774498" y="5485066"/>
            <a:ext cx="11146225" cy="634789"/>
          </a:xfrm>
          <a:prstGeom prst="rect">
            <a:avLst/>
          </a:prstGeom>
        </p:spPr>
        <p:txBody>
          <a:bodyPr>
            <a:normAutofit/>
          </a:bodyPr>
          <a:lstStyle>
            <a:lvl1pPr marL="0" indent="0">
              <a:buNone/>
              <a:defRPr sz="3200" b="1">
                <a:solidFill>
                  <a:srgbClr val="E45785"/>
                </a:solidFill>
              </a:defRPr>
            </a:lvl1pPr>
            <a:lvl2pPr marL="380933" indent="0">
              <a:buNone/>
              <a:defRPr/>
            </a:lvl2pPr>
            <a:lvl3pPr marL="761867" indent="0">
              <a:buNone/>
              <a:defRPr/>
            </a:lvl3pPr>
            <a:lvl4pPr marL="1066613" indent="0">
              <a:buNone/>
              <a:defRPr/>
            </a:lvl4pPr>
            <a:lvl5pPr marL="1371360" indent="0">
              <a:buNone/>
              <a:defRPr/>
            </a:lvl5pPr>
          </a:lstStyle>
          <a:p>
            <a:pPr lvl="0"/>
            <a:r>
              <a:rPr lang="en-US" smtClean="0"/>
              <a:t>Click to edit Master text styles</a:t>
            </a:r>
          </a:p>
        </p:txBody>
      </p:sp>
      <p:sp>
        <p:nvSpPr>
          <p:cNvPr id="6" name="Text Placeholder 13"/>
          <p:cNvSpPr>
            <a:spLocks noGrp="1"/>
          </p:cNvSpPr>
          <p:nvPr>
            <p:ph type="body" sz="quarter" idx="15"/>
          </p:nvPr>
        </p:nvSpPr>
        <p:spPr>
          <a:xfrm>
            <a:off x="774500" y="1819656"/>
            <a:ext cx="10525558" cy="3200400"/>
          </a:xfrm>
          <a:prstGeom prst="rect">
            <a:avLst/>
          </a:prstGeom>
        </p:spPr>
        <p:txBody>
          <a:bodyPr>
            <a:normAutofit/>
          </a:bodyPr>
          <a:lstStyle>
            <a:lvl1pPr marL="0" indent="0">
              <a:lnSpc>
                <a:spcPts val="6000"/>
              </a:lnSpc>
              <a:spcBef>
                <a:spcPts val="0"/>
              </a:spcBef>
              <a:buNone/>
              <a:defRPr sz="6000">
                <a:solidFill>
                  <a:schemeClr val="bg1"/>
                </a:solidFill>
              </a:defRPr>
            </a:lvl1pPr>
            <a:lvl2pPr marL="380933" indent="0">
              <a:buNone/>
              <a:defRPr/>
            </a:lvl2pPr>
          </a:lstStyle>
          <a:p>
            <a:pPr lvl="0"/>
            <a:r>
              <a:rPr lang="en-US" smtClean="0"/>
              <a:t>Click to edit Master text styles</a:t>
            </a:r>
          </a:p>
        </p:txBody>
      </p:sp>
      <p:sp>
        <p:nvSpPr>
          <p:cNvPr id="7" name="Text Placeholder 15"/>
          <p:cNvSpPr>
            <a:spLocks noGrp="1"/>
          </p:cNvSpPr>
          <p:nvPr>
            <p:ph type="body" sz="quarter" idx="16"/>
          </p:nvPr>
        </p:nvSpPr>
        <p:spPr>
          <a:xfrm>
            <a:off x="774500" y="714377"/>
            <a:ext cx="10525558" cy="809623"/>
          </a:xfrm>
          <a:prstGeom prst="rect">
            <a:avLst/>
          </a:prstGeom>
        </p:spPr>
        <p:txBody>
          <a:bodyPr>
            <a:noAutofit/>
          </a:bodyPr>
          <a:lstStyle>
            <a:lvl1pPr marL="0" indent="0">
              <a:lnSpc>
                <a:spcPts val="6000"/>
              </a:lnSpc>
              <a:spcBef>
                <a:spcPts val="0"/>
              </a:spcBef>
              <a:buNone/>
              <a:defRPr sz="6000" b="1" i="0">
                <a:solidFill>
                  <a:schemeClr val="accent2"/>
                </a:solidFill>
                <a:latin typeface="+mj-lt"/>
                <a:cs typeface="Arial" panose="020B0604020202020204" pitchFamily="34" charset="0"/>
              </a:defRPr>
            </a:lvl1pPr>
          </a:lstStyle>
          <a:p>
            <a:pPr lvl="0"/>
            <a:r>
              <a:rPr lang="en-US" smtClean="0"/>
              <a:t>Click to edit Master text styles</a:t>
            </a:r>
          </a:p>
        </p:txBody>
      </p:sp>
      <p:cxnSp>
        <p:nvCxnSpPr>
          <p:cNvPr id="15" name="Straight Connector 14"/>
          <p:cNvCxnSpPr/>
          <p:nvPr userDrawn="1"/>
        </p:nvCxnSpPr>
        <p:spPr bwMode="auto">
          <a:xfrm>
            <a:off x="0" y="6537960"/>
            <a:ext cx="12188825" cy="0"/>
          </a:xfrm>
          <a:prstGeom prst="line">
            <a:avLst/>
          </a:prstGeom>
          <a:solidFill>
            <a:schemeClr val="bg1"/>
          </a:solidFill>
          <a:ln w="9525" cap="flat" cmpd="sng" algn="ctr">
            <a:solidFill>
              <a:srgbClr val="F382A0">
                <a:alpha val="50196"/>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604417" y="192918"/>
            <a:ext cx="1242365" cy="777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quarter" idx="17"/>
          </p:nvPr>
        </p:nvSpPr>
        <p:spPr>
          <a:xfrm>
            <a:off x="609600" y="6356350"/>
            <a:ext cx="2843213" cy="365125"/>
          </a:xfrm>
          <a:prstGeom prst="rect">
            <a:avLst/>
          </a:prstGeom>
        </p:spPr>
        <p:txBody>
          <a:bodyPr/>
          <a:lstStyle/>
          <a:p>
            <a:pPr>
              <a:buClr>
                <a:srgbClr val="E45785"/>
              </a:buClr>
            </a:pPr>
            <a:fld id="{019C8077-0E02-48C0-BC77-19398B2AEED4}" type="datetimeFigureOut">
              <a:rPr lang="en-US" smtClean="0">
                <a:solidFill>
                  <a:srgbClr val="4D4D4F">
                    <a:tint val="75000"/>
                  </a:srgbClr>
                </a:solidFill>
              </a:rPr>
              <a:pPr>
                <a:buClr>
                  <a:srgbClr val="E45785"/>
                </a:buClr>
              </a:pPr>
              <a:t>6/6/2017</a:t>
            </a:fld>
            <a:endParaRPr lang="en-US">
              <a:solidFill>
                <a:srgbClr val="4D4D4F">
                  <a:tint val="75000"/>
                </a:srgbClr>
              </a:solidFill>
            </a:endParaRPr>
          </a:p>
        </p:txBody>
      </p:sp>
    </p:spTree>
    <p:extLst>
      <p:ext uri="{BB962C8B-B14F-4D97-AF65-F5344CB8AC3E}">
        <p14:creationId xmlns:p14="http://schemas.microsoft.com/office/powerpoint/2010/main" val="1739938124"/>
      </p:ext>
    </p:extLst>
  </p:cSld>
  <p:clrMapOvr>
    <a:masterClrMapping/>
  </p:clrMapOvr>
  <p:transition>
    <p:fade/>
  </p:transition>
  <p:timing>
    <p:tnLst>
      <p:par>
        <p:cTn id="1" dur="indefinite" restart="never" nodeType="tmRoot"/>
      </p:par>
    </p:tnLst>
  </p:timing>
  <p:hf sldNum="0"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1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709" y="2415"/>
            <a:ext cx="12183408" cy="685316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3"/>
          <p:cNvSpPr>
            <a:spLocks noGrp="1"/>
          </p:cNvSpPr>
          <p:nvPr>
            <p:ph type="body" sz="quarter" idx="14" hasCustomPrompt="1"/>
          </p:nvPr>
        </p:nvSpPr>
        <p:spPr>
          <a:xfrm>
            <a:off x="583871" y="2757139"/>
            <a:ext cx="4596129" cy="873845"/>
          </a:xfrm>
          <a:prstGeom prst="rect">
            <a:avLst/>
          </a:prstGeom>
        </p:spPr>
        <p:txBody>
          <a:bodyPr>
            <a:normAutofit/>
          </a:bodyPr>
          <a:lstStyle>
            <a:lvl1pPr marL="0" indent="0">
              <a:buFontTx/>
              <a:buNone/>
              <a:defRPr sz="3800" b="1" cap="all" spc="400" baseline="0">
                <a:solidFill>
                  <a:schemeClr val="tx1">
                    <a:lumMod val="75000"/>
                  </a:schemeClr>
                </a:solidFill>
                <a:latin typeface="+mj-lt"/>
              </a:defRPr>
            </a:lvl1pPr>
          </a:lstStyle>
          <a:p>
            <a:pPr>
              <a:buClrTx/>
              <a:buSzTx/>
            </a:pPr>
            <a:r>
              <a:rPr lang="en-US" kern="0" dirty="0" smtClean="0"/>
              <a:t>THANK YOU</a:t>
            </a:r>
            <a:endParaRPr lang="en-US" kern="0" dirty="0"/>
          </a:p>
        </p:txBody>
      </p:sp>
      <p:sp>
        <p:nvSpPr>
          <p:cNvPr id="8" name="Footer Placeholder 1"/>
          <p:cNvSpPr>
            <a:spLocks noGrp="1"/>
          </p:cNvSpPr>
          <p:nvPr>
            <p:ph type="ftr" sz="quarter" idx="3"/>
          </p:nvPr>
        </p:nvSpPr>
        <p:spPr>
          <a:xfrm>
            <a:off x="4875530" y="6556248"/>
            <a:ext cx="3799400" cy="301752"/>
          </a:xfrm>
          <a:prstGeom prst="rect">
            <a:avLst/>
          </a:prstGeom>
        </p:spPr>
        <p:txBody>
          <a:bodyPr vert="horz" lIns="121899" tIns="60949" rIns="121899" bIns="60949" rtlCol="0" anchor="ctr"/>
          <a:lstStyle>
            <a:lvl1pPr algn="l">
              <a:defRPr sz="1000">
                <a:solidFill>
                  <a:schemeClr val="tx1">
                    <a:lumMod val="50000"/>
                  </a:schemeClr>
                </a:solidFill>
              </a:defRPr>
            </a:lvl1pPr>
          </a:lstStyle>
          <a:p>
            <a:pPr>
              <a:buClr>
                <a:srgbClr val="E45785"/>
              </a:buClr>
            </a:pPr>
            <a:r>
              <a:rPr lang="en-US" smtClean="0">
                <a:solidFill>
                  <a:srgbClr val="4D4D4F">
                    <a:lumMod val="50000"/>
                  </a:srgbClr>
                </a:solidFill>
              </a:rPr>
              <a:t> [Confidential] For designated groups and individuals​</a:t>
            </a:r>
            <a:endParaRPr lang="en-US" dirty="0">
              <a:solidFill>
                <a:srgbClr val="4D4D4F">
                  <a:lumMod val="50000"/>
                </a:srgbClr>
              </a:solidFill>
            </a:endParaRPr>
          </a:p>
        </p:txBody>
      </p:sp>
      <p:sp>
        <p:nvSpPr>
          <p:cNvPr id="13" name="Footer Placeholder 2"/>
          <p:cNvSpPr txBox="1">
            <a:spLocks/>
          </p:cNvSpPr>
          <p:nvPr userDrawn="1"/>
        </p:nvSpPr>
        <p:spPr>
          <a:xfrm>
            <a:off x="349590" y="6556248"/>
            <a:ext cx="3680903" cy="304221"/>
          </a:xfrm>
          <a:prstGeom prst="rect">
            <a:avLst/>
          </a:prstGeom>
        </p:spPr>
        <p:txBody>
          <a:bodyPr wrap="square" lIns="121899" tIns="60949" rIns="121899" bIns="60949" anchor="ctr">
            <a:noAutofit/>
          </a:bodyPr>
          <a:lstStyle>
            <a:defPPr>
              <a:defRPr lang="en-US"/>
            </a:defPPr>
            <a:lvl1pPr algn="ctr" rtl="0" fontAlgn="base">
              <a:spcBef>
                <a:spcPct val="20000"/>
              </a:spcBef>
              <a:spcAft>
                <a:spcPct val="0"/>
              </a:spcAft>
              <a:buClr>
                <a:schemeClr val="accent2"/>
              </a:buClr>
              <a:buSzPct val="65000"/>
              <a:buFont typeface="Wingdings" pitchFamily="2" charset="2"/>
              <a:defRPr sz="900" kern="1200">
                <a:solidFill>
                  <a:schemeClr val="bg1"/>
                </a:solidFill>
                <a:latin typeface="+mn-lt"/>
                <a:ea typeface="+mn-ea"/>
                <a:cs typeface="+mn-cs"/>
              </a:defRPr>
            </a:lvl1pPr>
            <a:lvl2pPr marL="4572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2pPr>
            <a:lvl3pPr marL="9144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3pPr>
            <a:lvl4pPr marL="13716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4pPr>
            <a:lvl5pPr marL="18288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5pPr>
            <a:lvl6pPr marL="2286000" algn="l" defTabSz="914400" rtl="0" eaLnBrk="1" latinLnBrk="0" hangingPunct="1">
              <a:defRPr sz="3000" kern="1200">
                <a:solidFill>
                  <a:schemeClr val="tx1"/>
                </a:solidFill>
                <a:latin typeface="Helvetica" pitchFamily="34" charset="0"/>
                <a:ea typeface="+mn-ea"/>
                <a:cs typeface="+mn-cs"/>
              </a:defRPr>
            </a:lvl6pPr>
            <a:lvl7pPr marL="2743200" algn="l" defTabSz="914400" rtl="0" eaLnBrk="1" latinLnBrk="0" hangingPunct="1">
              <a:defRPr sz="3000" kern="1200">
                <a:solidFill>
                  <a:schemeClr val="tx1"/>
                </a:solidFill>
                <a:latin typeface="Helvetica" pitchFamily="34" charset="0"/>
                <a:ea typeface="+mn-ea"/>
                <a:cs typeface="+mn-cs"/>
              </a:defRPr>
            </a:lvl7pPr>
            <a:lvl8pPr marL="3200400" algn="l" defTabSz="914400" rtl="0" eaLnBrk="1" latinLnBrk="0" hangingPunct="1">
              <a:defRPr sz="3000" kern="1200">
                <a:solidFill>
                  <a:schemeClr val="tx1"/>
                </a:solidFill>
                <a:latin typeface="Helvetica" pitchFamily="34" charset="0"/>
                <a:ea typeface="+mn-ea"/>
                <a:cs typeface="+mn-cs"/>
              </a:defRPr>
            </a:lvl8pPr>
            <a:lvl9pPr marL="3657600" algn="l" defTabSz="914400" rtl="0" eaLnBrk="1" latinLnBrk="0" hangingPunct="1">
              <a:defRPr sz="3000" kern="1200">
                <a:solidFill>
                  <a:schemeClr val="tx1"/>
                </a:solidFill>
                <a:latin typeface="Helvetica" pitchFamily="34" charset="0"/>
                <a:ea typeface="+mn-ea"/>
                <a:cs typeface="+mn-cs"/>
              </a:defRPr>
            </a:lvl9pPr>
          </a:lstStyle>
          <a:p>
            <a:pPr algn="l" fontAlgn="auto">
              <a:spcBef>
                <a:spcPts val="0"/>
              </a:spcBef>
              <a:spcAft>
                <a:spcPts val="0"/>
              </a:spcAft>
              <a:buClrTx/>
              <a:buSzTx/>
              <a:buFontTx/>
              <a:buNone/>
              <a:defRPr/>
            </a:pPr>
            <a:r>
              <a:rPr lang="en-US" sz="1000" smtClean="0">
                <a:solidFill>
                  <a:srgbClr val="4D4D4F">
                    <a:lumMod val="50000"/>
                  </a:srgbClr>
                </a:solidFill>
              </a:rPr>
              <a:t>©2016 </a:t>
            </a:r>
            <a:r>
              <a:rPr lang="en-US" sz="1000" dirty="0" smtClean="0">
                <a:solidFill>
                  <a:srgbClr val="4D4D4F">
                    <a:lumMod val="50000"/>
                  </a:srgbClr>
                </a:solidFill>
              </a:rPr>
              <a:t>Check Point Software Technologies Ltd</a:t>
            </a:r>
            <a:r>
              <a:rPr lang="en-US" sz="1000" kern="0" dirty="0" smtClean="0">
                <a:solidFill>
                  <a:srgbClr val="4D4D4F"/>
                </a:solidFill>
              </a:rPr>
              <a:t>. </a:t>
            </a:r>
            <a:endParaRPr lang="en-US" sz="1000" kern="0" dirty="0">
              <a:solidFill>
                <a:srgbClr val="4D4D4F"/>
              </a:solidFill>
            </a:endParaRP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7769" y="512301"/>
            <a:ext cx="1828800" cy="1144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quarter" idx="15"/>
          </p:nvPr>
        </p:nvSpPr>
        <p:spPr>
          <a:xfrm>
            <a:off x="609600" y="6356350"/>
            <a:ext cx="2843213" cy="365125"/>
          </a:xfrm>
          <a:prstGeom prst="rect">
            <a:avLst/>
          </a:prstGeom>
        </p:spPr>
        <p:txBody>
          <a:bodyPr/>
          <a:lstStyle/>
          <a:p>
            <a:pPr>
              <a:buClr>
                <a:srgbClr val="E45785"/>
              </a:buClr>
            </a:pPr>
            <a:fld id="{8BB93A72-97CF-4FA4-8C70-AD7B599784EB}" type="datetimeFigureOut">
              <a:rPr lang="en-US" smtClean="0">
                <a:solidFill>
                  <a:srgbClr val="4D4D4F">
                    <a:tint val="75000"/>
                  </a:srgbClr>
                </a:solidFill>
              </a:rPr>
              <a:pPr>
                <a:buClr>
                  <a:srgbClr val="E45785"/>
                </a:buClr>
              </a:pPr>
              <a:t>6/6/2017</a:t>
            </a:fld>
            <a:endParaRPr lang="en-US">
              <a:solidFill>
                <a:srgbClr val="4D4D4F">
                  <a:tint val="75000"/>
                </a:srgbClr>
              </a:solidFill>
            </a:endParaRPr>
          </a:p>
        </p:txBody>
      </p:sp>
    </p:spTree>
    <p:extLst>
      <p:ext uri="{BB962C8B-B14F-4D97-AF65-F5344CB8AC3E}">
        <p14:creationId xmlns:p14="http://schemas.microsoft.com/office/powerpoint/2010/main" val="1815870846"/>
      </p:ext>
    </p:extLst>
  </p:cSld>
  <p:clrMapOvr>
    <a:masterClrMapping/>
  </p:clrMapOvr>
  <p:transition>
    <p:fade/>
  </p:transition>
  <p:timing>
    <p:tnLst>
      <p:par>
        <p:cTn id="1" dur="indefinite" restart="never" nodeType="tmRoot"/>
      </p:par>
    </p:tnLst>
  </p:timing>
  <p:hf sldNum="0" hdr="0" dt="0"/>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___new_Cover2">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5745" y="133553"/>
            <a:ext cx="992749" cy="621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ooter Placeholder 1"/>
          <p:cNvSpPr>
            <a:spLocks noGrp="1"/>
          </p:cNvSpPr>
          <p:nvPr userDrawn="1">
            <p:ph type="ftr" sz="quarter" idx="3"/>
          </p:nvPr>
        </p:nvSpPr>
        <p:spPr>
          <a:xfrm>
            <a:off x="5140501" y="6553635"/>
            <a:ext cx="3799400" cy="301752"/>
          </a:xfrm>
          <a:prstGeom prst="rect">
            <a:avLst/>
          </a:prstGeom>
        </p:spPr>
        <p:txBody>
          <a:bodyPr vert="horz" lIns="91440" tIns="45720" rIns="91440" bIns="45720" rtlCol="0" anchor="ctr"/>
          <a:lstStyle>
            <a:lvl1pPr algn="l">
              <a:defRPr sz="800">
                <a:solidFill>
                  <a:schemeClr val="tx1">
                    <a:lumMod val="50000"/>
                  </a:schemeClr>
                </a:solidFill>
              </a:defRPr>
            </a:lvl1pPr>
          </a:lstStyle>
          <a:p>
            <a:pPr>
              <a:buClr>
                <a:srgbClr val="E45785"/>
              </a:buClr>
            </a:pPr>
            <a:r>
              <a:rPr lang="en-US" smtClean="0">
                <a:solidFill>
                  <a:srgbClr val="4D4D4F">
                    <a:lumMod val="50000"/>
                  </a:srgbClr>
                </a:solidFill>
              </a:rPr>
              <a:t> [Confidential] For designated groups and individuals​</a:t>
            </a:r>
            <a:endParaRPr lang="en-US" dirty="0">
              <a:solidFill>
                <a:srgbClr val="4D4D4F">
                  <a:lumMod val="50000"/>
                </a:srgbClr>
              </a:solidFill>
            </a:endParaRPr>
          </a:p>
        </p:txBody>
      </p:sp>
      <p:sp useBgFill="1">
        <p:nvSpPr>
          <p:cNvPr id="2" name="Rectangle 1"/>
          <p:cNvSpPr/>
          <p:nvPr userDrawn="1"/>
        </p:nvSpPr>
        <p:spPr bwMode="auto">
          <a:xfrm>
            <a:off x="10033686" y="0"/>
            <a:ext cx="1989438" cy="1050324"/>
          </a:xfrm>
          <a:prstGeom prst="rect">
            <a:avLst/>
          </a:prstGeom>
          <a:ln w="12700"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Clr>
                <a:srgbClr val="E45785"/>
              </a:buClr>
              <a:buSzPct val="115000"/>
            </a:pPr>
            <a:endParaRPr lang="en-US" sz="2400" dirty="0" err="1" smtClean="0">
              <a:solidFill>
                <a:srgbClr val="4D4D4F"/>
              </a:solidFill>
              <a:latin typeface="Arial"/>
            </a:endParaRPr>
          </a:p>
        </p:txBody>
      </p:sp>
      <p:sp>
        <p:nvSpPr>
          <p:cNvPr id="3" name="Date Placeholder 2"/>
          <p:cNvSpPr>
            <a:spLocks noGrp="1"/>
          </p:cNvSpPr>
          <p:nvPr>
            <p:ph type="dt" sz="quarter" idx="10"/>
          </p:nvPr>
        </p:nvSpPr>
        <p:spPr>
          <a:xfrm>
            <a:off x="609600" y="6356350"/>
            <a:ext cx="2843213" cy="365125"/>
          </a:xfrm>
          <a:prstGeom prst="rect">
            <a:avLst/>
          </a:prstGeom>
        </p:spPr>
        <p:txBody>
          <a:bodyPr/>
          <a:lstStyle/>
          <a:p>
            <a:pPr>
              <a:buClr>
                <a:srgbClr val="E45785"/>
              </a:buClr>
            </a:pPr>
            <a:fld id="{1CF6522D-556A-40F2-B2C0-03F0FBBF4AFF}" type="datetimeFigureOut">
              <a:rPr lang="en-US" smtClean="0">
                <a:solidFill>
                  <a:srgbClr val="4D4D4F">
                    <a:tint val="75000"/>
                  </a:srgbClr>
                </a:solidFill>
              </a:rPr>
              <a:pPr>
                <a:buClr>
                  <a:srgbClr val="E45785"/>
                </a:buClr>
              </a:pPr>
              <a:t>6/6/2017</a:t>
            </a:fld>
            <a:endParaRPr lang="en-US">
              <a:solidFill>
                <a:srgbClr val="4D4D4F">
                  <a:tint val="75000"/>
                </a:srgbClr>
              </a:solidFill>
            </a:endParaRPr>
          </a:p>
        </p:txBody>
      </p:sp>
    </p:spTree>
    <p:extLst>
      <p:ext uri="{BB962C8B-B14F-4D97-AF65-F5344CB8AC3E}">
        <p14:creationId xmlns:p14="http://schemas.microsoft.com/office/powerpoint/2010/main" val="3481823340"/>
      </p:ext>
    </p:extLst>
  </p:cSld>
  <p:clrMapOvr>
    <a:masterClrMapping/>
  </p:clrMapOvr>
  <p:transition>
    <p:fade/>
  </p:transition>
  <p:timing>
    <p:tnLst>
      <p:par>
        <p:cTn id="1" dur="indefinite" restart="never" nodeType="tmRoot"/>
      </p:par>
    </p:tnLst>
  </p:timing>
  <p:hf sldNum="0" hdr="0" dt="0"/>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Cov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5"/>
            <a:ext cx="12188825" cy="6857929"/>
          </a:xfrm>
          <a:prstGeom prst="rect">
            <a:avLst/>
          </a:prstGeom>
        </p:spPr>
      </p:pic>
      <p:sp>
        <p:nvSpPr>
          <p:cNvPr id="13" name="Footer Placeholder 1"/>
          <p:cNvSpPr>
            <a:spLocks noGrp="1"/>
          </p:cNvSpPr>
          <p:nvPr userDrawn="1">
            <p:ph type="ftr" sz="quarter" idx="3"/>
          </p:nvPr>
        </p:nvSpPr>
        <p:spPr>
          <a:xfrm>
            <a:off x="5140501" y="6553635"/>
            <a:ext cx="3799400" cy="301752"/>
          </a:xfrm>
          <a:prstGeom prst="rect">
            <a:avLst/>
          </a:prstGeom>
        </p:spPr>
        <p:txBody>
          <a:bodyPr vert="horz" lIns="91440" tIns="45720" rIns="91440" bIns="45720" rtlCol="0" anchor="ctr"/>
          <a:lstStyle>
            <a:lvl1pPr algn="l">
              <a:defRPr sz="800">
                <a:solidFill>
                  <a:schemeClr val="tx1">
                    <a:lumMod val="50000"/>
                  </a:schemeClr>
                </a:solidFill>
              </a:defRPr>
            </a:lvl1pPr>
          </a:lstStyle>
          <a:p>
            <a:pPr>
              <a:buClr>
                <a:srgbClr val="E45785"/>
              </a:buClr>
            </a:pPr>
            <a:r>
              <a:rPr lang="en-US" smtClean="0">
                <a:solidFill>
                  <a:srgbClr val="4D4D4F">
                    <a:lumMod val="50000"/>
                  </a:srgbClr>
                </a:solidFill>
              </a:rPr>
              <a:t> [Confidential] For designated groups and individuals​</a:t>
            </a:r>
            <a:endParaRPr lang="en-US" dirty="0">
              <a:solidFill>
                <a:srgbClr val="4D4D4F">
                  <a:lumMod val="50000"/>
                </a:srgbClr>
              </a:solidFill>
            </a:endParaRPr>
          </a:p>
        </p:txBody>
      </p:sp>
      <p:sp>
        <p:nvSpPr>
          <p:cNvPr id="4" name="Date Placeholder 3"/>
          <p:cNvSpPr>
            <a:spLocks noGrp="1"/>
          </p:cNvSpPr>
          <p:nvPr>
            <p:ph type="dt" sz="quarter" idx="10"/>
          </p:nvPr>
        </p:nvSpPr>
        <p:spPr>
          <a:xfrm>
            <a:off x="609600" y="6356350"/>
            <a:ext cx="2843213" cy="365125"/>
          </a:xfrm>
          <a:prstGeom prst="rect">
            <a:avLst/>
          </a:prstGeom>
        </p:spPr>
        <p:txBody>
          <a:bodyPr/>
          <a:lstStyle/>
          <a:p>
            <a:pPr>
              <a:buClr>
                <a:srgbClr val="E45785"/>
              </a:buClr>
            </a:pPr>
            <a:fld id="{6EF15F24-8362-415B-8716-1E7FC7037B02}" type="datetimeFigureOut">
              <a:rPr lang="en-US" smtClean="0">
                <a:solidFill>
                  <a:srgbClr val="4D4D4F">
                    <a:tint val="75000"/>
                  </a:srgbClr>
                </a:solidFill>
              </a:rPr>
              <a:pPr>
                <a:buClr>
                  <a:srgbClr val="E45785"/>
                </a:buClr>
              </a:pPr>
              <a:t>6/6/2017</a:t>
            </a:fld>
            <a:endParaRPr lang="en-US">
              <a:solidFill>
                <a:srgbClr val="4D4D4F">
                  <a:tint val="75000"/>
                </a:srgbClr>
              </a:solidFill>
            </a:endParaRPr>
          </a:p>
        </p:txBody>
      </p:sp>
    </p:spTree>
    <p:extLst>
      <p:ext uri="{BB962C8B-B14F-4D97-AF65-F5344CB8AC3E}">
        <p14:creationId xmlns:p14="http://schemas.microsoft.com/office/powerpoint/2010/main" val="2057722485"/>
      </p:ext>
    </p:extLst>
  </p:cSld>
  <p:clrMapOvr>
    <a:masterClrMapping/>
  </p:clrMapOvr>
  <p:transition>
    <p:fade/>
  </p:transition>
  <p:timing>
    <p:tnLst>
      <p:par>
        <p:cTn id="1" dur="indefinite" restart="never" nodeType="tmRoot"/>
      </p:par>
    </p:tnLst>
  </p:timing>
  <p:hf sldNum="0" hdr="0" dt="0"/>
  <p:extLst mod="1">
    <p:ext uri="{DCECCB84-F9BA-43D5-87BE-67443E8EF086}">
      <p15:sldGuideLst xmlns=""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6_Standard title and bullets ">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473748" y="6888757"/>
            <a:ext cx="3799400" cy="301752"/>
          </a:xfrm>
          <a:prstGeom prst="rect">
            <a:avLst/>
          </a:prstGeom>
        </p:spPr>
        <p:txBody>
          <a:bodyPr/>
          <a:lstStyle>
            <a:lvl1pPr algn="ctr">
              <a:defRPr sz="1200" b="0">
                <a:solidFill>
                  <a:schemeClr val="bg2">
                    <a:lumMod val="50000"/>
                  </a:schemeClr>
                </a:solidFill>
              </a:defRPr>
            </a:lvl1pPr>
          </a:lstStyle>
          <a:p>
            <a:endParaRPr lang="en-US" dirty="0"/>
          </a:p>
        </p:txBody>
      </p:sp>
    </p:spTree>
    <p:extLst>
      <p:ext uri="{BB962C8B-B14F-4D97-AF65-F5344CB8AC3E}">
        <p14:creationId xmlns:p14="http://schemas.microsoft.com/office/powerpoint/2010/main" val="4136465550"/>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Blank ">
    <p:spTree>
      <p:nvGrpSpPr>
        <p:cNvPr id="1" name=""/>
        <p:cNvGrpSpPr/>
        <p:nvPr/>
      </p:nvGrpSpPr>
      <p:grpSpPr>
        <a:xfrm>
          <a:off x="0" y="0"/>
          <a:ext cx="0" cy="0"/>
          <a:chOff x="0" y="0"/>
          <a:chExt cx="0" cy="0"/>
        </a:xfrm>
      </p:grpSpPr>
      <p:sp>
        <p:nvSpPr>
          <p:cNvPr id="4" name="Date" hidden="1"/>
          <p:cNvSpPr>
            <a:spLocks noGrp="1"/>
          </p:cNvSpPr>
          <p:nvPr>
            <p:ph type="dt" sz="half" idx="11"/>
          </p:nvPr>
        </p:nvSpPr>
        <p:spPr/>
        <p:txBody>
          <a:bodyPr/>
          <a:lstStyle/>
          <a:p>
            <a:pPr>
              <a:buClr>
                <a:srgbClr val="72183E"/>
              </a:buClr>
            </a:pPr>
            <a:fld id="{285138E8-3F3E-4DC5-A5FA-50868B94627A}" type="datetimeFigureOut">
              <a:rPr lang="en-US" smtClean="0">
                <a:solidFill>
                  <a:srgbClr val="4D4D4F">
                    <a:tint val="75000"/>
                  </a:srgbClr>
                </a:solidFill>
              </a:rPr>
              <a:pPr>
                <a:buClr>
                  <a:srgbClr val="72183E"/>
                </a:buClr>
              </a:pPr>
              <a:t>6/6/2017</a:t>
            </a:fld>
            <a:endParaRPr lang="en-US" dirty="0">
              <a:solidFill>
                <a:srgbClr val="4D4D4F">
                  <a:tint val="75000"/>
                </a:srgbClr>
              </a:solidFill>
            </a:endParaRPr>
          </a:p>
        </p:txBody>
      </p:sp>
      <p:sp>
        <p:nvSpPr>
          <p:cNvPr id="13" name="Footer_security classification" hidden="1"/>
          <p:cNvSpPr>
            <a:spLocks noGrp="1"/>
          </p:cNvSpPr>
          <p:nvPr>
            <p:ph type="ftr" sz="quarter" idx="3"/>
          </p:nvPr>
        </p:nvSpPr>
        <p:spPr>
          <a:xfrm>
            <a:off x="4199964" y="6556248"/>
            <a:ext cx="3799400" cy="301752"/>
          </a:xfrm>
          <a:prstGeom prst="rect">
            <a:avLst/>
          </a:prstGeom>
        </p:spPr>
        <p:txBody>
          <a:bodyPr vert="horz" lIns="121899" tIns="60949" rIns="121899" bIns="60949" rtlCol="0" anchor="ctr"/>
          <a:lstStyle>
            <a:lvl1pPr algn="ctr">
              <a:defRPr sz="1000">
                <a:solidFill>
                  <a:schemeClr val="accent1"/>
                </a:solidFill>
                <a:latin typeface="+mn-lt"/>
              </a:defRPr>
            </a:lvl1pPr>
          </a:lstStyle>
          <a:p>
            <a:pPr>
              <a:buClr>
                <a:srgbClr val="72183E"/>
              </a:buClr>
            </a:pPr>
            <a:endParaRPr lang="en-US" dirty="0">
              <a:solidFill>
                <a:srgbClr val="E45785"/>
              </a:solidFill>
            </a:endParaRPr>
          </a:p>
        </p:txBody>
      </p:sp>
    </p:spTree>
    <p:extLst>
      <p:ext uri="{BB962C8B-B14F-4D97-AF65-F5344CB8AC3E}">
        <p14:creationId xmlns:p14="http://schemas.microsoft.com/office/powerpoint/2010/main" val="3469741654"/>
      </p:ext>
    </p:extLst>
  </p:cSld>
  <p:clrMapOvr>
    <a:masterClrMapping/>
  </p:clrMapOvr>
  <p:transition>
    <p:fade/>
  </p:transition>
  <p:timing>
    <p:tnLst>
      <p:par>
        <p:cTn id="1" dur="indefinite" restart="never" nodeType="tmRoot"/>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Cover">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4182013" y="6556248"/>
            <a:ext cx="3799400" cy="301752"/>
          </a:xfrm>
          <a:prstGeom prst="rect">
            <a:avLst/>
          </a:prstGeom>
        </p:spPr>
        <p:txBody>
          <a:bodyPr vert="horz" lIns="91440" tIns="45720" rIns="91440" bIns="45720" rtlCol="0" anchor="ctr"/>
          <a:lstStyle>
            <a:lvl1pPr algn="ctr">
              <a:defRPr sz="1000" b="0" i="0">
                <a:solidFill>
                  <a:schemeClr val="accent2"/>
                </a:solidFill>
                <a:latin typeface="Calibri Light" charset="0"/>
              </a:defRPr>
            </a:lvl1pPr>
          </a:lstStyle>
          <a:p>
            <a:pPr>
              <a:buClr>
                <a:srgbClr val="E45785"/>
              </a:buClr>
            </a:pPr>
            <a:r>
              <a:rPr lang="en-US" smtClean="0">
                <a:solidFill>
                  <a:srgbClr val="E45785"/>
                </a:solidFill>
              </a:rPr>
              <a:t> [Confidential] For designated groups and individuals​</a:t>
            </a:r>
            <a:endParaRPr lang="en-US" dirty="0">
              <a:solidFill>
                <a:srgbClr val="E45785"/>
              </a:solidFill>
            </a:endParaRPr>
          </a:p>
        </p:txBody>
      </p:sp>
      <p:sp>
        <p:nvSpPr>
          <p:cNvPr id="3" name="Date Placeholder 2"/>
          <p:cNvSpPr>
            <a:spLocks noGrp="1"/>
          </p:cNvSpPr>
          <p:nvPr>
            <p:ph type="dt" sz="quarter" idx="10"/>
          </p:nvPr>
        </p:nvSpPr>
        <p:spPr>
          <a:xfrm>
            <a:off x="609600" y="6356350"/>
            <a:ext cx="2843213" cy="365125"/>
          </a:xfrm>
          <a:prstGeom prst="rect">
            <a:avLst/>
          </a:prstGeom>
        </p:spPr>
        <p:txBody>
          <a:bodyPr/>
          <a:lstStyle/>
          <a:p>
            <a:pPr>
              <a:buClr>
                <a:srgbClr val="E45785"/>
              </a:buClr>
            </a:pPr>
            <a:fld id="{6621693E-9C77-489F-8677-81952BD25A6D}" type="datetimeFigureOut">
              <a:rPr lang="en-US" smtClean="0">
                <a:solidFill>
                  <a:srgbClr val="4D4D4F">
                    <a:tint val="75000"/>
                  </a:srgbClr>
                </a:solidFill>
              </a:rPr>
              <a:pPr>
                <a:buClr>
                  <a:srgbClr val="E45785"/>
                </a:buClr>
              </a:pPr>
              <a:t>6/6/2017</a:t>
            </a:fld>
            <a:endParaRPr lang="en-US">
              <a:solidFill>
                <a:srgbClr val="4D4D4F">
                  <a:tint val="75000"/>
                </a:srgbClr>
              </a:solidFill>
            </a:endParaRPr>
          </a:p>
        </p:txBody>
      </p:sp>
    </p:spTree>
    <p:extLst>
      <p:ext uri="{BB962C8B-B14F-4D97-AF65-F5344CB8AC3E}">
        <p14:creationId xmlns:p14="http://schemas.microsoft.com/office/powerpoint/2010/main" val="1785133654"/>
      </p:ext>
    </p:extLst>
  </p:cSld>
  <p:clrMapOvr>
    <a:masterClrMapping/>
  </p:clrMapOvr>
  <p:transition>
    <p:fade/>
  </p:transition>
  <p:timing>
    <p:tnLst>
      <p:par>
        <p:cTn id="1" dur="indefinite" restart="never" nodeType="tmRoot"/>
      </p:par>
    </p:tnLst>
  </p:timing>
  <p:hf sldNum="0" hdr="0" dt="0"/>
  <p:extLst mod="1">
    <p:ext uri="{DCECCB84-F9BA-43D5-87BE-67443E8EF086}">
      <p15:sldGuideLst xmlns=""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18"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709" y="2414"/>
            <a:ext cx="12188952" cy="685628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37769" y="512301"/>
            <a:ext cx="1828800" cy="1144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ooter Placeholder 1"/>
          <p:cNvSpPr>
            <a:spLocks noGrp="1"/>
          </p:cNvSpPr>
          <p:nvPr>
            <p:ph type="ftr" sz="quarter" idx="3"/>
          </p:nvPr>
        </p:nvSpPr>
        <p:spPr>
          <a:xfrm>
            <a:off x="4182013" y="6553635"/>
            <a:ext cx="3799400" cy="301752"/>
          </a:xfrm>
          <a:prstGeom prst="rect">
            <a:avLst/>
          </a:prstGeom>
        </p:spPr>
        <p:txBody>
          <a:bodyPr vert="horz" lIns="91440" tIns="45720" rIns="91440" bIns="45720" rtlCol="0" anchor="ctr"/>
          <a:lstStyle>
            <a:lvl1pPr algn="ctr">
              <a:defRPr sz="1000" b="0" i="0">
                <a:solidFill>
                  <a:schemeClr val="tx1">
                    <a:lumMod val="50000"/>
                  </a:schemeClr>
                </a:solidFill>
                <a:latin typeface="Calibri Light" charset="0"/>
              </a:defRPr>
            </a:lvl1pPr>
          </a:lstStyle>
          <a:p>
            <a:pPr>
              <a:buClr>
                <a:srgbClr val="E45785"/>
              </a:buClr>
            </a:pPr>
            <a:r>
              <a:rPr lang="en-US" smtClean="0">
                <a:solidFill>
                  <a:srgbClr val="4D4D4F">
                    <a:lumMod val="50000"/>
                  </a:srgbClr>
                </a:solidFill>
              </a:rPr>
              <a:t> [Confidential] For designated groups and individuals​</a:t>
            </a:r>
            <a:endParaRPr lang="en-US" dirty="0">
              <a:solidFill>
                <a:srgbClr val="4D4D4F">
                  <a:lumMod val="50000"/>
                </a:srgbClr>
              </a:solidFill>
            </a:endParaRPr>
          </a:p>
        </p:txBody>
      </p:sp>
      <p:sp>
        <p:nvSpPr>
          <p:cNvPr id="8" name="Text Placeholder 2"/>
          <p:cNvSpPr>
            <a:spLocks noGrp="1"/>
          </p:cNvSpPr>
          <p:nvPr>
            <p:ph type="body" sz="quarter" idx="13" hasCustomPrompt="1"/>
          </p:nvPr>
        </p:nvSpPr>
        <p:spPr>
          <a:xfrm>
            <a:off x="620517" y="3229665"/>
            <a:ext cx="5804989" cy="968848"/>
          </a:xfrm>
          <a:prstGeom prst="rect">
            <a:avLst/>
          </a:prstGeom>
        </p:spPr>
        <p:txBody>
          <a:bodyPr lIns="91440" tIns="60941" rIns="121883" bIns="60941">
            <a:noAutofit/>
          </a:bodyPr>
          <a:lstStyle>
            <a:lvl1pPr marL="0" indent="0">
              <a:buFont typeface="Arial" panose="020B0604020202020204" pitchFamily="34" charset="0"/>
              <a:buNone/>
              <a:defRPr sz="3200" b="0" i="0" baseline="0">
                <a:solidFill>
                  <a:schemeClr val="tx1">
                    <a:lumMod val="75000"/>
                  </a:schemeClr>
                </a:solidFill>
                <a:latin typeface="Calibri Light" charset="0"/>
              </a:defRPr>
            </a:lvl1pPr>
            <a:lvl2pPr marL="406336" indent="0">
              <a:buNone/>
              <a:defRPr/>
            </a:lvl2pPr>
            <a:lvl3pPr marL="569816" indent="0">
              <a:buNone/>
              <a:defRPr/>
            </a:lvl3pPr>
            <a:lvl4pPr marL="688861" indent="0">
              <a:buNone/>
              <a:defRPr/>
            </a:lvl4pPr>
            <a:lvl5pPr marL="801554" indent="0">
              <a:buNone/>
              <a:defRPr/>
            </a:lvl5pPr>
          </a:lstStyle>
          <a:p>
            <a:pPr lvl="0"/>
            <a:r>
              <a:rPr lang="en-GB" dirty="0" smtClean="0"/>
              <a:t>Presentation Subtitle</a:t>
            </a:r>
            <a:endParaRPr lang="en-GB" dirty="0"/>
          </a:p>
        </p:txBody>
      </p:sp>
      <p:sp>
        <p:nvSpPr>
          <p:cNvPr id="9" name="Subtitle 2"/>
          <p:cNvSpPr>
            <a:spLocks noGrp="1"/>
          </p:cNvSpPr>
          <p:nvPr>
            <p:ph type="subTitle" idx="1" hasCustomPrompt="1"/>
          </p:nvPr>
        </p:nvSpPr>
        <p:spPr>
          <a:xfrm>
            <a:off x="604689" y="5115003"/>
            <a:ext cx="5804989" cy="692595"/>
          </a:xfrm>
          <a:prstGeom prst="rect">
            <a:avLst/>
          </a:prstGeom>
        </p:spPr>
        <p:txBody>
          <a:bodyPr lIns="121883" tIns="60941" rIns="121883" bIns="60941" anchor="t" anchorCtr="0">
            <a:noAutofit/>
          </a:bodyPr>
          <a:lstStyle>
            <a:lvl1pPr marL="0" indent="0" algn="l">
              <a:lnSpc>
                <a:spcPts val="2000"/>
              </a:lnSpc>
              <a:spcBef>
                <a:spcPts val="0"/>
              </a:spcBef>
              <a:buNone/>
              <a:defRPr sz="2100" b="0" i="0">
                <a:solidFill>
                  <a:schemeClr val="tx1">
                    <a:lumMod val="50000"/>
                  </a:schemeClr>
                </a:solidFill>
                <a:latin typeface="Calibri Light" charset="0"/>
                <a:cs typeface="Calibri Light" charset="0"/>
              </a:defRPr>
            </a:lvl1pPr>
            <a:lvl2pPr marL="457101" indent="0" algn="ctr">
              <a:buNone/>
              <a:defRPr>
                <a:solidFill>
                  <a:schemeClr val="tx1">
                    <a:tint val="75000"/>
                  </a:schemeClr>
                </a:solidFill>
              </a:defRPr>
            </a:lvl2pPr>
            <a:lvl3pPr marL="914209" indent="0" algn="ctr">
              <a:buNone/>
              <a:defRPr>
                <a:solidFill>
                  <a:schemeClr val="tx1">
                    <a:tint val="75000"/>
                  </a:schemeClr>
                </a:solidFill>
              </a:defRPr>
            </a:lvl3pPr>
            <a:lvl4pPr marL="1371313" indent="0" algn="ctr">
              <a:buNone/>
              <a:defRPr>
                <a:solidFill>
                  <a:schemeClr val="tx1">
                    <a:tint val="75000"/>
                  </a:schemeClr>
                </a:solidFill>
              </a:defRPr>
            </a:lvl4pPr>
            <a:lvl5pPr marL="1828420" indent="0" algn="ctr">
              <a:buNone/>
              <a:defRPr>
                <a:solidFill>
                  <a:schemeClr val="tx1">
                    <a:tint val="75000"/>
                  </a:schemeClr>
                </a:solidFill>
              </a:defRPr>
            </a:lvl5pPr>
            <a:lvl6pPr marL="2285521" indent="0" algn="ctr">
              <a:buNone/>
              <a:defRPr>
                <a:solidFill>
                  <a:schemeClr val="tx1">
                    <a:tint val="75000"/>
                  </a:schemeClr>
                </a:solidFill>
              </a:defRPr>
            </a:lvl6pPr>
            <a:lvl7pPr marL="2742629" indent="0" algn="ctr">
              <a:buNone/>
              <a:defRPr>
                <a:solidFill>
                  <a:schemeClr val="tx1">
                    <a:tint val="75000"/>
                  </a:schemeClr>
                </a:solidFill>
              </a:defRPr>
            </a:lvl7pPr>
            <a:lvl8pPr marL="3199733" indent="0" algn="ctr">
              <a:buNone/>
              <a:defRPr>
                <a:solidFill>
                  <a:schemeClr val="tx1">
                    <a:tint val="75000"/>
                  </a:schemeClr>
                </a:solidFill>
              </a:defRPr>
            </a:lvl8pPr>
            <a:lvl9pPr marL="3656840" indent="0" algn="ctr">
              <a:buNone/>
              <a:defRPr>
                <a:solidFill>
                  <a:schemeClr val="tx1">
                    <a:tint val="75000"/>
                  </a:schemeClr>
                </a:solidFill>
              </a:defRPr>
            </a:lvl9pPr>
          </a:lstStyle>
          <a:p>
            <a:r>
              <a:rPr lang="en-US" dirty="0" smtClean="0"/>
              <a:t>Speaker Name  | Speaker Title</a:t>
            </a:r>
          </a:p>
        </p:txBody>
      </p:sp>
      <p:sp>
        <p:nvSpPr>
          <p:cNvPr id="10" name="Text Placeholder 3"/>
          <p:cNvSpPr>
            <a:spLocks noGrp="1"/>
          </p:cNvSpPr>
          <p:nvPr>
            <p:ph type="body" sz="quarter" idx="14" hasCustomPrompt="1"/>
          </p:nvPr>
        </p:nvSpPr>
        <p:spPr>
          <a:xfrm>
            <a:off x="620517" y="2158451"/>
            <a:ext cx="5804989" cy="1071214"/>
          </a:xfrm>
          <a:prstGeom prst="rect">
            <a:avLst/>
          </a:prstGeom>
          <a:effectLst/>
        </p:spPr>
        <p:txBody>
          <a:bodyPr>
            <a:noAutofit/>
          </a:bodyPr>
          <a:lstStyle>
            <a:lvl1pPr marL="0" indent="0">
              <a:lnSpc>
                <a:spcPct val="100000"/>
              </a:lnSpc>
              <a:spcBef>
                <a:spcPts val="0"/>
              </a:spcBef>
              <a:buFontTx/>
              <a:buNone/>
              <a:defRPr sz="4000" b="0" i="0" cap="all" baseline="0">
                <a:solidFill>
                  <a:schemeClr val="tx1">
                    <a:lumMod val="75000"/>
                  </a:schemeClr>
                </a:solidFill>
                <a:latin typeface="Calibri Light" charset="0"/>
              </a:defRPr>
            </a:lvl1pPr>
          </a:lstStyle>
          <a:p>
            <a:pPr>
              <a:buClrTx/>
              <a:buSzTx/>
            </a:pPr>
            <a:r>
              <a:rPr lang="en-US" kern="0" dirty="0" smtClean="0"/>
              <a:t>PRESENTATION TITLE</a:t>
            </a:r>
          </a:p>
        </p:txBody>
      </p:sp>
      <p:sp>
        <p:nvSpPr>
          <p:cNvPr id="11" name="Footer Placeholder 2"/>
          <p:cNvSpPr txBox="1">
            <a:spLocks/>
          </p:cNvSpPr>
          <p:nvPr userDrawn="1"/>
        </p:nvSpPr>
        <p:spPr>
          <a:xfrm>
            <a:off x="365669" y="6557565"/>
            <a:ext cx="3680903" cy="304221"/>
          </a:xfrm>
          <a:prstGeom prst="rect">
            <a:avLst/>
          </a:prstGeom>
        </p:spPr>
        <p:txBody>
          <a:bodyPr wrap="square" anchor="ctr">
            <a:noAutofit/>
          </a:bodyPr>
          <a:lstStyle>
            <a:defPPr>
              <a:defRPr lang="en-US"/>
            </a:defPPr>
            <a:lvl1pPr algn="ctr" rtl="0" fontAlgn="base">
              <a:spcBef>
                <a:spcPct val="20000"/>
              </a:spcBef>
              <a:spcAft>
                <a:spcPct val="0"/>
              </a:spcAft>
              <a:buClr>
                <a:schemeClr val="accent2"/>
              </a:buClr>
              <a:buSzPct val="65000"/>
              <a:buFont typeface="Wingdings" pitchFamily="2" charset="2"/>
              <a:defRPr sz="900" kern="1200">
                <a:solidFill>
                  <a:schemeClr val="bg1"/>
                </a:solidFill>
                <a:latin typeface="+mn-lt"/>
                <a:ea typeface="+mn-ea"/>
                <a:cs typeface="+mn-cs"/>
              </a:defRPr>
            </a:lvl1pPr>
            <a:lvl2pPr marL="4572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2pPr>
            <a:lvl3pPr marL="9144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3pPr>
            <a:lvl4pPr marL="13716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4pPr>
            <a:lvl5pPr marL="18288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5pPr>
            <a:lvl6pPr marL="2286000" algn="l" defTabSz="914400" rtl="0" eaLnBrk="1" latinLnBrk="0" hangingPunct="1">
              <a:defRPr sz="3000" kern="1200">
                <a:solidFill>
                  <a:schemeClr val="tx1"/>
                </a:solidFill>
                <a:latin typeface="Helvetica" pitchFamily="34" charset="0"/>
                <a:ea typeface="+mn-ea"/>
                <a:cs typeface="+mn-cs"/>
              </a:defRPr>
            </a:lvl6pPr>
            <a:lvl7pPr marL="2743200" algn="l" defTabSz="914400" rtl="0" eaLnBrk="1" latinLnBrk="0" hangingPunct="1">
              <a:defRPr sz="3000" kern="1200">
                <a:solidFill>
                  <a:schemeClr val="tx1"/>
                </a:solidFill>
                <a:latin typeface="Helvetica" pitchFamily="34" charset="0"/>
                <a:ea typeface="+mn-ea"/>
                <a:cs typeface="+mn-cs"/>
              </a:defRPr>
            </a:lvl7pPr>
            <a:lvl8pPr marL="3200400" algn="l" defTabSz="914400" rtl="0" eaLnBrk="1" latinLnBrk="0" hangingPunct="1">
              <a:defRPr sz="3000" kern="1200">
                <a:solidFill>
                  <a:schemeClr val="tx1"/>
                </a:solidFill>
                <a:latin typeface="Helvetica" pitchFamily="34" charset="0"/>
                <a:ea typeface="+mn-ea"/>
                <a:cs typeface="+mn-cs"/>
              </a:defRPr>
            </a:lvl8pPr>
            <a:lvl9pPr marL="3657600" algn="l" defTabSz="914400" rtl="0" eaLnBrk="1" latinLnBrk="0" hangingPunct="1">
              <a:defRPr sz="3000" kern="1200">
                <a:solidFill>
                  <a:schemeClr val="tx1"/>
                </a:solidFill>
                <a:latin typeface="Helvetica" pitchFamily="34" charset="0"/>
                <a:ea typeface="+mn-ea"/>
                <a:cs typeface="+mn-cs"/>
              </a:defRPr>
            </a:lvl9pPr>
          </a:lstStyle>
          <a:p>
            <a:pPr algn="l" fontAlgn="auto">
              <a:spcBef>
                <a:spcPts val="0"/>
              </a:spcBef>
              <a:spcAft>
                <a:spcPts val="0"/>
              </a:spcAft>
              <a:buClrTx/>
              <a:buSzTx/>
              <a:buFontTx/>
              <a:buNone/>
              <a:defRPr/>
            </a:pPr>
            <a:r>
              <a:rPr lang="en-US" sz="1000" kern="0" dirty="0" smtClean="0">
                <a:solidFill>
                  <a:srgbClr val="4D4D4F">
                    <a:lumMod val="50000"/>
                  </a:srgbClr>
                </a:solidFill>
                <a:latin typeface="Calibri Light" charset="0"/>
              </a:rPr>
              <a:t>©2016 Check Point Software Technologies Ltd. </a:t>
            </a:r>
            <a:endParaRPr lang="en-US" sz="1000" kern="0" dirty="0">
              <a:solidFill>
                <a:srgbClr val="4D4D4F">
                  <a:lumMod val="50000"/>
                </a:srgbClr>
              </a:solidFill>
              <a:latin typeface="Calibri Light" charset="0"/>
            </a:endParaRPr>
          </a:p>
        </p:txBody>
      </p:sp>
      <p:sp>
        <p:nvSpPr>
          <p:cNvPr id="2" name="Date Placeholder 1"/>
          <p:cNvSpPr>
            <a:spLocks noGrp="1"/>
          </p:cNvSpPr>
          <p:nvPr>
            <p:ph type="dt" sz="quarter" idx="15"/>
          </p:nvPr>
        </p:nvSpPr>
        <p:spPr>
          <a:xfrm>
            <a:off x="609600" y="6356350"/>
            <a:ext cx="2843213" cy="365125"/>
          </a:xfrm>
          <a:prstGeom prst="rect">
            <a:avLst/>
          </a:prstGeom>
        </p:spPr>
        <p:txBody>
          <a:bodyPr/>
          <a:lstStyle/>
          <a:p>
            <a:pPr>
              <a:buClr>
                <a:srgbClr val="E45785"/>
              </a:buClr>
            </a:pPr>
            <a:fld id="{678EF349-AF40-4629-A831-D44688CBC270}" type="datetimeFigureOut">
              <a:rPr lang="en-US" smtClean="0">
                <a:solidFill>
                  <a:srgbClr val="4D4D4F">
                    <a:tint val="75000"/>
                  </a:srgbClr>
                </a:solidFill>
              </a:rPr>
              <a:pPr>
                <a:buClr>
                  <a:srgbClr val="E45785"/>
                </a:buClr>
              </a:pPr>
              <a:t>6/6/2017</a:t>
            </a:fld>
            <a:endParaRPr lang="en-US">
              <a:solidFill>
                <a:srgbClr val="4D4D4F">
                  <a:tint val="75000"/>
                </a:srgbClr>
              </a:solidFill>
            </a:endParaRPr>
          </a:p>
        </p:txBody>
      </p:sp>
    </p:spTree>
    <p:extLst>
      <p:ext uri="{BB962C8B-B14F-4D97-AF65-F5344CB8AC3E}">
        <p14:creationId xmlns:p14="http://schemas.microsoft.com/office/powerpoint/2010/main" val="2510049291"/>
      </p:ext>
    </p:extLst>
  </p:cSld>
  <p:clrMapOvr>
    <a:masterClrMapping/>
  </p:clrMapOvr>
  <p:transition>
    <p:fade/>
  </p:transition>
  <p:timing>
    <p:tnLst>
      <p:par>
        <p:cTn id="1" dur="indefinite" restart="never" nodeType="tmRoot"/>
      </p:par>
    </p:tnLst>
  </p:timing>
  <p:hf sldNum="0" hdr="0" dt="0"/>
  <p:extLst mod="1">
    <p:ext uri="{DCECCB84-F9BA-43D5-87BE-67443E8EF086}">
      <p15:sldGuideLst xmlns=""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tandard title and bullets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a:xfrm>
            <a:off x="4182013" y="6556248"/>
            <a:ext cx="3799400" cy="301752"/>
          </a:xfrm>
          <a:prstGeom prst="rect">
            <a:avLst/>
          </a:prstGeom>
        </p:spPr>
        <p:txBody>
          <a:bodyPr/>
          <a:lstStyle>
            <a:lvl1pPr algn="ctr">
              <a:defRPr/>
            </a:lvl1pPr>
          </a:lstStyle>
          <a:p>
            <a:pPr>
              <a:buClr>
                <a:srgbClr val="E45785"/>
              </a:buClr>
            </a:pPr>
            <a:r>
              <a:rPr lang="en-US" smtClean="0">
                <a:solidFill>
                  <a:srgbClr val="4D4D4F">
                    <a:tint val="75000"/>
                  </a:srgbClr>
                </a:solidFill>
              </a:rPr>
              <a:t> [Confidential] For designated groups and individuals​</a:t>
            </a:r>
            <a:endParaRPr lang="en-US" dirty="0">
              <a:solidFill>
                <a:srgbClr val="4D4D4F">
                  <a:tint val="75000"/>
                </a:srgbClr>
              </a:solidFill>
            </a:endParaRPr>
          </a:p>
        </p:txBody>
      </p:sp>
      <p:sp>
        <p:nvSpPr>
          <p:cNvPr id="13" name="Content Placeholder 12"/>
          <p:cNvSpPr>
            <a:spLocks noGrp="1"/>
          </p:cNvSpPr>
          <p:nvPr>
            <p:ph sz="quarter" idx="11"/>
          </p:nvPr>
        </p:nvSpPr>
        <p:spPr>
          <a:xfrm>
            <a:off x="463434" y="1325880"/>
            <a:ext cx="11264082" cy="500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quarter" idx="12"/>
          </p:nvPr>
        </p:nvSpPr>
        <p:spPr>
          <a:xfrm>
            <a:off x="609600" y="6356350"/>
            <a:ext cx="2843213" cy="365125"/>
          </a:xfrm>
          <a:prstGeom prst="rect">
            <a:avLst/>
          </a:prstGeom>
        </p:spPr>
        <p:txBody>
          <a:bodyPr/>
          <a:lstStyle/>
          <a:p>
            <a:pPr>
              <a:buClr>
                <a:srgbClr val="E45785"/>
              </a:buClr>
            </a:pPr>
            <a:fld id="{E81B1206-96D8-4FDD-BF74-A1A1AAC82BFA}" type="datetimeFigureOut">
              <a:rPr lang="en-US" smtClean="0">
                <a:solidFill>
                  <a:srgbClr val="4D4D4F">
                    <a:tint val="75000"/>
                  </a:srgbClr>
                </a:solidFill>
              </a:rPr>
              <a:pPr>
                <a:buClr>
                  <a:srgbClr val="E45785"/>
                </a:buClr>
              </a:pPr>
              <a:t>6/6/2017</a:t>
            </a:fld>
            <a:endParaRPr lang="en-US">
              <a:solidFill>
                <a:srgbClr val="4D4D4F">
                  <a:tint val="75000"/>
                </a:srgbClr>
              </a:solidFill>
            </a:endParaRPr>
          </a:p>
        </p:txBody>
      </p:sp>
    </p:spTree>
    <p:extLst>
      <p:ext uri="{BB962C8B-B14F-4D97-AF65-F5344CB8AC3E}">
        <p14:creationId xmlns:p14="http://schemas.microsoft.com/office/powerpoint/2010/main" val="3156758715"/>
      </p:ext>
    </p:extLst>
  </p:cSld>
  <p:clrMapOvr>
    <a:masterClrMapping/>
  </p:clrMapOvr>
  <p:transition>
    <p:fade/>
  </p:transition>
  <p:timing>
    <p:tnLst>
      <p:par>
        <p:cTn id="1" dur="indefinite" restart="never" nodeType="tmRoot"/>
      </p:par>
    </p:tnLst>
  </p:timing>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mo">
    <p:spTree>
      <p:nvGrpSpPr>
        <p:cNvPr id="1" name=""/>
        <p:cNvGrpSpPr/>
        <p:nvPr/>
      </p:nvGrpSpPr>
      <p:grpSpPr>
        <a:xfrm>
          <a:off x="0" y="0"/>
          <a:ext cx="0" cy="0"/>
          <a:chOff x="0" y="0"/>
          <a:chExt cx="0" cy="0"/>
        </a:xfrm>
      </p:grpSpPr>
      <p:sp>
        <p:nvSpPr>
          <p:cNvPr id="2" name="Title 1"/>
          <p:cNvSpPr>
            <a:spLocks noGrp="1"/>
          </p:cNvSpPr>
          <p:nvPr>
            <p:ph type="title"/>
          </p:nvPr>
        </p:nvSpPr>
        <p:spPr>
          <a:xfrm>
            <a:off x="464202" y="198780"/>
            <a:ext cx="11237921" cy="914400"/>
          </a:xfrm>
        </p:spPr>
        <p:txBody>
          <a:bodyPr>
            <a:normAutofit/>
          </a:bodyPr>
          <a:lstStyle/>
          <a:p>
            <a:r>
              <a:rPr lang="en-US" smtClean="0"/>
              <a:t>Click to edit Master title style</a:t>
            </a:r>
            <a:endParaRPr lang="en-US" dirty="0"/>
          </a:p>
        </p:txBody>
      </p:sp>
      <p:sp>
        <p:nvSpPr>
          <p:cNvPr id="3" name="Footer Placeholder 2"/>
          <p:cNvSpPr>
            <a:spLocks noGrp="1"/>
          </p:cNvSpPr>
          <p:nvPr>
            <p:ph type="ftr" sz="quarter" idx="10"/>
          </p:nvPr>
        </p:nvSpPr>
        <p:spPr>
          <a:xfrm>
            <a:off x="4182013" y="6556248"/>
            <a:ext cx="3799400" cy="301752"/>
          </a:xfrm>
          <a:prstGeom prst="rect">
            <a:avLst/>
          </a:prstGeom>
        </p:spPr>
        <p:txBody>
          <a:bodyPr/>
          <a:lstStyle>
            <a:lvl1pPr algn="ctr">
              <a:defRPr/>
            </a:lvl1pPr>
          </a:lstStyle>
          <a:p>
            <a:pPr>
              <a:buClr>
                <a:srgbClr val="E45785"/>
              </a:buClr>
            </a:pPr>
            <a:r>
              <a:rPr lang="en-US" smtClean="0">
                <a:solidFill>
                  <a:srgbClr val="4D4D4F">
                    <a:tint val="75000"/>
                  </a:srgbClr>
                </a:solidFill>
              </a:rPr>
              <a:t> [Confidential] For designated groups and individuals​</a:t>
            </a:r>
            <a:endParaRPr lang="en-US" dirty="0">
              <a:solidFill>
                <a:srgbClr val="4D4D4F">
                  <a:tint val="75000"/>
                </a:srgbClr>
              </a:solidFill>
            </a:endParaRPr>
          </a:p>
        </p:txBody>
      </p:sp>
      <p:sp>
        <p:nvSpPr>
          <p:cNvPr id="14" name="Subtitle 2"/>
          <p:cNvSpPr>
            <a:spLocks noGrp="1"/>
          </p:cNvSpPr>
          <p:nvPr>
            <p:ph type="subTitle" idx="1"/>
          </p:nvPr>
        </p:nvSpPr>
        <p:spPr>
          <a:xfrm>
            <a:off x="464202" y="4422785"/>
            <a:ext cx="6194053" cy="384175"/>
          </a:xfrm>
          <a:prstGeom prst="rect">
            <a:avLst/>
          </a:prstGeom>
        </p:spPr>
        <p:txBody>
          <a:bodyPr vert="horz" lIns="121877" tIns="60940" rIns="121877" bIns="60940" rtlCol="0">
            <a:noAutofit/>
          </a:bodyPr>
          <a:lstStyle>
            <a:lvl1pPr marL="0" indent="0" algn="l" defTabSz="1218783" rtl="0" eaLnBrk="1" latinLnBrk="0" hangingPunct="1">
              <a:lnSpc>
                <a:spcPct val="95000"/>
              </a:lnSpc>
              <a:spcBef>
                <a:spcPts val="1920"/>
              </a:spcBef>
              <a:buClr>
                <a:srgbClr val="92D050"/>
              </a:buClr>
              <a:buSzPct val="90000"/>
              <a:buFont typeface="Arial" pitchFamily="34" charset="0"/>
              <a:buNone/>
              <a:tabLst/>
              <a:defRPr lang="en-US" sz="3000" b="0" i="0" kern="1200" dirty="0">
                <a:solidFill>
                  <a:schemeClr val="tx1"/>
                </a:solidFill>
                <a:latin typeface="Calibri Light" charset="0"/>
                <a:ea typeface="+mn-ea"/>
                <a:cs typeface="+mn-cs"/>
              </a:defRPr>
            </a:lvl1pPr>
            <a:lvl2pPr marL="609388" indent="0" algn="ctr">
              <a:buNone/>
              <a:defRPr>
                <a:solidFill>
                  <a:schemeClr val="tx1">
                    <a:tint val="75000"/>
                  </a:schemeClr>
                </a:solidFill>
              </a:defRPr>
            </a:lvl2pPr>
            <a:lvl3pPr marL="1218783" indent="0" algn="ctr">
              <a:buNone/>
              <a:defRPr>
                <a:solidFill>
                  <a:schemeClr val="tx1">
                    <a:tint val="75000"/>
                  </a:schemeClr>
                </a:solidFill>
              </a:defRPr>
            </a:lvl3pPr>
            <a:lvl4pPr marL="1828175" indent="0" algn="ctr">
              <a:buNone/>
              <a:defRPr>
                <a:solidFill>
                  <a:schemeClr val="tx1">
                    <a:tint val="75000"/>
                  </a:schemeClr>
                </a:solidFill>
              </a:defRPr>
            </a:lvl4pPr>
            <a:lvl5pPr marL="2437568" indent="0" algn="ctr">
              <a:buNone/>
              <a:defRPr>
                <a:solidFill>
                  <a:schemeClr val="tx1">
                    <a:tint val="75000"/>
                  </a:schemeClr>
                </a:solidFill>
              </a:defRPr>
            </a:lvl5pPr>
            <a:lvl6pPr marL="3046956" indent="0" algn="ctr">
              <a:buNone/>
              <a:defRPr>
                <a:solidFill>
                  <a:schemeClr val="tx1">
                    <a:tint val="75000"/>
                  </a:schemeClr>
                </a:solidFill>
              </a:defRPr>
            </a:lvl6pPr>
            <a:lvl7pPr marL="3656351" indent="0" algn="ctr">
              <a:buNone/>
              <a:defRPr>
                <a:solidFill>
                  <a:schemeClr val="tx1">
                    <a:tint val="75000"/>
                  </a:schemeClr>
                </a:solidFill>
              </a:defRPr>
            </a:lvl7pPr>
            <a:lvl8pPr marL="4265743" indent="0" algn="ctr">
              <a:buNone/>
              <a:defRPr>
                <a:solidFill>
                  <a:schemeClr val="tx1">
                    <a:tint val="75000"/>
                  </a:schemeClr>
                </a:solidFill>
              </a:defRPr>
            </a:lvl8pPr>
            <a:lvl9pPr marL="4875136" indent="0" algn="ctr">
              <a:buNone/>
              <a:defRPr>
                <a:solidFill>
                  <a:schemeClr val="tx1">
                    <a:tint val="75000"/>
                  </a:schemeClr>
                </a:solidFill>
              </a:defRPr>
            </a:lvl9pPr>
          </a:lstStyle>
          <a:p>
            <a:pPr marL="0" lvl="0" indent="0" algn="l" defTabSz="1218783" rtl="0" eaLnBrk="1" latinLnBrk="0" hangingPunct="1">
              <a:lnSpc>
                <a:spcPct val="95000"/>
              </a:lnSpc>
              <a:spcBef>
                <a:spcPts val="1920"/>
              </a:spcBef>
              <a:buClr>
                <a:srgbClr val="92D050"/>
              </a:buClr>
              <a:buSzPct val="90000"/>
              <a:buFont typeface="Arial" pitchFamily="34" charset="0"/>
              <a:buNone/>
              <a:tabLst/>
            </a:pPr>
            <a:r>
              <a:rPr lang="en-US" dirty="0" smtClean="0"/>
              <a:t>Click to edit Master subtitle style</a:t>
            </a:r>
            <a:endParaRPr lang="en-US" dirty="0"/>
          </a:p>
        </p:txBody>
      </p:sp>
      <p:sp>
        <p:nvSpPr>
          <p:cNvPr id="15" name="Picture Placeholder 30"/>
          <p:cNvSpPr>
            <a:spLocks noGrp="1"/>
          </p:cNvSpPr>
          <p:nvPr>
            <p:ph type="pic" sz="quarter" idx="11" hasCustomPrompt="1"/>
          </p:nvPr>
        </p:nvSpPr>
        <p:spPr>
          <a:xfrm>
            <a:off x="6992813" y="1735017"/>
            <a:ext cx="4800600" cy="3071937"/>
          </a:xfrm>
          <a:prstGeom prst="rect">
            <a:avLst/>
          </a:prstGeom>
        </p:spPr>
        <p:txBody>
          <a:bodyPr lIns="162482" tIns="81240" rIns="162482" bIns="81240" anchor="ctr" anchorCtr="1">
            <a:normAutofit/>
          </a:bodyPr>
          <a:lstStyle>
            <a:lvl1pPr marL="0" indent="0" algn="ctr">
              <a:buNone/>
              <a:defRPr sz="3200" b="0" i="0">
                <a:solidFill>
                  <a:schemeClr val="tx1"/>
                </a:solidFill>
                <a:latin typeface="Calibri Light" charset="0"/>
              </a:defRPr>
            </a:lvl1pPr>
          </a:lstStyle>
          <a:p>
            <a:r>
              <a:rPr lang="en-US" dirty="0" smtClean="0"/>
              <a:t>Insert photo here</a:t>
            </a:r>
            <a:endParaRPr lang="en-US" dirty="0"/>
          </a:p>
        </p:txBody>
      </p:sp>
      <p:sp>
        <p:nvSpPr>
          <p:cNvPr id="16" name="Text Placeholder 7"/>
          <p:cNvSpPr>
            <a:spLocks noGrp="1"/>
          </p:cNvSpPr>
          <p:nvPr>
            <p:ph type="body" sz="quarter" idx="12"/>
          </p:nvPr>
        </p:nvSpPr>
        <p:spPr>
          <a:xfrm>
            <a:off x="464202" y="2704852"/>
            <a:ext cx="6194053" cy="1600200"/>
          </a:xfrm>
          <a:prstGeom prst="rect">
            <a:avLst/>
          </a:prstGeom>
        </p:spPr>
        <p:txBody>
          <a:bodyPr bIns="0" anchor="b">
            <a:noAutofit/>
          </a:bodyPr>
          <a:lstStyle>
            <a:lvl1pPr marL="0" indent="0" algn="l" defTabSz="1218783" rtl="0" eaLnBrk="1" fontAlgn="base" latinLnBrk="0" hangingPunct="1">
              <a:lnSpc>
                <a:spcPct val="80000"/>
              </a:lnSpc>
              <a:spcBef>
                <a:spcPct val="0"/>
              </a:spcBef>
              <a:spcAft>
                <a:spcPct val="0"/>
              </a:spcAft>
              <a:buClr>
                <a:schemeClr val="tx1"/>
              </a:buClr>
              <a:buSzTx/>
              <a:buFont typeface="Ciscolight" pitchFamily="2" charset="0"/>
              <a:buNone/>
              <a:defRPr lang="en-US" sz="7000" b="0" i="0" kern="1200" spc="0" baseline="0" dirty="0">
                <a:solidFill>
                  <a:schemeClr val="accent2"/>
                </a:solidFill>
                <a:latin typeface="Calibri Light" charset="0"/>
                <a:ea typeface="+mj-ea"/>
                <a:cs typeface="+mj-cs"/>
              </a:defRPr>
            </a:lvl1pPr>
          </a:lstStyle>
          <a:p>
            <a:pPr lvl="0"/>
            <a:r>
              <a:rPr lang="en-US" dirty="0" smtClean="0"/>
              <a:t>Click to edit Master text styles</a:t>
            </a:r>
          </a:p>
        </p:txBody>
      </p:sp>
      <p:sp>
        <p:nvSpPr>
          <p:cNvPr id="4" name="Date Placeholder 3"/>
          <p:cNvSpPr>
            <a:spLocks noGrp="1"/>
          </p:cNvSpPr>
          <p:nvPr>
            <p:ph type="dt" sz="quarter" idx="13"/>
          </p:nvPr>
        </p:nvSpPr>
        <p:spPr>
          <a:xfrm>
            <a:off x="609600" y="6356350"/>
            <a:ext cx="2843213" cy="365125"/>
          </a:xfrm>
          <a:prstGeom prst="rect">
            <a:avLst/>
          </a:prstGeom>
        </p:spPr>
        <p:txBody>
          <a:bodyPr/>
          <a:lstStyle/>
          <a:p>
            <a:pPr>
              <a:buClr>
                <a:srgbClr val="E45785"/>
              </a:buClr>
            </a:pPr>
            <a:fld id="{3A80983D-817A-4D89-A163-FD73CADE069B}" type="datetimeFigureOut">
              <a:rPr lang="en-US" smtClean="0">
                <a:solidFill>
                  <a:srgbClr val="4D4D4F">
                    <a:tint val="75000"/>
                  </a:srgbClr>
                </a:solidFill>
              </a:rPr>
              <a:pPr>
                <a:buClr>
                  <a:srgbClr val="E45785"/>
                </a:buClr>
              </a:pPr>
              <a:t>6/6/2017</a:t>
            </a:fld>
            <a:endParaRPr lang="en-US">
              <a:solidFill>
                <a:srgbClr val="4D4D4F">
                  <a:tint val="75000"/>
                </a:srgbClr>
              </a:solidFill>
            </a:endParaRPr>
          </a:p>
        </p:txBody>
      </p:sp>
    </p:spTree>
    <p:extLst>
      <p:ext uri="{BB962C8B-B14F-4D97-AF65-F5344CB8AC3E}">
        <p14:creationId xmlns:p14="http://schemas.microsoft.com/office/powerpoint/2010/main" val="1152605434"/>
      </p:ext>
    </p:extLst>
  </p:cSld>
  <p:clrMapOvr>
    <a:masterClrMapping/>
  </p:clrMapOvr>
  <p:transition>
    <p:fade/>
  </p:transition>
  <p:timing>
    <p:tnLst>
      <p:par>
        <p:cTn id="1" dur="indefinite" restart="never" nodeType="tmRoot"/>
      </p:par>
    </p:tnLst>
  </p:timing>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8767482" cy="1093694"/>
          </a:xfrm>
          <a:solidFill>
            <a:schemeClr val="accent2"/>
          </a:solidFill>
        </p:spPr>
        <p:txBody>
          <a:bodyPr lIns="360000" rIns="360000" anchor="ctr"/>
          <a:lstStyle>
            <a:lvl1pPr>
              <a:defRPr b="0" i="0">
                <a:solidFill>
                  <a:schemeClr val="bg1"/>
                </a:solidFill>
                <a:latin typeface="Calibri Light" charset="0"/>
                <a:ea typeface="Calibri Light" charset="0"/>
                <a:cs typeface="Calibri Light" charset="0"/>
              </a:defRPr>
            </a:lvl1pPr>
          </a:lstStyle>
          <a:p>
            <a:r>
              <a:rPr lang="en-US" smtClean="0"/>
              <a:t>Click to edit Master title style</a:t>
            </a:r>
            <a:endParaRPr lang="en-US"/>
          </a:p>
        </p:txBody>
      </p:sp>
      <p:sp>
        <p:nvSpPr>
          <p:cNvPr id="3" name="Footer Placeholder 2"/>
          <p:cNvSpPr>
            <a:spLocks noGrp="1"/>
          </p:cNvSpPr>
          <p:nvPr>
            <p:ph type="ftr" sz="quarter" idx="10"/>
          </p:nvPr>
        </p:nvSpPr>
        <p:spPr>
          <a:xfrm>
            <a:off x="2158999" y="6502400"/>
            <a:ext cx="3962400" cy="355600"/>
          </a:xfrm>
        </p:spPr>
        <p:txBody>
          <a:bodyPr/>
          <a:lstStyle>
            <a:lvl1pPr>
              <a:defRPr sz="1100"/>
            </a:lvl1pPr>
          </a:lstStyle>
          <a:p>
            <a:pPr>
              <a:buClr>
                <a:srgbClr val="E45785"/>
              </a:buClr>
            </a:pPr>
            <a:r>
              <a:rPr lang="en-US" smtClean="0">
                <a:solidFill>
                  <a:srgbClr val="4D4D4F">
                    <a:tint val="75000"/>
                  </a:srgbClr>
                </a:solidFill>
              </a:rPr>
              <a:t> [Confidential] For designated groups and individuals​</a:t>
            </a:r>
            <a:endParaRPr lang="en-US">
              <a:solidFill>
                <a:srgbClr val="4D4D4F">
                  <a:tint val="75000"/>
                </a:srgbClr>
              </a:solidFill>
            </a:endParaRPr>
          </a:p>
        </p:txBody>
      </p:sp>
      <p:sp>
        <p:nvSpPr>
          <p:cNvPr id="4" name="Date Placeholder 3"/>
          <p:cNvSpPr>
            <a:spLocks noGrp="1"/>
          </p:cNvSpPr>
          <p:nvPr>
            <p:ph type="dt" sz="quarter" idx="11"/>
          </p:nvPr>
        </p:nvSpPr>
        <p:spPr>
          <a:xfrm>
            <a:off x="609600" y="6356350"/>
            <a:ext cx="2843213" cy="365125"/>
          </a:xfrm>
          <a:prstGeom prst="rect">
            <a:avLst/>
          </a:prstGeom>
        </p:spPr>
        <p:txBody>
          <a:bodyPr/>
          <a:lstStyle/>
          <a:p>
            <a:pPr>
              <a:buClr>
                <a:srgbClr val="E45785"/>
              </a:buClr>
            </a:pPr>
            <a:fld id="{574059ED-9B39-48E8-B74E-974A9B17F773}" type="datetimeFigureOut">
              <a:rPr lang="en-US" smtClean="0">
                <a:solidFill>
                  <a:srgbClr val="4D4D4F">
                    <a:tint val="75000"/>
                  </a:srgbClr>
                </a:solidFill>
              </a:rPr>
              <a:pPr>
                <a:buClr>
                  <a:srgbClr val="E45785"/>
                </a:buClr>
              </a:pPr>
              <a:t>6/6/2017</a:t>
            </a:fld>
            <a:endParaRPr lang="en-US">
              <a:solidFill>
                <a:srgbClr val="4D4D4F">
                  <a:tint val="75000"/>
                </a:srgbClr>
              </a:solidFill>
            </a:endParaRPr>
          </a:p>
        </p:txBody>
      </p:sp>
    </p:spTree>
    <p:extLst>
      <p:ext uri="{BB962C8B-B14F-4D97-AF65-F5344CB8AC3E}">
        <p14:creationId xmlns:p14="http://schemas.microsoft.com/office/powerpoint/2010/main" val="162196663"/>
      </p:ext>
    </p:extLst>
  </p:cSld>
  <p:clrMapOvr>
    <a:masterClrMapping/>
  </p:clrMapOvr>
  <p:transition>
    <p:fade/>
  </p:transition>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image" Target="../media/image3.emf"/><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heme" Target="../theme/theme2.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58371" name="Rectangle 3"/>
          <p:cNvSpPr>
            <a:spLocks noGrp="1" noChangeArrowheads="1"/>
          </p:cNvSpPr>
          <p:nvPr>
            <p:ph type="title"/>
          </p:nvPr>
        </p:nvSpPr>
        <p:spPr bwMode="auto">
          <a:xfrm>
            <a:off x="464202" y="198780"/>
            <a:ext cx="1123792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en-US" dirty="0" smtClean="0"/>
              <a:t>Click to edit Master title style</a:t>
            </a:r>
          </a:p>
        </p:txBody>
      </p:sp>
      <p:sp>
        <p:nvSpPr>
          <p:cNvPr id="11" name="Rectangle 6"/>
          <p:cNvSpPr>
            <a:spLocks noGrp="1" noChangeArrowheads="1"/>
          </p:cNvSpPr>
          <p:nvPr>
            <p:ph type="body" idx="1"/>
          </p:nvPr>
        </p:nvSpPr>
        <p:spPr bwMode="auto">
          <a:xfrm>
            <a:off x="464202" y="1323979"/>
            <a:ext cx="11237921" cy="4991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endParaRPr lang="en-US" dirty="0" smtClean="0"/>
          </a:p>
          <a:p>
            <a:pPr lvl="0"/>
            <a:endParaRPr lang="en-US" dirty="0" smtClean="0"/>
          </a:p>
        </p:txBody>
      </p:sp>
      <p:sp>
        <p:nvSpPr>
          <p:cNvPr id="2" name="Footer Placeholder 1"/>
          <p:cNvSpPr>
            <a:spLocks noGrp="1"/>
          </p:cNvSpPr>
          <p:nvPr>
            <p:ph type="ftr" sz="quarter" idx="3"/>
          </p:nvPr>
        </p:nvSpPr>
        <p:spPr>
          <a:xfrm>
            <a:off x="4164017" y="6356358"/>
            <a:ext cx="3860800" cy="365125"/>
          </a:xfrm>
          <a:prstGeom prst="rect">
            <a:avLst/>
          </a:prstGeom>
        </p:spPr>
        <p:txBody>
          <a:bodyPr vert="horz" lIns="91440" tIns="45720" rIns="91440" bIns="45720" rtlCol="0" anchor="ctr"/>
          <a:lstStyle>
            <a:lvl1pPr algn="ctr">
              <a:defRPr sz="1200" b="0" i="0">
                <a:solidFill>
                  <a:schemeClr val="tx1">
                    <a:tint val="75000"/>
                  </a:schemeClr>
                </a:solidFill>
                <a:latin typeface="Calibri Light" charset="0"/>
              </a:defRPr>
            </a:lvl1pPr>
          </a:lstStyle>
          <a:p>
            <a:pPr>
              <a:buClr>
                <a:srgbClr val="E45785"/>
              </a:buClr>
            </a:pPr>
            <a:r>
              <a:rPr lang="en-US" smtClean="0">
                <a:solidFill>
                  <a:srgbClr val="4D4D4F">
                    <a:tint val="75000"/>
                  </a:srgbClr>
                </a:solidFill>
              </a:rPr>
              <a:t> [Confidential] For designated groups and individuals​</a:t>
            </a:r>
            <a:endParaRPr lang="en-US" dirty="0">
              <a:solidFill>
                <a:srgbClr val="4D4D4F">
                  <a:tint val="75000"/>
                </a:srgbClr>
              </a:solidFill>
            </a:endParaRPr>
          </a:p>
        </p:txBody>
      </p:sp>
      <p:sp>
        <p:nvSpPr>
          <p:cNvPr id="3" name="Date Placeholder 2"/>
          <p:cNvSpPr>
            <a:spLocks noGrp="1"/>
          </p:cNvSpPr>
          <p:nvPr>
            <p:ph type="dt" sz="half" idx="2"/>
          </p:nvPr>
        </p:nvSpPr>
        <p:spPr>
          <a:xfrm>
            <a:off x="609600" y="6356350"/>
            <a:ext cx="28432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
                <a:srgbClr val="E45785"/>
              </a:buClr>
            </a:pPr>
            <a:fld id="{E04639FD-7ECE-4E8D-9A74-700E60C29FCF}" type="datetimeFigureOut">
              <a:rPr lang="en-US" smtClean="0">
                <a:solidFill>
                  <a:srgbClr val="4D4D4F">
                    <a:tint val="75000"/>
                  </a:srgbClr>
                </a:solidFill>
              </a:rPr>
              <a:pPr>
                <a:buClr>
                  <a:srgbClr val="E45785"/>
                </a:buClr>
              </a:pPr>
              <a:t>6/6/2017</a:t>
            </a:fld>
            <a:endParaRPr lang="en-US">
              <a:solidFill>
                <a:srgbClr val="4D4D4F">
                  <a:tint val="75000"/>
                </a:srgbClr>
              </a:solidFill>
            </a:endParaRPr>
          </a:p>
        </p:txBody>
      </p:sp>
      <p:pic>
        <p:nvPicPr>
          <p:cNvPr id="7" name="Picture 3"/>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10604417" y="192918"/>
            <a:ext cx="1242365" cy="777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654702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 id="2147483849" r:id="rId18"/>
    <p:sldLayoutId id="2147483850" r:id="rId19"/>
    <p:sldLayoutId id="2147483851" r:id="rId20"/>
    <p:sldLayoutId id="2147483852" r:id="rId21"/>
    <p:sldLayoutId id="2147483853" r:id="rId22"/>
    <p:sldLayoutId id="2147483854" r:id="rId23"/>
  </p:sldLayoutIdLst>
  <p:transition>
    <p:fade/>
  </p:transition>
  <p:timing>
    <p:tnLst>
      <p:par>
        <p:cTn id="1" dur="indefinite" restart="never" nodeType="tmRoot"/>
      </p:par>
    </p:tnLst>
  </p:timing>
  <p:hf sldNum="0" hdr="0" dt="0"/>
  <p:txStyles>
    <p:titleStyle>
      <a:lvl1pPr algn="l" rtl="0" eaLnBrk="1" fontAlgn="base" hangingPunct="1">
        <a:lnSpc>
          <a:spcPct val="85000"/>
        </a:lnSpc>
        <a:spcBef>
          <a:spcPct val="0"/>
        </a:spcBef>
        <a:spcAft>
          <a:spcPct val="0"/>
        </a:spcAft>
        <a:defRPr sz="4000" b="0" i="0">
          <a:solidFill>
            <a:srgbClr val="4E4E4E"/>
          </a:solidFill>
          <a:latin typeface="Calibri Light" charset="0"/>
          <a:ea typeface="+mj-ea"/>
          <a:cs typeface="+mj-cs"/>
        </a:defRPr>
      </a:lvl1pPr>
      <a:lvl2pPr algn="l" rtl="0" eaLnBrk="1" fontAlgn="base" hangingPunct="1">
        <a:lnSpc>
          <a:spcPct val="85000"/>
        </a:lnSpc>
        <a:spcBef>
          <a:spcPct val="0"/>
        </a:spcBef>
        <a:spcAft>
          <a:spcPct val="0"/>
        </a:spcAft>
        <a:defRPr sz="2800" b="1">
          <a:solidFill>
            <a:srgbClr val="4E4E4E"/>
          </a:solidFill>
          <a:latin typeface="Helvetica" pitchFamily="34" charset="0"/>
        </a:defRPr>
      </a:lvl2pPr>
      <a:lvl3pPr algn="l" rtl="0" eaLnBrk="1" fontAlgn="base" hangingPunct="1">
        <a:lnSpc>
          <a:spcPct val="85000"/>
        </a:lnSpc>
        <a:spcBef>
          <a:spcPct val="0"/>
        </a:spcBef>
        <a:spcAft>
          <a:spcPct val="0"/>
        </a:spcAft>
        <a:defRPr sz="2800" b="1">
          <a:solidFill>
            <a:srgbClr val="4E4E4E"/>
          </a:solidFill>
          <a:latin typeface="Helvetica" pitchFamily="34" charset="0"/>
        </a:defRPr>
      </a:lvl3pPr>
      <a:lvl4pPr algn="l" rtl="0" eaLnBrk="1" fontAlgn="base" hangingPunct="1">
        <a:lnSpc>
          <a:spcPct val="85000"/>
        </a:lnSpc>
        <a:spcBef>
          <a:spcPct val="0"/>
        </a:spcBef>
        <a:spcAft>
          <a:spcPct val="0"/>
        </a:spcAft>
        <a:defRPr sz="2800" b="1">
          <a:solidFill>
            <a:srgbClr val="4E4E4E"/>
          </a:solidFill>
          <a:latin typeface="Helvetica" pitchFamily="34" charset="0"/>
        </a:defRPr>
      </a:lvl4pPr>
      <a:lvl5pPr algn="l" rtl="0" eaLnBrk="1" fontAlgn="base" hangingPunct="1">
        <a:lnSpc>
          <a:spcPct val="85000"/>
        </a:lnSpc>
        <a:spcBef>
          <a:spcPct val="0"/>
        </a:spcBef>
        <a:spcAft>
          <a:spcPct val="0"/>
        </a:spcAft>
        <a:defRPr sz="2800" b="1">
          <a:solidFill>
            <a:srgbClr val="4E4E4E"/>
          </a:solidFill>
          <a:latin typeface="Helvetica" pitchFamily="34" charset="0"/>
        </a:defRPr>
      </a:lvl5pPr>
      <a:lvl6pPr marL="457200" algn="l" rtl="0" eaLnBrk="1" fontAlgn="base" hangingPunct="1">
        <a:lnSpc>
          <a:spcPct val="85000"/>
        </a:lnSpc>
        <a:spcBef>
          <a:spcPct val="0"/>
        </a:spcBef>
        <a:spcAft>
          <a:spcPct val="0"/>
        </a:spcAft>
        <a:defRPr sz="2800" b="1">
          <a:solidFill>
            <a:srgbClr val="4E4E4E"/>
          </a:solidFill>
          <a:latin typeface="Helvetica" pitchFamily="34" charset="0"/>
        </a:defRPr>
      </a:lvl6pPr>
      <a:lvl7pPr marL="914400" algn="l" rtl="0" eaLnBrk="1" fontAlgn="base" hangingPunct="1">
        <a:lnSpc>
          <a:spcPct val="85000"/>
        </a:lnSpc>
        <a:spcBef>
          <a:spcPct val="0"/>
        </a:spcBef>
        <a:spcAft>
          <a:spcPct val="0"/>
        </a:spcAft>
        <a:defRPr sz="2800" b="1">
          <a:solidFill>
            <a:srgbClr val="4E4E4E"/>
          </a:solidFill>
          <a:latin typeface="Helvetica" pitchFamily="34" charset="0"/>
        </a:defRPr>
      </a:lvl7pPr>
      <a:lvl8pPr marL="1371600" algn="l" rtl="0" eaLnBrk="1" fontAlgn="base" hangingPunct="1">
        <a:lnSpc>
          <a:spcPct val="85000"/>
        </a:lnSpc>
        <a:spcBef>
          <a:spcPct val="0"/>
        </a:spcBef>
        <a:spcAft>
          <a:spcPct val="0"/>
        </a:spcAft>
        <a:defRPr sz="2800" b="1">
          <a:solidFill>
            <a:srgbClr val="4E4E4E"/>
          </a:solidFill>
          <a:latin typeface="Helvetica" pitchFamily="34" charset="0"/>
        </a:defRPr>
      </a:lvl8pPr>
      <a:lvl9pPr marL="1828800" algn="l" rtl="0" eaLnBrk="1" fontAlgn="base" hangingPunct="1">
        <a:lnSpc>
          <a:spcPct val="85000"/>
        </a:lnSpc>
        <a:spcBef>
          <a:spcPct val="0"/>
        </a:spcBef>
        <a:spcAft>
          <a:spcPct val="0"/>
        </a:spcAft>
        <a:defRPr sz="2800" b="1">
          <a:solidFill>
            <a:srgbClr val="4E4E4E"/>
          </a:solidFill>
          <a:latin typeface="Helvetica" pitchFamily="34" charset="0"/>
        </a:defRPr>
      </a:lvl9pPr>
    </p:titleStyle>
    <p:bodyStyle>
      <a:lvl1pPr marL="228600" indent="-228600" algn="l" rtl="0" eaLnBrk="1" fontAlgn="base" hangingPunct="1">
        <a:lnSpc>
          <a:spcPct val="90000"/>
        </a:lnSpc>
        <a:spcBef>
          <a:spcPts val="2400"/>
        </a:spcBef>
        <a:spcAft>
          <a:spcPct val="0"/>
        </a:spcAft>
        <a:buClr>
          <a:schemeClr val="accent2"/>
        </a:buClr>
        <a:buSzPct val="100000"/>
        <a:buFont typeface="Arial" panose="020B0604020202020204" pitchFamily="34" charset="0"/>
        <a:buChar char="•"/>
        <a:defRPr lang="en-US" sz="3600" b="0" i="0" dirty="0" smtClean="0">
          <a:solidFill>
            <a:schemeClr val="tx1"/>
          </a:solidFill>
          <a:latin typeface="Calibri Light" charset="0"/>
          <a:ea typeface="+mn-ea"/>
          <a:cs typeface="Calibri Light" charset="0"/>
        </a:defRPr>
      </a:lvl1pPr>
      <a:lvl2pPr marL="548640" indent="-201168" algn="l" rtl="0" eaLnBrk="1" fontAlgn="base" hangingPunct="1">
        <a:lnSpc>
          <a:spcPct val="90000"/>
        </a:lnSpc>
        <a:spcBef>
          <a:spcPts val="600"/>
        </a:spcBef>
        <a:spcAft>
          <a:spcPct val="0"/>
        </a:spcAft>
        <a:buClr>
          <a:schemeClr val="accent2"/>
        </a:buClr>
        <a:buSzPct val="100000"/>
        <a:buFont typeface="Arial" panose="020B0604020202020204" pitchFamily="34" charset="0"/>
        <a:buChar char="̶"/>
        <a:defRPr lang="en-US" sz="3200" b="0" i="0" dirty="0" smtClean="0">
          <a:solidFill>
            <a:schemeClr val="tx1"/>
          </a:solidFill>
          <a:latin typeface="Calibri Light" charset="0"/>
        </a:defRPr>
      </a:lvl2pPr>
      <a:lvl3pPr marL="868680" indent="-201168" algn="l" rtl="0" eaLnBrk="1" fontAlgn="base" hangingPunct="1">
        <a:lnSpc>
          <a:spcPct val="90000"/>
        </a:lnSpc>
        <a:spcBef>
          <a:spcPts val="600"/>
        </a:spcBef>
        <a:spcAft>
          <a:spcPct val="0"/>
        </a:spcAft>
        <a:buClr>
          <a:schemeClr val="accent2"/>
        </a:buClr>
        <a:buSzPct val="100000"/>
        <a:buFont typeface="Arial" panose="020B0604020202020204" pitchFamily="34" charset="0"/>
        <a:buChar char="̶"/>
        <a:defRPr lang="en-US" sz="2800" b="0" i="0" dirty="0" smtClean="0">
          <a:solidFill>
            <a:schemeClr val="tx1"/>
          </a:solidFill>
          <a:latin typeface="Calibri Light" charset="0"/>
        </a:defRPr>
      </a:lvl3pPr>
      <a:lvl4pPr marL="1143000" indent="-201168" algn="l" rtl="0" eaLnBrk="1" fontAlgn="base" hangingPunct="1">
        <a:lnSpc>
          <a:spcPct val="90000"/>
        </a:lnSpc>
        <a:spcBef>
          <a:spcPts val="600"/>
        </a:spcBef>
        <a:spcAft>
          <a:spcPct val="0"/>
        </a:spcAft>
        <a:buClr>
          <a:schemeClr val="accent2"/>
        </a:buClr>
        <a:buSzPct val="100000"/>
        <a:buFont typeface="Arial" panose="020B0604020202020204" pitchFamily="34" charset="0"/>
        <a:buChar char="̶"/>
        <a:defRPr lang="en-US" sz="2400" b="0" i="0" dirty="0" smtClean="0">
          <a:solidFill>
            <a:schemeClr val="tx1"/>
          </a:solidFill>
          <a:latin typeface="Calibri Light" charset="0"/>
        </a:defRPr>
      </a:lvl4pPr>
      <a:lvl5pPr marL="1426464" indent="-201168" algn="l" rtl="0" eaLnBrk="1" fontAlgn="base" hangingPunct="1">
        <a:lnSpc>
          <a:spcPct val="90000"/>
        </a:lnSpc>
        <a:spcBef>
          <a:spcPts val="600"/>
        </a:spcBef>
        <a:spcAft>
          <a:spcPct val="0"/>
        </a:spcAft>
        <a:buClr>
          <a:schemeClr val="accent2"/>
        </a:buClr>
        <a:buFont typeface="Arial" panose="020B0604020202020204" pitchFamily="34" charset="0"/>
        <a:buChar char="̶"/>
        <a:defRPr lang="en-US" sz="2000" b="0" i="0" baseline="0" dirty="0" smtClean="0">
          <a:solidFill>
            <a:schemeClr val="tx1"/>
          </a:solidFill>
          <a:latin typeface="Calibri Light" charset="0"/>
        </a:defRPr>
      </a:lvl5pPr>
      <a:lvl6pPr marL="2514600" indent="-228600" algn="l" rtl="0" eaLnBrk="1" fontAlgn="base" hangingPunct="1">
        <a:spcBef>
          <a:spcPct val="20000"/>
        </a:spcBef>
        <a:spcAft>
          <a:spcPct val="0"/>
        </a:spcAft>
        <a:buClr>
          <a:schemeClr val="accent2"/>
        </a:buClr>
        <a:buChar char="»"/>
        <a:defRPr sz="1600">
          <a:solidFill>
            <a:schemeClr val="tx1"/>
          </a:solidFill>
          <a:latin typeface="+mn-lt"/>
        </a:defRPr>
      </a:lvl6pPr>
      <a:lvl7pPr marL="2971800" indent="-228600" algn="l" rtl="0" eaLnBrk="1" fontAlgn="base" hangingPunct="1">
        <a:spcBef>
          <a:spcPct val="20000"/>
        </a:spcBef>
        <a:spcAft>
          <a:spcPct val="0"/>
        </a:spcAft>
        <a:buClr>
          <a:schemeClr val="accent2"/>
        </a:buClr>
        <a:buChar char="»"/>
        <a:defRPr sz="1600">
          <a:solidFill>
            <a:schemeClr val="tx1"/>
          </a:solidFill>
          <a:latin typeface="+mn-lt"/>
        </a:defRPr>
      </a:lvl7pPr>
      <a:lvl8pPr marL="3429000" indent="-228600" algn="l" rtl="0" eaLnBrk="1" fontAlgn="base" hangingPunct="1">
        <a:spcBef>
          <a:spcPct val="20000"/>
        </a:spcBef>
        <a:spcAft>
          <a:spcPct val="0"/>
        </a:spcAft>
        <a:buClr>
          <a:schemeClr val="accent2"/>
        </a:buClr>
        <a:buChar char="»"/>
        <a:defRPr sz="1600">
          <a:solidFill>
            <a:schemeClr val="tx1"/>
          </a:solidFill>
          <a:latin typeface="+mn-lt"/>
        </a:defRPr>
      </a:lvl8pPr>
      <a:lvl9pPr marL="3886200" indent="-228600" algn="l" rtl="0" eaLnBrk="1" fontAlgn="base" hangingPunct="1">
        <a:spcBef>
          <a:spcPct val="20000"/>
        </a:spcBef>
        <a:spcAft>
          <a:spcPct val="0"/>
        </a:spcAft>
        <a:buClr>
          <a:schemeClr val="accent2"/>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1" name="Rectangle 3"/>
          <p:cNvSpPr>
            <a:spLocks noGrp="1" noChangeArrowheads="1"/>
          </p:cNvSpPr>
          <p:nvPr>
            <p:ph type="title"/>
          </p:nvPr>
        </p:nvSpPr>
        <p:spPr bwMode="auto">
          <a:xfrm>
            <a:off x="464198" y="198780"/>
            <a:ext cx="1123792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99" tIns="60949" rIns="121899" bIns="60949" numCol="1" anchor="t" anchorCtr="0" compatLnSpc="1">
            <a:prstTxWarp prst="textNoShape">
              <a:avLst/>
            </a:prstTxWarp>
            <a:normAutofit/>
          </a:bodyPr>
          <a:lstStyle/>
          <a:p>
            <a:pPr lvl="0"/>
            <a:r>
              <a:rPr lang="en-US" smtClean="0"/>
              <a:t>Click to edit Master title style</a:t>
            </a:r>
            <a:endParaRPr lang="en-US" dirty="0" smtClean="0"/>
          </a:p>
        </p:txBody>
      </p:sp>
      <p:sp>
        <p:nvSpPr>
          <p:cNvPr id="8" name="Footer Placeholder 2"/>
          <p:cNvSpPr txBox="1">
            <a:spLocks/>
          </p:cNvSpPr>
          <p:nvPr/>
        </p:nvSpPr>
        <p:spPr>
          <a:xfrm>
            <a:off x="349590" y="6556248"/>
            <a:ext cx="3680903" cy="304221"/>
          </a:xfrm>
          <a:prstGeom prst="rect">
            <a:avLst/>
          </a:prstGeom>
        </p:spPr>
        <p:txBody>
          <a:bodyPr wrap="square" lIns="121899" tIns="60949" rIns="121899" bIns="60949" anchor="ctr">
            <a:noAutofit/>
          </a:bodyPr>
          <a:lstStyle>
            <a:defPPr>
              <a:defRPr lang="en-US"/>
            </a:defPPr>
            <a:lvl1pPr algn="ctr" rtl="0" fontAlgn="base">
              <a:spcBef>
                <a:spcPct val="20000"/>
              </a:spcBef>
              <a:spcAft>
                <a:spcPct val="0"/>
              </a:spcAft>
              <a:buClr>
                <a:schemeClr val="accent2"/>
              </a:buClr>
              <a:buSzPct val="65000"/>
              <a:buFont typeface="Wingdings" pitchFamily="2" charset="2"/>
              <a:defRPr sz="900" kern="1200">
                <a:solidFill>
                  <a:schemeClr val="bg1"/>
                </a:solidFill>
                <a:latin typeface="+mn-lt"/>
                <a:ea typeface="+mn-ea"/>
                <a:cs typeface="+mn-cs"/>
              </a:defRPr>
            </a:lvl1pPr>
            <a:lvl2pPr marL="4572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2pPr>
            <a:lvl3pPr marL="9144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3pPr>
            <a:lvl4pPr marL="13716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4pPr>
            <a:lvl5pPr marL="18288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5pPr>
            <a:lvl6pPr marL="2286000" algn="l" defTabSz="914400" rtl="0" eaLnBrk="1" latinLnBrk="0" hangingPunct="1">
              <a:defRPr sz="3000" kern="1200">
                <a:solidFill>
                  <a:schemeClr val="tx1"/>
                </a:solidFill>
                <a:latin typeface="Helvetica" pitchFamily="34" charset="0"/>
                <a:ea typeface="+mn-ea"/>
                <a:cs typeface="+mn-cs"/>
              </a:defRPr>
            </a:lvl6pPr>
            <a:lvl7pPr marL="2743200" algn="l" defTabSz="914400" rtl="0" eaLnBrk="1" latinLnBrk="0" hangingPunct="1">
              <a:defRPr sz="3000" kern="1200">
                <a:solidFill>
                  <a:schemeClr val="tx1"/>
                </a:solidFill>
                <a:latin typeface="Helvetica" pitchFamily="34" charset="0"/>
                <a:ea typeface="+mn-ea"/>
                <a:cs typeface="+mn-cs"/>
              </a:defRPr>
            </a:lvl7pPr>
            <a:lvl8pPr marL="3200400" algn="l" defTabSz="914400" rtl="0" eaLnBrk="1" latinLnBrk="0" hangingPunct="1">
              <a:defRPr sz="3000" kern="1200">
                <a:solidFill>
                  <a:schemeClr val="tx1"/>
                </a:solidFill>
                <a:latin typeface="Helvetica" pitchFamily="34" charset="0"/>
                <a:ea typeface="+mn-ea"/>
                <a:cs typeface="+mn-cs"/>
              </a:defRPr>
            </a:lvl8pPr>
            <a:lvl9pPr marL="3657600" algn="l" defTabSz="914400" rtl="0" eaLnBrk="1" latinLnBrk="0" hangingPunct="1">
              <a:defRPr sz="3000" kern="1200">
                <a:solidFill>
                  <a:schemeClr val="tx1"/>
                </a:solidFill>
                <a:latin typeface="Helvetica" pitchFamily="34" charset="0"/>
                <a:ea typeface="+mn-ea"/>
                <a:cs typeface="+mn-cs"/>
              </a:defRPr>
            </a:lvl9pPr>
          </a:lstStyle>
          <a:p>
            <a:pPr algn="l" fontAlgn="auto">
              <a:spcBef>
                <a:spcPts val="0"/>
              </a:spcBef>
              <a:spcAft>
                <a:spcPts val="0"/>
              </a:spcAft>
              <a:buClrTx/>
              <a:buSzTx/>
              <a:buFontTx/>
              <a:buNone/>
              <a:defRPr/>
            </a:pPr>
            <a:r>
              <a:rPr lang="en-US" sz="1000" kern="0" dirty="0" smtClean="0">
                <a:solidFill>
                  <a:srgbClr val="E45785"/>
                </a:solidFill>
              </a:rPr>
              <a:t>©2016 Check Point Software Technologies Ltd. </a:t>
            </a:r>
            <a:endParaRPr lang="en-US" sz="1000" kern="0" dirty="0">
              <a:solidFill>
                <a:srgbClr val="E45785"/>
              </a:solidFill>
            </a:endParaRPr>
          </a:p>
        </p:txBody>
      </p:sp>
      <p:sp>
        <p:nvSpPr>
          <p:cNvPr id="2" name="Footer Placeholder 1"/>
          <p:cNvSpPr>
            <a:spLocks noGrp="1"/>
          </p:cNvSpPr>
          <p:nvPr>
            <p:ph type="ftr" sz="quarter" idx="3"/>
          </p:nvPr>
        </p:nvSpPr>
        <p:spPr>
          <a:xfrm>
            <a:off x="4875530" y="6556248"/>
            <a:ext cx="3799400" cy="301752"/>
          </a:xfrm>
          <a:prstGeom prst="rect">
            <a:avLst/>
          </a:prstGeom>
        </p:spPr>
        <p:txBody>
          <a:bodyPr vert="horz" lIns="121899" tIns="60949" rIns="121899" bIns="60949" rtlCol="0" anchor="ctr"/>
          <a:lstStyle>
            <a:lvl1pPr algn="l">
              <a:defRPr sz="1000">
                <a:solidFill>
                  <a:schemeClr val="accent2"/>
                </a:solidFill>
                <a:latin typeface="Arial" panose="020B0604020202020204" pitchFamily="34" charset="0"/>
              </a:defRPr>
            </a:lvl1pPr>
          </a:lstStyle>
          <a:p>
            <a:pPr>
              <a:buClr>
                <a:srgbClr val="E45785"/>
              </a:buClr>
            </a:pPr>
            <a:r>
              <a:rPr lang="en-US" smtClean="0">
                <a:solidFill>
                  <a:srgbClr val="E45785"/>
                </a:solidFill>
              </a:rPr>
              <a:t> [Confidential] For designated groups and individuals​</a:t>
            </a:r>
            <a:endParaRPr lang="en-US" dirty="0">
              <a:solidFill>
                <a:srgbClr val="E45785"/>
              </a:solidFill>
            </a:endParaRPr>
          </a:p>
        </p:txBody>
      </p:sp>
      <p:sp>
        <p:nvSpPr>
          <p:cNvPr id="10" name="Footer Placeholder 2"/>
          <p:cNvSpPr txBox="1">
            <a:spLocks/>
          </p:cNvSpPr>
          <p:nvPr/>
        </p:nvSpPr>
        <p:spPr>
          <a:xfrm>
            <a:off x="10006331" y="6556249"/>
            <a:ext cx="1840451" cy="269820"/>
          </a:xfrm>
          <a:prstGeom prst="rect">
            <a:avLst/>
          </a:prstGeom>
        </p:spPr>
        <p:txBody>
          <a:bodyPr wrap="square" lIns="121899" tIns="60949" rIns="121899" bIns="60949" anchor="ctr">
            <a:noAutofit/>
          </a:bodyPr>
          <a:lstStyle>
            <a:defPPr>
              <a:defRPr lang="en-US"/>
            </a:defPPr>
            <a:lvl1pPr algn="ctr" rtl="0" fontAlgn="base">
              <a:spcBef>
                <a:spcPct val="20000"/>
              </a:spcBef>
              <a:spcAft>
                <a:spcPct val="0"/>
              </a:spcAft>
              <a:buClr>
                <a:schemeClr val="accent2"/>
              </a:buClr>
              <a:buSzPct val="65000"/>
              <a:buFont typeface="Wingdings" pitchFamily="2" charset="2"/>
              <a:defRPr sz="900" kern="1200">
                <a:solidFill>
                  <a:schemeClr val="bg1"/>
                </a:solidFill>
                <a:latin typeface="+mn-lt"/>
                <a:ea typeface="+mn-ea"/>
                <a:cs typeface="+mn-cs"/>
              </a:defRPr>
            </a:lvl1pPr>
            <a:lvl2pPr marL="4572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2pPr>
            <a:lvl3pPr marL="9144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3pPr>
            <a:lvl4pPr marL="13716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4pPr>
            <a:lvl5pPr marL="18288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5pPr>
            <a:lvl6pPr marL="2286000" algn="l" defTabSz="914400" rtl="0" eaLnBrk="1" latinLnBrk="0" hangingPunct="1">
              <a:defRPr sz="3000" kern="1200">
                <a:solidFill>
                  <a:schemeClr val="tx1"/>
                </a:solidFill>
                <a:latin typeface="Helvetica" pitchFamily="34" charset="0"/>
                <a:ea typeface="+mn-ea"/>
                <a:cs typeface="+mn-cs"/>
              </a:defRPr>
            </a:lvl6pPr>
            <a:lvl7pPr marL="2743200" algn="l" defTabSz="914400" rtl="0" eaLnBrk="1" latinLnBrk="0" hangingPunct="1">
              <a:defRPr sz="3000" kern="1200">
                <a:solidFill>
                  <a:schemeClr val="tx1"/>
                </a:solidFill>
                <a:latin typeface="Helvetica" pitchFamily="34" charset="0"/>
                <a:ea typeface="+mn-ea"/>
                <a:cs typeface="+mn-cs"/>
              </a:defRPr>
            </a:lvl7pPr>
            <a:lvl8pPr marL="3200400" algn="l" defTabSz="914400" rtl="0" eaLnBrk="1" latinLnBrk="0" hangingPunct="1">
              <a:defRPr sz="3000" kern="1200">
                <a:solidFill>
                  <a:schemeClr val="tx1"/>
                </a:solidFill>
                <a:latin typeface="Helvetica" pitchFamily="34" charset="0"/>
                <a:ea typeface="+mn-ea"/>
                <a:cs typeface="+mn-cs"/>
              </a:defRPr>
            </a:lvl8pPr>
            <a:lvl9pPr marL="3657600" algn="l" defTabSz="914400" rtl="0" eaLnBrk="1" latinLnBrk="0" hangingPunct="1">
              <a:defRPr sz="3000" kern="1200">
                <a:solidFill>
                  <a:schemeClr val="tx1"/>
                </a:solidFill>
                <a:latin typeface="Helvetica" pitchFamily="34" charset="0"/>
                <a:ea typeface="+mn-ea"/>
                <a:cs typeface="+mn-cs"/>
              </a:defRPr>
            </a:lvl9pPr>
          </a:lstStyle>
          <a:p>
            <a:pPr algn="r" fontAlgn="auto">
              <a:spcBef>
                <a:spcPts val="0"/>
              </a:spcBef>
              <a:spcAft>
                <a:spcPts val="0"/>
              </a:spcAft>
              <a:buClrTx/>
              <a:buSzTx/>
              <a:buFontTx/>
              <a:buNone/>
              <a:defRPr/>
            </a:pPr>
            <a:fld id="{349D3042-9933-4C71-BBE3-FA9237566B45}" type="slidenum">
              <a:rPr lang="en-US" sz="1000" kern="0" smtClean="0">
                <a:solidFill>
                  <a:srgbClr val="E45785"/>
                </a:solidFill>
              </a:rPr>
              <a:pPr algn="r" fontAlgn="auto">
                <a:spcBef>
                  <a:spcPts val="0"/>
                </a:spcBef>
                <a:spcAft>
                  <a:spcPts val="0"/>
                </a:spcAft>
                <a:buClrTx/>
                <a:buSzTx/>
                <a:buFontTx/>
                <a:buNone/>
                <a:defRPr/>
              </a:pPr>
              <a:t>‹#›</a:t>
            </a:fld>
            <a:endParaRPr lang="en-US" sz="1100" kern="0" dirty="0">
              <a:solidFill>
                <a:srgbClr val="E45785"/>
              </a:solidFill>
            </a:endParaRPr>
          </a:p>
        </p:txBody>
      </p:sp>
      <p:cxnSp>
        <p:nvCxnSpPr>
          <p:cNvPr id="9" name="Straight Connector 8"/>
          <p:cNvCxnSpPr/>
          <p:nvPr/>
        </p:nvCxnSpPr>
        <p:spPr bwMode="auto">
          <a:xfrm>
            <a:off x="0" y="6541347"/>
            <a:ext cx="12188825" cy="0"/>
          </a:xfrm>
          <a:prstGeom prst="line">
            <a:avLst/>
          </a:prstGeom>
          <a:solidFill>
            <a:schemeClr val="bg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6"/>
          <p:cNvSpPr>
            <a:spLocks noGrp="1" noChangeArrowheads="1"/>
          </p:cNvSpPr>
          <p:nvPr>
            <p:ph type="body" idx="1"/>
          </p:nvPr>
        </p:nvSpPr>
        <p:spPr bwMode="auto">
          <a:xfrm>
            <a:off x="464198" y="1323977"/>
            <a:ext cx="11237921" cy="4991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99" tIns="60949" rIns="121899" bIns="60949" numCol="1" anchor="t" anchorCtr="0" compatLnSpc="1">
            <a:prstTxWarp prst="textNoShape">
              <a:avLst/>
            </a:prstTxWarp>
            <a:norm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endParaRPr lang="en-US" dirty="0" smtClean="0"/>
          </a:p>
          <a:p>
            <a:pPr lvl="0"/>
            <a:endParaRPr lang="en-US" dirty="0" smtClean="0"/>
          </a:p>
        </p:txBody>
      </p:sp>
      <p:pic>
        <p:nvPicPr>
          <p:cNvPr id="14" name="Picture 2"/>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0599849" y="192918"/>
            <a:ext cx="1246933" cy="780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2"/>
          </p:nvPr>
        </p:nvSpPr>
        <p:spPr>
          <a:xfrm>
            <a:off x="609600" y="6356350"/>
            <a:ext cx="28432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
                <a:srgbClr val="E45785"/>
              </a:buClr>
            </a:pPr>
            <a:fld id="{1B90CE2A-E22A-4463-9F91-99DE86FBC6B8}" type="datetimeFigureOut">
              <a:rPr lang="en-US" smtClean="0">
                <a:solidFill>
                  <a:srgbClr val="4D4D4F">
                    <a:tint val="75000"/>
                  </a:srgbClr>
                </a:solidFill>
              </a:rPr>
              <a:pPr>
                <a:buClr>
                  <a:srgbClr val="E45785"/>
                </a:buClr>
              </a:pPr>
              <a:t>6/6/2017</a:t>
            </a:fld>
            <a:endParaRPr lang="en-US">
              <a:solidFill>
                <a:srgbClr val="4D4D4F">
                  <a:tint val="75000"/>
                </a:srgbClr>
              </a:solidFill>
            </a:endParaRPr>
          </a:p>
        </p:txBody>
      </p:sp>
    </p:spTree>
    <p:extLst>
      <p:ext uri="{BB962C8B-B14F-4D97-AF65-F5344CB8AC3E}">
        <p14:creationId xmlns:p14="http://schemas.microsoft.com/office/powerpoint/2010/main" val="1361888575"/>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 id="2147483873" r:id="rId18"/>
    <p:sldLayoutId id="2147483874" r:id="rId19"/>
    <p:sldLayoutId id="2147483875" r:id="rId20"/>
    <p:sldLayoutId id="2147483876" r:id="rId21"/>
    <p:sldLayoutId id="2147483877" r:id="rId22"/>
    <p:sldLayoutId id="2147483880" r:id="rId23"/>
    <p:sldLayoutId id="2147483881" r:id="rId24"/>
  </p:sldLayoutIdLst>
  <p:transition>
    <p:fade/>
  </p:transition>
  <p:timing>
    <p:tnLst>
      <p:par>
        <p:cTn id="1" dur="indefinite" restart="never" nodeType="tmRoot"/>
      </p:par>
    </p:tnLst>
  </p:timing>
  <p:hf sldNum="0" hdr="0" dt="0"/>
  <p:txStyles>
    <p:titleStyle>
      <a:lvl1pPr algn="l" rtl="0" eaLnBrk="1" fontAlgn="base" hangingPunct="1">
        <a:lnSpc>
          <a:spcPct val="85000"/>
        </a:lnSpc>
        <a:spcBef>
          <a:spcPct val="0"/>
        </a:spcBef>
        <a:spcAft>
          <a:spcPct val="0"/>
        </a:spcAft>
        <a:defRPr sz="4000" b="1">
          <a:solidFill>
            <a:srgbClr val="4E4E4E"/>
          </a:solidFill>
          <a:latin typeface="+mj-lt"/>
          <a:ea typeface="+mj-ea"/>
          <a:cs typeface="+mj-cs"/>
        </a:defRPr>
      </a:lvl1pPr>
      <a:lvl2pPr algn="l" rtl="0" eaLnBrk="1" fontAlgn="base" hangingPunct="1">
        <a:lnSpc>
          <a:spcPct val="85000"/>
        </a:lnSpc>
        <a:spcBef>
          <a:spcPct val="0"/>
        </a:spcBef>
        <a:spcAft>
          <a:spcPct val="0"/>
        </a:spcAft>
        <a:defRPr sz="3700" b="1">
          <a:solidFill>
            <a:srgbClr val="4E4E4E"/>
          </a:solidFill>
          <a:latin typeface="Helvetica" pitchFamily="34" charset="0"/>
        </a:defRPr>
      </a:lvl2pPr>
      <a:lvl3pPr algn="l" rtl="0" eaLnBrk="1" fontAlgn="base" hangingPunct="1">
        <a:lnSpc>
          <a:spcPct val="85000"/>
        </a:lnSpc>
        <a:spcBef>
          <a:spcPct val="0"/>
        </a:spcBef>
        <a:spcAft>
          <a:spcPct val="0"/>
        </a:spcAft>
        <a:defRPr sz="3700" b="1">
          <a:solidFill>
            <a:srgbClr val="4E4E4E"/>
          </a:solidFill>
          <a:latin typeface="Helvetica" pitchFamily="34" charset="0"/>
        </a:defRPr>
      </a:lvl3pPr>
      <a:lvl4pPr algn="l" rtl="0" eaLnBrk="1" fontAlgn="base" hangingPunct="1">
        <a:lnSpc>
          <a:spcPct val="85000"/>
        </a:lnSpc>
        <a:spcBef>
          <a:spcPct val="0"/>
        </a:spcBef>
        <a:spcAft>
          <a:spcPct val="0"/>
        </a:spcAft>
        <a:defRPr sz="3700" b="1">
          <a:solidFill>
            <a:srgbClr val="4E4E4E"/>
          </a:solidFill>
          <a:latin typeface="Helvetica" pitchFamily="34" charset="0"/>
        </a:defRPr>
      </a:lvl4pPr>
      <a:lvl5pPr algn="l" rtl="0" eaLnBrk="1" fontAlgn="base" hangingPunct="1">
        <a:lnSpc>
          <a:spcPct val="85000"/>
        </a:lnSpc>
        <a:spcBef>
          <a:spcPct val="0"/>
        </a:spcBef>
        <a:spcAft>
          <a:spcPct val="0"/>
        </a:spcAft>
        <a:defRPr sz="3700" b="1">
          <a:solidFill>
            <a:srgbClr val="4E4E4E"/>
          </a:solidFill>
          <a:latin typeface="Helvetica" pitchFamily="34" charset="0"/>
        </a:defRPr>
      </a:lvl5pPr>
      <a:lvl6pPr marL="609493" algn="l" rtl="0" eaLnBrk="1" fontAlgn="base" hangingPunct="1">
        <a:lnSpc>
          <a:spcPct val="85000"/>
        </a:lnSpc>
        <a:spcBef>
          <a:spcPct val="0"/>
        </a:spcBef>
        <a:spcAft>
          <a:spcPct val="0"/>
        </a:spcAft>
        <a:defRPr sz="3700" b="1">
          <a:solidFill>
            <a:srgbClr val="4E4E4E"/>
          </a:solidFill>
          <a:latin typeface="Helvetica" pitchFamily="34" charset="0"/>
        </a:defRPr>
      </a:lvl6pPr>
      <a:lvl7pPr marL="1218987" algn="l" rtl="0" eaLnBrk="1" fontAlgn="base" hangingPunct="1">
        <a:lnSpc>
          <a:spcPct val="85000"/>
        </a:lnSpc>
        <a:spcBef>
          <a:spcPct val="0"/>
        </a:spcBef>
        <a:spcAft>
          <a:spcPct val="0"/>
        </a:spcAft>
        <a:defRPr sz="3700" b="1">
          <a:solidFill>
            <a:srgbClr val="4E4E4E"/>
          </a:solidFill>
          <a:latin typeface="Helvetica" pitchFamily="34" charset="0"/>
        </a:defRPr>
      </a:lvl7pPr>
      <a:lvl8pPr marL="1828480" algn="l" rtl="0" eaLnBrk="1" fontAlgn="base" hangingPunct="1">
        <a:lnSpc>
          <a:spcPct val="85000"/>
        </a:lnSpc>
        <a:spcBef>
          <a:spcPct val="0"/>
        </a:spcBef>
        <a:spcAft>
          <a:spcPct val="0"/>
        </a:spcAft>
        <a:defRPr sz="3700" b="1">
          <a:solidFill>
            <a:srgbClr val="4E4E4E"/>
          </a:solidFill>
          <a:latin typeface="Helvetica" pitchFamily="34" charset="0"/>
        </a:defRPr>
      </a:lvl8pPr>
      <a:lvl9pPr marL="2437973" algn="l" rtl="0" eaLnBrk="1" fontAlgn="base" hangingPunct="1">
        <a:lnSpc>
          <a:spcPct val="85000"/>
        </a:lnSpc>
        <a:spcBef>
          <a:spcPct val="0"/>
        </a:spcBef>
        <a:spcAft>
          <a:spcPct val="0"/>
        </a:spcAft>
        <a:defRPr sz="3700" b="1">
          <a:solidFill>
            <a:srgbClr val="4E4E4E"/>
          </a:solidFill>
          <a:latin typeface="Helvetica" pitchFamily="34" charset="0"/>
        </a:defRPr>
      </a:lvl9pPr>
    </p:titleStyle>
    <p:bodyStyle>
      <a:lvl1pPr marL="304747" indent="-304747" algn="l" rtl="0" eaLnBrk="1" fontAlgn="base" hangingPunct="1">
        <a:lnSpc>
          <a:spcPct val="90000"/>
        </a:lnSpc>
        <a:spcBef>
          <a:spcPts val="3199"/>
        </a:spcBef>
        <a:spcAft>
          <a:spcPct val="0"/>
        </a:spcAft>
        <a:buClr>
          <a:schemeClr val="accent2"/>
        </a:buClr>
        <a:buSzPct val="100000"/>
        <a:buFont typeface="Arial" panose="020B0604020202020204" pitchFamily="34" charset="0"/>
        <a:buChar char="•"/>
        <a:defRPr lang="en-US" sz="3600" dirty="0" smtClean="0">
          <a:solidFill>
            <a:schemeClr val="tx1"/>
          </a:solidFill>
          <a:latin typeface="+mn-lt"/>
          <a:ea typeface="+mn-ea"/>
          <a:cs typeface="Arial" pitchFamily="34" charset="0"/>
        </a:defRPr>
      </a:lvl1pPr>
      <a:lvl2pPr marL="731392" indent="-268177" algn="l" rtl="0" eaLnBrk="1" fontAlgn="base" hangingPunct="1">
        <a:lnSpc>
          <a:spcPct val="90000"/>
        </a:lnSpc>
        <a:spcBef>
          <a:spcPts val="800"/>
        </a:spcBef>
        <a:spcAft>
          <a:spcPct val="0"/>
        </a:spcAft>
        <a:buClr>
          <a:schemeClr val="accent2"/>
        </a:buClr>
        <a:buSzPct val="100000"/>
        <a:buFont typeface="Arial" panose="020B0604020202020204" pitchFamily="34" charset="0"/>
        <a:buChar char="̶"/>
        <a:defRPr lang="en-US" sz="3200" dirty="0" smtClean="0">
          <a:solidFill>
            <a:schemeClr val="tx1"/>
          </a:solidFill>
          <a:latin typeface="+mn-lt"/>
        </a:defRPr>
      </a:lvl2pPr>
      <a:lvl3pPr marL="1158037" indent="-268177" algn="l" rtl="0" eaLnBrk="1" fontAlgn="base" hangingPunct="1">
        <a:lnSpc>
          <a:spcPct val="90000"/>
        </a:lnSpc>
        <a:spcBef>
          <a:spcPts val="800"/>
        </a:spcBef>
        <a:spcAft>
          <a:spcPct val="0"/>
        </a:spcAft>
        <a:buClr>
          <a:schemeClr val="accent2"/>
        </a:buClr>
        <a:buSzPct val="100000"/>
        <a:buFont typeface="Arial" panose="020B0604020202020204" pitchFamily="34" charset="0"/>
        <a:buChar char="̶"/>
        <a:defRPr lang="en-US" sz="2800" dirty="0" smtClean="0">
          <a:solidFill>
            <a:schemeClr val="tx1"/>
          </a:solidFill>
          <a:latin typeface="+mn-lt"/>
        </a:defRPr>
      </a:lvl3pPr>
      <a:lvl4pPr marL="1523733" indent="-268177" algn="l" rtl="0" eaLnBrk="1" fontAlgn="base" hangingPunct="1">
        <a:lnSpc>
          <a:spcPct val="90000"/>
        </a:lnSpc>
        <a:spcBef>
          <a:spcPts val="800"/>
        </a:spcBef>
        <a:spcAft>
          <a:spcPct val="0"/>
        </a:spcAft>
        <a:buClr>
          <a:schemeClr val="accent2"/>
        </a:buClr>
        <a:buSzPct val="100000"/>
        <a:buFont typeface="Arial" panose="020B0604020202020204" pitchFamily="34" charset="0"/>
        <a:buChar char="̶"/>
        <a:defRPr lang="en-US" sz="2400" dirty="0" smtClean="0">
          <a:solidFill>
            <a:schemeClr val="tx1"/>
          </a:solidFill>
          <a:latin typeface="+mn-lt"/>
        </a:defRPr>
      </a:lvl4pPr>
      <a:lvl5pPr marL="1901619" indent="-268177" algn="l" rtl="0" eaLnBrk="1" fontAlgn="base" hangingPunct="1">
        <a:lnSpc>
          <a:spcPct val="90000"/>
        </a:lnSpc>
        <a:spcBef>
          <a:spcPts val="800"/>
        </a:spcBef>
        <a:spcAft>
          <a:spcPct val="0"/>
        </a:spcAft>
        <a:buClr>
          <a:schemeClr val="accent2"/>
        </a:buClr>
        <a:buFont typeface="Arial" panose="020B0604020202020204" pitchFamily="34" charset="0"/>
        <a:buChar char="̶"/>
        <a:defRPr lang="en-US" sz="2000" baseline="0" dirty="0" smtClean="0">
          <a:solidFill>
            <a:schemeClr val="tx1"/>
          </a:solidFill>
          <a:latin typeface="+mn-lt"/>
        </a:defRPr>
      </a:lvl5pPr>
      <a:lvl6pPr marL="3352213" indent="-304747" algn="l" rtl="0" eaLnBrk="1" fontAlgn="base" hangingPunct="1">
        <a:spcBef>
          <a:spcPct val="20000"/>
        </a:spcBef>
        <a:spcAft>
          <a:spcPct val="0"/>
        </a:spcAft>
        <a:buClr>
          <a:schemeClr val="accent2"/>
        </a:buClr>
        <a:buChar char="»"/>
        <a:defRPr sz="2100">
          <a:solidFill>
            <a:schemeClr val="tx1"/>
          </a:solidFill>
          <a:latin typeface="+mn-lt"/>
        </a:defRPr>
      </a:lvl6pPr>
      <a:lvl7pPr marL="3961707" indent="-304747" algn="l" rtl="0" eaLnBrk="1" fontAlgn="base" hangingPunct="1">
        <a:spcBef>
          <a:spcPct val="20000"/>
        </a:spcBef>
        <a:spcAft>
          <a:spcPct val="0"/>
        </a:spcAft>
        <a:buClr>
          <a:schemeClr val="accent2"/>
        </a:buClr>
        <a:buChar char="»"/>
        <a:defRPr sz="2100">
          <a:solidFill>
            <a:schemeClr val="tx1"/>
          </a:solidFill>
          <a:latin typeface="+mn-lt"/>
        </a:defRPr>
      </a:lvl7pPr>
      <a:lvl8pPr marL="4571200" indent="-304747" algn="l" rtl="0" eaLnBrk="1" fontAlgn="base" hangingPunct="1">
        <a:spcBef>
          <a:spcPct val="20000"/>
        </a:spcBef>
        <a:spcAft>
          <a:spcPct val="0"/>
        </a:spcAft>
        <a:buClr>
          <a:schemeClr val="accent2"/>
        </a:buClr>
        <a:buChar char="»"/>
        <a:defRPr sz="2100">
          <a:solidFill>
            <a:schemeClr val="tx1"/>
          </a:solidFill>
          <a:latin typeface="+mn-lt"/>
        </a:defRPr>
      </a:lvl8pPr>
      <a:lvl9pPr marL="5180693" indent="-304747" algn="l" rtl="0" eaLnBrk="1" fontAlgn="base" hangingPunct="1">
        <a:spcBef>
          <a:spcPct val="20000"/>
        </a:spcBef>
        <a:spcAft>
          <a:spcPct val="0"/>
        </a:spcAft>
        <a:buClr>
          <a:schemeClr val="accent2"/>
        </a:buClr>
        <a:buChar char="»"/>
        <a:defRPr sz="2100">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pepper@checkpoint.com" TargetMode="External"/><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5.xml"/><Relationship Id="rId6" Type="http://schemas.openxmlformats.org/officeDocument/2006/relationships/image" Target="../media/image39.png"/><Relationship Id="rId5" Type="http://schemas.openxmlformats.org/officeDocument/2006/relationships/hyperlink" Target="https://aws.amazon.com/ec2/instance-types/" TargetMode="External"/><Relationship Id="rId4" Type="http://schemas.openxmlformats.org/officeDocument/2006/relationships/hyperlink" Target="https://docs.microsoft.com/en-us/azure/virtual-machines/linux/sizes-general"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8.tiff"/><Relationship Id="rId3" Type="http://schemas.openxmlformats.org/officeDocument/2006/relationships/image" Target="../media/image40.png"/><Relationship Id="rId7" Type="http://schemas.openxmlformats.org/officeDocument/2006/relationships/image" Target="../media/image43.png"/><Relationship Id="rId12"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42.png"/><Relationship Id="rId11" Type="http://schemas.openxmlformats.org/officeDocument/2006/relationships/image" Target="../media/image47.png"/><Relationship Id="rId5" Type="http://schemas.microsoft.com/office/2007/relationships/hdphoto" Target="../media/hdphoto5.wdp"/><Relationship Id="rId10" Type="http://schemas.openxmlformats.org/officeDocument/2006/relationships/image" Target="../media/image46.png"/><Relationship Id="rId4" Type="http://schemas.openxmlformats.org/officeDocument/2006/relationships/image" Target="../media/image41.png"/><Relationship Id="rId9" Type="http://schemas.openxmlformats.org/officeDocument/2006/relationships/image" Target="../media/image45.png"/><Relationship Id="rId1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gartner.com/newsroom/id/3443517" TargetMode="External"/><Relationship Id="rId2" Type="http://schemas.openxmlformats.org/officeDocument/2006/relationships/notesSlide" Target="../notesSlides/notesSlide2.xml"/><Relationship Id="rId1" Type="http://schemas.openxmlformats.org/officeDocument/2006/relationships/slideLayout" Target="../slideLayouts/slideLayout29.xml"/><Relationship Id="rId5" Type="http://schemas.openxmlformats.org/officeDocument/2006/relationships/hyperlink" Target="http://www.forbes.com/sites/louiscolumbus/2016/03/23/cios-are-prioritizing-big-data-analytics-cloud-computing-and-security-in-20162017-budget-cycles/#1be864d954f6" TargetMode="External"/><Relationship Id="rId4" Type="http://schemas.openxmlformats.org/officeDocument/2006/relationships/hyperlink" Target="file:///C:\Users\itaigr\Downloads\IDC-FutureScape-Worldwide-Cloud-2016-Predictions.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25.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8.xml"/><Relationship Id="rId4" Type="http://schemas.openxmlformats.org/officeDocument/2006/relationships/image" Target="../media/image6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17.xml"/><Relationship Id="rId1" Type="http://schemas.openxmlformats.org/officeDocument/2006/relationships/slideLayout" Target="../slideLayouts/slideLayout47.xml"/><Relationship Id="rId4" Type="http://schemas.openxmlformats.org/officeDocument/2006/relationships/image" Target="../media/image67.emf"/></Relationships>
</file>

<file path=ppt/slides/_rels/slide29.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47.xml"/><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47.xml"/><Relationship Id="rId4" Type="http://schemas.openxmlformats.org/officeDocument/2006/relationships/image" Target="../media/image72.png"/></Relationships>
</file>

<file path=ppt/slides/_rels/slide3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47.xml"/><Relationship Id="rId4" Type="http://schemas.openxmlformats.org/officeDocument/2006/relationships/image" Target="../media/image75.png"/></Relationships>
</file>

<file path=ppt/slides/_rels/slide32.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46.xml"/><Relationship Id="rId5" Type="http://schemas.openxmlformats.org/officeDocument/2006/relationships/image" Target="../media/image20.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31.png"/><Relationship Id="rId5" Type="http://schemas.openxmlformats.org/officeDocument/2006/relationships/image" Target="../media/image29.png"/><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buClr>
                <a:srgbClr val="E45785"/>
              </a:buClr>
            </a:pPr>
            <a:r>
              <a:rPr lang="en-US" smtClean="0">
                <a:solidFill>
                  <a:srgbClr val="FFFFFF"/>
                </a:solidFill>
              </a:rPr>
              <a:t>[Protected] Non-confidential content</a:t>
            </a:r>
            <a:endParaRPr dirty="0">
              <a:solidFill>
                <a:srgbClr val="FFFFFF"/>
              </a:solidFill>
            </a:endParaRPr>
          </a:p>
        </p:txBody>
      </p:sp>
      <p:sp>
        <p:nvSpPr>
          <p:cNvPr id="3" name="Date Placeholder 2" hidden="1"/>
          <p:cNvSpPr>
            <a:spLocks noGrp="1"/>
          </p:cNvSpPr>
          <p:nvPr>
            <p:ph type="dt" sz="quarter" idx="17"/>
          </p:nvPr>
        </p:nvSpPr>
        <p:spPr/>
        <p:txBody>
          <a:bodyPr/>
          <a:lstStyle/>
          <a:p>
            <a:pPr>
              <a:buClr>
                <a:srgbClr val="E45785"/>
              </a:buClr>
            </a:pPr>
            <a:endParaRPr lang="en-US">
              <a:solidFill>
                <a:srgbClr val="4D4D4F">
                  <a:tint val="75000"/>
                </a:srgbClr>
              </a:solidFill>
            </a:endParaRPr>
          </a:p>
        </p:txBody>
      </p:sp>
      <p:sp>
        <p:nvSpPr>
          <p:cNvPr id="7" name="Text Placeholder 4"/>
          <p:cNvSpPr>
            <a:spLocks noGrp="1"/>
          </p:cNvSpPr>
          <p:nvPr>
            <p:ph type="body" sz="quarter" idx="12"/>
          </p:nvPr>
        </p:nvSpPr>
        <p:spPr>
          <a:xfrm>
            <a:off x="766718" y="623183"/>
            <a:ext cx="7527049" cy="3027783"/>
          </a:xfrm>
        </p:spPr>
        <p:txBody>
          <a:bodyPr/>
          <a:lstStyle/>
          <a:p>
            <a:r>
              <a:rPr lang="en-US" sz="4400" dirty="0" smtClean="0"/>
              <a:t>Best Practices for securing Hybrid </a:t>
            </a:r>
            <a:r>
              <a:rPr lang="en-US" sz="4400" dirty="0" err="1" smtClean="0"/>
              <a:t>CLouds</a:t>
            </a:r>
            <a:endParaRPr lang="en-US" sz="4400" dirty="0" smtClean="0"/>
          </a:p>
          <a:p>
            <a:endParaRPr lang="en-US" sz="3200" cap="none" dirty="0"/>
          </a:p>
          <a:p>
            <a:r>
              <a:rPr lang="en-US" sz="3200" cap="none" dirty="0" smtClean="0"/>
              <a:t>Greg Pepper</a:t>
            </a:r>
          </a:p>
          <a:p>
            <a:r>
              <a:rPr lang="en-US" sz="3200" cap="none" dirty="0" smtClean="0"/>
              <a:t>Head of Engineering – Data Center</a:t>
            </a:r>
          </a:p>
          <a:p>
            <a:r>
              <a:rPr lang="en-US" sz="3200" cap="none" dirty="0" smtClean="0">
                <a:hlinkClick r:id="rId3"/>
              </a:rPr>
              <a:t>gpepper@checkpoint.com</a:t>
            </a:r>
            <a:endParaRPr lang="en-US" sz="3200" cap="none" dirty="0" smtClean="0"/>
          </a:p>
          <a:p>
            <a:r>
              <a:rPr lang="en-US" sz="3200" cap="none" dirty="0" smtClean="0"/>
              <a:t>@</a:t>
            </a:r>
            <a:r>
              <a:rPr lang="en-US" sz="3200" cap="none" dirty="0" err="1" smtClean="0"/>
              <a:t>pepper_greg</a:t>
            </a:r>
            <a:endParaRPr lang="en-US" sz="5400" dirty="0"/>
          </a:p>
        </p:txBody>
      </p:sp>
    </p:spTree>
    <p:extLst>
      <p:ext uri="{BB962C8B-B14F-4D97-AF65-F5344CB8AC3E}">
        <p14:creationId xmlns:p14="http://schemas.microsoft.com/office/powerpoint/2010/main" val="14154007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446946" y="4934446"/>
            <a:ext cx="4411332" cy="579303"/>
          </a:xfrm>
          <a:prstGeom prst="rect">
            <a:avLst/>
          </a:prstGeom>
          <a:solidFill>
            <a:schemeClr val="bg2"/>
          </a:solidFill>
          <a:ln w="12700" algn="ctr">
            <a:solidFill>
              <a:schemeClr val="accent1"/>
            </a:solidFill>
            <a:prstDash val="dash"/>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80000"/>
              </a:lnSpc>
              <a:spcBef>
                <a:spcPts val="1200"/>
              </a:spcBef>
              <a:spcAft>
                <a:spcPts val="0"/>
              </a:spcAft>
              <a:buSzPct val="115000"/>
            </a:pPr>
            <a:r>
              <a:rPr lang="en-US" sz="2000" dirty="0" smtClean="0">
                <a:latin typeface="+mn-lt"/>
              </a:rPr>
              <a:t>Connect a new IOT device</a:t>
            </a:r>
          </a:p>
        </p:txBody>
      </p:sp>
      <p:sp>
        <p:nvSpPr>
          <p:cNvPr id="3" name="Rectangle 2"/>
          <p:cNvSpPr/>
          <p:nvPr/>
        </p:nvSpPr>
        <p:spPr bwMode="auto">
          <a:xfrm>
            <a:off x="450550" y="2794537"/>
            <a:ext cx="4411332" cy="579303"/>
          </a:xfrm>
          <a:prstGeom prst="rect">
            <a:avLst/>
          </a:prstGeom>
          <a:solidFill>
            <a:schemeClr val="bg2"/>
          </a:solidFill>
          <a:ln w="12700" algn="ctr">
            <a:solidFill>
              <a:schemeClr val="accent1"/>
            </a:solidFill>
            <a:prstDash val="dash"/>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80000"/>
              </a:lnSpc>
              <a:spcBef>
                <a:spcPts val="1200"/>
              </a:spcBef>
              <a:spcAft>
                <a:spcPts val="0"/>
              </a:spcAft>
              <a:buSzPct val="115000"/>
            </a:pPr>
            <a:r>
              <a:rPr lang="en-US" sz="2000" dirty="0" smtClean="0">
                <a:latin typeface="+mn-lt"/>
              </a:rPr>
              <a:t>Scale up your application</a:t>
            </a:r>
          </a:p>
        </p:txBody>
      </p:sp>
      <p:sp>
        <p:nvSpPr>
          <p:cNvPr id="4" name="Rectangle 3"/>
          <p:cNvSpPr/>
          <p:nvPr/>
        </p:nvSpPr>
        <p:spPr bwMode="auto">
          <a:xfrm>
            <a:off x="446946" y="4216464"/>
            <a:ext cx="4411332" cy="579303"/>
          </a:xfrm>
          <a:prstGeom prst="rect">
            <a:avLst/>
          </a:prstGeom>
          <a:solidFill>
            <a:schemeClr val="bg2"/>
          </a:solidFill>
          <a:ln w="12700" algn="ctr">
            <a:solidFill>
              <a:schemeClr val="accent1"/>
            </a:solidFill>
            <a:prstDash val="dash"/>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80000"/>
              </a:lnSpc>
              <a:spcBef>
                <a:spcPts val="1200"/>
              </a:spcBef>
              <a:spcAft>
                <a:spcPts val="0"/>
              </a:spcAft>
              <a:buSzPct val="115000"/>
            </a:pPr>
            <a:r>
              <a:rPr lang="en-US" sz="2000" dirty="0" smtClean="0">
                <a:latin typeface="+mn-lt"/>
              </a:rPr>
              <a:t>Provision a new application </a:t>
            </a:r>
            <a:endParaRPr lang="en-US" sz="2000" dirty="0">
              <a:latin typeface="+mn-lt"/>
            </a:endParaRPr>
          </a:p>
        </p:txBody>
      </p:sp>
      <p:sp>
        <p:nvSpPr>
          <p:cNvPr id="7" name="Rectangle 6"/>
          <p:cNvSpPr/>
          <p:nvPr/>
        </p:nvSpPr>
        <p:spPr>
          <a:xfrm>
            <a:off x="446946" y="1418874"/>
            <a:ext cx="4411332" cy="400110"/>
          </a:xfrm>
          <a:prstGeom prst="rect">
            <a:avLst/>
          </a:prstGeom>
        </p:spPr>
        <p:txBody>
          <a:bodyPr wrap="square">
            <a:spAutoFit/>
          </a:bodyPr>
          <a:lstStyle/>
          <a:p>
            <a:r>
              <a:rPr lang="en-US" sz="2000" b="1" kern="0" dirty="0" smtClean="0">
                <a:solidFill>
                  <a:schemeClr val="bg1"/>
                </a:solidFill>
              </a:rPr>
              <a:t>PERFORM THESE OPERATIONS… </a:t>
            </a:r>
            <a:endParaRPr lang="en-US" sz="2000" b="1" dirty="0">
              <a:solidFill>
                <a:schemeClr val="bg1"/>
              </a:solidFill>
            </a:endParaRPr>
          </a:p>
        </p:txBody>
      </p:sp>
      <p:sp>
        <p:nvSpPr>
          <p:cNvPr id="12" name="Title 4"/>
          <p:cNvSpPr>
            <a:spLocks noGrp="1"/>
          </p:cNvSpPr>
          <p:nvPr>
            <p:ph type="title"/>
          </p:nvPr>
        </p:nvSpPr>
        <p:spPr>
          <a:xfrm>
            <a:off x="464198" y="198780"/>
            <a:ext cx="11237921" cy="914400"/>
          </a:xfrm>
        </p:spPr>
        <p:txBody>
          <a:bodyPr>
            <a:normAutofit/>
          </a:bodyPr>
          <a:lstStyle/>
          <a:p>
            <a:r>
              <a:rPr lang="en-US" sz="3200" b="1" dirty="0" smtClean="0">
                <a:solidFill>
                  <a:schemeClr val="accent2"/>
                </a:solidFill>
                <a:cs typeface="Arial" pitchFamily="34" charset="0"/>
              </a:rPr>
              <a:t>SECURITY </a:t>
            </a:r>
            <a:r>
              <a:rPr lang="en-US" sz="3200" b="1" dirty="0">
                <a:solidFill>
                  <a:schemeClr val="accent2"/>
                </a:solidFill>
                <a:cs typeface="Arial" pitchFamily="34" charset="0"/>
              </a:rPr>
              <a:t>AUTOMATION USE CASES</a:t>
            </a:r>
          </a:p>
        </p:txBody>
      </p:sp>
      <p:sp>
        <p:nvSpPr>
          <p:cNvPr id="10" name="Rectangle 9"/>
          <p:cNvSpPr/>
          <p:nvPr/>
        </p:nvSpPr>
        <p:spPr bwMode="auto">
          <a:xfrm>
            <a:off x="450550" y="2103162"/>
            <a:ext cx="4411332" cy="579303"/>
          </a:xfrm>
          <a:prstGeom prst="rect">
            <a:avLst/>
          </a:prstGeom>
          <a:solidFill>
            <a:schemeClr val="bg2"/>
          </a:solidFill>
          <a:ln w="12700" algn="ctr">
            <a:solidFill>
              <a:schemeClr val="accent1"/>
            </a:solidFill>
            <a:prstDash val="dash"/>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80000"/>
              </a:lnSpc>
              <a:spcBef>
                <a:spcPts val="1200"/>
              </a:spcBef>
              <a:spcAft>
                <a:spcPts val="0"/>
              </a:spcAft>
              <a:buSzPct val="115000"/>
            </a:pPr>
            <a:r>
              <a:rPr lang="en-US" sz="2000" dirty="0" smtClean="0">
                <a:latin typeface="+mn-lt"/>
              </a:rPr>
              <a:t>Change application’s networking </a:t>
            </a:r>
          </a:p>
        </p:txBody>
      </p:sp>
      <p:sp>
        <p:nvSpPr>
          <p:cNvPr id="5" name="Footer Placeholder 4"/>
          <p:cNvSpPr>
            <a:spLocks noGrp="1"/>
          </p:cNvSpPr>
          <p:nvPr>
            <p:ph type="ftr" sz="quarter" idx="10"/>
          </p:nvPr>
        </p:nvSpPr>
        <p:spPr/>
        <p:txBody>
          <a:bodyPr/>
          <a:lstStyle/>
          <a:p>
            <a:r>
              <a:rPr lang="en-US" smtClean="0"/>
              <a:t> [Confidential] For designated groups and individuals​</a:t>
            </a:r>
            <a:endParaRPr lang="en-US"/>
          </a:p>
        </p:txBody>
      </p:sp>
      <p:sp>
        <p:nvSpPr>
          <p:cNvPr id="11" name="Date Placeholder 10" hidden="1"/>
          <p:cNvSpPr>
            <a:spLocks noGrp="1"/>
          </p:cNvSpPr>
          <p:nvPr>
            <p:ph type="dt" sz="quarter" idx="4294967295"/>
          </p:nvPr>
        </p:nvSpPr>
        <p:spPr>
          <a:xfrm>
            <a:off x="609600" y="6356350"/>
            <a:ext cx="2843213" cy="365125"/>
          </a:xfrm>
          <a:prstGeom prst="rect">
            <a:avLst/>
          </a:prstGeom>
        </p:spPr>
        <p:txBody>
          <a:bodyPr/>
          <a:lstStyle/>
          <a:p>
            <a:endParaRPr lang="en-US"/>
          </a:p>
        </p:txBody>
      </p:sp>
      <p:sp>
        <p:nvSpPr>
          <p:cNvPr id="15" name="Rectangle 14"/>
          <p:cNvSpPr/>
          <p:nvPr/>
        </p:nvSpPr>
        <p:spPr bwMode="auto">
          <a:xfrm>
            <a:off x="446946" y="3485467"/>
            <a:ext cx="4411332" cy="579303"/>
          </a:xfrm>
          <a:prstGeom prst="rect">
            <a:avLst/>
          </a:prstGeom>
          <a:solidFill>
            <a:schemeClr val="bg2"/>
          </a:solidFill>
          <a:ln w="12700" algn="ctr">
            <a:solidFill>
              <a:schemeClr val="accent1"/>
            </a:solidFill>
            <a:prstDash val="dash"/>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80000"/>
              </a:lnSpc>
              <a:spcBef>
                <a:spcPts val="1200"/>
              </a:spcBef>
              <a:spcAft>
                <a:spcPts val="0"/>
              </a:spcAft>
              <a:buSzPct val="115000"/>
            </a:pPr>
            <a:r>
              <a:rPr lang="en-US" sz="2000" dirty="0" smtClean="0">
                <a:latin typeface="+mn-lt"/>
              </a:rPr>
              <a:t>Virtual Patching  </a:t>
            </a:r>
            <a:endParaRPr lang="en-US" sz="2000" dirty="0">
              <a:latin typeface="+mn-lt"/>
            </a:endParaRPr>
          </a:p>
        </p:txBody>
      </p:sp>
      <p:grpSp>
        <p:nvGrpSpPr>
          <p:cNvPr id="9" name="Group 8"/>
          <p:cNvGrpSpPr/>
          <p:nvPr/>
        </p:nvGrpSpPr>
        <p:grpSpPr>
          <a:xfrm>
            <a:off x="6155141" y="1466634"/>
            <a:ext cx="5546978" cy="4085215"/>
            <a:chOff x="6155141" y="1108316"/>
            <a:chExt cx="5546978" cy="4085215"/>
          </a:xfrm>
        </p:grpSpPr>
        <p:sp>
          <p:nvSpPr>
            <p:cNvPr id="6" name="TextBox 5"/>
            <p:cNvSpPr txBox="1"/>
            <p:nvPr/>
          </p:nvSpPr>
          <p:spPr bwMode="auto">
            <a:xfrm>
              <a:off x="6155141" y="1698927"/>
              <a:ext cx="5546978" cy="3494604"/>
            </a:xfrm>
            <a:prstGeom prst="rect">
              <a:avLst/>
            </a:prstGeom>
            <a:solidFill>
              <a:schemeClr val="bg2"/>
            </a:solidFill>
            <a:ln w="12700" algn="ctr">
              <a:solidFill>
                <a:schemeClr val="accent1"/>
              </a:solidFill>
              <a:prstDash val="dash"/>
              <a:miter lim="800000"/>
              <a:headEnd/>
              <a:tailEnd/>
            </a:ln>
            <a:effectLst/>
            <a:ex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defPPr>
                <a:defRPr lang="en-US"/>
              </a:defPPr>
              <a:lvl1pPr>
                <a:lnSpc>
                  <a:spcPct val="80000"/>
                </a:lnSpc>
                <a:spcBef>
                  <a:spcPts val="1200"/>
                </a:spcBef>
                <a:spcAft>
                  <a:spcPts val="0"/>
                </a:spcAft>
                <a:buSzPct val="115000"/>
                <a:defRPr sz="2400">
                  <a:latin typeface="+mn-lt"/>
                </a:defRPr>
              </a:lvl1pPr>
            </a:lstStyle>
            <a:p>
              <a:pPr marL="342900" indent="-342900">
                <a:lnSpc>
                  <a:spcPct val="150000"/>
                </a:lnSpc>
                <a:buFont typeface="Arial" panose="020B0604020202020204" pitchFamily="34" charset="0"/>
                <a:buChar char="•"/>
              </a:pPr>
              <a:r>
                <a:rPr lang="en-US" sz="2000" dirty="0" smtClean="0"/>
                <a:t>Security is automatically provisioned </a:t>
              </a:r>
            </a:p>
            <a:p>
              <a:pPr marL="342900" indent="-342900">
                <a:lnSpc>
                  <a:spcPct val="150000"/>
                </a:lnSpc>
                <a:buFont typeface="Arial" panose="020B0604020202020204" pitchFamily="34" charset="0"/>
                <a:buChar char="•"/>
              </a:pPr>
              <a:r>
                <a:rPr lang="en-US" sz="2000" dirty="0" smtClean="0"/>
                <a:t>Application is instantly secured</a:t>
              </a:r>
              <a:endParaRPr lang="en-US" sz="2000" dirty="0"/>
            </a:p>
            <a:p>
              <a:pPr marL="342900" indent="-342900">
                <a:lnSpc>
                  <a:spcPct val="150000"/>
                </a:lnSpc>
                <a:buFont typeface="Arial" panose="020B0604020202020204" pitchFamily="34" charset="0"/>
                <a:buChar char="•"/>
              </a:pPr>
              <a:r>
                <a:rPr lang="en-US" sz="2000" dirty="0"/>
                <a:t>Application </a:t>
              </a:r>
              <a:r>
                <a:rPr lang="en-US" sz="2000" dirty="0" smtClean="0"/>
                <a:t>admin never waits</a:t>
              </a:r>
              <a:endParaRPr lang="en-US" sz="2000" dirty="0"/>
            </a:p>
            <a:p>
              <a:pPr marL="342900" indent="-342900">
                <a:lnSpc>
                  <a:spcPct val="150000"/>
                </a:lnSpc>
                <a:buFont typeface="Arial" panose="020B0604020202020204" pitchFamily="34" charset="0"/>
                <a:buChar char="•"/>
              </a:pPr>
              <a:r>
                <a:rPr lang="en-US" sz="2000" dirty="0"/>
                <a:t>No tickets </a:t>
              </a:r>
              <a:r>
                <a:rPr lang="en-US" sz="2000" dirty="0" smtClean="0"/>
                <a:t>overhead</a:t>
              </a:r>
              <a:endParaRPr lang="en-US" sz="2000" dirty="0"/>
            </a:p>
            <a:p>
              <a:pPr marL="342900" indent="-342900">
                <a:lnSpc>
                  <a:spcPct val="150000"/>
                </a:lnSpc>
                <a:buFont typeface="Arial" panose="020B0604020202020204" pitchFamily="34" charset="0"/>
                <a:buChar char="•"/>
              </a:pPr>
              <a:r>
                <a:rPr lang="en-US" sz="2000" dirty="0"/>
                <a:t>Everything is auditable </a:t>
              </a:r>
            </a:p>
          </p:txBody>
        </p:sp>
        <p:sp>
          <p:nvSpPr>
            <p:cNvPr id="8" name="Rectangle 7"/>
            <p:cNvSpPr/>
            <p:nvPr/>
          </p:nvSpPr>
          <p:spPr>
            <a:xfrm>
              <a:off x="6174190" y="1108316"/>
              <a:ext cx="4411332" cy="400110"/>
            </a:xfrm>
            <a:prstGeom prst="rect">
              <a:avLst/>
            </a:prstGeom>
          </p:spPr>
          <p:txBody>
            <a:bodyPr wrap="square">
              <a:spAutoFit/>
            </a:bodyPr>
            <a:lstStyle/>
            <a:p>
              <a:r>
                <a:rPr lang="en-US" sz="2000" b="1" kern="0" dirty="0" smtClean="0">
                  <a:solidFill>
                    <a:schemeClr val="bg1"/>
                  </a:solidFill>
                </a:rPr>
                <a:t>KNOWING </a:t>
              </a:r>
              <a:r>
                <a:rPr lang="en-US" sz="2000" b="1" kern="0" dirty="0">
                  <a:solidFill>
                    <a:schemeClr val="bg1"/>
                  </a:solidFill>
                </a:rPr>
                <a:t>THAT….</a:t>
              </a:r>
            </a:p>
          </p:txBody>
        </p:sp>
      </p:grpSp>
    </p:spTree>
    <p:extLst>
      <p:ext uri="{BB962C8B-B14F-4D97-AF65-F5344CB8AC3E}">
        <p14:creationId xmlns:p14="http://schemas.microsoft.com/office/powerpoint/2010/main" val="113827204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bwMode="auto">
          <a:xfrm>
            <a:off x="329449" y="2969426"/>
            <a:ext cx="1590354" cy="855470"/>
          </a:xfrm>
          <a:prstGeom prst="rect">
            <a:avLst/>
          </a:prstGeom>
          <a:solidFill>
            <a:schemeClr val="bg2"/>
          </a:solidFill>
          <a:ln w="12700" algn="ctr">
            <a:noFill/>
            <a:miter lim="800000"/>
            <a:headEnd/>
            <a:tailEnd/>
          </a:ln>
          <a:effectLs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r>
              <a:rPr lang="en-US" sz="1800" dirty="0" smtClean="0">
                <a:latin typeface="+mn-lt"/>
              </a:rPr>
              <a:t>Changing </a:t>
            </a:r>
          </a:p>
          <a:p>
            <a:pPr algn="ctr">
              <a:lnSpc>
                <a:spcPct val="80000"/>
              </a:lnSpc>
              <a:spcBef>
                <a:spcPts val="1200"/>
              </a:spcBef>
              <a:spcAft>
                <a:spcPts val="0"/>
              </a:spcAft>
              <a:buSzPct val="115000"/>
            </a:pPr>
            <a:r>
              <a:rPr lang="en-US" sz="1800" dirty="0" smtClean="0">
                <a:latin typeface="+mn-lt"/>
              </a:rPr>
              <a:t>Web VM IP</a:t>
            </a:r>
          </a:p>
        </p:txBody>
      </p:sp>
      <p:sp>
        <p:nvSpPr>
          <p:cNvPr id="21" name="Title 1"/>
          <p:cNvSpPr txBox="1">
            <a:spLocks/>
          </p:cNvSpPr>
          <p:nvPr/>
        </p:nvSpPr>
        <p:spPr bwMode="auto">
          <a:xfrm>
            <a:off x="181307" y="278502"/>
            <a:ext cx="1123792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algn="l" rtl="0" eaLnBrk="1" fontAlgn="base" hangingPunct="1">
              <a:lnSpc>
                <a:spcPct val="85000"/>
              </a:lnSpc>
              <a:spcBef>
                <a:spcPct val="0"/>
              </a:spcBef>
              <a:spcAft>
                <a:spcPct val="0"/>
              </a:spcAft>
              <a:defRPr sz="4000" b="0" i="0">
                <a:solidFill>
                  <a:srgbClr val="4E4E4E"/>
                </a:solidFill>
                <a:latin typeface="Calibri Light" charset="0"/>
                <a:ea typeface="+mj-ea"/>
                <a:cs typeface="+mj-cs"/>
              </a:defRPr>
            </a:lvl1pPr>
            <a:lvl2pPr algn="l" rtl="0" eaLnBrk="1" fontAlgn="base" hangingPunct="1">
              <a:lnSpc>
                <a:spcPct val="85000"/>
              </a:lnSpc>
              <a:spcBef>
                <a:spcPct val="0"/>
              </a:spcBef>
              <a:spcAft>
                <a:spcPct val="0"/>
              </a:spcAft>
              <a:defRPr sz="2800" b="1">
                <a:solidFill>
                  <a:srgbClr val="4E4E4E"/>
                </a:solidFill>
                <a:latin typeface="Helvetica" pitchFamily="34" charset="0"/>
              </a:defRPr>
            </a:lvl2pPr>
            <a:lvl3pPr algn="l" rtl="0" eaLnBrk="1" fontAlgn="base" hangingPunct="1">
              <a:lnSpc>
                <a:spcPct val="85000"/>
              </a:lnSpc>
              <a:spcBef>
                <a:spcPct val="0"/>
              </a:spcBef>
              <a:spcAft>
                <a:spcPct val="0"/>
              </a:spcAft>
              <a:defRPr sz="2800" b="1">
                <a:solidFill>
                  <a:srgbClr val="4E4E4E"/>
                </a:solidFill>
                <a:latin typeface="Helvetica" pitchFamily="34" charset="0"/>
              </a:defRPr>
            </a:lvl3pPr>
            <a:lvl4pPr algn="l" rtl="0" eaLnBrk="1" fontAlgn="base" hangingPunct="1">
              <a:lnSpc>
                <a:spcPct val="85000"/>
              </a:lnSpc>
              <a:spcBef>
                <a:spcPct val="0"/>
              </a:spcBef>
              <a:spcAft>
                <a:spcPct val="0"/>
              </a:spcAft>
              <a:defRPr sz="2800" b="1">
                <a:solidFill>
                  <a:srgbClr val="4E4E4E"/>
                </a:solidFill>
                <a:latin typeface="Helvetica" pitchFamily="34" charset="0"/>
              </a:defRPr>
            </a:lvl4pPr>
            <a:lvl5pPr algn="l" rtl="0" eaLnBrk="1" fontAlgn="base" hangingPunct="1">
              <a:lnSpc>
                <a:spcPct val="85000"/>
              </a:lnSpc>
              <a:spcBef>
                <a:spcPct val="0"/>
              </a:spcBef>
              <a:spcAft>
                <a:spcPct val="0"/>
              </a:spcAft>
              <a:defRPr sz="2800" b="1">
                <a:solidFill>
                  <a:srgbClr val="4E4E4E"/>
                </a:solidFill>
                <a:latin typeface="Helvetica" pitchFamily="34" charset="0"/>
              </a:defRPr>
            </a:lvl5pPr>
            <a:lvl6pPr marL="457200" algn="l" rtl="0" eaLnBrk="1" fontAlgn="base" hangingPunct="1">
              <a:lnSpc>
                <a:spcPct val="85000"/>
              </a:lnSpc>
              <a:spcBef>
                <a:spcPct val="0"/>
              </a:spcBef>
              <a:spcAft>
                <a:spcPct val="0"/>
              </a:spcAft>
              <a:defRPr sz="2800" b="1">
                <a:solidFill>
                  <a:srgbClr val="4E4E4E"/>
                </a:solidFill>
                <a:latin typeface="Helvetica" pitchFamily="34" charset="0"/>
              </a:defRPr>
            </a:lvl6pPr>
            <a:lvl7pPr marL="914400" algn="l" rtl="0" eaLnBrk="1" fontAlgn="base" hangingPunct="1">
              <a:lnSpc>
                <a:spcPct val="85000"/>
              </a:lnSpc>
              <a:spcBef>
                <a:spcPct val="0"/>
              </a:spcBef>
              <a:spcAft>
                <a:spcPct val="0"/>
              </a:spcAft>
              <a:defRPr sz="2800" b="1">
                <a:solidFill>
                  <a:srgbClr val="4E4E4E"/>
                </a:solidFill>
                <a:latin typeface="Helvetica" pitchFamily="34" charset="0"/>
              </a:defRPr>
            </a:lvl7pPr>
            <a:lvl8pPr marL="1371600" algn="l" rtl="0" eaLnBrk="1" fontAlgn="base" hangingPunct="1">
              <a:lnSpc>
                <a:spcPct val="85000"/>
              </a:lnSpc>
              <a:spcBef>
                <a:spcPct val="0"/>
              </a:spcBef>
              <a:spcAft>
                <a:spcPct val="0"/>
              </a:spcAft>
              <a:defRPr sz="2800" b="1">
                <a:solidFill>
                  <a:srgbClr val="4E4E4E"/>
                </a:solidFill>
                <a:latin typeface="Helvetica" pitchFamily="34" charset="0"/>
              </a:defRPr>
            </a:lvl8pPr>
            <a:lvl9pPr marL="1828800" algn="l" rtl="0" eaLnBrk="1" fontAlgn="base" hangingPunct="1">
              <a:lnSpc>
                <a:spcPct val="85000"/>
              </a:lnSpc>
              <a:spcBef>
                <a:spcPct val="0"/>
              </a:spcBef>
              <a:spcAft>
                <a:spcPct val="0"/>
              </a:spcAft>
              <a:defRPr sz="2800" b="1">
                <a:solidFill>
                  <a:srgbClr val="4E4E4E"/>
                </a:solidFill>
                <a:latin typeface="Helvetica" pitchFamily="34" charset="0"/>
              </a:defRPr>
            </a:lvl9pPr>
          </a:lstStyle>
          <a:p>
            <a:pPr>
              <a:buClrTx/>
              <a:buSzTx/>
              <a:buFontTx/>
            </a:pPr>
            <a:r>
              <a:rPr lang="en-US" sz="3200" b="1" kern="0" dirty="0" smtClean="0">
                <a:solidFill>
                  <a:schemeClr val="accent2"/>
                </a:solidFill>
                <a:cs typeface="Arial" pitchFamily="34" charset="0"/>
              </a:rPr>
              <a:t>CHANGE APPLICATION NETWORKING </a:t>
            </a:r>
            <a:endParaRPr lang="en-US" sz="3200" b="1" kern="0" dirty="0">
              <a:solidFill>
                <a:schemeClr val="accent2"/>
              </a:solidFill>
              <a:cs typeface="Arial" pitchFamily="34" charset="0"/>
            </a:endParaRPr>
          </a:p>
        </p:txBody>
      </p:sp>
      <p:sp>
        <p:nvSpPr>
          <p:cNvPr id="2" name="Footer Placeholder 1"/>
          <p:cNvSpPr>
            <a:spLocks noGrp="1"/>
          </p:cNvSpPr>
          <p:nvPr>
            <p:ph type="ftr" sz="quarter" idx="10"/>
          </p:nvPr>
        </p:nvSpPr>
        <p:spPr/>
        <p:txBody>
          <a:bodyPr/>
          <a:lstStyle/>
          <a:p>
            <a:r>
              <a:rPr lang="en-US" smtClean="0"/>
              <a:t> [Confidential] For designated groups and individuals​</a:t>
            </a:r>
            <a:endParaRPr lang="en-US"/>
          </a:p>
        </p:txBody>
      </p:sp>
      <p:sp>
        <p:nvSpPr>
          <p:cNvPr id="4" name="Date Placeholder 3" hidden="1"/>
          <p:cNvSpPr>
            <a:spLocks noGrp="1"/>
          </p:cNvSpPr>
          <p:nvPr>
            <p:ph type="dt" sz="quarter" idx="12"/>
          </p:nvPr>
        </p:nvSpPr>
        <p:spPr/>
        <p:txBody>
          <a:bodyPr/>
          <a:lstStyle/>
          <a:p>
            <a:endParaRPr lang="en-US"/>
          </a:p>
        </p:txBody>
      </p:sp>
      <p:grpSp>
        <p:nvGrpSpPr>
          <p:cNvPr id="33" name="Group 32"/>
          <p:cNvGrpSpPr/>
          <p:nvPr/>
        </p:nvGrpSpPr>
        <p:grpSpPr>
          <a:xfrm>
            <a:off x="1124626" y="1314841"/>
            <a:ext cx="9883552" cy="2210878"/>
            <a:chOff x="1124626" y="1314841"/>
            <a:chExt cx="9883552" cy="2210878"/>
          </a:xfrm>
        </p:grpSpPr>
        <p:sp>
          <p:nvSpPr>
            <p:cNvPr id="48" name="TextBox 47"/>
            <p:cNvSpPr txBox="1"/>
            <p:nvPr/>
          </p:nvSpPr>
          <p:spPr bwMode="auto">
            <a:xfrm>
              <a:off x="8853354" y="2286120"/>
              <a:ext cx="2154824" cy="492404"/>
            </a:xfrm>
            <a:prstGeom prst="rect">
              <a:avLst/>
            </a:prstGeom>
            <a:noFill/>
            <a:ln>
              <a:noFill/>
            </a:ln>
            <a:effectLst/>
            <a:extLst/>
          </p:spPr>
          <p:txBody>
            <a:bodyPr vert="horz" wrap="square" lIns="72000" tIns="60941" rIns="72000" bIns="60941" numCol="1" rtlCol="0" anchor="ctr" anchorCtr="0" compatLnSpc="1">
              <a:prstTxWarp prst="textNoShape">
                <a:avLst/>
              </a:prstTxWarp>
              <a:spAutoFit/>
            </a:bodyPr>
            <a:lstStyle/>
            <a:p>
              <a:pPr algn="ctr"/>
              <a:r>
                <a:rPr lang="en-US" sz="2400" b="1" kern="0" dirty="0" smtClean="0">
                  <a:solidFill>
                    <a:schemeClr val="bg1"/>
                  </a:solidFill>
                  <a:latin typeface="Calibri Light" charset="0"/>
                  <a:ea typeface="Calibri Light" charset="0"/>
                  <a:cs typeface="Calibri Light" charset="0"/>
                </a:rPr>
                <a:t>Legacy Way</a:t>
              </a:r>
            </a:p>
          </p:txBody>
        </p:sp>
        <p:sp>
          <p:nvSpPr>
            <p:cNvPr id="49" name="Right Brace 48"/>
            <p:cNvSpPr/>
            <p:nvPr/>
          </p:nvSpPr>
          <p:spPr bwMode="auto">
            <a:xfrm rot="5400000">
              <a:off x="5195492" y="-457074"/>
              <a:ext cx="586686" cy="6013158"/>
            </a:xfrm>
            <a:prstGeom prst="rightBrace">
              <a:avLst>
                <a:gd name="adj1" fmla="val 57039"/>
                <a:gd name="adj2" fmla="val 50000"/>
              </a:avLst>
            </a:prstGeom>
            <a:solidFill>
              <a:schemeClr val="bg1">
                <a:alpha val="0"/>
              </a:schemeClr>
            </a:solidFill>
            <a:ln w="25400" cap="flat" cmpd="sng" algn="ctr">
              <a:solidFill>
                <a:schemeClr val="accent1"/>
              </a:solidFill>
              <a:prstDash val="dash"/>
              <a:round/>
              <a:headEnd type="none" w="med" len="med"/>
              <a:tailEnd type="none" w="med" len="med"/>
            </a:ln>
            <a:effectLst/>
            <a:extLst/>
          </p:spPr>
          <p:txBody>
            <a:bodyPr rtlCol="0" anchor="ctr"/>
            <a:lstStyle/>
            <a:p>
              <a:pPr algn="ctr"/>
              <a:endParaRPr lang="en-US"/>
            </a:p>
          </p:txBody>
        </p:sp>
        <p:sp>
          <p:nvSpPr>
            <p:cNvPr id="50" name="TextBox 49"/>
            <p:cNvSpPr txBox="1"/>
            <p:nvPr/>
          </p:nvSpPr>
          <p:spPr bwMode="auto">
            <a:xfrm>
              <a:off x="3832361" y="2868494"/>
              <a:ext cx="3603009" cy="657225"/>
            </a:xfrm>
            <a:prstGeom prst="rect">
              <a:avLst/>
            </a:prstGeom>
            <a:noFill/>
            <a:ln>
              <a:noFill/>
            </a:ln>
            <a:effectLst/>
            <a:extLst/>
          </p:spPr>
          <p:txBody>
            <a:bodyPr vert="horz" wrap="square" lIns="121883" tIns="60941" rIns="121883" bIns="60941" numCol="1" rtlCol="0" anchor="t" anchorCtr="0" compatLnSpc="1">
              <a:prstTxWarp prst="textNoShape">
                <a:avLst/>
              </a:prstTxWarp>
              <a:noAutofit/>
            </a:bodyPr>
            <a:lstStyle/>
            <a:p>
              <a:r>
                <a:rPr lang="en-US" sz="1800" kern="0" dirty="0" smtClean="0">
                  <a:solidFill>
                    <a:schemeClr val="bg1"/>
                  </a:solidFill>
                  <a:latin typeface="+mn-lt"/>
                </a:rPr>
                <a:t>Many Days / Manual process </a:t>
              </a:r>
            </a:p>
          </p:txBody>
        </p:sp>
        <p:sp>
          <p:nvSpPr>
            <p:cNvPr id="51" name="Rectangle 50"/>
            <p:cNvSpPr/>
            <p:nvPr/>
          </p:nvSpPr>
          <p:spPr bwMode="auto">
            <a:xfrm>
              <a:off x="2504126" y="1314841"/>
              <a:ext cx="2108448" cy="884551"/>
            </a:xfrm>
            <a:prstGeom prst="rect">
              <a:avLst/>
            </a:prstGeom>
            <a:solidFill>
              <a:schemeClr val="bg2"/>
            </a:solidFill>
            <a:ln w="12700" algn="ctr">
              <a:noFill/>
              <a:miter lim="800000"/>
              <a:headEnd/>
              <a:tailEnd/>
            </a:ln>
            <a:effectLs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r>
                <a:rPr lang="en-US" sz="1800" dirty="0" smtClean="0">
                  <a:latin typeface="+mn-lt"/>
                </a:rPr>
                <a:t>App owner opens ticket to FW Admin to change policy </a:t>
              </a:r>
            </a:p>
          </p:txBody>
        </p:sp>
        <p:sp>
          <p:nvSpPr>
            <p:cNvPr id="52" name="Rectangle 51"/>
            <p:cNvSpPr/>
            <p:nvPr/>
          </p:nvSpPr>
          <p:spPr bwMode="auto">
            <a:xfrm>
              <a:off x="4827331" y="1327851"/>
              <a:ext cx="1677481" cy="884551"/>
            </a:xfrm>
            <a:prstGeom prst="rect">
              <a:avLst/>
            </a:prstGeom>
            <a:solidFill>
              <a:schemeClr val="bg2"/>
            </a:solidFill>
            <a:ln w="12700" algn="ctr">
              <a:noFill/>
              <a:miter lim="800000"/>
              <a:headEnd/>
              <a:tailEnd/>
            </a:ln>
            <a:effectLs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r>
                <a:rPr lang="en-US" sz="1800" dirty="0" smtClean="0">
                  <a:latin typeface="+mn-lt"/>
                </a:rPr>
                <a:t>FW admin changes the policy </a:t>
              </a:r>
            </a:p>
          </p:txBody>
        </p:sp>
        <p:sp>
          <p:nvSpPr>
            <p:cNvPr id="53" name="Rectangle 52"/>
            <p:cNvSpPr/>
            <p:nvPr/>
          </p:nvSpPr>
          <p:spPr bwMode="auto">
            <a:xfrm>
              <a:off x="6674987" y="1343922"/>
              <a:ext cx="1820427" cy="884551"/>
            </a:xfrm>
            <a:prstGeom prst="rect">
              <a:avLst/>
            </a:prstGeom>
            <a:solidFill>
              <a:schemeClr val="bg2"/>
            </a:solidFill>
            <a:ln w="12700" algn="ctr">
              <a:noFill/>
              <a:miter lim="800000"/>
              <a:headEnd/>
              <a:tailEnd/>
            </a:ln>
            <a:effectLs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r>
                <a:rPr lang="en-US" sz="1800" dirty="0" smtClean="0">
                  <a:latin typeface="+mn-lt"/>
                </a:rPr>
                <a:t>New policy is published on the weekend</a:t>
              </a:r>
            </a:p>
          </p:txBody>
        </p:sp>
        <p:pic>
          <p:nvPicPr>
            <p:cNvPr id="1026" name="Picture 2" descr="https://d30y9cdsu7xlg0.cloudfront.net/png/2019-200.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18357" y="1349043"/>
              <a:ext cx="977541" cy="97754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a:stCxn id="51" idx="1"/>
              <a:endCxn id="29" idx="0"/>
            </p:cNvCxnSpPr>
            <p:nvPr/>
          </p:nvCxnSpPr>
          <p:spPr bwMode="auto">
            <a:xfrm flipH="1">
              <a:off x="1124626" y="1757117"/>
              <a:ext cx="1379500" cy="1212309"/>
            </a:xfrm>
            <a:prstGeom prst="straightConnector1">
              <a:avLst/>
            </a:prstGeom>
            <a:solidFill>
              <a:schemeClr val="bg1">
                <a:alpha val="0"/>
              </a:schemeClr>
            </a:solidFill>
            <a:ln w="38100" cap="flat" cmpd="sng" algn="ctr">
              <a:solidFill>
                <a:schemeClr val="tx1">
                  <a:lumMod val="60000"/>
                  <a:lumOff val="40000"/>
                </a:schemeClr>
              </a:solidFill>
              <a:prstDash val="solid"/>
              <a:round/>
              <a:headEnd type="triangle" w="med" len="med"/>
              <a:tailEnd type="none" w="med" len="med"/>
            </a:ln>
            <a:effectLst/>
            <a:extLst/>
          </p:spPr>
        </p:cxnSp>
        <p:cxnSp>
          <p:nvCxnSpPr>
            <p:cNvPr id="34" name="Straight Arrow Connector 33"/>
            <p:cNvCxnSpPr/>
            <p:nvPr/>
          </p:nvCxnSpPr>
          <p:spPr bwMode="auto">
            <a:xfrm flipH="1">
              <a:off x="4612574" y="1786735"/>
              <a:ext cx="286694" cy="0"/>
            </a:xfrm>
            <a:prstGeom prst="straightConnector1">
              <a:avLst/>
            </a:prstGeom>
            <a:solidFill>
              <a:schemeClr val="bg1">
                <a:alpha val="0"/>
              </a:schemeClr>
            </a:solidFill>
            <a:ln w="38100" cap="flat" cmpd="sng" algn="ctr">
              <a:solidFill>
                <a:schemeClr val="tx1">
                  <a:lumMod val="60000"/>
                  <a:lumOff val="40000"/>
                </a:schemeClr>
              </a:solidFill>
              <a:prstDash val="solid"/>
              <a:round/>
              <a:headEnd type="triangle" w="med" len="med"/>
              <a:tailEnd type="none" w="med" len="med"/>
            </a:ln>
            <a:effectLst/>
            <a:extLst/>
          </p:spPr>
        </p:cxnSp>
        <p:cxnSp>
          <p:nvCxnSpPr>
            <p:cNvPr id="37" name="Straight Arrow Connector 36"/>
            <p:cNvCxnSpPr/>
            <p:nvPr/>
          </p:nvCxnSpPr>
          <p:spPr bwMode="auto">
            <a:xfrm flipH="1">
              <a:off x="6504812" y="1786735"/>
              <a:ext cx="286694" cy="0"/>
            </a:xfrm>
            <a:prstGeom prst="straightConnector1">
              <a:avLst/>
            </a:prstGeom>
            <a:solidFill>
              <a:schemeClr val="bg1">
                <a:alpha val="0"/>
              </a:schemeClr>
            </a:solidFill>
            <a:ln w="38100" cap="flat" cmpd="sng" algn="ctr">
              <a:solidFill>
                <a:schemeClr val="tx1">
                  <a:lumMod val="60000"/>
                  <a:lumOff val="40000"/>
                </a:schemeClr>
              </a:solidFill>
              <a:prstDash val="solid"/>
              <a:round/>
              <a:headEnd type="triangle" w="med" len="med"/>
              <a:tailEnd type="none" w="med" len="med"/>
            </a:ln>
            <a:effectLst/>
            <a:extLst/>
          </p:spPr>
        </p:cxnSp>
      </p:grpSp>
      <p:grpSp>
        <p:nvGrpSpPr>
          <p:cNvPr id="31" name="Group 30"/>
          <p:cNvGrpSpPr/>
          <p:nvPr/>
        </p:nvGrpSpPr>
        <p:grpSpPr>
          <a:xfrm>
            <a:off x="1124626" y="3824896"/>
            <a:ext cx="9976457" cy="2705773"/>
            <a:chOff x="1124626" y="3824896"/>
            <a:chExt cx="9976457" cy="2705773"/>
          </a:xfrm>
        </p:grpSpPr>
        <p:sp>
          <p:nvSpPr>
            <p:cNvPr id="38" name="TextBox 37"/>
            <p:cNvSpPr txBox="1"/>
            <p:nvPr/>
          </p:nvSpPr>
          <p:spPr bwMode="auto">
            <a:xfrm>
              <a:off x="4104287" y="5873444"/>
              <a:ext cx="3684817" cy="657225"/>
            </a:xfrm>
            <a:prstGeom prst="rect">
              <a:avLst/>
            </a:prstGeom>
            <a:noFill/>
            <a:ln>
              <a:noFill/>
            </a:ln>
            <a:effectLst/>
            <a:extLst/>
          </p:spPr>
          <p:txBody>
            <a:bodyPr vert="horz" wrap="square" lIns="121883" tIns="60941" rIns="121883" bIns="60941" numCol="1" rtlCol="0" anchor="t" anchorCtr="0" compatLnSpc="1">
              <a:prstTxWarp prst="textNoShape">
                <a:avLst/>
              </a:prstTxWarp>
              <a:noAutofit/>
            </a:bodyPr>
            <a:lstStyle/>
            <a:p>
              <a:r>
                <a:rPr lang="en-US" sz="1800" kern="0" dirty="0" smtClean="0">
                  <a:solidFill>
                    <a:schemeClr val="bg1"/>
                  </a:solidFill>
                  <a:latin typeface="+mn-lt"/>
                </a:rPr>
                <a:t>Seconds / Dynamic Process  </a:t>
              </a:r>
            </a:p>
          </p:txBody>
        </p:sp>
        <p:sp>
          <p:nvSpPr>
            <p:cNvPr id="45" name="Rectangle 44"/>
            <p:cNvSpPr/>
            <p:nvPr/>
          </p:nvSpPr>
          <p:spPr bwMode="auto">
            <a:xfrm>
              <a:off x="2482254" y="4246085"/>
              <a:ext cx="6013159" cy="913919"/>
            </a:xfrm>
            <a:prstGeom prst="rect">
              <a:avLst/>
            </a:prstGeom>
            <a:solidFill>
              <a:schemeClr val="bg2"/>
            </a:solidFill>
            <a:ln w="12700" algn="ctr">
              <a:noFill/>
              <a:miter lim="800000"/>
              <a:headEnd/>
              <a:tailEnd/>
            </a:ln>
            <a:effectLs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r>
                <a:rPr lang="en-US" sz="1800" dirty="0" smtClean="0">
                  <a:latin typeface="+mn-lt"/>
                </a:rPr>
                <a:t>Security dynamically learns about this change from SDN </a:t>
              </a:r>
              <a:r>
                <a:rPr lang="en-US" sz="1800" dirty="0" smtClean="0"/>
                <a:t>and all virtual and physical </a:t>
              </a:r>
              <a:r>
                <a:rPr lang="en-US" sz="1800" dirty="0"/>
                <a:t>GWs are instantly </a:t>
              </a:r>
              <a:r>
                <a:rPr lang="en-US" sz="1800" dirty="0" smtClean="0"/>
                <a:t>updated</a:t>
              </a:r>
              <a:endParaRPr lang="en-US" sz="1800" dirty="0"/>
            </a:p>
          </p:txBody>
        </p:sp>
        <p:sp>
          <p:nvSpPr>
            <p:cNvPr id="22" name="TextBox 21"/>
            <p:cNvSpPr txBox="1"/>
            <p:nvPr/>
          </p:nvSpPr>
          <p:spPr bwMode="auto">
            <a:xfrm>
              <a:off x="8838764" y="5064066"/>
              <a:ext cx="2262319" cy="492404"/>
            </a:xfrm>
            <a:prstGeom prst="rect">
              <a:avLst/>
            </a:prstGeom>
            <a:noFill/>
            <a:ln>
              <a:noFill/>
            </a:ln>
            <a:effectLst/>
            <a:extLst/>
          </p:spPr>
          <p:txBody>
            <a:bodyPr vert="horz" wrap="square" lIns="72000" tIns="60941" rIns="72000" bIns="60941" numCol="1" rtlCol="0" anchor="ctr" anchorCtr="0" compatLnSpc="1">
              <a:prstTxWarp prst="textNoShape">
                <a:avLst/>
              </a:prstTxWarp>
              <a:spAutoFit/>
            </a:bodyPr>
            <a:lstStyle/>
            <a:p>
              <a:pPr algn="ctr"/>
              <a:r>
                <a:rPr lang="en-US" sz="2400" b="1" kern="0" dirty="0" smtClean="0">
                  <a:solidFill>
                    <a:schemeClr val="bg1"/>
                  </a:solidFill>
                  <a:latin typeface="Calibri Light" charset="0"/>
                  <a:ea typeface="Calibri Light" charset="0"/>
                  <a:cs typeface="Calibri Light" charset="0"/>
                </a:rPr>
                <a:t>DevOps Way</a:t>
              </a:r>
            </a:p>
          </p:txBody>
        </p:sp>
        <p:sp>
          <p:nvSpPr>
            <p:cNvPr id="47" name="Right Brace 46"/>
            <p:cNvSpPr/>
            <p:nvPr/>
          </p:nvSpPr>
          <p:spPr bwMode="auto">
            <a:xfrm rot="5400000">
              <a:off x="5216471" y="2475197"/>
              <a:ext cx="586686" cy="6055118"/>
            </a:xfrm>
            <a:prstGeom prst="rightBrace">
              <a:avLst>
                <a:gd name="adj1" fmla="val 57039"/>
                <a:gd name="adj2" fmla="val 50000"/>
              </a:avLst>
            </a:prstGeom>
            <a:solidFill>
              <a:schemeClr val="bg1">
                <a:alpha val="0"/>
              </a:schemeClr>
            </a:solidFill>
            <a:ln w="25400" cap="flat" cmpd="sng" algn="ctr">
              <a:solidFill>
                <a:schemeClr val="accent1"/>
              </a:solidFill>
              <a:prstDash val="dash"/>
              <a:round/>
              <a:headEnd type="none" w="med" len="med"/>
              <a:tailEnd type="none" w="med" len="med"/>
            </a:ln>
            <a:effectLst/>
            <a:extLst/>
          </p:spPr>
          <p:txBody>
            <a:bodyPr rtlCol="0" anchor="ctr"/>
            <a:lstStyle/>
            <a:p>
              <a:pPr algn="ctr"/>
              <a:endParaRPr lang="en-US"/>
            </a:p>
          </p:txBody>
        </p:sp>
        <p:pic>
          <p:nvPicPr>
            <p:cNvPr id="1030" name="Picture 6" descr="http://freeiconbox.com/icon/256/17971.pn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96286" y="4030114"/>
              <a:ext cx="1092517" cy="1092517"/>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Straight Arrow Connector 39"/>
            <p:cNvCxnSpPr>
              <a:stCxn id="45" idx="1"/>
              <a:endCxn id="29" idx="2"/>
            </p:cNvCxnSpPr>
            <p:nvPr/>
          </p:nvCxnSpPr>
          <p:spPr bwMode="auto">
            <a:xfrm flipH="1" flipV="1">
              <a:off x="1124626" y="3824896"/>
              <a:ext cx="1357628" cy="878149"/>
            </a:xfrm>
            <a:prstGeom prst="straightConnector1">
              <a:avLst/>
            </a:prstGeom>
            <a:solidFill>
              <a:schemeClr val="bg1">
                <a:alpha val="0"/>
              </a:schemeClr>
            </a:solidFill>
            <a:ln w="38100" cap="flat" cmpd="sng" algn="ctr">
              <a:solidFill>
                <a:schemeClr val="tx1">
                  <a:lumMod val="60000"/>
                  <a:lumOff val="40000"/>
                </a:schemeClr>
              </a:solidFill>
              <a:prstDash val="solid"/>
              <a:round/>
              <a:headEnd type="triangle" w="med" len="med"/>
              <a:tailEnd type="none" w="med" len="med"/>
            </a:ln>
            <a:effectLst/>
            <a:extLst/>
          </p:spPr>
        </p:cxnSp>
      </p:grpSp>
    </p:spTree>
    <p:extLst>
      <p:ext uri="{BB962C8B-B14F-4D97-AF65-F5344CB8AC3E}">
        <p14:creationId xmlns:p14="http://schemas.microsoft.com/office/powerpoint/2010/main" val="29702246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a:spLocks/>
          </p:cNvSpPr>
          <p:nvPr/>
        </p:nvSpPr>
        <p:spPr bwMode="auto">
          <a:xfrm>
            <a:off x="218534" y="198780"/>
            <a:ext cx="1123792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algn="l" rtl="0" eaLnBrk="1" fontAlgn="base" hangingPunct="1">
              <a:lnSpc>
                <a:spcPct val="85000"/>
              </a:lnSpc>
              <a:spcBef>
                <a:spcPct val="0"/>
              </a:spcBef>
              <a:spcAft>
                <a:spcPct val="0"/>
              </a:spcAft>
              <a:defRPr sz="4000" b="0" i="0">
                <a:solidFill>
                  <a:srgbClr val="4E4E4E"/>
                </a:solidFill>
                <a:latin typeface="Calibri Light" charset="0"/>
                <a:ea typeface="+mj-ea"/>
                <a:cs typeface="+mj-cs"/>
              </a:defRPr>
            </a:lvl1pPr>
            <a:lvl2pPr algn="l" rtl="0" eaLnBrk="1" fontAlgn="base" hangingPunct="1">
              <a:lnSpc>
                <a:spcPct val="85000"/>
              </a:lnSpc>
              <a:spcBef>
                <a:spcPct val="0"/>
              </a:spcBef>
              <a:spcAft>
                <a:spcPct val="0"/>
              </a:spcAft>
              <a:defRPr sz="2800" b="1">
                <a:solidFill>
                  <a:srgbClr val="4E4E4E"/>
                </a:solidFill>
                <a:latin typeface="Helvetica" pitchFamily="34" charset="0"/>
              </a:defRPr>
            </a:lvl2pPr>
            <a:lvl3pPr algn="l" rtl="0" eaLnBrk="1" fontAlgn="base" hangingPunct="1">
              <a:lnSpc>
                <a:spcPct val="85000"/>
              </a:lnSpc>
              <a:spcBef>
                <a:spcPct val="0"/>
              </a:spcBef>
              <a:spcAft>
                <a:spcPct val="0"/>
              </a:spcAft>
              <a:defRPr sz="2800" b="1">
                <a:solidFill>
                  <a:srgbClr val="4E4E4E"/>
                </a:solidFill>
                <a:latin typeface="Helvetica" pitchFamily="34" charset="0"/>
              </a:defRPr>
            </a:lvl3pPr>
            <a:lvl4pPr algn="l" rtl="0" eaLnBrk="1" fontAlgn="base" hangingPunct="1">
              <a:lnSpc>
                <a:spcPct val="85000"/>
              </a:lnSpc>
              <a:spcBef>
                <a:spcPct val="0"/>
              </a:spcBef>
              <a:spcAft>
                <a:spcPct val="0"/>
              </a:spcAft>
              <a:defRPr sz="2800" b="1">
                <a:solidFill>
                  <a:srgbClr val="4E4E4E"/>
                </a:solidFill>
                <a:latin typeface="Helvetica" pitchFamily="34" charset="0"/>
              </a:defRPr>
            </a:lvl4pPr>
            <a:lvl5pPr algn="l" rtl="0" eaLnBrk="1" fontAlgn="base" hangingPunct="1">
              <a:lnSpc>
                <a:spcPct val="85000"/>
              </a:lnSpc>
              <a:spcBef>
                <a:spcPct val="0"/>
              </a:spcBef>
              <a:spcAft>
                <a:spcPct val="0"/>
              </a:spcAft>
              <a:defRPr sz="2800" b="1">
                <a:solidFill>
                  <a:srgbClr val="4E4E4E"/>
                </a:solidFill>
                <a:latin typeface="Helvetica" pitchFamily="34" charset="0"/>
              </a:defRPr>
            </a:lvl5pPr>
            <a:lvl6pPr marL="457200" algn="l" rtl="0" eaLnBrk="1" fontAlgn="base" hangingPunct="1">
              <a:lnSpc>
                <a:spcPct val="85000"/>
              </a:lnSpc>
              <a:spcBef>
                <a:spcPct val="0"/>
              </a:spcBef>
              <a:spcAft>
                <a:spcPct val="0"/>
              </a:spcAft>
              <a:defRPr sz="2800" b="1">
                <a:solidFill>
                  <a:srgbClr val="4E4E4E"/>
                </a:solidFill>
                <a:latin typeface="Helvetica" pitchFamily="34" charset="0"/>
              </a:defRPr>
            </a:lvl6pPr>
            <a:lvl7pPr marL="914400" algn="l" rtl="0" eaLnBrk="1" fontAlgn="base" hangingPunct="1">
              <a:lnSpc>
                <a:spcPct val="85000"/>
              </a:lnSpc>
              <a:spcBef>
                <a:spcPct val="0"/>
              </a:spcBef>
              <a:spcAft>
                <a:spcPct val="0"/>
              </a:spcAft>
              <a:defRPr sz="2800" b="1">
                <a:solidFill>
                  <a:srgbClr val="4E4E4E"/>
                </a:solidFill>
                <a:latin typeface="Helvetica" pitchFamily="34" charset="0"/>
              </a:defRPr>
            </a:lvl7pPr>
            <a:lvl8pPr marL="1371600" algn="l" rtl="0" eaLnBrk="1" fontAlgn="base" hangingPunct="1">
              <a:lnSpc>
                <a:spcPct val="85000"/>
              </a:lnSpc>
              <a:spcBef>
                <a:spcPct val="0"/>
              </a:spcBef>
              <a:spcAft>
                <a:spcPct val="0"/>
              </a:spcAft>
              <a:defRPr sz="2800" b="1">
                <a:solidFill>
                  <a:srgbClr val="4E4E4E"/>
                </a:solidFill>
                <a:latin typeface="Helvetica" pitchFamily="34" charset="0"/>
              </a:defRPr>
            </a:lvl8pPr>
            <a:lvl9pPr marL="1828800" algn="l" rtl="0" eaLnBrk="1" fontAlgn="base" hangingPunct="1">
              <a:lnSpc>
                <a:spcPct val="85000"/>
              </a:lnSpc>
              <a:spcBef>
                <a:spcPct val="0"/>
              </a:spcBef>
              <a:spcAft>
                <a:spcPct val="0"/>
              </a:spcAft>
              <a:defRPr sz="2800" b="1">
                <a:solidFill>
                  <a:srgbClr val="4E4E4E"/>
                </a:solidFill>
                <a:latin typeface="Helvetica" pitchFamily="34" charset="0"/>
              </a:defRPr>
            </a:lvl9pPr>
          </a:lstStyle>
          <a:p>
            <a:pPr>
              <a:lnSpc>
                <a:spcPct val="80000"/>
              </a:lnSpc>
              <a:spcBef>
                <a:spcPts val="1200"/>
              </a:spcBef>
              <a:spcAft>
                <a:spcPts val="0"/>
              </a:spcAft>
              <a:buSzPct val="115000"/>
            </a:pPr>
            <a:r>
              <a:rPr lang="en-US" sz="3200" b="1" kern="0" dirty="0" smtClean="0">
                <a:solidFill>
                  <a:schemeClr val="accent2"/>
                </a:solidFill>
                <a:cs typeface="Arial" pitchFamily="34" charset="0"/>
              </a:rPr>
              <a:t>SCALE UP YOUR APPLICATION</a:t>
            </a:r>
            <a:endParaRPr lang="en-US" sz="3200" b="1" kern="0" dirty="0">
              <a:solidFill>
                <a:schemeClr val="accent2"/>
              </a:solidFill>
              <a:cs typeface="Arial" pitchFamily="34" charset="0"/>
            </a:endParaRPr>
          </a:p>
        </p:txBody>
      </p:sp>
      <p:sp>
        <p:nvSpPr>
          <p:cNvPr id="3" name="Footer Placeholder 2"/>
          <p:cNvSpPr>
            <a:spLocks noGrp="1"/>
          </p:cNvSpPr>
          <p:nvPr>
            <p:ph type="ftr" sz="quarter" idx="10"/>
          </p:nvPr>
        </p:nvSpPr>
        <p:spPr>
          <a:xfrm>
            <a:off x="3501479" y="6556248"/>
            <a:ext cx="3799400" cy="301752"/>
          </a:xfrm>
        </p:spPr>
        <p:txBody>
          <a:bodyPr/>
          <a:lstStyle/>
          <a:p>
            <a:r>
              <a:rPr lang="en-US" smtClean="0"/>
              <a:t> [Confidential] For designated groups and individuals​</a:t>
            </a:r>
            <a:endParaRPr lang="en-US" dirty="0"/>
          </a:p>
        </p:txBody>
      </p:sp>
      <p:sp>
        <p:nvSpPr>
          <p:cNvPr id="5" name="Date Placeholder 4" hidden="1"/>
          <p:cNvSpPr>
            <a:spLocks noGrp="1"/>
          </p:cNvSpPr>
          <p:nvPr>
            <p:ph type="dt" sz="quarter" idx="12"/>
          </p:nvPr>
        </p:nvSpPr>
        <p:spPr/>
        <p:txBody>
          <a:bodyPr/>
          <a:lstStyle/>
          <a:p>
            <a:endParaRPr lang="en-US"/>
          </a:p>
        </p:txBody>
      </p:sp>
      <p:grpSp>
        <p:nvGrpSpPr>
          <p:cNvPr id="11" name="Group 10"/>
          <p:cNvGrpSpPr/>
          <p:nvPr/>
        </p:nvGrpSpPr>
        <p:grpSpPr>
          <a:xfrm>
            <a:off x="1124626" y="1349043"/>
            <a:ext cx="9883552" cy="2325541"/>
            <a:chOff x="1124626" y="1349043"/>
            <a:chExt cx="9883552" cy="2325541"/>
          </a:xfrm>
        </p:grpSpPr>
        <p:grpSp>
          <p:nvGrpSpPr>
            <p:cNvPr id="7" name="Group 6"/>
            <p:cNvGrpSpPr/>
            <p:nvPr/>
          </p:nvGrpSpPr>
          <p:grpSpPr>
            <a:xfrm>
              <a:off x="1124626" y="1349043"/>
              <a:ext cx="9883552" cy="2325541"/>
              <a:chOff x="1124626" y="1349043"/>
              <a:chExt cx="9883552" cy="2325541"/>
            </a:xfrm>
          </p:grpSpPr>
          <p:sp>
            <p:nvSpPr>
              <p:cNvPr id="50" name="Right Brace 49"/>
              <p:cNvSpPr/>
              <p:nvPr/>
            </p:nvSpPr>
            <p:spPr bwMode="auto">
              <a:xfrm rot="5400000">
                <a:off x="5235922" y="-257383"/>
                <a:ext cx="586686" cy="5941533"/>
              </a:xfrm>
              <a:prstGeom prst="rightBrace">
                <a:avLst>
                  <a:gd name="adj1" fmla="val 57039"/>
                  <a:gd name="adj2" fmla="val 50000"/>
                </a:avLst>
              </a:prstGeom>
              <a:solidFill>
                <a:schemeClr val="bg1">
                  <a:alpha val="0"/>
                </a:schemeClr>
              </a:solidFill>
              <a:ln w="25400" cap="flat" cmpd="sng" algn="ctr">
                <a:solidFill>
                  <a:schemeClr val="accent1"/>
                </a:solidFill>
                <a:prstDash val="dash"/>
                <a:round/>
                <a:headEnd type="none" w="med" len="med"/>
                <a:tailEnd type="none" w="med" len="med"/>
              </a:ln>
              <a:effectLst/>
              <a:extLst/>
            </p:spPr>
            <p:txBody>
              <a:bodyPr rtlCol="0" anchor="ctr"/>
              <a:lstStyle/>
              <a:p>
                <a:pPr algn="ctr"/>
                <a:endParaRPr lang="en-US"/>
              </a:p>
            </p:txBody>
          </p:sp>
          <p:sp>
            <p:nvSpPr>
              <p:cNvPr id="51" name="TextBox 50"/>
              <p:cNvSpPr txBox="1"/>
              <p:nvPr/>
            </p:nvSpPr>
            <p:spPr bwMode="auto">
              <a:xfrm>
                <a:off x="3919763" y="3017359"/>
                <a:ext cx="3289855" cy="657225"/>
              </a:xfrm>
              <a:prstGeom prst="rect">
                <a:avLst/>
              </a:prstGeom>
              <a:noFill/>
              <a:ln>
                <a:noFill/>
              </a:ln>
              <a:effectLst/>
              <a:extLst/>
            </p:spPr>
            <p:txBody>
              <a:bodyPr vert="horz" wrap="square" lIns="121883" tIns="60941" rIns="121883" bIns="60941" numCol="1" rtlCol="0" anchor="t" anchorCtr="0" compatLnSpc="1">
                <a:prstTxWarp prst="textNoShape">
                  <a:avLst/>
                </a:prstTxWarp>
                <a:noAutofit/>
              </a:bodyPr>
              <a:lstStyle/>
              <a:p>
                <a:r>
                  <a:rPr lang="en-US" sz="1800" kern="0" dirty="0" smtClean="0">
                    <a:solidFill>
                      <a:schemeClr val="bg1"/>
                    </a:solidFill>
                    <a:latin typeface="+mn-lt"/>
                  </a:rPr>
                  <a:t>Many Days / Manual process </a:t>
                </a:r>
              </a:p>
            </p:txBody>
          </p:sp>
          <p:sp>
            <p:nvSpPr>
              <p:cNvPr id="52" name="Rectangle 51"/>
              <p:cNvSpPr/>
              <p:nvPr/>
            </p:nvSpPr>
            <p:spPr bwMode="auto">
              <a:xfrm>
                <a:off x="2510029" y="1478720"/>
                <a:ext cx="2108448" cy="884551"/>
              </a:xfrm>
              <a:prstGeom prst="rect">
                <a:avLst/>
              </a:prstGeom>
              <a:solidFill>
                <a:schemeClr val="bg2"/>
              </a:solidFill>
              <a:ln w="12700" algn="ctr">
                <a:noFill/>
                <a:miter lim="800000"/>
                <a:headEnd/>
                <a:tailEnd/>
              </a:ln>
              <a:effectLs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r>
                  <a:rPr lang="en-US" sz="1800" dirty="0" smtClean="0">
                    <a:latin typeface="+mn-lt"/>
                  </a:rPr>
                  <a:t>Open ticket to FW Admin to change policy </a:t>
                </a:r>
              </a:p>
            </p:txBody>
          </p:sp>
          <p:sp>
            <p:nvSpPr>
              <p:cNvPr id="53" name="Rectangle 52"/>
              <p:cNvSpPr/>
              <p:nvPr/>
            </p:nvSpPr>
            <p:spPr bwMode="auto">
              <a:xfrm>
                <a:off x="4813927" y="1491730"/>
                <a:ext cx="1683933" cy="884551"/>
              </a:xfrm>
              <a:prstGeom prst="rect">
                <a:avLst/>
              </a:prstGeom>
              <a:solidFill>
                <a:schemeClr val="bg2"/>
              </a:solidFill>
              <a:ln w="12700" algn="ctr">
                <a:noFill/>
                <a:miter lim="800000"/>
                <a:headEnd/>
                <a:tailEnd/>
              </a:ln>
              <a:effectLs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r>
                  <a:rPr lang="en-US" sz="1800" dirty="0" smtClean="0">
                    <a:latin typeface="+mn-lt"/>
                  </a:rPr>
                  <a:t>FW admin changes the policy </a:t>
                </a:r>
              </a:p>
            </p:txBody>
          </p:sp>
          <p:sp>
            <p:nvSpPr>
              <p:cNvPr id="54" name="Rectangle 53"/>
              <p:cNvSpPr/>
              <p:nvPr/>
            </p:nvSpPr>
            <p:spPr bwMode="auto">
              <a:xfrm>
                <a:off x="6708727" y="1491730"/>
                <a:ext cx="1791305" cy="884551"/>
              </a:xfrm>
              <a:prstGeom prst="rect">
                <a:avLst/>
              </a:prstGeom>
              <a:solidFill>
                <a:schemeClr val="bg2"/>
              </a:solidFill>
              <a:ln w="12700" algn="ctr">
                <a:noFill/>
                <a:miter lim="800000"/>
                <a:headEnd/>
                <a:tailEnd/>
              </a:ln>
              <a:effectLs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r>
                  <a:rPr lang="en-US" sz="1800" dirty="0" smtClean="0">
                    <a:latin typeface="+mn-lt"/>
                  </a:rPr>
                  <a:t>New policy is published on the weekend</a:t>
                </a:r>
              </a:p>
            </p:txBody>
          </p:sp>
          <p:cxnSp>
            <p:nvCxnSpPr>
              <p:cNvPr id="27" name="Straight Arrow Connector 26"/>
              <p:cNvCxnSpPr/>
              <p:nvPr/>
            </p:nvCxnSpPr>
            <p:spPr bwMode="auto">
              <a:xfrm flipH="1">
                <a:off x="1124626" y="1757117"/>
                <a:ext cx="1379500" cy="1212309"/>
              </a:xfrm>
              <a:prstGeom prst="straightConnector1">
                <a:avLst/>
              </a:prstGeom>
              <a:solidFill>
                <a:schemeClr val="bg1">
                  <a:alpha val="0"/>
                </a:schemeClr>
              </a:solidFill>
              <a:ln w="38100" cap="flat" cmpd="sng" algn="ctr">
                <a:solidFill>
                  <a:schemeClr val="tx1">
                    <a:lumMod val="60000"/>
                    <a:lumOff val="40000"/>
                  </a:schemeClr>
                </a:solidFill>
                <a:prstDash val="solid"/>
                <a:round/>
                <a:headEnd type="triangle" w="med" len="med"/>
                <a:tailEnd type="none" w="med" len="med"/>
              </a:ln>
              <a:effectLst/>
              <a:extLst/>
            </p:spPr>
          </p:cxnSp>
          <p:sp>
            <p:nvSpPr>
              <p:cNvPr id="34" name="TextBox 33"/>
              <p:cNvSpPr txBox="1"/>
              <p:nvPr/>
            </p:nvSpPr>
            <p:spPr bwMode="auto">
              <a:xfrm>
                <a:off x="8853354" y="2286120"/>
                <a:ext cx="2154824" cy="492404"/>
              </a:xfrm>
              <a:prstGeom prst="rect">
                <a:avLst/>
              </a:prstGeom>
              <a:noFill/>
              <a:ln>
                <a:noFill/>
              </a:ln>
              <a:effectLst/>
              <a:extLst/>
            </p:spPr>
            <p:txBody>
              <a:bodyPr vert="horz" wrap="square" lIns="72000" tIns="60941" rIns="72000" bIns="60941" numCol="1" rtlCol="0" anchor="ctr" anchorCtr="0" compatLnSpc="1">
                <a:prstTxWarp prst="textNoShape">
                  <a:avLst/>
                </a:prstTxWarp>
                <a:spAutoFit/>
              </a:bodyPr>
              <a:lstStyle/>
              <a:p>
                <a:pPr algn="ctr"/>
                <a:r>
                  <a:rPr lang="en-US" sz="2400" b="1" kern="0" dirty="0" smtClean="0">
                    <a:solidFill>
                      <a:schemeClr val="bg1"/>
                    </a:solidFill>
                    <a:latin typeface="Calibri Light" charset="0"/>
                    <a:ea typeface="Calibri Light" charset="0"/>
                    <a:cs typeface="Calibri Light" charset="0"/>
                  </a:rPr>
                  <a:t>Legacy Way</a:t>
                </a:r>
              </a:p>
            </p:txBody>
          </p:sp>
          <p:pic>
            <p:nvPicPr>
              <p:cNvPr id="38" name="Picture 2" descr="https://d30y9cdsu7xlg0.cloudfront.net/png/2019-200.pn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18357" y="1349043"/>
                <a:ext cx="977541" cy="977541"/>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40" name="Straight Arrow Connector 39"/>
            <p:cNvCxnSpPr/>
            <p:nvPr/>
          </p:nvCxnSpPr>
          <p:spPr bwMode="auto">
            <a:xfrm flipH="1">
              <a:off x="4612574" y="1946230"/>
              <a:ext cx="286694" cy="0"/>
            </a:xfrm>
            <a:prstGeom prst="straightConnector1">
              <a:avLst/>
            </a:prstGeom>
            <a:solidFill>
              <a:schemeClr val="bg1">
                <a:alpha val="0"/>
              </a:schemeClr>
            </a:solidFill>
            <a:ln w="38100" cap="flat" cmpd="sng" algn="ctr">
              <a:solidFill>
                <a:schemeClr val="tx1">
                  <a:lumMod val="60000"/>
                  <a:lumOff val="40000"/>
                </a:schemeClr>
              </a:solidFill>
              <a:prstDash val="solid"/>
              <a:round/>
              <a:headEnd type="triangle" w="med" len="med"/>
              <a:tailEnd type="none" w="med" len="med"/>
            </a:ln>
            <a:effectLst/>
            <a:extLst/>
          </p:spPr>
        </p:cxnSp>
        <p:cxnSp>
          <p:nvCxnSpPr>
            <p:cNvPr id="41" name="Straight Arrow Connector 40"/>
            <p:cNvCxnSpPr/>
            <p:nvPr/>
          </p:nvCxnSpPr>
          <p:spPr bwMode="auto">
            <a:xfrm flipH="1">
              <a:off x="6497860" y="1934005"/>
              <a:ext cx="286694" cy="0"/>
            </a:xfrm>
            <a:prstGeom prst="straightConnector1">
              <a:avLst/>
            </a:prstGeom>
            <a:solidFill>
              <a:schemeClr val="bg1">
                <a:alpha val="0"/>
              </a:schemeClr>
            </a:solidFill>
            <a:ln w="38100" cap="flat" cmpd="sng" algn="ctr">
              <a:solidFill>
                <a:schemeClr val="tx1">
                  <a:lumMod val="60000"/>
                  <a:lumOff val="40000"/>
                </a:schemeClr>
              </a:solidFill>
              <a:prstDash val="solid"/>
              <a:round/>
              <a:headEnd type="triangle" w="med" len="med"/>
              <a:tailEnd type="none" w="med" len="med"/>
            </a:ln>
            <a:effectLst/>
            <a:extLst/>
          </p:spPr>
        </p:cxnSp>
      </p:grpSp>
      <p:grpSp>
        <p:nvGrpSpPr>
          <p:cNvPr id="13" name="Group 12"/>
          <p:cNvGrpSpPr/>
          <p:nvPr/>
        </p:nvGrpSpPr>
        <p:grpSpPr>
          <a:xfrm>
            <a:off x="1124626" y="3824896"/>
            <a:ext cx="9976457" cy="2537817"/>
            <a:chOff x="1124626" y="3824896"/>
            <a:chExt cx="9976457" cy="2537817"/>
          </a:xfrm>
        </p:grpSpPr>
        <p:grpSp>
          <p:nvGrpSpPr>
            <p:cNvPr id="12" name="Group 11"/>
            <p:cNvGrpSpPr/>
            <p:nvPr/>
          </p:nvGrpSpPr>
          <p:grpSpPr>
            <a:xfrm>
              <a:off x="2510029" y="4348905"/>
              <a:ext cx="6125142" cy="2013808"/>
              <a:chOff x="2510029" y="4348905"/>
              <a:chExt cx="6125142" cy="2013808"/>
            </a:xfrm>
          </p:grpSpPr>
          <p:sp>
            <p:nvSpPr>
              <p:cNvPr id="30" name="Rectangle 29"/>
              <p:cNvSpPr/>
              <p:nvPr/>
            </p:nvSpPr>
            <p:spPr bwMode="auto">
              <a:xfrm>
                <a:off x="5655893" y="4348905"/>
                <a:ext cx="2970766" cy="884551"/>
              </a:xfrm>
              <a:prstGeom prst="rect">
                <a:avLst/>
              </a:prstGeom>
              <a:solidFill>
                <a:schemeClr val="bg2"/>
              </a:solidFill>
              <a:ln w="12700" algn="ctr">
                <a:noFill/>
                <a:miter lim="800000"/>
                <a:headEnd/>
                <a:tailEnd/>
              </a:ln>
              <a:effectLs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r>
                  <a:rPr lang="en-US" sz="1800" dirty="0" smtClean="0">
                    <a:latin typeface="+mn-lt"/>
                  </a:rPr>
                  <a:t>Security </a:t>
                </a:r>
                <a:r>
                  <a:rPr lang="en-US" sz="1800" dirty="0" smtClean="0"/>
                  <a:t>dynamically </a:t>
                </a:r>
                <a:r>
                  <a:rPr lang="en-US" sz="1800" dirty="0" smtClean="0">
                    <a:latin typeface="+mn-lt"/>
                  </a:rPr>
                  <a:t>learn about the change and instantly update GW policy </a:t>
                </a:r>
              </a:p>
            </p:txBody>
          </p:sp>
          <p:sp>
            <p:nvSpPr>
              <p:cNvPr id="33" name="Right Brace 32"/>
              <p:cNvSpPr/>
              <p:nvPr/>
            </p:nvSpPr>
            <p:spPr bwMode="auto">
              <a:xfrm rot="5400000">
                <a:off x="5279257" y="2410808"/>
                <a:ext cx="586686" cy="6125142"/>
              </a:xfrm>
              <a:prstGeom prst="rightBrace">
                <a:avLst>
                  <a:gd name="adj1" fmla="val 57039"/>
                  <a:gd name="adj2" fmla="val 50000"/>
                </a:avLst>
              </a:prstGeom>
              <a:solidFill>
                <a:schemeClr val="bg1">
                  <a:alpha val="0"/>
                </a:schemeClr>
              </a:solidFill>
              <a:ln w="25400" cap="flat" cmpd="sng" algn="ctr">
                <a:solidFill>
                  <a:schemeClr val="accent1"/>
                </a:solidFill>
                <a:prstDash val="dash"/>
                <a:round/>
                <a:headEnd type="none" w="med" len="med"/>
                <a:tailEnd type="none" w="med" len="med"/>
              </a:ln>
              <a:effectLst/>
              <a:extLst/>
            </p:spPr>
            <p:txBody>
              <a:bodyPr rtlCol="0" anchor="ctr"/>
              <a:lstStyle/>
              <a:p>
                <a:pPr algn="ctr"/>
                <a:endParaRPr lang="en-US"/>
              </a:p>
            </p:txBody>
          </p:sp>
          <p:sp>
            <p:nvSpPr>
              <p:cNvPr id="37" name="TextBox 36"/>
              <p:cNvSpPr txBox="1"/>
              <p:nvPr/>
            </p:nvSpPr>
            <p:spPr bwMode="auto">
              <a:xfrm>
                <a:off x="4392629" y="5705488"/>
                <a:ext cx="3813527" cy="657225"/>
              </a:xfrm>
              <a:prstGeom prst="rect">
                <a:avLst/>
              </a:prstGeom>
              <a:noFill/>
              <a:ln>
                <a:noFill/>
              </a:ln>
              <a:effectLst/>
              <a:extLst/>
            </p:spPr>
            <p:txBody>
              <a:bodyPr vert="horz" wrap="square" lIns="121883" tIns="60941" rIns="121883" bIns="60941" numCol="1" rtlCol="0" anchor="t" anchorCtr="0" compatLnSpc="1">
                <a:prstTxWarp prst="textNoShape">
                  <a:avLst/>
                </a:prstTxWarp>
                <a:noAutofit/>
              </a:bodyPr>
              <a:lstStyle/>
              <a:p>
                <a:r>
                  <a:rPr lang="en-US" sz="1800" kern="0" dirty="0" smtClean="0">
                    <a:solidFill>
                      <a:schemeClr val="bg1"/>
                    </a:solidFill>
                    <a:latin typeface="+mn-lt"/>
                  </a:rPr>
                  <a:t>Seconds / Dynamic Process  </a:t>
                </a:r>
              </a:p>
            </p:txBody>
          </p:sp>
          <p:sp>
            <p:nvSpPr>
              <p:cNvPr id="45" name="Rectangle 44"/>
              <p:cNvSpPr/>
              <p:nvPr/>
            </p:nvSpPr>
            <p:spPr bwMode="auto">
              <a:xfrm>
                <a:off x="2510029" y="4349005"/>
                <a:ext cx="2774352" cy="884551"/>
              </a:xfrm>
              <a:prstGeom prst="rect">
                <a:avLst/>
              </a:prstGeom>
              <a:solidFill>
                <a:schemeClr val="bg2"/>
              </a:solidFill>
              <a:ln w="12700" algn="ctr">
                <a:noFill/>
                <a:miter lim="800000"/>
                <a:headEnd/>
                <a:tailEnd/>
              </a:ln>
              <a:effectLs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r>
                  <a:rPr lang="en-US" sz="1800" dirty="0" smtClean="0">
                    <a:latin typeface="+mn-lt"/>
                  </a:rPr>
                  <a:t>VM is automatically added to web SDN Group</a:t>
                </a:r>
              </a:p>
            </p:txBody>
          </p:sp>
        </p:grpSp>
        <p:cxnSp>
          <p:nvCxnSpPr>
            <p:cNvPr id="28" name="Straight Arrow Connector 27"/>
            <p:cNvCxnSpPr/>
            <p:nvPr/>
          </p:nvCxnSpPr>
          <p:spPr bwMode="auto">
            <a:xfrm flipH="1" flipV="1">
              <a:off x="1124626" y="3824896"/>
              <a:ext cx="1357629" cy="878149"/>
            </a:xfrm>
            <a:prstGeom prst="straightConnector1">
              <a:avLst/>
            </a:prstGeom>
            <a:solidFill>
              <a:schemeClr val="bg1">
                <a:alpha val="0"/>
              </a:schemeClr>
            </a:solidFill>
            <a:ln w="38100" cap="flat" cmpd="sng" algn="ctr">
              <a:solidFill>
                <a:schemeClr val="tx1">
                  <a:lumMod val="60000"/>
                  <a:lumOff val="40000"/>
                </a:schemeClr>
              </a:solidFill>
              <a:prstDash val="solid"/>
              <a:round/>
              <a:headEnd type="triangle" w="med" len="med"/>
              <a:tailEnd type="none" w="med" len="med"/>
            </a:ln>
            <a:effectLst/>
            <a:extLst/>
          </p:spPr>
        </p:cxnSp>
        <p:sp>
          <p:nvSpPr>
            <p:cNvPr id="35" name="TextBox 34"/>
            <p:cNvSpPr txBox="1"/>
            <p:nvPr/>
          </p:nvSpPr>
          <p:spPr bwMode="auto">
            <a:xfrm>
              <a:off x="8838764" y="5064066"/>
              <a:ext cx="2262319" cy="492404"/>
            </a:xfrm>
            <a:prstGeom prst="rect">
              <a:avLst/>
            </a:prstGeom>
            <a:noFill/>
            <a:ln>
              <a:noFill/>
            </a:ln>
            <a:effectLst/>
            <a:extLst/>
          </p:spPr>
          <p:txBody>
            <a:bodyPr vert="horz" wrap="square" lIns="72000" tIns="60941" rIns="72000" bIns="60941" numCol="1" rtlCol="0" anchor="ctr" anchorCtr="0" compatLnSpc="1">
              <a:prstTxWarp prst="textNoShape">
                <a:avLst/>
              </a:prstTxWarp>
              <a:spAutoFit/>
            </a:bodyPr>
            <a:lstStyle/>
            <a:p>
              <a:pPr algn="ctr"/>
              <a:r>
                <a:rPr lang="en-US" sz="2400" b="1" kern="0" dirty="0" smtClean="0">
                  <a:solidFill>
                    <a:schemeClr val="bg1"/>
                  </a:solidFill>
                  <a:latin typeface="Calibri Light" charset="0"/>
                  <a:ea typeface="Calibri Light" charset="0"/>
                  <a:cs typeface="Calibri Light" charset="0"/>
                </a:rPr>
                <a:t>DevOps Way</a:t>
              </a:r>
            </a:p>
          </p:txBody>
        </p:sp>
        <p:pic>
          <p:nvPicPr>
            <p:cNvPr id="39" name="Picture 6" descr="http://freeiconbox.com/icon/256/17971.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96286" y="4030114"/>
              <a:ext cx="1092517" cy="1092517"/>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Straight Arrow Connector 41"/>
            <p:cNvCxnSpPr>
              <a:stCxn id="30" idx="1"/>
              <a:endCxn id="45" idx="3"/>
            </p:cNvCxnSpPr>
            <p:nvPr/>
          </p:nvCxnSpPr>
          <p:spPr bwMode="auto">
            <a:xfrm flipH="1">
              <a:off x="5284381" y="4791181"/>
              <a:ext cx="371512" cy="100"/>
            </a:xfrm>
            <a:prstGeom prst="straightConnector1">
              <a:avLst/>
            </a:prstGeom>
            <a:solidFill>
              <a:schemeClr val="bg1">
                <a:alpha val="0"/>
              </a:schemeClr>
            </a:solidFill>
            <a:ln w="38100" cap="flat" cmpd="sng" algn="ctr">
              <a:solidFill>
                <a:schemeClr val="tx1">
                  <a:lumMod val="60000"/>
                  <a:lumOff val="40000"/>
                </a:schemeClr>
              </a:solidFill>
              <a:prstDash val="solid"/>
              <a:round/>
              <a:headEnd type="triangle" w="med" len="med"/>
              <a:tailEnd type="none" w="med" len="med"/>
            </a:ln>
            <a:effectLst/>
            <a:extLst/>
          </p:spPr>
        </p:cxnSp>
      </p:grpSp>
      <p:sp>
        <p:nvSpPr>
          <p:cNvPr id="43" name="Rectangle 42"/>
          <p:cNvSpPr/>
          <p:nvPr/>
        </p:nvSpPr>
        <p:spPr bwMode="auto">
          <a:xfrm>
            <a:off x="218534" y="2963067"/>
            <a:ext cx="2007973" cy="884551"/>
          </a:xfrm>
          <a:prstGeom prst="rect">
            <a:avLst/>
          </a:prstGeom>
          <a:solidFill>
            <a:schemeClr val="bg2"/>
          </a:solidFill>
          <a:ln w="12700" algn="ctr">
            <a:noFill/>
            <a:miter lim="800000"/>
            <a:headEnd/>
            <a:tailEnd/>
          </a:ln>
          <a:effectLs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r>
              <a:rPr lang="en-US" sz="1800" dirty="0" smtClean="0">
                <a:latin typeface="+mn-lt"/>
              </a:rPr>
              <a:t>Add a new Web</a:t>
            </a:r>
            <a:br>
              <a:rPr lang="en-US" sz="1800" dirty="0" smtClean="0">
                <a:latin typeface="+mn-lt"/>
              </a:rPr>
            </a:br>
            <a:r>
              <a:rPr lang="en-US" sz="1800" dirty="0" smtClean="0">
                <a:latin typeface="+mn-lt"/>
              </a:rPr>
              <a:t>VM cluster </a:t>
            </a:r>
          </a:p>
        </p:txBody>
      </p:sp>
    </p:spTree>
    <p:extLst>
      <p:ext uri="{BB962C8B-B14F-4D97-AF65-F5344CB8AC3E}">
        <p14:creationId xmlns:p14="http://schemas.microsoft.com/office/powerpoint/2010/main" val="10322468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a:spLocks/>
          </p:cNvSpPr>
          <p:nvPr/>
        </p:nvSpPr>
        <p:spPr bwMode="auto">
          <a:xfrm>
            <a:off x="218534" y="198780"/>
            <a:ext cx="1123792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algn="l" rtl="0" eaLnBrk="1" fontAlgn="base" hangingPunct="1">
              <a:lnSpc>
                <a:spcPct val="85000"/>
              </a:lnSpc>
              <a:spcBef>
                <a:spcPct val="0"/>
              </a:spcBef>
              <a:spcAft>
                <a:spcPct val="0"/>
              </a:spcAft>
              <a:defRPr sz="4000" b="0" i="0">
                <a:solidFill>
                  <a:srgbClr val="4E4E4E"/>
                </a:solidFill>
                <a:latin typeface="Calibri Light" charset="0"/>
                <a:ea typeface="+mj-ea"/>
                <a:cs typeface="+mj-cs"/>
              </a:defRPr>
            </a:lvl1pPr>
            <a:lvl2pPr algn="l" rtl="0" eaLnBrk="1" fontAlgn="base" hangingPunct="1">
              <a:lnSpc>
                <a:spcPct val="85000"/>
              </a:lnSpc>
              <a:spcBef>
                <a:spcPct val="0"/>
              </a:spcBef>
              <a:spcAft>
                <a:spcPct val="0"/>
              </a:spcAft>
              <a:defRPr sz="2800" b="1">
                <a:solidFill>
                  <a:srgbClr val="4E4E4E"/>
                </a:solidFill>
                <a:latin typeface="Helvetica" pitchFamily="34" charset="0"/>
              </a:defRPr>
            </a:lvl2pPr>
            <a:lvl3pPr algn="l" rtl="0" eaLnBrk="1" fontAlgn="base" hangingPunct="1">
              <a:lnSpc>
                <a:spcPct val="85000"/>
              </a:lnSpc>
              <a:spcBef>
                <a:spcPct val="0"/>
              </a:spcBef>
              <a:spcAft>
                <a:spcPct val="0"/>
              </a:spcAft>
              <a:defRPr sz="2800" b="1">
                <a:solidFill>
                  <a:srgbClr val="4E4E4E"/>
                </a:solidFill>
                <a:latin typeface="Helvetica" pitchFamily="34" charset="0"/>
              </a:defRPr>
            </a:lvl3pPr>
            <a:lvl4pPr algn="l" rtl="0" eaLnBrk="1" fontAlgn="base" hangingPunct="1">
              <a:lnSpc>
                <a:spcPct val="85000"/>
              </a:lnSpc>
              <a:spcBef>
                <a:spcPct val="0"/>
              </a:spcBef>
              <a:spcAft>
                <a:spcPct val="0"/>
              </a:spcAft>
              <a:defRPr sz="2800" b="1">
                <a:solidFill>
                  <a:srgbClr val="4E4E4E"/>
                </a:solidFill>
                <a:latin typeface="Helvetica" pitchFamily="34" charset="0"/>
              </a:defRPr>
            </a:lvl4pPr>
            <a:lvl5pPr algn="l" rtl="0" eaLnBrk="1" fontAlgn="base" hangingPunct="1">
              <a:lnSpc>
                <a:spcPct val="85000"/>
              </a:lnSpc>
              <a:spcBef>
                <a:spcPct val="0"/>
              </a:spcBef>
              <a:spcAft>
                <a:spcPct val="0"/>
              </a:spcAft>
              <a:defRPr sz="2800" b="1">
                <a:solidFill>
                  <a:srgbClr val="4E4E4E"/>
                </a:solidFill>
                <a:latin typeface="Helvetica" pitchFamily="34" charset="0"/>
              </a:defRPr>
            </a:lvl5pPr>
            <a:lvl6pPr marL="457200" algn="l" rtl="0" eaLnBrk="1" fontAlgn="base" hangingPunct="1">
              <a:lnSpc>
                <a:spcPct val="85000"/>
              </a:lnSpc>
              <a:spcBef>
                <a:spcPct val="0"/>
              </a:spcBef>
              <a:spcAft>
                <a:spcPct val="0"/>
              </a:spcAft>
              <a:defRPr sz="2800" b="1">
                <a:solidFill>
                  <a:srgbClr val="4E4E4E"/>
                </a:solidFill>
                <a:latin typeface="Helvetica" pitchFamily="34" charset="0"/>
              </a:defRPr>
            </a:lvl6pPr>
            <a:lvl7pPr marL="914400" algn="l" rtl="0" eaLnBrk="1" fontAlgn="base" hangingPunct="1">
              <a:lnSpc>
                <a:spcPct val="85000"/>
              </a:lnSpc>
              <a:spcBef>
                <a:spcPct val="0"/>
              </a:spcBef>
              <a:spcAft>
                <a:spcPct val="0"/>
              </a:spcAft>
              <a:defRPr sz="2800" b="1">
                <a:solidFill>
                  <a:srgbClr val="4E4E4E"/>
                </a:solidFill>
                <a:latin typeface="Helvetica" pitchFamily="34" charset="0"/>
              </a:defRPr>
            </a:lvl7pPr>
            <a:lvl8pPr marL="1371600" algn="l" rtl="0" eaLnBrk="1" fontAlgn="base" hangingPunct="1">
              <a:lnSpc>
                <a:spcPct val="85000"/>
              </a:lnSpc>
              <a:spcBef>
                <a:spcPct val="0"/>
              </a:spcBef>
              <a:spcAft>
                <a:spcPct val="0"/>
              </a:spcAft>
              <a:defRPr sz="2800" b="1">
                <a:solidFill>
                  <a:srgbClr val="4E4E4E"/>
                </a:solidFill>
                <a:latin typeface="Helvetica" pitchFamily="34" charset="0"/>
              </a:defRPr>
            </a:lvl8pPr>
            <a:lvl9pPr marL="1828800" algn="l" rtl="0" eaLnBrk="1" fontAlgn="base" hangingPunct="1">
              <a:lnSpc>
                <a:spcPct val="85000"/>
              </a:lnSpc>
              <a:spcBef>
                <a:spcPct val="0"/>
              </a:spcBef>
              <a:spcAft>
                <a:spcPct val="0"/>
              </a:spcAft>
              <a:defRPr sz="2800" b="1">
                <a:solidFill>
                  <a:srgbClr val="4E4E4E"/>
                </a:solidFill>
                <a:latin typeface="Helvetica" pitchFamily="34" charset="0"/>
              </a:defRPr>
            </a:lvl9pPr>
          </a:lstStyle>
          <a:p>
            <a:pPr>
              <a:buClrTx/>
              <a:buSzTx/>
              <a:buFontTx/>
            </a:pPr>
            <a:r>
              <a:rPr lang="en-US" sz="3200" b="1" kern="0" dirty="0" smtClean="0">
                <a:solidFill>
                  <a:schemeClr val="accent2"/>
                </a:solidFill>
                <a:cs typeface="Arial" pitchFamily="34" charset="0"/>
              </a:rPr>
              <a:t>PROVISION A NEW APPLICATION </a:t>
            </a:r>
            <a:endParaRPr lang="en-US" sz="3200" b="1" kern="0" dirty="0">
              <a:solidFill>
                <a:schemeClr val="accent2"/>
              </a:solidFill>
              <a:cs typeface="Arial" pitchFamily="34" charset="0"/>
            </a:endParaRPr>
          </a:p>
        </p:txBody>
      </p:sp>
      <p:sp>
        <p:nvSpPr>
          <p:cNvPr id="2" name="Footer Placeholder 1"/>
          <p:cNvSpPr>
            <a:spLocks noGrp="1"/>
          </p:cNvSpPr>
          <p:nvPr>
            <p:ph type="ftr" sz="quarter" idx="10"/>
          </p:nvPr>
        </p:nvSpPr>
        <p:spPr/>
        <p:txBody>
          <a:bodyPr/>
          <a:lstStyle/>
          <a:p>
            <a:r>
              <a:rPr lang="en-US" smtClean="0"/>
              <a:t> [Confidential] For designated groups and individuals​</a:t>
            </a:r>
            <a:endParaRPr lang="en-US"/>
          </a:p>
        </p:txBody>
      </p:sp>
      <p:sp>
        <p:nvSpPr>
          <p:cNvPr id="4" name="Date Placeholder 3" hidden="1"/>
          <p:cNvSpPr>
            <a:spLocks noGrp="1"/>
          </p:cNvSpPr>
          <p:nvPr>
            <p:ph type="dt" sz="quarter" idx="12"/>
          </p:nvPr>
        </p:nvSpPr>
        <p:spPr/>
        <p:txBody>
          <a:bodyPr/>
          <a:lstStyle/>
          <a:p>
            <a:endParaRPr lang="en-US"/>
          </a:p>
        </p:txBody>
      </p:sp>
      <p:grpSp>
        <p:nvGrpSpPr>
          <p:cNvPr id="6" name="Group 5"/>
          <p:cNvGrpSpPr/>
          <p:nvPr/>
        </p:nvGrpSpPr>
        <p:grpSpPr>
          <a:xfrm>
            <a:off x="1130191" y="1349043"/>
            <a:ext cx="9877987" cy="2324709"/>
            <a:chOff x="1130191" y="1349043"/>
            <a:chExt cx="9877987" cy="2324709"/>
          </a:xfrm>
        </p:grpSpPr>
        <p:sp>
          <p:nvSpPr>
            <p:cNvPr id="20" name="Right Brace 19"/>
            <p:cNvSpPr/>
            <p:nvPr/>
          </p:nvSpPr>
          <p:spPr bwMode="auto">
            <a:xfrm rot="5400000">
              <a:off x="6441856" y="1197076"/>
              <a:ext cx="586686" cy="3162751"/>
            </a:xfrm>
            <a:prstGeom prst="rightBrace">
              <a:avLst>
                <a:gd name="adj1" fmla="val 57039"/>
                <a:gd name="adj2" fmla="val 50000"/>
              </a:avLst>
            </a:prstGeom>
            <a:solidFill>
              <a:schemeClr val="bg1">
                <a:alpha val="0"/>
              </a:schemeClr>
            </a:solidFill>
            <a:ln w="25400" cap="flat" cmpd="sng" algn="ctr">
              <a:solidFill>
                <a:schemeClr val="accent1"/>
              </a:solidFill>
              <a:prstDash val="dash"/>
              <a:round/>
              <a:headEnd type="none" w="med" len="med"/>
              <a:tailEnd type="none" w="med" len="med"/>
            </a:ln>
            <a:effectLst/>
            <a:extLst/>
          </p:spPr>
          <p:txBody>
            <a:bodyPr rtlCol="0" anchor="ctr"/>
            <a:lstStyle/>
            <a:p>
              <a:pPr algn="ctr"/>
              <a:endParaRPr lang="en-US"/>
            </a:p>
          </p:txBody>
        </p:sp>
        <p:sp>
          <p:nvSpPr>
            <p:cNvPr id="46" name="TextBox 45"/>
            <p:cNvSpPr txBox="1"/>
            <p:nvPr/>
          </p:nvSpPr>
          <p:spPr bwMode="auto">
            <a:xfrm>
              <a:off x="5325696" y="3016527"/>
              <a:ext cx="3289855" cy="657225"/>
            </a:xfrm>
            <a:prstGeom prst="rect">
              <a:avLst/>
            </a:prstGeom>
            <a:noFill/>
            <a:ln>
              <a:noFill/>
            </a:ln>
            <a:effectLst/>
            <a:extLst/>
          </p:spPr>
          <p:txBody>
            <a:bodyPr vert="horz" wrap="square" lIns="121883" tIns="60941" rIns="121883" bIns="60941" numCol="1" rtlCol="0" anchor="t" anchorCtr="0" compatLnSpc="1">
              <a:prstTxWarp prst="textNoShape">
                <a:avLst/>
              </a:prstTxWarp>
              <a:noAutofit/>
            </a:bodyPr>
            <a:lstStyle/>
            <a:p>
              <a:r>
                <a:rPr lang="en-US" sz="1800" kern="0" dirty="0" smtClean="0">
                  <a:solidFill>
                    <a:schemeClr val="bg1"/>
                  </a:solidFill>
                  <a:latin typeface="+mn-lt"/>
                </a:rPr>
                <a:t>Many hours / Manual process </a:t>
              </a:r>
            </a:p>
          </p:txBody>
        </p:sp>
        <p:sp>
          <p:nvSpPr>
            <p:cNvPr id="47" name="Rectangle 46"/>
            <p:cNvSpPr/>
            <p:nvPr/>
          </p:nvSpPr>
          <p:spPr bwMode="auto">
            <a:xfrm>
              <a:off x="1130191" y="1543788"/>
              <a:ext cx="3342886" cy="884551"/>
            </a:xfrm>
            <a:prstGeom prst="rect">
              <a:avLst/>
            </a:prstGeom>
            <a:solidFill>
              <a:schemeClr val="bg2"/>
            </a:solidFill>
            <a:ln w="12700" algn="ctr">
              <a:noFill/>
              <a:miter lim="800000"/>
              <a:headEnd/>
              <a:tailEnd/>
            </a:ln>
            <a:effectLs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r>
                <a:rPr lang="en-US" sz="1800" dirty="0" smtClean="0">
                  <a:latin typeface="+mn-lt"/>
                </a:rPr>
                <a:t>Develop a manual procedure </a:t>
              </a:r>
              <a:br>
                <a:rPr lang="en-US" sz="1800" dirty="0" smtClean="0">
                  <a:latin typeface="+mn-lt"/>
                </a:rPr>
              </a:br>
              <a:r>
                <a:rPr lang="en-US" sz="1800" dirty="0" smtClean="0">
                  <a:latin typeface="+mn-lt"/>
                </a:rPr>
                <a:t>for new Database </a:t>
              </a:r>
            </a:p>
          </p:txBody>
        </p:sp>
        <p:sp>
          <p:nvSpPr>
            <p:cNvPr id="48" name="Rectangle 47"/>
            <p:cNvSpPr/>
            <p:nvPr/>
          </p:nvSpPr>
          <p:spPr bwMode="auto">
            <a:xfrm>
              <a:off x="5173971" y="1543786"/>
              <a:ext cx="3142604" cy="884551"/>
            </a:xfrm>
            <a:prstGeom prst="rect">
              <a:avLst/>
            </a:prstGeom>
            <a:solidFill>
              <a:schemeClr val="bg2"/>
            </a:solidFill>
            <a:ln w="12700" algn="ctr">
              <a:noFill/>
              <a:miter lim="800000"/>
              <a:headEnd/>
              <a:tailEnd/>
            </a:ln>
            <a:effectLs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r>
                <a:rPr lang="en-US" sz="1800" dirty="0" smtClean="0">
                  <a:latin typeface="+mn-lt"/>
                </a:rPr>
                <a:t>Manually configure the FW to secure the new Database</a:t>
              </a:r>
            </a:p>
          </p:txBody>
        </p:sp>
        <p:sp>
          <p:nvSpPr>
            <p:cNvPr id="21" name="TextBox 20"/>
            <p:cNvSpPr txBox="1"/>
            <p:nvPr/>
          </p:nvSpPr>
          <p:spPr bwMode="auto">
            <a:xfrm>
              <a:off x="8853354" y="2286120"/>
              <a:ext cx="2154824" cy="492404"/>
            </a:xfrm>
            <a:prstGeom prst="rect">
              <a:avLst/>
            </a:prstGeom>
            <a:noFill/>
            <a:ln>
              <a:noFill/>
            </a:ln>
            <a:effectLst/>
            <a:extLst/>
          </p:spPr>
          <p:txBody>
            <a:bodyPr vert="horz" wrap="square" lIns="72000" tIns="60941" rIns="72000" bIns="60941" numCol="1" rtlCol="0" anchor="ctr" anchorCtr="0" compatLnSpc="1">
              <a:prstTxWarp prst="textNoShape">
                <a:avLst/>
              </a:prstTxWarp>
              <a:spAutoFit/>
            </a:bodyPr>
            <a:lstStyle/>
            <a:p>
              <a:pPr algn="ctr"/>
              <a:r>
                <a:rPr lang="en-US" sz="2400" b="1" kern="0" dirty="0" smtClean="0">
                  <a:solidFill>
                    <a:schemeClr val="bg1"/>
                  </a:solidFill>
                  <a:latin typeface="Calibri Light" charset="0"/>
                  <a:ea typeface="Calibri Light" charset="0"/>
                  <a:cs typeface="Calibri Light" charset="0"/>
                </a:rPr>
                <a:t>Legacy Way</a:t>
              </a:r>
            </a:p>
          </p:txBody>
        </p:sp>
        <p:pic>
          <p:nvPicPr>
            <p:cNvPr id="30" name="Picture 2" descr="https://d30y9cdsu7xlg0.cloudfront.net/png/2019-200.pn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18357" y="1349043"/>
              <a:ext cx="977541" cy="977541"/>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Straight Arrow Connector 31"/>
            <p:cNvCxnSpPr/>
            <p:nvPr/>
          </p:nvCxnSpPr>
          <p:spPr bwMode="auto">
            <a:xfrm flipH="1">
              <a:off x="4464073" y="1986063"/>
              <a:ext cx="689750" cy="0"/>
            </a:xfrm>
            <a:prstGeom prst="straightConnector1">
              <a:avLst/>
            </a:prstGeom>
            <a:solidFill>
              <a:schemeClr val="bg1">
                <a:alpha val="0"/>
              </a:schemeClr>
            </a:solidFill>
            <a:ln w="38100" cap="flat" cmpd="sng" algn="ctr">
              <a:solidFill>
                <a:schemeClr val="tx1">
                  <a:lumMod val="60000"/>
                  <a:lumOff val="40000"/>
                </a:schemeClr>
              </a:solidFill>
              <a:prstDash val="solid"/>
              <a:round/>
              <a:headEnd type="triangle" w="med" len="med"/>
              <a:tailEnd type="none" w="med" len="med"/>
            </a:ln>
            <a:effectLst/>
            <a:extLst/>
          </p:spPr>
        </p:cxnSp>
      </p:grpSp>
      <p:grpSp>
        <p:nvGrpSpPr>
          <p:cNvPr id="7" name="Group 6"/>
          <p:cNvGrpSpPr/>
          <p:nvPr/>
        </p:nvGrpSpPr>
        <p:grpSpPr>
          <a:xfrm>
            <a:off x="1128471" y="4030114"/>
            <a:ext cx="9972612" cy="2330500"/>
            <a:chOff x="1128471" y="4030114"/>
            <a:chExt cx="9972612" cy="2330500"/>
          </a:xfrm>
        </p:grpSpPr>
        <p:grpSp>
          <p:nvGrpSpPr>
            <p:cNvPr id="3" name="Group 2"/>
            <p:cNvGrpSpPr/>
            <p:nvPr/>
          </p:nvGrpSpPr>
          <p:grpSpPr>
            <a:xfrm>
              <a:off x="1128471" y="4285575"/>
              <a:ext cx="7889333" cy="2075039"/>
              <a:chOff x="1543158" y="4370639"/>
              <a:chExt cx="7889333" cy="2075039"/>
            </a:xfrm>
          </p:grpSpPr>
          <p:sp>
            <p:nvSpPr>
              <p:cNvPr id="24" name="Rectangle 23"/>
              <p:cNvSpPr/>
              <p:nvPr/>
            </p:nvSpPr>
            <p:spPr bwMode="auto">
              <a:xfrm>
                <a:off x="1543158" y="4370639"/>
                <a:ext cx="3344605" cy="884551"/>
              </a:xfrm>
              <a:prstGeom prst="rect">
                <a:avLst/>
              </a:prstGeom>
              <a:solidFill>
                <a:schemeClr val="bg2"/>
              </a:solidFill>
              <a:ln w="12700" algn="ctr">
                <a:noFill/>
                <a:miter lim="800000"/>
                <a:headEnd/>
                <a:tailEnd/>
              </a:ln>
              <a:effectLs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r>
                  <a:rPr lang="en-US" sz="1800" dirty="0" smtClean="0">
                    <a:latin typeface="+mn-lt"/>
                  </a:rPr>
                  <a:t>Develop an orchestration recipe for </a:t>
                </a:r>
                <a:r>
                  <a:rPr lang="en-US" sz="1800" dirty="0"/>
                  <a:t>new Database </a:t>
                </a:r>
                <a:r>
                  <a:rPr lang="en-US" sz="1800" dirty="0" smtClean="0"/>
                  <a:t>with security </a:t>
                </a:r>
                <a:endParaRPr lang="en-US" sz="1800" dirty="0" smtClean="0">
                  <a:latin typeface="+mn-lt"/>
                </a:endParaRPr>
              </a:p>
            </p:txBody>
          </p:sp>
          <p:sp>
            <p:nvSpPr>
              <p:cNvPr id="28" name="Right Brace 27"/>
              <p:cNvSpPr/>
              <p:nvPr/>
            </p:nvSpPr>
            <p:spPr bwMode="auto">
              <a:xfrm rot="5400000">
                <a:off x="6797518" y="3992908"/>
                <a:ext cx="586686" cy="3004404"/>
              </a:xfrm>
              <a:prstGeom prst="rightBrace">
                <a:avLst>
                  <a:gd name="adj1" fmla="val 57039"/>
                  <a:gd name="adj2" fmla="val 50000"/>
                </a:avLst>
              </a:prstGeom>
              <a:solidFill>
                <a:schemeClr val="bg1">
                  <a:alpha val="0"/>
                </a:schemeClr>
              </a:solidFill>
              <a:ln w="25400" cap="flat" cmpd="sng" algn="ctr">
                <a:solidFill>
                  <a:schemeClr val="accent1"/>
                </a:solidFill>
                <a:prstDash val="dash"/>
                <a:round/>
                <a:headEnd type="none" w="med" len="med"/>
                <a:tailEnd type="none" w="med" len="med"/>
              </a:ln>
              <a:effectLst/>
              <a:extLst/>
            </p:spPr>
            <p:txBody>
              <a:bodyPr rtlCol="0" anchor="ctr"/>
              <a:lstStyle/>
              <a:p>
                <a:pPr algn="ctr"/>
                <a:endParaRPr lang="en-US"/>
              </a:p>
            </p:txBody>
          </p:sp>
          <p:sp>
            <p:nvSpPr>
              <p:cNvPr id="35" name="TextBox 34"/>
              <p:cNvSpPr txBox="1"/>
              <p:nvPr/>
            </p:nvSpPr>
            <p:spPr bwMode="auto">
              <a:xfrm>
                <a:off x="5618964" y="5788453"/>
                <a:ext cx="3813527" cy="657225"/>
              </a:xfrm>
              <a:prstGeom prst="rect">
                <a:avLst/>
              </a:prstGeom>
              <a:noFill/>
              <a:ln>
                <a:noFill/>
              </a:ln>
              <a:effectLst/>
              <a:extLst/>
            </p:spPr>
            <p:txBody>
              <a:bodyPr vert="horz" wrap="square" lIns="121883" tIns="60941" rIns="121883" bIns="60941" numCol="1" rtlCol="0" anchor="t" anchorCtr="0" compatLnSpc="1">
                <a:prstTxWarp prst="textNoShape">
                  <a:avLst/>
                </a:prstTxWarp>
                <a:noAutofit/>
              </a:bodyPr>
              <a:lstStyle/>
              <a:p>
                <a:r>
                  <a:rPr lang="en-US" sz="1800" kern="0" dirty="0" smtClean="0">
                    <a:solidFill>
                      <a:schemeClr val="bg1"/>
                    </a:solidFill>
                    <a:latin typeface="+mn-lt"/>
                  </a:rPr>
                  <a:t>Seconds / Automation Process  </a:t>
                </a:r>
              </a:p>
            </p:txBody>
          </p:sp>
          <p:sp>
            <p:nvSpPr>
              <p:cNvPr id="38" name="Rectangle 37"/>
              <p:cNvSpPr/>
              <p:nvPr/>
            </p:nvSpPr>
            <p:spPr bwMode="auto">
              <a:xfrm>
                <a:off x="5588658" y="4370736"/>
                <a:ext cx="3004405" cy="884551"/>
              </a:xfrm>
              <a:prstGeom prst="rect">
                <a:avLst/>
              </a:prstGeom>
              <a:solidFill>
                <a:schemeClr val="bg2"/>
              </a:solidFill>
              <a:ln w="12700" algn="ctr">
                <a:noFill/>
                <a:miter lim="800000"/>
                <a:headEnd/>
                <a:tailEnd/>
              </a:ln>
              <a:effectLs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r>
                  <a:rPr lang="en-US" sz="1800" dirty="0" smtClean="0">
                    <a:latin typeface="+mn-lt"/>
                  </a:rPr>
                  <a:t>Recipe is executed and provision the FW policy   </a:t>
                </a:r>
              </a:p>
            </p:txBody>
          </p:sp>
        </p:grpSp>
        <p:sp>
          <p:nvSpPr>
            <p:cNvPr id="29" name="TextBox 28"/>
            <p:cNvSpPr txBox="1"/>
            <p:nvPr/>
          </p:nvSpPr>
          <p:spPr bwMode="auto">
            <a:xfrm>
              <a:off x="8838764" y="5064066"/>
              <a:ext cx="2262319" cy="492404"/>
            </a:xfrm>
            <a:prstGeom prst="rect">
              <a:avLst/>
            </a:prstGeom>
            <a:noFill/>
            <a:ln>
              <a:noFill/>
            </a:ln>
            <a:effectLst/>
            <a:extLst/>
          </p:spPr>
          <p:txBody>
            <a:bodyPr vert="horz" wrap="square" lIns="72000" tIns="60941" rIns="72000" bIns="60941" numCol="1" rtlCol="0" anchor="ctr" anchorCtr="0" compatLnSpc="1">
              <a:prstTxWarp prst="textNoShape">
                <a:avLst/>
              </a:prstTxWarp>
              <a:spAutoFit/>
            </a:bodyPr>
            <a:lstStyle/>
            <a:p>
              <a:pPr algn="ctr"/>
              <a:r>
                <a:rPr lang="en-US" sz="2400" b="1" kern="0" dirty="0" smtClean="0">
                  <a:solidFill>
                    <a:schemeClr val="bg1"/>
                  </a:solidFill>
                  <a:latin typeface="Calibri Light" charset="0"/>
                  <a:ea typeface="Calibri Light" charset="0"/>
                  <a:cs typeface="Calibri Light" charset="0"/>
                </a:rPr>
                <a:t>DevOps Way</a:t>
              </a:r>
            </a:p>
          </p:txBody>
        </p:sp>
        <p:pic>
          <p:nvPicPr>
            <p:cNvPr id="31" name="Picture 6" descr="http://freeiconbox.com/icon/256/17971.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96286" y="4030114"/>
              <a:ext cx="1092517" cy="1092517"/>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Straight Arrow Connector 32"/>
            <p:cNvCxnSpPr/>
            <p:nvPr/>
          </p:nvCxnSpPr>
          <p:spPr bwMode="auto">
            <a:xfrm flipH="1">
              <a:off x="4514527" y="4727947"/>
              <a:ext cx="689750" cy="0"/>
            </a:xfrm>
            <a:prstGeom prst="straightConnector1">
              <a:avLst/>
            </a:prstGeom>
            <a:solidFill>
              <a:schemeClr val="bg1">
                <a:alpha val="0"/>
              </a:schemeClr>
            </a:solidFill>
            <a:ln w="38100" cap="flat" cmpd="sng" algn="ctr">
              <a:solidFill>
                <a:schemeClr val="tx1">
                  <a:lumMod val="60000"/>
                  <a:lumOff val="40000"/>
                </a:schemeClr>
              </a:solidFill>
              <a:prstDash val="solid"/>
              <a:round/>
              <a:headEnd type="triangle" w="med" len="med"/>
              <a:tailEnd type="none" w="med" len="med"/>
            </a:ln>
            <a:effectLst/>
            <a:extLst/>
          </p:spPr>
        </p:cxnSp>
      </p:grpSp>
    </p:spTree>
    <p:extLst>
      <p:ext uri="{BB962C8B-B14F-4D97-AF65-F5344CB8AC3E}">
        <p14:creationId xmlns:p14="http://schemas.microsoft.com/office/powerpoint/2010/main" val="17725337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bwMode="auto">
          <a:xfrm>
            <a:off x="467188" y="288466"/>
            <a:ext cx="8649516" cy="438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6" tIns="45708" rIns="91416" bIns="45708" numCol="1" anchor="t" anchorCtr="0" compatLnSpc="1">
            <a:prstTxWarp prst="textNoShape">
              <a:avLst/>
            </a:prstTxWarp>
            <a:noAutofit/>
          </a:bodyPr>
          <a:lstStyle>
            <a:lvl1pPr marL="0" indent="0" algn="l" rtl="0" eaLnBrk="1" fontAlgn="base" hangingPunct="1">
              <a:lnSpc>
                <a:spcPct val="90000"/>
              </a:lnSpc>
              <a:spcBef>
                <a:spcPts val="2400"/>
              </a:spcBef>
              <a:spcAft>
                <a:spcPct val="0"/>
              </a:spcAft>
              <a:buClr>
                <a:schemeClr val="accent2"/>
              </a:buClr>
              <a:buSzPct val="100000"/>
              <a:buFont typeface="Arial" panose="020B0604020202020204" pitchFamily="34" charset="0"/>
              <a:buChar char="​"/>
              <a:defRPr sz="2600">
                <a:solidFill>
                  <a:schemeClr val="tx1"/>
                </a:solidFill>
                <a:latin typeface="+mn-lt"/>
                <a:ea typeface="+mn-ea"/>
                <a:cs typeface="Arial" pitchFamily="34" charset="0"/>
              </a:defRPr>
            </a:lvl1pPr>
            <a:lvl2pPr marL="460375" indent="-174625" algn="l" rtl="0" eaLnBrk="1" fontAlgn="base" hangingPunct="1">
              <a:lnSpc>
                <a:spcPct val="90000"/>
              </a:lnSpc>
              <a:spcBef>
                <a:spcPts val="600"/>
              </a:spcBef>
              <a:spcAft>
                <a:spcPct val="0"/>
              </a:spcAft>
              <a:buClr>
                <a:schemeClr val="accent2"/>
              </a:buClr>
              <a:buSzPct val="100000"/>
              <a:buFont typeface="Arial" panose="020B0604020202020204" pitchFamily="34" charset="0"/>
              <a:buChar char="•"/>
              <a:defRPr sz="2400">
                <a:solidFill>
                  <a:schemeClr val="tx1"/>
                </a:solidFill>
                <a:latin typeface="+mn-lt"/>
              </a:defRPr>
            </a:lvl2pPr>
            <a:lvl3pPr marL="800100" indent="-228600" algn="l" rtl="0" eaLnBrk="1" fontAlgn="base" hangingPunct="1">
              <a:lnSpc>
                <a:spcPct val="90000"/>
              </a:lnSpc>
              <a:spcBef>
                <a:spcPts val="600"/>
              </a:spcBef>
              <a:spcAft>
                <a:spcPct val="0"/>
              </a:spcAft>
              <a:buClr>
                <a:schemeClr val="accent2"/>
              </a:buClr>
              <a:buSzPct val="100000"/>
              <a:buFont typeface="Helvetica" pitchFamily="34" charset="0"/>
              <a:buChar char="–"/>
              <a:defRPr sz="2200">
                <a:solidFill>
                  <a:schemeClr val="tx1"/>
                </a:solidFill>
                <a:latin typeface="+mn-lt"/>
              </a:defRPr>
            </a:lvl3pPr>
            <a:lvl4pPr marL="1028700" indent="-228600" algn="l" rtl="0" eaLnBrk="1" fontAlgn="base" hangingPunct="1">
              <a:lnSpc>
                <a:spcPct val="90000"/>
              </a:lnSpc>
              <a:spcBef>
                <a:spcPts val="600"/>
              </a:spcBef>
              <a:spcAft>
                <a:spcPct val="0"/>
              </a:spcAft>
              <a:buClr>
                <a:schemeClr val="accent2"/>
              </a:buClr>
              <a:buSzPct val="100000"/>
              <a:buFont typeface="Helvetica" pitchFamily="34" charset="0"/>
              <a:buChar char="–"/>
              <a:defRPr sz="2000">
                <a:solidFill>
                  <a:schemeClr val="tx1"/>
                </a:solidFill>
                <a:latin typeface="+mn-lt"/>
              </a:defRPr>
            </a:lvl4pPr>
            <a:lvl5pPr marL="1257300" indent="-228600" algn="l" rtl="0" eaLnBrk="1" fontAlgn="base" hangingPunct="1">
              <a:lnSpc>
                <a:spcPct val="90000"/>
              </a:lnSpc>
              <a:spcBef>
                <a:spcPts val="600"/>
              </a:spcBef>
              <a:spcAft>
                <a:spcPct val="0"/>
              </a:spcAft>
              <a:buClr>
                <a:schemeClr val="accent2"/>
              </a:buClr>
              <a:buFont typeface="Helvetica" pitchFamily="34" charset="0"/>
              <a:buChar char="–"/>
              <a:defRPr sz="1800" baseline="0">
                <a:solidFill>
                  <a:schemeClr val="tx1"/>
                </a:solidFill>
                <a:latin typeface="+mn-lt"/>
              </a:defRPr>
            </a:lvl5pPr>
            <a:lvl6pPr marL="2514600" indent="-228600" algn="l" rtl="0" eaLnBrk="1" fontAlgn="base" hangingPunct="1">
              <a:spcBef>
                <a:spcPct val="20000"/>
              </a:spcBef>
              <a:spcAft>
                <a:spcPct val="0"/>
              </a:spcAft>
              <a:buClr>
                <a:schemeClr val="accent2"/>
              </a:buClr>
              <a:buChar char="»"/>
              <a:defRPr sz="1600">
                <a:solidFill>
                  <a:schemeClr val="tx1"/>
                </a:solidFill>
                <a:latin typeface="+mn-lt"/>
              </a:defRPr>
            </a:lvl6pPr>
            <a:lvl7pPr marL="2971800" indent="-228600" algn="l" rtl="0" eaLnBrk="1" fontAlgn="base" hangingPunct="1">
              <a:spcBef>
                <a:spcPct val="20000"/>
              </a:spcBef>
              <a:spcAft>
                <a:spcPct val="0"/>
              </a:spcAft>
              <a:buClr>
                <a:schemeClr val="accent2"/>
              </a:buClr>
              <a:buChar char="»"/>
              <a:defRPr sz="1600">
                <a:solidFill>
                  <a:schemeClr val="tx1"/>
                </a:solidFill>
                <a:latin typeface="+mn-lt"/>
              </a:defRPr>
            </a:lvl7pPr>
            <a:lvl8pPr marL="3429000" indent="-228600" algn="l" rtl="0" eaLnBrk="1" fontAlgn="base" hangingPunct="1">
              <a:spcBef>
                <a:spcPct val="20000"/>
              </a:spcBef>
              <a:spcAft>
                <a:spcPct val="0"/>
              </a:spcAft>
              <a:buClr>
                <a:schemeClr val="accent2"/>
              </a:buClr>
              <a:buChar char="»"/>
              <a:defRPr sz="1600">
                <a:solidFill>
                  <a:schemeClr val="tx1"/>
                </a:solidFill>
                <a:latin typeface="+mn-lt"/>
              </a:defRPr>
            </a:lvl8pPr>
            <a:lvl9pPr marL="3886200" indent="-228600" algn="l" rtl="0" eaLnBrk="1" fontAlgn="base" hangingPunct="1">
              <a:spcBef>
                <a:spcPct val="20000"/>
              </a:spcBef>
              <a:spcAft>
                <a:spcPct val="0"/>
              </a:spcAft>
              <a:buClr>
                <a:schemeClr val="accent2"/>
              </a:buClr>
              <a:buChar char="»"/>
              <a:defRPr sz="1600">
                <a:solidFill>
                  <a:schemeClr val="tx1"/>
                </a:solidFill>
                <a:latin typeface="+mn-lt"/>
              </a:defRPr>
            </a:lvl9pPr>
          </a:lstStyle>
          <a:p>
            <a:pPr>
              <a:buClr>
                <a:srgbClr val="E45785"/>
              </a:buClr>
            </a:pPr>
            <a:r>
              <a:rPr lang="en-US" sz="3200" b="1" kern="0" dirty="0" smtClean="0">
                <a:solidFill>
                  <a:schemeClr val="accent2"/>
                </a:solidFill>
                <a:latin typeface="+mj-lt"/>
              </a:rPr>
              <a:t>EVOLUTION AND MIGRATION TO CLOUD</a:t>
            </a:r>
            <a:endParaRPr lang="en-US" sz="3200" b="1" kern="0" dirty="0" smtClean="0">
              <a:solidFill>
                <a:schemeClr val="accent2"/>
              </a:solidFill>
              <a:latin typeface="+mj-lt"/>
            </a:endParaRPr>
          </a:p>
          <a:p>
            <a:pPr>
              <a:buClr>
                <a:srgbClr val="E45785"/>
              </a:buClr>
            </a:pPr>
            <a:endParaRPr lang="en-US" sz="2000" b="1" kern="0" dirty="0">
              <a:solidFill>
                <a:schemeClr val="accent2"/>
              </a:solidFill>
              <a:latin typeface="+mj-lt"/>
            </a:endParaRPr>
          </a:p>
        </p:txBody>
      </p:sp>
      <p:sp>
        <p:nvSpPr>
          <p:cNvPr id="20" name="Footer Placeholder 19"/>
          <p:cNvSpPr>
            <a:spLocks noGrp="1"/>
          </p:cNvSpPr>
          <p:nvPr>
            <p:ph type="ftr" sz="quarter" idx="10"/>
          </p:nvPr>
        </p:nvSpPr>
        <p:spPr/>
        <p:txBody>
          <a:bodyPr/>
          <a:lstStyle/>
          <a:p>
            <a:r>
              <a:rPr lang="en-US" smtClean="0"/>
              <a:t> [Confidential] For designated groups and individuals​</a:t>
            </a:r>
            <a:endParaRPr lang="en-US"/>
          </a:p>
        </p:txBody>
      </p:sp>
      <p:sp>
        <p:nvSpPr>
          <p:cNvPr id="21" name="Date Placeholder 20" hidden="1"/>
          <p:cNvSpPr>
            <a:spLocks noGrp="1"/>
          </p:cNvSpPr>
          <p:nvPr>
            <p:ph type="dt" sz="quarter" idx="12"/>
          </p:nvPr>
        </p:nvSpPr>
        <p:spPr/>
        <p:txBody>
          <a:bodyPr/>
          <a:lstStyle/>
          <a:p>
            <a:endParaRPr lang="en-US"/>
          </a:p>
        </p:txBody>
      </p:sp>
      <p:sp>
        <p:nvSpPr>
          <p:cNvPr id="22" name="TextBox 21"/>
          <p:cNvSpPr txBox="1"/>
          <p:nvPr/>
        </p:nvSpPr>
        <p:spPr bwMode="auto">
          <a:xfrm>
            <a:off x="523581" y="1419457"/>
            <a:ext cx="10396056" cy="632426"/>
          </a:xfrm>
          <a:prstGeom prst="rect">
            <a:avLst/>
          </a:prstGeom>
          <a:noFill/>
          <a:ln>
            <a:noFill/>
          </a:ln>
          <a:effectLst/>
          <a:extLst/>
        </p:spPr>
        <p:txBody>
          <a:bodyPr vert="horz" wrap="square" lIns="121883" tIns="60941" rIns="121883" bIns="60941" numCol="1" rtlCol="0" anchor="t" anchorCtr="0" compatLnSpc="1">
            <a:prstTxWarp prst="textNoShape">
              <a:avLst/>
            </a:prstTxWarp>
            <a:noAutofit/>
          </a:bodyPr>
          <a:lstStyle/>
          <a:p>
            <a:r>
              <a:rPr lang="en-US" sz="2000" b="1" kern="0" dirty="0" smtClean="0">
                <a:solidFill>
                  <a:schemeClr val="bg1"/>
                </a:solidFill>
                <a:latin typeface="+mj-lt"/>
                <a:cs typeface="Arial" pitchFamily="34" charset="0"/>
              </a:rPr>
              <a:t>MOVING TO CLOUD IS A STRATEGIC MOVE</a:t>
            </a:r>
          </a:p>
          <a:p>
            <a:r>
              <a:rPr lang="en-US" sz="2000" b="1" kern="0" dirty="0" smtClean="0">
                <a:solidFill>
                  <a:schemeClr val="bg1"/>
                </a:solidFill>
                <a:latin typeface="+mj-lt"/>
                <a:cs typeface="Arial" pitchFamily="34" charset="0"/>
              </a:rPr>
              <a:t>IT TAKES TIME AND EFFORT TO REALIZE THE FULL POTENTIAL </a:t>
            </a:r>
          </a:p>
        </p:txBody>
      </p:sp>
      <p:grpSp>
        <p:nvGrpSpPr>
          <p:cNvPr id="23" name="Group 22"/>
          <p:cNvGrpSpPr/>
          <p:nvPr/>
        </p:nvGrpSpPr>
        <p:grpSpPr>
          <a:xfrm>
            <a:off x="523581" y="2514495"/>
            <a:ext cx="3627017" cy="2702256"/>
            <a:chOff x="551354" y="1746912"/>
            <a:chExt cx="3627017" cy="2702256"/>
          </a:xfrm>
        </p:grpSpPr>
        <p:sp>
          <p:nvSpPr>
            <p:cNvPr id="24" name="Rectangle 23"/>
            <p:cNvSpPr/>
            <p:nvPr/>
          </p:nvSpPr>
          <p:spPr bwMode="auto">
            <a:xfrm>
              <a:off x="551354" y="1746912"/>
              <a:ext cx="3627017" cy="1078173"/>
            </a:xfrm>
            <a:prstGeom prst="rect">
              <a:avLst/>
            </a:prstGeom>
            <a:solidFill>
              <a:schemeClr val="bg2"/>
            </a:solidFill>
            <a:ln w="12700" algn="ctr">
              <a:solidFill>
                <a:schemeClr val="accent1"/>
              </a:solid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r>
                <a:rPr lang="en-US" sz="1800" b="1" dirty="0" smtClean="0">
                  <a:latin typeface="+mn-lt"/>
                </a:rPr>
                <a:t>Phase #1: </a:t>
              </a:r>
            </a:p>
            <a:p>
              <a:pPr algn="ctr">
                <a:lnSpc>
                  <a:spcPct val="80000"/>
                </a:lnSpc>
                <a:spcBef>
                  <a:spcPts val="1200"/>
                </a:spcBef>
                <a:spcAft>
                  <a:spcPts val="0"/>
                </a:spcAft>
                <a:buSzPct val="115000"/>
              </a:pPr>
              <a:r>
                <a:rPr lang="en-US" sz="2400" b="1" dirty="0" smtClean="0">
                  <a:latin typeface="+mn-lt"/>
                </a:rPr>
                <a:t>New Infrastructure </a:t>
              </a:r>
            </a:p>
          </p:txBody>
        </p:sp>
        <p:sp>
          <p:nvSpPr>
            <p:cNvPr id="25" name="Rectangle 24"/>
            <p:cNvSpPr/>
            <p:nvPr/>
          </p:nvSpPr>
          <p:spPr bwMode="auto">
            <a:xfrm>
              <a:off x="551354" y="2838735"/>
              <a:ext cx="3627017" cy="1610433"/>
            </a:xfrm>
            <a:prstGeom prst="rect">
              <a:avLst/>
            </a:prstGeom>
            <a:ln>
              <a:prstDash val="sysDash"/>
              <a:headEnd/>
              <a:tailEnd/>
            </a:ln>
            <a:ex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r>
                <a:rPr lang="en-US" sz="2400" dirty="0" smtClean="0">
                  <a:latin typeface="+mn-lt"/>
                </a:rPr>
                <a:t>Compute (Hypervisor)</a:t>
              </a:r>
            </a:p>
            <a:p>
              <a:pPr algn="ctr">
                <a:lnSpc>
                  <a:spcPct val="80000"/>
                </a:lnSpc>
                <a:spcBef>
                  <a:spcPts val="1200"/>
                </a:spcBef>
                <a:spcAft>
                  <a:spcPts val="0"/>
                </a:spcAft>
                <a:buSzPct val="115000"/>
              </a:pPr>
              <a:r>
                <a:rPr lang="en-US" sz="2400" dirty="0" smtClean="0">
                  <a:latin typeface="+mn-lt"/>
                </a:rPr>
                <a:t>SDN (Network)</a:t>
              </a:r>
            </a:p>
          </p:txBody>
        </p:sp>
      </p:grpSp>
      <p:grpSp>
        <p:nvGrpSpPr>
          <p:cNvPr id="26" name="Group 25"/>
          <p:cNvGrpSpPr/>
          <p:nvPr/>
        </p:nvGrpSpPr>
        <p:grpSpPr>
          <a:xfrm>
            <a:off x="4331305" y="2514493"/>
            <a:ext cx="3627017" cy="2702258"/>
            <a:chOff x="4359078" y="1746910"/>
            <a:chExt cx="3627017" cy="2702258"/>
          </a:xfrm>
        </p:grpSpPr>
        <p:sp>
          <p:nvSpPr>
            <p:cNvPr id="27" name="Rectangle 26"/>
            <p:cNvSpPr/>
            <p:nvPr/>
          </p:nvSpPr>
          <p:spPr bwMode="auto">
            <a:xfrm>
              <a:off x="4359078" y="1746910"/>
              <a:ext cx="3627017" cy="1078175"/>
            </a:xfrm>
            <a:prstGeom prst="rect">
              <a:avLst/>
            </a:prstGeom>
            <a:solidFill>
              <a:schemeClr val="bg2"/>
            </a:solidFill>
            <a:ln w="12700" algn="ctr">
              <a:solidFill>
                <a:schemeClr val="accent1"/>
              </a:solid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r>
                <a:rPr lang="en-US" sz="1800" b="1" dirty="0" smtClean="0"/>
                <a:t>Phase #2: </a:t>
              </a:r>
              <a:endParaRPr lang="en-US" sz="1800" b="1" dirty="0"/>
            </a:p>
            <a:p>
              <a:pPr algn="ctr">
                <a:lnSpc>
                  <a:spcPct val="80000"/>
                </a:lnSpc>
                <a:spcBef>
                  <a:spcPts val="1200"/>
                </a:spcBef>
                <a:spcAft>
                  <a:spcPts val="0"/>
                </a:spcAft>
                <a:buSzPct val="115000"/>
              </a:pPr>
              <a:r>
                <a:rPr lang="en-US" sz="2400" b="1" dirty="0" smtClean="0">
                  <a:latin typeface="+mn-lt"/>
                </a:rPr>
                <a:t>New Applications </a:t>
              </a:r>
            </a:p>
          </p:txBody>
        </p:sp>
        <p:sp>
          <p:nvSpPr>
            <p:cNvPr id="28" name="Rectangle 27"/>
            <p:cNvSpPr/>
            <p:nvPr/>
          </p:nvSpPr>
          <p:spPr bwMode="auto">
            <a:xfrm>
              <a:off x="4359078" y="2838733"/>
              <a:ext cx="3627017" cy="1610435"/>
            </a:xfrm>
            <a:prstGeom prst="rect">
              <a:avLst/>
            </a:prstGeom>
            <a:ln>
              <a:prstDash val="sysDash"/>
              <a:headEnd/>
              <a:tailEnd/>
            </a:ln>
            <a:ex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r>
                <a:rPr lang="en-US" sz="2400" dirty="0" smtClean="0">
                  <a:latin typeface="+mn-lt"/>
                </a:rPr>
                <a:t>Software Defined Applications</a:t>
              </a:r>
            </a:p>
          </p:txBody>
        </p:sp>
      </p:grpSp>
      <p:grpSp>
        <p:nvGrpSpPr>
          <p:cNvPr id="29" name="Group 28"/>
          <p:cNvGrpSpPr/>
          <p:nvPr/>
        </p:nvGrpSpPr>
        <p:grpSpPr>
          <a:xfrm>
            <a:off x="8166326" y="2514495"/>
            <a:ext cx="3627017" cy="2702256"/>
            <a:chOff x="8194099" y="1746912"/>
            <a:chExt cx="3627017" cy="2702256"/>
          </a:xfrm>
        </p:grpSpPr>
        <p:sp>
          <p:nvSpPr>
            <p:cNvPr id="30" name="Rectangle 29"/>
            <p:cNvSpPr/>
            <p:nvPr/>
          </p:nvSpPr>
          <p:spPr bwMode="auto">
            <a:xfrm>
              <a:off x="8194099" y="1746912"/>
              <a:ext cx="3627017" cy="1078173"/>
            </a:xfrm>
            <a:prstGeom prst="rect">
              <a:avLst/>
            </a:prstGeom>
            <a:solidFill>
              <a:schemeClr val="bg2"/>
            </a:solidFill>
            <a:ln w="12700" algn="ctr">
              <a:solidFill>
                <a:schemeClr val="accent1"/>
              </a:solid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r>
                <a:rPr lang="en-US" sz="1800" b="1" dirty="0" smtClean="0"/>
                <a:t>Phase #3: </a:t>
              </a:r>
              <a:endParaRPr lang="en-US" sz="1800" b="1" dirty="0"/>
            </a:p>
            <a:p>
              <a:pPr algn="ctr">
                <a:lnSpc>
                  <a:spcPct val="80000"/>
                </a:lnSpc>
                <a:spcBef>
                  <a:spcPts val="1200"/>
                </a:spcBef>
                <a:spcAft>
                  <a:spcPts val="0"/>
                </a:spcAft>
                <a:buSzPct val="115000"/>
              </a:pPr>
              <a:r>
                <a:rPr lang="en-US" sz="2400" b="1" dirty="0" smtClean="0">
                  <a:latin typeface="+mn-lt"/>
                </a:rPr>
                <a:t>New Operation </a:t>
              </a:r>
            </a:p>
          </p:txBody>
        </p:sp>
        <p:sp>
          <p:nvSpPr>
            <p:cNvPr id="31" name="Rectangle 30"/>
            <p:cNvSpPr/>
            <p:nvPr/>
          </p:nvSpPr>
          <p:spPr bwMode="auto">
            <a:xfrm>
              <a:off x="8194099" y="2838735"/>
              <a:ext cx="3627017" cy="1610433"/>
            </a:xfrm>
            <a:prstGeom prst="rect">
              <a:avLst/>
            </a:prstGeom>
            <a:ln>
              <a:prstDash val="sysDash"/>
              <a:headEnd/>
              <a:tailEnd/>
            </a:ln>
            <a:ex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r>
                <a:rPr lang="en-US" sz="2400" dirty="0" smtClean="0">
                  <a:latin typeface="+mn-lt"/>
                </a:rPr>
                <a:t>DevOps &amp; </a:t>
              </a:r>
            </a:p>
            <a:p>
              <a:pPr algn="ctr">
                <a:lnSpc>
                  <a:spcPct val="80000"/>
                </a:lnSpc>
                <a:spcBef>
                  <a:spcPts val="1200"/>
                </a:spcBef>
                <a:spcAft>
                  <a:spcPts val="0"/>
                </a:spcAft>
                <a:buSzPct val="115000"/>
              </a:pPr>
              <a:r>
                <a:rPr lang="en-US" sz="2400" dirty="0" smtClean="0"/>
                <a:t>Orchestration</a:t>
              </a:r>
              <a:endParaRPr lang="en-US" sz="2400" dirty="0" smtClean="0">
                <a:latin typeface="+mn-lt"/>
              </a:endParaRPr>
            </a:p>
          </p:txBody>
        </p:sp>
      </p:grpSp>
      <p:sp>
        <p:nvSpPr>
          <p:cNvPr id="32" name="Rectangle 31"/>
          <p:cNvSpPr/>
          <p:nvPr/>
        </p:nvSpPr>
        <p:spPr bwMode="auto">
          <a:xfrm>
            <a:off x="523581" y="5219023"/>
            <a:ext cx="11269762" cy="543641"/>
          </a:xfrm>
          <a:prstGeom prst="rect">
            <a:avLst/>
          </a:prstGeom>
          <a:ln>
            <a:headEnd/>
            <a:tailEnd/>
          </a:ln>
          <a:ex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r>
              <a:rPr lang="en-US" sz="2400" b="1" kern="0" dirty="0">
                <a:solidFill>
                  <a:schemeClr val="bg1"/>
                </a:solidFill>
                <a:cs typeface="Arial" pitchFamily="34" charset="0"/>
              </a:rPr>
              <a:t>SECURITY MUST  </a:t>
            </a:r>
            <a:r>
              <a:rPr lang="en-US" sz="2400" b="1" kern="0" dirty="0" smtClean="0">
                <a:solidFill>
                  <a:schemeClr val="bg1"/>
                </a:solidFill>
                <a:cs typeface="Arial" pitchFamily="34" charset="0"/>
              </a:rPr>
              <a:t>ORCHESTRATE WITH DEVOPS</a:t>
            </a:r>
            <a:endParaRPr lang="en-US" sz="2400" b="1" kern="0" dirty="0">
              <a:solidFill>
                <a:schemeClr val="bg1"/>
              </a:solidFill>
              <a:cs typeface="Arial" pitchFamily="34" charset="0"/>
            </a:endParaRPr>
          </a:p>
        </p:txBody>
      </p:sp>
    </p:spTree>
    <p:extLst>
      <p:ext uri="{BB962C8B-B14F-4D97-AF65-F5344CB8AC3E}">
        <p14:creationId xmlns:p14="http://schemas.microsoft.com/office/powerpoint/2010/main" val="32056341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614319" y="1417261"/>
            <a:ext cx="9682338" cy="3027783"/>
          </a:xfrm>
        </p:spPr>
        <p:txBody>
          <a:bodyPr/>
          <a:lstStyle/>
          <a:p>
            <a:r>
              <a:rPr lang="en-US" sz="6000" spc="600" dirty="0" smtClean="0"/>
              <a:t>Understand CLOUD &amp; SDN Capabilities</a:t>
            </a:r>
            <a:endParaRPr lang="en-US" sz="6000" spc="600" dirty="0"/>
          </a:p>
        </p:txBody>
      </p:sp>
      <p:sp>
        <p:nvSpPr>
          <p:cNvPr id="2" name="Footer Placeholder 1"/>
          <p:cNvSpPr>
            <a:spLocks noGrp="1"/>
          </p:cNvSpPr>
          <p:nvPr>
            <p:ph type="ftr" sz="quarter" idx="3"/>
          </p:nvPr>
        </p:nvSpPr>
        <p:spPr/>
        <p:txBody>
          <a:bodyPr/>
          <a:lstStyle/>
          <a:p>
            <a:pPr>
              <a:buClr>
                <a:srgbClr val="E45785"/>
              </a:buClr>
            </a:pPr>
            <a:r>
              <a:rPr lang="en-US" smtClean="0">
                <a:solidFill>
                  <a:srgbClr val="FFFFFF"/>
                </a:solidFill>
              </a:rPr>
              <a:t>[Protected] Non-confidential content</a:t>
            </a:r>
            <a:endParaRPr lang="en-US" dirty="0">
              <a:solidFill>
                <a:srgbClr val="FFFFFF"/>
              </a:solidFill>
            </a:endParaRPr>
          </a:p>
        </p:txBody>
      </p:sp>
      <p:sp>
        <p:nvSpPr>
          <p:cNvPr id="3" name="Date Placeholder 2" hidden="1"/>
          <p:cNvSpPr>
            <a:spLocks noGrp="1"/>
          </p:cNvSpPr>
          <p:nvPr>
            <p:ph type="dt" sz="quarter" idx="17"/>
          </p:nvPr>
        </p:nvSpPr>
        <p:spPr/>
        <p:txBody>
          <a:bodyPr/>
          <a:lstStyle/>
          <a:p>
            <a:endParaRPr lang="en-US"/>
          </a:p>
        </p:txBody>
      </p:sp>
    </p:spTree>
    <p:extLst>
      <p:ext uri="{BB962C8B-B14F-4D97-AF65-F5344CB8AC3E}">
        <p14:creationId xmlns:p14="http://schemas.microsoft.com/office/powerpoint/2010/main" val="234132176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2"/>
                </a:solidFill>
              </a:rPr>
              <a:t>Automatic Deployment </a:t>
            </a:r>
            <a:r>
              <a:rPr lang="en-US" dirty="0" smtClean="0">
                <a:solidFill>
                  <a:schemeClr val="accent2"/>
                </a:solidFill>
              </a:rPr>
              <a:t>of Security</a:t>
            </a:r>
            <a:endParaRPr lang="en-US" dirty="0">
              <a:solidFill>
                <a:schemeClr val="accent2"/>
              </a:solidFill>
            </a:endParaRPr>
          </a:p>
        </p:txBody>
      </p:sp>
      <p:sp>
        <p:nvSpPr>
          <p:cNvPr id="7" name="Text Placeholder 6"/>
          <p:cNvSpPr>
            <a:spLocks noGrp="1"/>
          </p:cNvSpPr>
          <p:nvPr>
            <p:ph sz="quarter" idx="11"/>
          </p:nvPr>
        </p:nvSpPr>
        <p:spPr/>
        <p:txBody>
          <a:bodyPr>
            <a:normAutofit fontScale="92500" lnSpcReduction="20000"/>
          </a:bodyPr>
          <a:lstStyle/>
          <a:p>
            <a:r>
              <a:rPr lang="en-US" dirty="0"/>
              <a:t>Templated Deployments</a:t>
            </a:r>
          </a:p>
          <a:p>
            <a:pPr lvl="1"/>
            <a:r>
              <a:rPr lang="en-US" dirty="0"/>
              <a:t>AWS Cloud Formation Templates</a:t>
            </a:r>
          </a:p>
          <a:p>
            <a:pPr lvl="1"/>
            <a:r>
              <a:rPr lang="en-US" dirty="0"/>
              <a:t>Azure ARM Templates</a:t>
            </a:r>
          </a:p>
          <a:p>
            <a:pPr lvl="1"/>
            <a:r>
              <a:rPr lang="en-US" dirty="0"/>
              <a:t>OpenStack HEAT/YAML Templates</a:t>
            </a:r>
          </a:p>
          <a:p>
            <a:pPr lvl="1"/>
            <a:r>
              <a:rPr lang="en-US" dirty="0" err="1"/>
              <a:t>vAPP</a:t>
            </a:r>
            <a:r>
              <a:rPr lang="en-US" dirty="0"/>
              <a:t> NSX Deployment</a:t>
            </a:r>
          </a:p>
          <a:p>
            <a:r>
              <a:rPr lang="en-US" dirty="0" smtClean="0"/>
              <a:t>Orchestrator </a:t>
            </a:r>
            <a:r>
              <a:rPr lang="en-US" dirty="0"/>
              <a:t>Integrations</a:t>
            </a:r>
          </a:p>
          <a:p>
            <a:pPr lvl="1"/>
            <a:r>
              <a:rPr lang="en-US" dirty="0" smtClean="0"/>
              <a:t>Deployment of Security</a:t>
            </a:r>
            <a:endParaRPr lang="en-US" dirty="0"/>
          </a:p>
          <a:p>
            <a:pPr lvl="1"/>
            <a:r>
              <a:rPr lang="en-US" dirty="0" smtClean="0"/>
              <a:t>Creation of Policies</a:t>
            </a:r>
            <a:endParaRPr lang="en-US" dirty="0"/>
          </a:p>
          <a:p>
            <a:pPr lvl="1"/>
            <a:r>
              <a:rPr lang="en-US" dirty="0" smtClean="0"/>
              <a:t>Creation of Security Tags</a:t>
            </a:r>
          </a:p>
          <a:p>
            <a:pPr lvl="1"/>
            <a:r>
              <a:rPr lang="en-US" dirty="0" smtClean="0"/>
              <a:t>SDN Traffic Steering</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9507" y="4132750"/>
            <a:ext cx="3742612" cy="219693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2427" y="1325880"/>
            <a:ext cx="2536771" cy="2738102"/>
          </a:xfrm>
          <a:prstGeom prst="rect">
            <a:avLst/>
          </a:prstGeom>
        </p:spPr>
      </p:pic>
    </p:spTree>
    <p:extLst>
      <p:ext uri="{BB962C8B-B14F-4D97-AF65-F5344CB8AC3E}">
        <p14:creationId xmlns:p14="http://schemas.microsoft.com/office/powerpoint/2010/main" val="94148325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2"/>
                </a:solidFill>
              </a:rPr>
              <a:t>Scale-Up &amp; Scale-Out</a:t>
            </a:r>
            <a:endParaRPr lang="en-US" dirty="0">
              <a:solidFill>
                <a:schemeClr val="accent2"/>
              </a:solidFill>
            </a:endParaRPr>
          </a:p>
        </p:txBody>
      </p:sp>
      <p:sp>
        <p:nvSpPr>
          <p:cNvPr id="7" name="Text Placeholder 6"/>
          <p:cNvSpPr>
            <a:spLocks noGrp="1"/>
          </p:cNvSpPr>
          <p:nvPr>
            <p:ph sz="quarter" idx="11"/>
          </p:nvPr>
        </p:nvSpPr>
        <p:spPr/>
        <p:txBody>
          <a:bodyPr>
            <a:normAutofit/>
          </a:bodyPr>
          <a:lstStyle/>
          <a:p>
            <a:r>
              <a:rPr lang="en-US" dirty="0" smtClean="0"/>
              <a:t>Vertical Scalability</a:t>
            </a:r>
          </a:p>
          <a:p>
            <a:pPr lvl="1"/>
            <a:r>
              <a:rPr lang="en-US" dirty="0" smtClean="0"/>
              <a:t>Larger Instance Sizes</a:t>
            </a:r>
          </a:p>
          <a:p>
            <a:pPr lvl="1"/>
            <a:r>
              <a:rPr lang="en-US" dirty="0" smtClean="0"/>
              <a:t>Compute &amp; Network I/O</a:t>
            </a:r>
          </a:p>
          <a:p>
            <a:r>
              <a:rPr lang="en-US" dirty="0" smtClean="0"/>
              <a:t>Horizontal Scalability</a:t>
            </a:r>
          </a:p>
          <a:p>
            <a:pPr lvl="1"/>
            <a:r>
              <a:rPr lang="en-US" dirty="0" smtClean="0"/>
              <a:t>Native Cloud Scale Groups</a:t>
            </a:r>
          </a:p>
          <a:p>
            <a:pPr lvl="1"/>
            <a:r>
              <a:rPr lang="en-US" dirty="0" err="1" smtClean="0"/>
              <a:t>AutoScaling</a:t>
            </a:r>
            <a:r>
              <a:rPr lang="en-US" dirty="0" smtClean="0"/>
              <a:t> Groups</a:t>
            </a:r>
          </a:p>
          <a:p>
            <a:pPr lvl="1"/>
            <a:r>
              <a:rPr lang="en-US" dirty="0" smtClean="0"/>
              <a:t>Scale-Up &amp; Scale-Down</a:t>
            </a:r>
          </a:p>
          <a:p>
            <a:pPr lvl="1"/>
            <a:r>
              <a:rPr lang="en-US" dirty="0" smtClean="0"/>
              <a:t>DNS Load Balancing</a:t>
            </a:r>
          </a:p>
          <a:p>
            <a:pPr lvl="1"/>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0613" y="568580"/>
            <a:ext cx="3523918" cy="3032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bwMode="auto">
          <a:xfrm>
            <a:off x="4055288" y="6168030"/>
            <a:ext cx="12969169" cy="748146"/>
          </a:xfrm>
          <a:prstGeom prst="rect">
            <a:avLst/>
          </a:prstGeom>
          <a:noFill/>
          <a:ln>
            <a:noFill/>
          </a:ln>
          <a:effectLst/>
          <a:extLst/>
        </p:spPr>
        <p:txBody>
          <a:bodyPr vert="horz" wrap="square" lIns="121883" tIns="60941" rIns="121883" bIns="60941" numCol="1" rtlCol="0" anchor="t" anchorCtr="0" compatLnSpc="1">
            <a:prstTxWarp prst="textNoShape">
              <a:avLst/>
            </a:prstTxWarp>
            <a:noAutofit/>
          </a:bodyPr>
          <a:lstStyle/>
          <a:p>
            <a:r>
              <a:rPr lang="en-US" sz="1600" kern="0" dirty="0">
                <a:latin typeface="+mn-lt"/>
                <a:hlinkClick r:id="rId4"/>
              </a:rPr>
              <a:t>https://</a:t>
            </a:r>
            <a:r>
              <a:rPr lang="en-US" sz="1600" kern="0" dirty="0" smtClean="0">
                <a:latin typeface="+mn-lt"/>
                <a:hlinkClick r:id="rId4"/>
              </a:rPr>
              <a:t>docs.microsoft.com/en-us/azure/virtual-machines/linux/sizes-general</a:t>
            </a:r>
            <a:r>
              <a:rPr lang="en-US" sz="1600" kern="0" dirty="0" smtClean="0">
                <a:latin typeface="+mn-lt"/>
              </a:rPr>
              <a:t> </a:t>
            </a:r>
          </a:p>
          <a:p>
            <a:r>
              <a:rPr lang="en-US" sz="1600" kern="0" dirty="0">
                <a:latin typeface="+mn-lt"/>
                <a:hlinkClick r:id="rId5"/>
              </a:rPr>
              <a:t>https://aws.amazon.com/ec2/instance-types</a:t>
            </a:r>
            <a:r>
              <a:rPr lang="en-US" sz="1600" kern="0" dirty="0" smtClean="0">
                <a:latin typeface="+mn-lt"/>
                <a:hlinkClick r:id="rId5"/>
              </a:rPr>
              <a:t>/</a:t>
            </a:r>
            <a:r>
              <a:rPr lang="en-US" sz="1600" kern="0" dirty="0" smtClean="0">
                <a:latin typeface="+mn-lt"/>
              </a:rPr>
              <a:t> </a:t>
            </a:r>
          </a:p>
          <a:p>
            <a:endParaRPr lang="en-US" sz="1600" kern="0" dirty="0" smtClean="0">
              <a:latin typeface="+mn-lt"/>
            </a:endParaRPr>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9269" y="3650664"/>
            <a:ext cx="4486044" cy="2595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bwMode="auto">
          <a:xfrm>
            <a:off x="8939196" y="404446"/>
            <a:ext cx="1266561" cy="3481754"/>
          </a:xfrm>
          <a:prstGeom prst="roundRect">
            <a:avLst/>
          </a:prstGeom>
          <a:noFill/>
          <a:ln w="12700" algn="ctr">
            <a:solidFill>
              <a:srgbClr val="FF0000"/>
            </a:solid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endParaRPr lang="en-US" sz="2400" dirty="0" err="1" smtClean="0">
              <a:latin typeface="+mn-lt"/>
            </a:endParaRPr>
          </a:p>
        </p:txBody>
      </p:sp>
      <p:sp>
        <p:nvSpPr>
          <p:cNvPr id="10" name="Rounded Rectangle 9"/>
          <p:cNvSpPr/>
          <p:nvPr/>
        </p:nvSpPr>
        <p:spPr bwMode="auto">
          <a:xfrm>
            <a:off x="10487703" y="4056185"/>
            <a:ext cx="887949" cy="2129430"/>
          </a:xfrm>
          <a:prstGeom prst="roundRect">
            <a:avLst/>
          </a:prstGeom>
          <a:noFill/>
          <a:ln w="12700" algn="ctr">
            <a:solidFill>
              <a:srgbClr val="FF0000"/>
            </a:solid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endParaRPr lang="en-US" sz="2400" dirty="0" err="1" smtClean="0">
              <a:latin typeface="+mn-lt"/>
            </a:endParaRPr>
          </a:p>
        </p:txBody>
      </p:sp>
    </p:spTree>
    <p:extLst>
      <p:ext uri="{BB962C8B-B14F-4D97-AF65-F5344CB8AC3E}">
        <p14:creationId xmlns:p14="http://schemas.microsoft.com/office/powerpoint/2010/main" val="224761586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Picture 1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0065" y="2210940"/>
            <a:ext cx="5552890" cy="3716201"/>
          </a:xfrm>
          <a:prstGeom prst="rect">
            <a:avLst/>
          </a:prstGeom>
        </p:spPr>
      </p:pic>
      <p:sp>
        <p:nvSpPr>
          <p:cNvPr id="60" name="Rectangle 59"/>
          <p:cNvSpPr/>
          <p:nvPr/>
        </p:nvSpPr>
        <p:spPr>
          <a:xfrm>
            <a:off x="481153" y="252654"/>
            <a:ext cx="6975536" cy="1101840"/>
          </a:xfrm>
          <a:prstGeom prst="rect">
            <a:avLst/>
          </a:prstGeom>
        </p:spPr>
        <p:txBody>
          <a:bodyPr wrap="square">
            <a:spAutoFit/>
          </a:bodyPr>
          <a:lstStyle/>
          <a:p>
            <a:pPr>
              <a:buClrTx/>
              <a:buSzTx/>
              <a:buFontTx/>
            </a:pPr>
            <a:r>
              <a:rPr lang="en-US" sz="3200" b="1" kern="0" dirty="0" smtClean="0">
                <a:solidFill>
                  <a:schemeClr val="accent2"/>
                </a:solidFill>
              </a:rPr>
              <a:t>Cloud &amp; SDDC Service Chaining</a:t>
            </a:r>
          </a:p>
          <a:p>
            <a:pPr>
              <a:buClrTx/>
              <a:buSzTx/>
              <a:buFontTx/>
            </a:pPr>
            <a:r>
              <a:rPr lang="en-US" sz="2800" b="1" kern="0" dirty="0" smtClean="0">
                <a:solidFill>
                  <a:schemeClr val="bg1"/>
                </a:solidFill>
              </a:rPr>
              <a:t>Inter &amp; Intra Zone Visibility</a:t>
            </a:r>
            <a:endParaRPr lang="en-US" sz="2800" b="1" kern="0" dirty="0">
              <a:solidFill>
                <a:schemeClr val="bg1"/>
              </a:solidFill>
            </a:endParaRPr>
          </a:p>
        </p:txBody>
      </p:sp>
      <p:sp>
        <p:nvSpPr>
          <p:cNvPr id="71" name="TextBox 70"/>
          <p:cNvSpPr txBox="1"/>
          <p:nvPr/>
        </p:nvSpPr>
        <p:spPr bwMode="auto">
          <a:xfrm>
            <a:off x="3429889" y="4112267"/>
            <a:ext cx="2574272" cy="1038290"/>
          </a:xfrm>
          <a:prstGeom prst="rect">
            <a:avLst/>
          </a:prstGeom>
          <a:noFill/>
          <a:ln>
            <a:noFill/>
          </a:ln>
          <a:effectLst/>
          <a:scene3d>
            <a:camera prst="isometricLeftDown"/>
            <a:lightRig rig="threePt" dir="t"/>
          </a:scene3d>
          <a:extLst/>
        </p:spPr>
        <p:txBody>
          <a:bodyPr vert="horz" wrap="none" lIns="121851" tIns="60925" rIns="121851" bIns="60925" numCol="1" rtlCol="0" anchor="t" anchorCtr="0" compatLnSpc="1">
            <a:prstTxWarp prst="textNoShape">
              <a:avLst/>
            </a:prstTxWarp>
            <a:noAutofit/>
          </a:bodyPr>
          <a:lstStyle/>
          <a:p>
            <a:pPr algn="r">
              <a:buClr>
                <a:srgbClr val="E45785"/>
              </a:buClr>
            </a:pPr>
            <a:r>
              <a:rPr lang="en-US" sz="2799" b="1" kern="0" dirty="0">
                <a:solidFill>
                  <a:srgbClr val="4D4D4F">
                    <a:lumMod val="50000"/>
                    <a:alpha val="64000"/>
                  </a:srgbClr>
                </a:solidFill>
                <a:latin typeface="Calibri" panose="020F0502020204030204"/>
              </a:rPr>
              <a:t>Datacenter</a:t>
            </a:r>
          </a:p>
        </p:txBody>
      </p:sp>
      <p:pic>
        <p:nvPicPr>
          <p:cNvPr id="66" name="BOT"/>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501757" y="4077233"/>
            <a:ext cx="394910" cy="371215"/>
          </a:xfrm>
          <a:prstGeom prst="rect">
            <a:avLst/>
          </a:prstGeom>
        </p:spPr>
      </p:pic>
      <p:cxnSp>
        <p:nvCxnSpPr>
          <p:cNvPr id="55" name="Straight Arrow Connector 54"/>
          <p:cNvCxnSpPr/>
          <p:nvPr/>
        </p:nvCxnSpPr>
        <p:spPr bwMode="auto">
          <a:xfrm flipH="1" flipV="1">
            <a:off x="4659981" y="3186275"/>
            <a:ext cx="666979" cy="450495"/>
          </a:xfrm>
          <a:prstGeom prst="straightConnector1">
            <a:avLst/>
          </a:prstGeom>
          <a:solidFill>
            <a:schemeClr val="bg1"/>
          </a:solidFill>
          <a:ln w="31750" cap="flat" cmpd="sng" algn="ctr">
            <a:solidFill>
              <a:schemeClr val="tx1"/>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Arrow Connector 55"/>
          <p:cNvCxnSpPr/>
          <p:nvPr/>
        </p:nvCxnSpPr>
        <p:spPr bwMode="auto">
          <a:xfrm flipH="1" flipV="1">
            <a:off x="5826616" y="3994175"/>
            <a:ext cx="617577" cy="390650"/>
          </a:xfrm>
          <a:prstGeom prst="straightConnector1">
            <a:avLst/>
          </a:prstGeom>
          <a:solidFill>
            <a:schemeClr val="bg1"/>
          </a:solidFill>
          <a:ln w="31750" cap="flat" cmpd="sng" algn="ctr">
            <a:solidFill>
              <a:schemeClr val="tx1"/>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7" name="Picture 5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71981" y="2690340"/>
            <a:ext cx="852495" cy="601219"/>
          </a:xfrm>
          <a:prstGeom prst="rect">
            <a:avLst/>
          </a:prstGeom>
        </p:spPr>
      </p:pic>
      <p:pic>
        <p:nvPicPr>
          <p:cNvPr id="58" name="Picture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15939" y="4147839"/>
            <a:ext cx="852495" cy="601219"/>
          </a:xfrm>
          <a:prstGeom prst="rect">
            <a:avLst/>
          </a:prstGeom>
        </p:spPr>
      </p:pic>
      <p:pic>
        <p:nvPicPr>
          <p:cNvPr id="59" name="Picture 58"/>
          <p:cNvPicPr>
            <a:picLocks noChangeAspect="1"/>
          </p:cNvPicPr>
          <p:nvPr/>
        </p:nvPicPr>
        <p:blipFill rotWithShape="1">
          <a:blip r:embed="rId7" cstate="print">
            <a:extLst>
              <a:ext uri="{28A0092B-C50C-407E-A947-70E740481C1C}">
                <a14:useLocalDpi xmlns:a14="http://schemas.microsoft.com/office/drawing/2010/main" val="0"/>
              </a:ext>
            </a:extLst>
          </a:blip>
          <a:srcRect r="54483"/>
          <a:stretch/>
        </p:blipFill>
        <p:spPr>
          <a:xfrm>
            <a:off x="4964411" y="3373211"/>
            <a:ext cx="1451528" cy="765261"/>
          </a:xfrm>
          <a:prstGeom prst="rect">
            <a:avLst/>
          </a:prstGeom>
        </p:spPr>
      </p:pic>
      <p:pic>
        <p:nvPicPr>
          <p:cNvPr id="84" name="Picture 8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39739" y="4134091"/>
            <a:ext cx="718946" cy="420385"/>
          </a:xfrm>
          <a:prstGeom prst="rect">
            <a:avLst/>
          </a:prstGeom>
          <a:effectLst>
            <a:glow rad="228600">
              <a:schemeClr val="accent5">
                <a:satMod val="175000"/>
                <a:alpha val="40000"/>
              </a:schemeClr>
            </a:glow>
          </a:effectLst>
        </p:spPr>
      </p:pic>
      <p:sp>
        <p:nvSpPr>
          <p:cNvPr id="19" name="Content Placeholder 5"/>
          <p:cNvSpPr txBox="1">
            <a:spLocks/>
          </p:cNvSpPr>
          <p:nvPr/>
        </p:nvSpPr>
        <p:spPr bwMode="auto">
          <a:xfrm>
            <a:off x="155575" y="5392902"/>
            <a:ext cx="6741092" cy="1083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90000"/>
              </a:lnSpc>
              <a:spcBef>
                <a:spcPts val="2400"/>
              </a:spcBef>
              <a:spcAft>
                <a:spcPct val="0"/>
              </a:spcAft>
              <a:buClr>
                <a:schemeClr val="accent2"/>
              </a:buClr>
              <a:buSzPct val="100000"/>
              <a:buFont typeface="Arial" panose="020B0604020202020204" pitchFamily="34" charset="0"/>
              <a:buChar char="•"/>
              <a:defRPr lang="en-US" sz="3600" dirty="0" smtClean="0">
                <a:solidFill>
                  <a:schemeClr val="tx1"/>
                </a:solidFill>
                <a:latin typeface="+mn-lt"/>
                <a:ea typeface="+mn-ea"/>
                <a:cs typeface="Arial" pitchFamily="34" charset="0"/>
              </a:defRPr>
            </a:lvl1pPr>
            <a:lvl2pPr marL="548640" indent="-201168" algn="l" rtl="0" eaLnBrk="1" fontAlgn="base" hangingPunct="1">
              <a:lnSpc>
                <a:spcPct val="90000"/>
              </a:lnSpc>
              <a:spcBef>
                <a:spcPts val="600"/>
              </a:spcBef>
              <a:spcAft>
                <a:spcPct val="0"/>
              </a:spcAft>
              <a:buClr>
                <a:schemeClr val="accent2"/>
              </a:buClr>
              <a:buSzPct val="100000"/>
              <a:buFont typeface="Arial" panose="020B0604020202020204" pitchFamily="34" charset="0"/>
              <a:buChar char="̶"/>
              <a:defRPr lang="en-US" sz="3200" dirty="0" smtClean="0">
                <a:solidFill>
                  <a:schemeClr val="tx1"/>
                </a:solidFill>
                <a:latin typeface="+mn-lt"/>
              </a:defRPr>
            </a:lvl2pPr>
            <a:lvl3pPr marL="868680" indent="-201168" algn="l" rtl="0" eaLnBrk="1" fontAlgn="base" hangingPunct="1">
              <a:lnSpc>
                <a:spcPct val="90000"/>
              </a:lnSpc>
              <a:spcBef>
                <a:spcPts val="600"/>
              </a:spcBef>
              <a:spcAft>
                <a:spcPct val="0"/>
              </a:spcAft>
              <a:buClr>
                <a:schemeClr val="accent2"/>
              </a:buClr>
              <a:buSzPct val="100000"/>
              <a:buFont typeface="Arial" panose="020B0604020202020204" pitchFamily="34" charset="0"/>
              <a:buChar char="̶"/>
              <a:defRPr lang="en-US" sz="2800" dirty="0" smtClean="0">
                <a:solidFill>
                  <a:schemeClr val="tx1"/>
                </a:solidFill>
                <a:latin typeface="+mn-lt"/>
              </a:defRPr>
            </a:lvl3pPr>
            <a:lvl4pPr marL="1143000" indent="-201168" algn="l" rtl="0" eaLnBrk="1" fontAlgn="base" hangingPunct="1">
              <a:lnSpc>
                <a:spcPct val="90000"/>
              </a:lnSpc>
              <a:spcBef>
                <a:spcPts val="600"/>
              </a:spcBef>
              <a:spcAft>
                <a:spcPct val="0"/>
              </a:spcAft>
              <a:buClr>
                <a:schemeClr val="accent2"/>
              </a:buClr>
              <a:buSzPct val="100000"/>
              <a:buFont typeface="Arial" panose="020B0604020202020204" pitchFamily="34" charset="0"/>
              <a:buChar char="̶"/>
              <a:defRPr lang="en-US" sz="2400" dirty="0" smtClean="0">
                <a:solidFill>
                  <a:schemeClr val="tx1"/>
                </a:solidFill>
                <a:latin typeface="+mn-lt"/>
              </a:defRPr>
            </a:lvl4pPr>
            <a:lvl5pPr marL="1426464" indent="-201168" algn="l" rtl="0" eaLnBrk="1" fontAlgn="base" hangingPunct="1">
              <a:lnSpc>
                <a:spcPct val="90000"/>
              </a:lnSpc>
              <a:spcBef>
                <a:spcPts val="600"/>
              </a:spcBef>
              <a:spcAft>
                <a:spcPct val="0"/>
              </a:spcAft>
              <a:buClr>
                <a:schemeClr val="accent2"/>
              </a:buClr>
              <a:buFont typeface="Arial" panose="020B0604020202020204" pitchFamily="34" charset="0"/>
              <a:buChar char="̶"/>
              <a:defRPr lang="en-US" sz="2000" baseline="0" dirty="0" smtClean="0">
                <a:solidFill>
                  <a:schemeClr val="tx1"/>
                </a:solidFill>
                <a:latin typeface="+mn-lt"/>
              </a:defRPr>
            </a:lvl5pPr>
            <a:lvl6pPr marL="2514600" indent="-228600" algn="l" rtl="0" eaLnBrk="1" fontAlgn="base" hangingPunct="1">
              <a:spcBef>
                <a:spcPct val="20000"/>
              </a:spcBef>
              <a:spcAft>
                <a:spcPct val="0"/>
              </a:spcAft>
              <a:buClr>
                <a:schemeClr val="accent2"/>
              </a:buClr>
              <a:buChar char="»"/>
              <a:defRPr sz="1600">
                <a:solidFill>
                  <a:schemeClr val="tx1"/>
                </a:solidFill>
                <a:latin typeface="+mn-lt"/>
              </a:defRPr>
            </a:lvl6pPr>
            <a:lvl7pPr marL="2971800" indent="-228600" algn="l" rtl="0" eaLnBrk="1" fontAlgn="base" hangingPunct="1">
              <a:spcBef>
                <a:spcPct val="20000"/>
              </a:spcBef>
              <a:spcAft>
                <a:spcPct val="0"/>
              </a:spcAft>
              <a:buClr>
                <a:schemeClr val="accent2"/>
              </a:buClr>
              <a:buChar char="»"/>
              <a:defRPr sz="1600">
                <a:solidFill>
                  <a:schemeClr val="tx1"/>
                </a:solidFill>
                <a:latin typeface="+mn-lt"/>
              </a:defRPr>
            </a:lvl7pPr>
            <a:lvl8pPr marL="3429000" indent="-228600" algn="l" rtl="0" eaLnBrk="1" fontAlgn="base" hangingPunct="1">
              <a:spcBef>
                <a:spcPct val="20000"/>
              </a:spcBef>
              <a:spcAft>
                <a:spcPct val="0"/>
              </a:spcAft>
              <a:buClr>
                <a:schemeClr val="accent2"/>
              </a:buClr>
              <a:buChar char="»"/>
              <a:defRPr sz="1600">
                <a:solidFill>
                  <a:schemeClr val="tx1"/>
                </a:solidFill>
                <a:latin typeface="+mn-lt"/>
              </a:defRPr>
            </a:lvl8pPr>
            <a:lvl9pPr marL="3886200" indent="-228600" algn="l" rtl="0" eaLnBrk="1" fontAlgn="base" hangingPunct="1">
              <a:spcBef>
                <a:spcPct val="20000"/>
              </a:spcBef>
              <a:spcAft>
                <a:spcPct val="0"/>
              </a:spcAft>
              <a:buClr>
                <a:schemeClr val="accent2"/>
              </a:buClr>
              <a:buChar char="»"/>
              <a:defRPr sz="1600">
                <a:solidFill>
                  <a:schemeClr val="tx1"/>
                </a:solidFill>
                <a:latin typeface="+mn-lt"/>
              </a:defRPr>
            </a:lvl9pPr>
          </a:lstStyle>
          <a:p>
            <a:pPr marL="0" indent="0">
              <a:buNone/>
            </a:pPr>
            <a:r>
              <a:rPr lang="en-US" sz="1800" dirty="0" smtClean="0">
                <a:solidFill>
                  <a:schemeClr val="bg1"/>
                </a:solidFill>
              </a:rPr>
              <a:t>Inspects North-South &amp; East-West </a:t>
            </a:r>
            <a:r>
              <a:rPr lang="en-US" sz="1800" dirty="0" smtClean="0">
                <a:solidFill>
                  <a:schemeClr val="bg1"/>
                </a:solidFill>
              </a:rPr>
              <a:t>Using Route &amp; NAT</a:t>
            </a:r>
            <a:endParaRPr lang="en-US" sz="1800" dirty="0" smtClean="0">
              <a:solidFill>
                <a:schemeClr val="bg1"/>
              </a:solidFill>
            </a:endParaRPr>
          </a:p>
          <a:p>
            <a:pPr marL="0" indent="0">
              <a:buNone/>
            </a:pPr>
            <a:r>
              <a:rPr lang="en-US" sz="1800" dirty="0" smtClean="0">
                <a:solidFill>
                  <a:schemeClr val="bg1"/>
                </a:solidFill>
              </a:rPr>
              <a:t>Dynamic Access Controls with Advanced </a:t>
            </a:r>
            <a:r>
              <a:rPr lang="en-US" sz="1800" dirty="0">
                <a:solidFill>
                  <a:schemeClr val="bg1"/>
                </a:solidFill>
              </a:rPr>
              <a:t>Threat Prevention </a:t>
            </a:r>
          </a:p>
          <a:p>
            <a:pPr marL="0" lvl="0" indent="0">
              <a:buNone/>
            </a:pPr>
            <a:endParaRPr lang="en-US" sz="1800" dirty="0">
              <a:solidFill>
                <a:schemeClr val="bg1"/>
              </a:solidFill>
            </a:endParaRPr>
          </a:p>
        </p:txBody>
      </p:sp>
      <p:sp>
        <p:nvSpPr>
          <p:cNvPr id="7" name="AutoShape 2" descr="תוצאת תמונה עבור ‪opensta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תוצאת תמונה עבור ‪openstac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3" name="Group 12"/>
          <p:cNvGrpSpPr/>
          <p:nvPr/>
        </p:nvGrpSpPr>
        <p:grpSpPr>
          <a:xfrm>
            <a:off x="6182543" y="1555775"/>
            <a:ext cx="5844757" cy="4408931"/>
            <a:chOff x="6182543" y="1555775"/>
            <a:chExt cx="5844757" cy="4408931"/>
          </a:xfrm>
        </p:grpSpPr>
        <p:grpSp>
          <p:nvGrpSpPr>
            <p:cNvPr id="74" name="Group 73"/>
            <p:cNvGrpSpPr/>
            <p:nvPr/>
          </p:nvGrpSpPr>
          <p:grpSpPr>
            <a:xfrm>
              <a:off x="6182543" y="1555775"/>
              <a:ext cx="5844757" cy="3809192"/>
              <a:chOff x="3186050" y="414211"/>
              <a:chExt cx="5846281" cy="3810184"/>
            </a:xfrm>
          </p:grpSpPr>
          <p:sp>
            <p:nvSpPr>
              <p:cNvPr id="75" name="Freeform 74"/>
              <p:cNvSpPr/>
              <p:nvPr/>
            </p:nvSpPr>
            <p:spPr bwMode="auto">
              <a:xfrm rot="12213425" flipH="1">
                <a:off x="3186050" y="518163"/>
                <a:ext cx="3450477" cy="2830191"/>
              </a:xfrm>
              <a:custGeom>
                <a:avLst/>
                <a:gdLst>
                  <a:gd name="connsiteX0" fmla="*/ 2442410 w 2442410"/>
                  <a:gd name="connsiteY0" fmla="*/ 0 h 4066674"/>
                  <a:gd name="connsiteX1" fmla="*/ 0 w 2442410"/>
                  <a:gd name="connsiteY1" fmla="*/ 1251284 h 4066674"/>
                  <a:gd name="connsiteX2" fmla="*/ 1395663 w 2442410"/>
                  <a:gd name="connsiteY2" fmla="*/ 4066674 h 4066674"/>
                  <a:gd name="connsiteX0" fmla="*/ 2406315 w 2406315"/>
                  <a:gd name="connsiteY0" fmla="*/ 0 h 4066674"/>
                  <a:gd name="connsiteX1" fmla="*/ 0 w 2406315"/>
                  <a:gd name="connsiteY1" fmla="*/ 1251284 h 4066674"/>
                  <a:gd name="connsiteX2" fmla="*/ 1395663 w 2406315"/>
                  <a:gd name="connsiteY2" fmla="*/ 4066674 h 4066674"/>
                  <a:gd name="connsiteX0" fmla="*/ 2406315 w 2406315"/>
                  <a:gd name="connsiteY0" fmla="*/ 0 h 4771770"/>
                  <a:gd name="connsiteX1" fmla="*/ 0 w 2406315"/>
                  <a:gd name="connsiteY1" fmla="*/ 1251284 h 4771770"/>
                  <a:gd name="connsiteX2" fmla="*/ 1337453 w 2406315"/>
                  <a:gd name="connsiteY2" fmla="*/ 4771770 h 4771770"/>
                  <a:gd name="connsiteX0" fmla="*/ 2295496 w 2295496"/>
                  <a:gd name="connsiteY0" fmla="*/ 0 h 4261289"/>
                  <a:gd name="connsiteX1" fmla="*/ 0 w 2295496"/>
                  <a:gd name="connsiteY1" fmla="*/ 740803 h 4261289"/>
                  <a:gd name="connsiteX2" fmla="*/ 1337453 w 2295496"/>
                  <a:gd name="connsiteY2" fmla="*/ 4261289 h 4261289"/>
                  <a:gd name="connsiteX0" fmla="*/ 2295496 w 2295496"/>
                  <a:gd name="connsiteY0" fmla="*/ 0 h 4261289"/>
                  <a:gd name="connsiteX1" fmla="*/ 0 w 2295496"/>
                  <a:gd name="connsiteY1" fmla="*/ 740803 h 4261289"/>
                  <a:gd name="connsiteX2" fmla="*/ 1337453 w 2295496"/>
                  <a:gd name="connsiteY2" fmla="*/ 4261289 h 4261289"/>
                  <a:gd name="connsiteX0" fmla="*/ 2295496 w 2295496"/>
                  <a:gd name="connsiteY0" fmla="*/ 0 h 4261289"/>
                  <a:gd name="connsiteX1" fmla="*/ 0 w 2295496"/>
                  <a:gd name="connsiteY1" fmla="*/ 740803 h 4261289"/>
                  <a:gd name="connsiteX2" fmla="*/ 1337453 w 2295496"/>
                  <a:gd name="connsiteY2" fmla="*/ 4261289 h 4261289"/>
                  <a:gd name="connsiteX0" fmla="*/ 2392205 w 2392205"/>
                  <a:gd name="connsiteY0" fmla="*/ 0 h 4261289"/>
                  <a:gd name="connsiteX1" fmla="*/ 0 w 2392205"/>
                  <a:gd name="connsiteY1" fmla="*/ 289298 h 4261289"/>
                  <a:gd name="connsiteX2" fmla="*/ 1434162 w 2392205"/>
                  <a:gd name="connsiteY2" fmla="*/ 4261289 h 4261289"/>
                </a:gdLst>
                <a:ahLst/>
                <a:cxnLst>
                  <a:cxn ang="0">
                    <a:pos x="connsiteX0" y="connsiteY0"/>
                  </a:cxn>
                  <a:cxn ang="0">
                    <a:pos x="connsiteX1" y="connsiteY1"/>
                  </a:cxn>
                  <a:cxn ang="0">
                    <a:pos x="connsiteX2" y="connsiteY2"/>
                  </a:cxn>
                </a:cxnLst>
                <a:rect l="l" t="t" r="r" b="b"/>
                <a:pathLst>
                  <a:path w="2392205" h="4261289">
                    <a:moveTo>
                      <a:pt x="2392205" y="0"/>
                    </a:moveTo>
                    <a:lnTo>
                      <a:pt x="0" y="289298"/>
                    </a:lnTo>
                    <a:cubicBezTo>
                      <a:pt x="668726" y="2049541"/>
                      <a:pt x="1014742" y="3094688"/>
                      <a:pt x="1434162" y="4261289"/>
                    </a:cubicBezTo>
                  </a:path>
                </a:pathLst>
              </a:custGeom>
              <a:noFill/>
              <a:ln w="38100" algn="ctr">
                <a:solidFill>
                  <a:schemeClr val="tx1"/>
                </a:solidFill>
                <a:prstDash val="dash"/>
                <a:miter lim="800000"/>
                <a:headEnd/>
                <a:tailEnd/>
              </a:ln>
              <a:effectLst/>
              <a:extLst/>
            </p:spPr>
            <p:txBody>
              <a:bodyPr rtlCol="0" anchor="ctr"/>
              <a:lstStyle/>
              <a:p>
                <a:pPr algn="ctr"/>
                <a:endParaRPr lang="en-US" sz="2999"/>
              </a:p>
            </p:txBody>
          </p:sp>
          <p:sp>
            <p:nvSpPr>
              <p:cNvPr id="77" name="Oval 76"/>
              <p:cNvSpPr/>
              <p:nvPr/>
            </p:nvSpPr>
            <p:spPr bwMode="auto">
              <a:xfrm>
                <a:off x="4938288" y="414211"/>
                <a:ext cx="4094043" cy="3810184"/>
              </a:xfrm>
              <a:prstGeom prst="ellipse">
                <a:avLst/>
              </a:prstGeom>
              <a:solidFill>
                <a:schemeClr val="bg1">
                  <a:lumMod val="95000"/>
                </a:schemeClr>
              </a:solidFill>
              <a:ln w="76200" algn="ctr">
                <a:solidFill>
                  <a:schemeClr val="tx1"/>
                </a:solidFill>
                <a:miter lim="800000"/>
                <a:headEnd/>
                <a:tailEnd/>
              </a:ln>
              <a:effectLst>
                <a:outerShdw blurRad="558800" sx="102000" sy="102000" algn="ctr" rotWithShape="0">
                  <a:schemeClr val="accent4">
                    <a:lumMod val="50000"/>
                    <a:alpha val="85000"/>
                  </a:schemeClr>
                </a:outerShdw>
              </a:effectLst>
              <a:extLst/>
            </p:spPr>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endParaRPr lang="en-US" sz="2399" dirty="0" err="1">
                  <a:latin typeface="+mn-lt"/>
                </a:endParaRPr>
              </a:p>
            </p:txBody>
          </p:sp>
        </p:grpSp>
        <p:grpSp>
          <p:nvGrpSpPr>
            <p:cNvPr id="3" name="Group 2"/>
            <p:cNvGrpSpPr/>
            <p:nvPr/>
          </p:nvGrpSpPr>
          <p:grpSpPr>
            <a:xfrm>
              <a:off x="8159800" y="3101211"/>
              <a:ext cx="973562" cy="680787"/>
              <a:chOff x="-1509823" y="2009553"/>
              <a:chExt cx="1509823" cy="850605"/>
            </a:xfrm>
          </p:grpSpPr>
          <p:sp>
            <p:nvSpPr>
              <p:cNvPr id="2" name="Rectangle 1"/>
              <p:cNvSpPr/>
              <p:nvPr/>
            </p:nvSpPr>
            <p:spPr bwMode="auto">
              <a:xfrm>
                <a:off x="-1509823" y="2009553"/>
                <a:ext cx="1509823" cy="850605"/>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endParaRPr lang="en-US" sz="2400" smtClean="0">
                  <a:latin typeface="Calibri Light" charset="0"/>
                  <a:ea typeface="Calibri Light" charset="0"/>
                  <a:cs typeface="Calibri Light" charset="0"/>
                </a:endParaRPr>
              </a:p>
            </p:txBody>
          </p:sp>
          <p:pic>
            <p:nvPicPr>
              <p:cNvPr id="25" name="Picture 6" descr="http://vlenzker.net/wp-content/uploads/2015/10/NSX.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04758" y="2243119"/>
                <a:ext cx="1099691" cy="447221"/>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Rectangle 26"/>
            <p:cNvSpPr/>
            <p:nvPr/>
          </p:nvSpPr>
          <p:spPr bwMode="auto">
            <a:xfrm>
              <a:off x="10957747" y="3115767"/>
              <a:ext cx="956464" cy="649341"/>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endParaRPr lang="en-US" sz="2400" smtClean="0">
                <a:latin typeface="Calibri Light" charset="0"/>
                <a:ea typeface="Calibri Light" charset="0"/>
                <a:cs typeface="Calibri Light" charset="0"/>
              </a:endParaRPr>
            </a:p>
          </p:txBody>
        </p:sp>
        <p:sp>
          <p:nvSpPr>
            <p:cNvPr id="32" name="Content Placeholder 5"/>
            <p:cNvSpPr txBox="1">
              <a:spLocks/>
            </p:cNvSpPr>
            <p:nvPr/>
          </p:nvSpPr>
          <p:spPr bwMode="auto">
            <a:xfrm>
              <a:off x="8292030" y="5515663"/>
              <a:ext cx="3559892" cy="44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90000"/>
                </a:lnSpc>
                <a:spcBef>
                  <a:spcPts val="2400"/>
                </a:spcBef>
                <a:spcAft>
                  <a:spcPct val="0"/>
                </a:spcAft>
                <a:buClr>
                  <a:schemeClr val="accent2"/>
                </a:buClr>
                <a:buSzPct val="100000"/>
                <a:buFont typeface="Arial" panose="020B0604020202020204" pitchFamily="34" charset="0"/>
                <a:buChar char="•"/>
                <a:defRPr lang="en-US" sz="3600" dirty="0" smtClean="0">
                  <a:solidFill>
                    <a:schemeClr val="tx1"/>
                  </a:solidFill>
                  <a:latin typeface="+mn-lt"/>
                  <a:ea typeface="+mn-ea"/>
                  <a:cs typeface="Arial" pitchFamily="34" charset="0"/>
                </a:defRPr>
              </a:lvl1pPr>
              <a:lvl2pPr marL="548640" indent="-201168" algn="l" rtl="0" eaLnBrk="1" fontAlgn="base" hangingPunct="1">
                <a:lnSpc>
                  <a:spcPct val="90000"/>
                </a:lnSpc>
                <a:spcBef>
                  <a:spcPts val="600"/>
                </a:spcBef>
                <a:spcAft>
                  <a:spcPct val="0"/>
                </a:spcAft>
                <a:buClr>
                  <a:schemeClr val="accent2"/>
                </a:buClr>
                <a:buSzPct val="100000"/>
                <a:buFont typeface="Arial" panose="020B0604020202020204" pitchFamily="34" charset="0"/>
                <a:buChar char="̶"/>
                <a:defRPr lang="en-US" sz="3200" dirty="0" smtClean="0">
                  <a:solidFill>
                    <a:schemeClr val="tx1"/>
                  </a:solidFill>
                  <a:latin typeface="+mn-lt"/>
                </a:defRPr>
              </a:lvl2pPr>
              <a:lvl3pPr marL="868680" indent="-201168" algn="l" rtl="0" eaLnBrk="1" fontAlgn="base" hangingPunct="1">
                <a:lnSpc>
                  <a:spcPct val="90000"/>
                </a:lnSpc>
                <a:spcBef>
                  <a:spcPts val="600"/>
                </a:spcBef>
                <a:spcAft>
                  <a:spcPct val="0"/>
                </a:spcAft>
                <a:buClr>
                  <a:schemeClr val="accent2"/>
                </a:buClr>
                <a:buSzPct val="100000"/>
                <a:buFont typeface="Arial" panose="020B0604020202020204" pitchFamily="34" charset="0"/>
                <a:buChar char="̶"/>
                <a:defRPr lang="en-US" sz="2800" dirty="0" smtClean="0">
                  <a:solidFill>
                    <a:schemeClr val="tx1"/>
                  </a:solidFill>
                  <a:latin typeface="+mn-lt"/>
                </a:defRPr>
              </a:lvl3pPr>
              <a:lvl4pPr marL="1143000" indent="-201168" algn="l" rtl="0" eaLnBrk="1" fontAlgn="base" hangingPunct="1">
                <a:lnSpc>
                  <a:spcPct val="90000"/>
                </a:lnSpc>
                <a:spcBef>
                  <a:spcPts val="600"/>
                </a:spcBef>
                <a:spcAft>
                  <a:spcPct val="0"/>
                </a:spcAft>
                <a:buClr>
                  <a:schemeClr val="accent2"/>
                </a:buClr>
                <a:buSzPct val="100000"/>
                <a:buFont typeface="Arial" panose="020B0604020202020204" pitchFamily="34" charset="0"/>
                <a:buChar char="̶"/>
                <a:defRPr lang="en-US" sz="2400" dirty="0" smtClean="0">
                  <a:solidFill>
                    <a:schemeClr val="tx1"/>
                  </a:solidFill>
                  <a:latin typeface="+mn-lt"/>
                </a:defRPr>
              </a:lvl4pPr>
              <a:lvl5pPr marL="1426464" indent="-201168" algn="l" rtl="0" eaLnBrk="1" fontAlgn="base" hangingPunct="1">
                <a:lnSpc>
                  <a:spcPct val="90000"/>
                </a:lnSpc>
                <a:spcBef>
                  <a:spcPts val="600"/>
                </a:spcBef>
                <a:spcAft>
                  <a:spcPct val="0"/>
                </a:spcAft>
                <a:buClr>
                  <a:schemeClr val="accent2"/>
                </a:buClr>
                <a:buFont typeface="Arial" panose="020B0604020202020204" pitchFamily="34" charset="0"/>
                <a:buChar char="̶"/>
                <a:defRPr lang="en-US" sz="2000" baseline="0" dirty="0" smtClean="0">
                  <a:solidFill>
                    <a:schemeClr val="tx1"/>
                  </a:solidFill>
                  <a:latin typeface="+mn-lt"/>
                </a:defRPr>
              </a:lvl5pPr>
              <a:lvl6pPr marL="2514600" indent="-228600" algn="l" rtl="0" eaLnBrk="1" fontAlgn="base" hangingPunct="1">
                <a:spcBef>
                  <a:spcPct val="20000"/>
                </a:spcBef>
                <a:spcAft>
                  <a:spcPct val="0"/>
                </a:spcAft>
                <a:buClr>
                  <a:schemeClr val="accent2"/>
                </a:buClr>
                <a:buChar char="»"/>
                <a:defRPr sz="1600">
                  <a:solidFill>
                    <a:schemeClr val="tx1"/>
                  </a:solidFill>
                  <a:latin typeface="+mn-lt"/>
                </a:defRPr>
              </a:lvl6pPr>
              <a:lvl7pPr marL="2971800" indent="-228600" algn="l" rtl="0" eaLnBrk="1" fontAlgn="base" hangingPunct="1">
                <a:spcBef>
                  <a:spcPct val="20000"/>
                </a:spcBef>
                <a:spcAft>
                  <a:spcPct val="0"/>
                </a:spcAft>
                <a:buClr>
                  <a:schemeClr val="accent2"/>
                </a:buClr>
                <a:buChar char="»"/>
                <a:defRPr sz="1600">
                  <a:solidFill>
                    <a:schemeClr val="tx1"/>
                  </a:solidFill>
                  <a:latin typeface="+mn-lt"/>
                </a:defRPr>
              </a:lvl7pPr>
              <a:lvl8pPr marL="3429000" indent="-228600" algn="l" rtl="0" eaLnBrk="1" fontAlgn="base" hangingPunct="1">
                <a:spcBef>
                  <a:spcPct val="20000"/>
                </a:spcBef>
                <a:spcAft>
                  <a:spcPct val="0"/>
                </a:spcAft>
                <a:buClr>
                  <a:schemeClr val="accent2"/>
                </a:buClr>
                <a:buChar char="»"/>
                <a:defRPr sz="1600">
                  <a:solidFill>
                    <a:schemeClr val="tx1"/>
                  </a:solidFill>
                  <a:latin typeface="+mn-lt"/>
                </a:defRPr>
              </a:lvl8pPr>
              <a:lvl9pPr marL="3886200" indent="-228600" algn="l" rtl="0" eaLnBrk="1" fontAlgn="base" hangingPunct="1">
                <a:spcBef>
                  <a:spcPct val="20000"/>
                </a:spcBef>
                <a:spcAft>
                  <a:spcPct val="0"/>
                </a:spcAft>
                <a:buClr>
                  <a:schemeClr val="accent2"/>
                </a:buClr>
                <a:buChar char="»"/>
                <a:defRPr sz="1600">
                  <a:solidFill>
                    <a:schemeClr val="tx1"/>
                  </a:solidFill>
                  <a:latin typeface="+mn-lt"/>
                </a:defRPr>
              </a:lvl9pPr>
            </a:lstStyle>
            <a:p>
              <a:pPr marL="0" lvl="0" indent="0" algn="ctr">
                <a:buNone/>
              </a:pPr>
              <a:r>
                <a:rPr lang="en-US" sz="2000" dirty="0" smtClean="0">
                  <a:solidFill>
                    <a:schemeClr val="bg1"/>
                  </a:solidFill>
                </a:rPr>
                <a:t>Tightly integrate </a:t>
              </a:r>
              <a:br>
                <a:rPr lang="en-US" sz="2000" dirty="0" smtClean="0">
                  <a:solidFill>
                    <a:schemeClr val="bg1"/>
                  </a:solidFill>
                </a:rPr>
              </a:br>
              <a:r>
                <a:rPr lang="en-US" sz="2000" dirty="0" smtClean="0">
                  <a:solidFill>
                    <a:schemeClr val="bg1"/>
                  </a:solidFill>
                </a:rPr>
                <a:t>with leading SDN</a:t>
              </a:r>
              <a:endParaRPr lang="en-US" sz="2000" dirty="0">
                <a:solidFill>
                  <a:schemeClr val="bg1"/>
                </a:solidFill>
              </a:endParaRPr>
            </a:p>
          </p:txBody>
        </p:sp>
        <p:cxnSp>
          <p:nvCxnSpPr>
            <p:cNvPr id="6" name="Straight Arrow Connector 5"/>
            <p:cNvCxnSpPr/>
            <p:nvPr/>
          </p:nvCxnSpPr>
          <p:spPr bwMode="auto">
            <a:xfrm flipV="1">
              <a:off x="9133362" y="3420531"/>
              <a:ext cx="1711851" cy="21073"/>
            </a:xfrm>
            <a:prstGeom prst="straightConnector1">
              <a:avLst/>
            </a:prstGeom>
            <a:solidFill>
              <a:schemeClr val="bg1"/>
            </a:solidFill>
            <a:ln w="28575" cap="flat" cmpd="sng" algn="ctr">
              <a:solidFill>
                <a:schemeClr val="accent1"/>
              </a:solidFill>
              <a:prstDash val="sysDash"/>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 name="Group 8"/>
            <p:cNvGrpSpPr/>
            <p:nvPr/>
          </p:nvGrpSpPr>
          <p:grpSpPr>
            <a:xfrm>
              <a:off x="9513139" y="1995015"/>
              <a:ext cx="973562" cy="701403"/>
              <a:chOff x="9502506" y="1995015"/>
              <a:chExt cx="973562" cy="701403"/>
            </a:xfrm>
          </p:grpSpPr>
          <p:sp>
            <p:nvSpPr>
              <p:cNvPr id="37" name="Rectangle 36"/>
              <p:cNvSpPr/>
              <p:nvPr/>
            </p:nvSpPr>
            <p:spPr bwMode="auto">
              <a:xfrm>
                <a:off x="9502506" y="1995015"/>
                <a:ext cx="973562" cy="680787"/>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endParaRPr lang="en-US" sz="2400" smtClean="0">
                  <a:latin typeface="Calibri Light" charset="0"/>
                  <a:ea typeface="Calibri Light" charset="0"/>
                  <a:cs typeface="Calibri Light" charset="0"/>
                </a:endParaRPr>
              </a:p>
            </p:txBody>
          </p:sp>
          <p:pic>
            <p:nvPicPr>
              <p:cNvPr id="2056" name="Picture 8" descr="http://1.bp.blogspot.com/-_fWjFpluHWE/U95N7ovlPqI/AAAAAAAAFgM/zekjtTgsLvU/s1600/openstack-logo51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660294" y="2037013"/>
                <a:ext cx="659405" cy="659405"/>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44" name="Straight Arrow Connector 43"/>
            <p:cNvCxnSpPr>
              <a:stCxn id="2056" idx="2"/>
            </p:cNvCxnSpPr>
            <p:nvPr/>
          </p:nvCxnSpPr>
          <p:spPr bwMode="auto">
            <a:xfrm flipH="1">
              <a:off x="9980812" y="2696418"/>
              <a:ext cx="19818" cy="489857"/>
            </a:xfrm>
            <a:prstGeom prst="straightConnector1">
              <a:avLst/>
            </a:prstGeom>
            <a:solidFill>
              <a:schemeClr val="bg1"/>
            </a:solidFill>
            <a:ln w="28575" cap="flat" cmpd="sng" algn="ctr">
              <a:solidFill>
                <a:schemeClr val="accent1"/>
              </a:solidFill>
              <a:prstDash val="sysDash"/>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7" name="Picture 46"/>
            <p:cNvPicPr>
              <a:picLocks noChangeAspect="1"/>
            </p:cNvPicPr>
            <p:nvPr/>
          </p:nvPicPr>
          <p:blipFill rotWithShape="1">
            <a:blip r:embed="rId11" cstate="print">
              <a:extLst>
                <a:ext uri="{28A0092B-C50C-407E-A947-70E740481C1C}">
                  <a14:useLocalDpi xmlns:a14="http://schemas.microsoft.com/office/drawing/2010/main" val="0"/>
                </a:ext>
              </a:extLst>
            </a:blip>
            <a:srcRect l="-4256" r="58245"/>
            <a:stretch/>
          </p:blipFill>
          <p:spPr>
            <a:xfrm>
              <a:off x="9279139" y="3057059"/>
              <a:ext cx="1470137" cy="766756"/>
            </a:xfrm>
            <a:prstGeom prst="rect">
              <a:avLst/>
            </a:prstGeom>
          </p:spPr>
        </p:pic>
      </p:grpSp>
      <p:sp>
        <p:nvSpPr>
          <p:cNvPr id="5" name="Footer Placeholder 4"/>
          <p:cNvSpPr>
            <a:spLocks noGrp="1"/>
          </p:cNvSpPr>
          <p:nvPr>
            <p:ph type="ftr" sz="quarter" idx="10"/>
          </p:nvPr>
        </p:nvSpPr>
        <p:spPr/>
        <p:txBody>
          <a:bodyPr/>
          <a:lstStyle/>
          <a:p>
            <a:r>
              <a:rPr lang="en-US" smtClean="0"/>
              <a:t> [Confidential] For designated groups and individuals​</a:t>
            </a:r>
            <a:endParaRPr lang="en-US"/>
          </a:p>
        </p:txBody>
      </p:sp>
      <p:sp>
        <p:nvSpPr>
          <p:cNvPr id="10" name="Date Placeholder 9" hidden="1"/>
          <p:cNvSpPr>
            <a:spLocks noGrp="1"/>
          </p:cNvSpPr>
          <p:nvPr>
            <p:ph type="dt" sz="quarter" idx="11"/>
          </p:nvPr>
        </p:nvSpPr>
        <p:spPr/>
        <p:txBody>
          <a:bodyPr/>
          <a:lstStyle/>
          <a:p>
            <a:endParaRPr lang="en-US"/>
          </a:p>
        </p:txBody>
      </p:sp>
      <p:grpSp>
        <p:nvGrpSpPr>
          <p:cNvPr id="4" name="Group 3"/>
          <p:cNvGrpSpPr/>
          <p:nvPr/>
        </p:nvGrpSpPr>
        <p:grpSpPr>
          <a:xfrm>
            <a:off x="10143300" y="4127138"/>
            <a:ext cx="1337141" cy="819160"/>
            <a:chOff x="12132508" y="4095054"/>
            <a:chExt cx="1337141" cy="819160"/>
          </a:xfrm>
        </p:grpSpPr>
        <p:sp>
          <p:nvSpPr>
            <p:cNvPr id="41" name="Rectangle 40"/>
            <p:cNvSpPr/>
            <p:nvPr/>
          </p:nvSpPr>
          <p:spPr bwMode="auto">
            <a:xfrm>
              <a:off x="12174823" y="4095054"/>
              <a:ext cx="1252511" cy="819160"/>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endParaRPr lang="en-US" sz="2400" smtClean="0">
                <a:latin typeface="Calibri Light" charset="0"/>
                <a:ea typeface="Calibri Light" charset="0"/>
                <a:cs typeface="Calibri Light" charset="0"/>
              </a:endParaRPr>
            </a:p>
          </p:txBody>
        </p:sp>
        <p:pic>
          <p:nvPicPr>
            <p:cNvPr id="38" name="Picture 8" descr="http://www.nimbo.com/wp-content/uploads/aws-logo.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132508" y="4253587"/>
              <a:ext cx="1337141" cy="502095"/>
            </a:xfrm>
            <a:prstGeom prst="rect">
              <a:avLst/>
            </a:prstGeom>
            <a:noFill/>
            <a:scene3d>
              <a:camera prst="isometricBottomDown"/>
              <a:lightRig rig="threePt" dir="t"/>
            </a:scene3d>
            <a:extLst>
              <a:ext uri="{909E8E84-426E-40DD-AFC4-6F175D3DCCD1}">
                <a14:hiddenFill xmlns:a14="http://schemas.microsoft.com/office/drawing/2010/main">
                  <a:solidFill>
                    <a:srgbClr val="FFFFFF"/>
                  </a:solidFill>
                </a14:hiddenFill>
              </a:ext>
            </a:extLst>
          </p:spPr>
        </p:pic>
      </p:grpSp>
      <p:sp>
        <p:nvSpPr>
          <p:cNvPr id="39" name="Rectangle 38"/>
          <p:cNvSpPr/>
          <p:nvPr/>
        </p:nvSpPr>
        <p:spPr bwMode="auto">
          <a:xfrm>
            <a:off x="8728300" y="4121808"/>
            <a:ext cx="1252511" cy="819160"/>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endParaRPr lang="en-US" sz="2400" smtClean="0">
              <a:latin typeface="Calibri Light" charset="0"/>
              <a:ea typeface="Calibri Light" charset="0"/>
              <a:cs typeface="Calibri Light" charset="0"/>
            </a:endParaRPr>
          </a:p>
        </p:txBody>
      </p:sp>
      <p:pic>
        <p:nvPicPr>
          <p:cNvPr id="35" name="Picture 34"/>
          <p:cNvPicPr>
            <a:picLocks noChangeAspect="1"/>
          </p:cNvPicPr>
          <p:nvPr/>
        </p:nvPicPr>
        <p:blipFill>
          <a:blip r:embed="rId13"/>
          <a:stretch>
            <a:fillRect/>
          </a:stretch>
        </p:blipFill>
        <p:spPr>
          <a:xfrm>
            <a:off x="10973789" y="3177790"/>
            <a:ext cx="951387" cy="513883"/>
          </a:xfrm>
          <a:prstGeom prst="rect">
            <a:avLst/>
          </a:prstGeom>
        </p:spPr>
      </p:pic>
      <p:pic>
        <p:nvPicPr>
          <p:cNvPr id="36" name="Picture 6" descr="http://www.globaledgesys.com/images/azure-logo.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69584" y="4229460"/>
            <a:ext cx="1502392" cy="573135"/>
          </a:xfrm>
          <a:prstGeom prst="rect">
            <a:avLst/>
          </a:prstGeom>
          <a:noFill/>
          <a:scene3d>
            <a:camera prst="isometricBottomDown"/>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12987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45785"/>
                </a:solidFill>
              </a:rPr>
              <a:t>Routes in AWS and Azure</a:t>
            </a:r>
            <a:endParaRPr lang="en-US" dirty="0">
              <a:solidFill>
                <a:srgbClr val="E45785"/>
              </a:solidFill>
            </a:endParaRPr>
          </a:p>
        </p:txBody>
      </p:sp>
      <p:sp>
        <p:nvSpPr>
          <p:cNvPr id="4" name="Content Placeholder 3"/>
          <p:cNvSpPr>
            <a:spLocks noGrp="1"/>
          </p:cNvSpPr>
          <p:nvPr>
            <p:ph sz="quarter" idx="11"/>
          </p:nvPr>
        </p:nvSpPr>
        <p:spPr>
          <a:xfrm>
            <a:off x="463430" y="1325880"/>
            <a:ext cx="4754956" cy="5003800"/>
          </a:xfrm>
        </p:spPr>
        <p:txBody>
          <a:bodyPr>
            <a:noAutofit/>
          </a:bodyPr>
          <a:lstStyle/>
          <a:p>
            <a:r>
              <a:rPr lang="en-US" sz="2800" dirty="0" smtClean="0">
                <a:solidFill>
                  <a:schemeClr val="bg1"/>
                </a:solidFill>
              </a:rPr>
              <a:t>In an AWS VPC, every routing table has a route to the effect that every node “one hop away” from any other in the same VPC</a:t>
            </a:r>
          </a:p>
          <a:p>
            <a:r>
              <a:rPr lang="en-US" sz="2800" dirty="0" smtClean="0">
                <a:solidFill>
                  <a:schemeClr val="bg1"/>
                </a:solidFill>
              </a:rPr>
              <a:t>In Azure VNET, Intra-VNET routes can override the “Everyone is one hop away” system Route</a:t>
            </a:r>
            <a:endParaRPr lang="en-US" sz="2800" dirty="0">
              <a:solidFill>
                <a:schemeClr val="bg1"/>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799"/>
          <a:stretch/>
        </p:blipFill>
        <p:spPr bwMode="auto">
          <a:xfrm>
            <a:off x="6157618" y="1113180"/>
            <a:ext cx="5876617" cy="2859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1357" y="3972910"/>
            <a:ext cx="6322878" cy="1856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5754413" y="4761186"/>
            <a:ext cx="6077607" cy="124317"/>
          </a:xfrm>
          <a:prstGeom prst="rect">
            <a:avLst/>
          </a:prstGeom>
          <a:solidFill>
            <a:srgbClr val="FFFF00">
              <a:alpha val="30980"/>
            </a:srgbClr>
          </a:solidFill>
          <a:ln w="12700"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endParaRPr lang="en-US" sz="2400" dirty="0" err="1" smtClean="0">
              <a:latin typeface="+mn-lt"/>
            </a:endParaRPr>
          </a:p>
        </p:txBody>
      </p:sp>
    </p:spTree>
    <p:extLst>
      <p:ext uri="{BB962C8B-B14F-4D97-AF65-F5344CB8AC3E}">
        <p14:creationId xmlns:p14="http://schemas.microsoft.com/office/powerpoint/2010/main" val="369323401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bwMode="auto">
          <a:xfrm>
            <a:off x="0" y="0"/>
            <a:ext cx="12188825" cy="6858000"/>
          </a:xfrm>
          <a:prstGeom prst="rect">
            <a:avLst/>
          </a:prstGeom>
          <a:solidFill>
            <a:schemeClr val="tx1">
              <a:lumMod val="50000"/>
            </a:schemeClr>
          </a:solidFill>
          <a:ln w="12700"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endParaRPr lang="en-US" sz="2400" dirty="0" smtClean="0">
              <a:latin typeface="+mn-lt"/>
            </a:endParaRPr>
          </a:p>
        </p:txBody>
      </p:sp>
      <p:sp>
        <p:nvSpPr>
          <p:cNvPr id="3" name="Footer Placeholder 2"/>
          <p:cNvSpPr>
            <a:spLocks noGrp="1"/>
          </p:cNvSpPr>
          <p:nvPr>
            <p:ph type="ftr" sz="quarter" idx="10"/>
          </p:nvPr>
        </p:nvSpPr>
        <p:spPr/>
        <p:txBody>
          <a:bodyPr/>
          <a:lstStyle/>
          <a:p>
            <a:pPr>
              <a:buClr>
                <a:srgbClr val="E45785"/>
              </a:buClr>
            </a:pPr>
            <a:r>
              <a:rPr lang="en-US" dirty="0" smtClean="0">
                <a:solidFill>
                  <a:srgbClr val="E45785"/>
                </a:solidFill>
              </a:rPr>
              <a:t>[Protected] Non-confidential content</a:t>
            </a:r>
            <a:endParaRPr lang="en-US" dirty="0">
              <a:solidFill>
                <a:srgbClr val="E45785"/>
              </a:solidFill>
            </a:endParaRPr>
          </a:p>
        </p:txBody>
      </p:sp>
      <p:sp>
        <p:nvSpPr>
          <p:cNvPr id="8" name="TextBox 7"/>
          <p:cNvSpPr txBox="1"/>
          <p:nvPr/>
        </p:nvSpPr>
        <p:spPr bwMode="auto">
          <a:xfrm>
            <a:off x="2494250" y="158459"/>
            <a:ext cx="7479527" cy="526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eaLnBrk="1" hangingPunct="1">
              <a:lnSpc>
                <a:spcPct val="85000"/>
              </a:lnSpc>
              <a:spcBef>
                <a:spcPct val="0"/>
              </a:spcBef>
              <a:defRPr sz="4400" b="1">
                <a:solidFill>
                  <a:schemeClr val="accent1"/>
                </a:solidFill>
                <a:latin typeface="+mj-lt"/>
                <a:ea typeface="+mj-ea"/>
                <a:cs typeface="+mj-cs"/>
              </a:defRPr>
            </a:lvl1pPr>
            <a:lvl2pPr eaLnBrk="1" hangingPunct="1">
              <a:lnSpc>
                <a:spcPct val="85000"/>
              </a:lnSpc>
              <a:spcBef>
                <a:spcPct val="0"/>
              </a:spcBef>
              <a:defRPr sz="3700" b="1">
                <a:solidFill>
                  <a:srgbClr val="4E4E4E"/>
                </a:solidFill>
              </a:defRPr>
            </a:lvl2pPr>
            <a:lvl3pPr eaLnBrk="1" hangingPunct="1">
              <a:lnSpc>
                <a:spcPct val="85000"/>
              </a:lnSpc>
              <a:spcBef>
                <a:spcPct val="0"/>
              </a:spcBef>
              <a:defRPr sz="3700" b="1">
                <a:solidFill>
                  <a:srgbClr val="4E4E4E"/>
                </a:solidFill>
              </a:defRPr>
            </a:lvl3pPr>
            <a:lvl4pPr eaLnBrk="1" hangingPunct="1">
              <a:lnSpc>
                <a:spcPct val="85000"/>
              </a:lnSpc>
              <a:spcBef>
                <a:spcPct val="0"/>
              </a:spcBef>
              <a:defRPr sz="3700" b="1">
                <a:solidFill>
                  <a:srgbClr val="4E4E4E"/>
                </a:solidFill>
              </a:defRPr>
            </a:lvl4pPr>
            <a:lvl5pPr eaLnBrk="1" hangingPunct="1">
              <a:lnSpc>
                <a:spcPct val="85000"/>
              </a:lnSpc>
              <a:spcBef>
                <a:spcPct val="0"/>
              </a:spcBef>
              <a:defRPr sz="3700" b="1">
                <a:solidFill>
                  <a:srgbClr val="4E4E4E"/>
                </a:solidFill>
              </a:defRPr>
            </a:lvl5pPr>
            <a:lvl6pPr marL="609493" fontAlgn="base">
              <a:lnSpc>
                <a:spcPct val="85000"/>
              </a:lnSpc>
              <a:spcBef>
                <a:spcPct val="0"/>
              </a:spcBef>
              <a:spcAft>
                <a:spcPct val="0"/>
              </a:spcAft>
              <a:defRPr sz="3700" b="1">
                <a:solidFill>
                  <a:srgbClr val="4E4E4E"/>
                </a:solidFill>
              </a:defRPr>
            </a:lvl6pPr>
            <a:lvl7pPr marL="1218987" fontAlgn="base">
              <a:lnSpc>
                <a:spcPct val="85000"/>
              </a:lnSpc>
              <a:spcBef>
                <a:spcPct val="0"/>
              </a:spcBef>
              <a:spcAft>
                <a:spcPct val="0"/>
              </a:spcAft>
              <a:defRPr sz="3700" b="1">
                <a:solidFill>
                  <a:srgbClr val="4E4E4E"/>
                </a:solidFill>
              </a:defRPr>
            </a:lvl7pPr>
            <a:lvl8pPr marL="1828480" fontAlgn="base">
              <a:lnSpc>
                <a:spcPct val="85000"/>
              </a:lnSpc>
              <a:spcBef>
                <a:spcPct val="0"/>
              </a:spcBef>
              <a:spcAft>
                <a:spcPct val="0"/>
              </a:spcAft>
              <a:defRPr sz="3700" b="1">
                <a:solidFill>
                  <a:srgbClr val="4E4E4E"/>
                </a:solidFill>
              </a:defRPr>
            </a:lvl8pPr>
            <a:lvl9pPr marL="2437973" fontAlgn="base">
              <a:lnSpc>
                <a:spcPct val="85000"/>
              </a:lnSpc>
              <a:spcBef>
                <a:spcPct val="0"/>
              </a:spcBef>
              <a:spcAft>
                <a:spcPct val="0"/>
              </a:spcAft>
              <a:defRPr sz="3700" b="1">
                <a:solidFill>
                  <a:srgbClr val="4E4E4E"/>
                </a:solidFill>
              </a:defRPr>
            </a:lvl9pPr>
          </a:lstStyle>
          <a:p>
            <a:r>
              <a:rPr lang="en-US" dirty="0" smtClean="0"/>
              <a:t>  THE </a:t>
            </a:r>
            <a:r>
              <a:rPr lang="en-US" dirty="0"/>
              <a:t>CLOUD IS HERE</a:t>
            </a:r>
          </a:p>
        </p:txBody>
      </p:sp>
      <p:grpSp>
        <p:nvGrpSpPr>
          <p:cNvPr id="42" name="Group 41"/>
          <p:cNvGrpSpPr/>
          <p:nvPr/>
        </p:nvGrpSpPr>
        <p:grpSpPr>
          <a:xfrm>
            <a:off x="8022181" y="1824508"/>
            <a:ext cx="3311091" cy="3084777"/>
            <a:chOff x="8022181" y="2723170"/>
            <a:chExt cx="3311091" cy="3084777"/>
          </a:xfrm>
        </p:grpSpPr>
        <p:grpSp>
          <p:nvGrpSpPr>
            <p:cNvPr id="18" name="Group 12"/>
            <p:cNvGrpSpPr>
              <a:grpSpLocks noChangeAspect="1"/>
            </p:cNvGrpSpPr>
            <p:nvPr/>
          </p:nvGrpSpPr>
          <p:grpSpPr bwMode="auto">
            <a:xfrm>
              <a:off x="9418057" y="2777377"/>
              <a:ext cx="180483" cy="50714"/>
              <a:chOff x="6055" y="1886"/>
              <a:chExt cx="121" cy="34"/>
            </a:xfrm>
            <a:solidFill>
              <a:schemeClr val="bg1"/>
            </a:solidFill>
          </p:grpSpPr>
          <p:sp>
            <p:nvSpPr>
              <p:cNvPr id="20" name="Freeform 13"/>
              <p:cNvSpPr>
                <a:spLocks/>
              </p:cNvSpPr>
              <p:nvPr/>
            </p:nvSpPr>
            <p:spPr bwMode="auto">
              <a:xfrm>
                <a:off x="6174" y="1886"/>
                <a:ext cx="2" cy="1"/>
              </a:xfrm>
              <a:custGeom>
                <a:avLst/>
                <a:gdLst>
                  <a:gd name="T0" fmla="*/ 4 w 4"/>
                  <a:gd name="T1" fmla="*/ 0 h 2"/>
                  <a:gd name="T2" fmla="*/ 1 w 4"/>
                  <a:gd name="T3" fmla="*/ 1 h 2"/>
                  <a:gd name="T4" fmla="*/ 4 w 4"/>
                  <a:gd name="T5" fmla="*/ 0 h 2"/>
                </a:gdLst>
                <a:ahLst/>
                <a:cxnLst>
                  <a:cxn ang="0">
                    <a:pos x="T0" y="T1"/>
                  </a:cxn>
                  <a:cxn ang="0">
                    <a:pos x="T2" y="T3"/>
                  </a:cxn>
                  <a:cxn ang="0">
                    <a:pos x="T4" y="T5"/>
                  </a:cxn>
                </a:cxnLst>
                <a:rect l="0" t="0" r="r" b="b"/>
                <a:pathLst>
                  <a:path w="4" h="2">
                    <a:moveTo>
                      <a:pt x="4" y="0"/>
                    </a:moveTo>
                    <a:cubicBezTo>
                      <a:pt x="3" y="0"/>
                      <a:pt x="2" y="0"/>
                      <a:pt x="1" y="1"/>
                    </a:cubicBezTo>
                    <a:cubicBezTo>
                      <a:pt x="0" y="2"/>
                      <a:pt x="1"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E45785"/>
                  </a:buClr>
                </a:pPr>
                <a:endParaRPr lang="en-US" sz="3600" dirty="0">
                  <a:solidFill>
                    <a:srgbClr val="4D4D4F"/>
                  </a:solidFill>
                </a:endParaRPr>
              </a:p>
            </p:txBody>
          </p:sp>
          <p:sp>
            <p:nvSpPr>
              <p:cNvPr id="21" name="Freeform 14"/>
              <p:cNvSpPr>
                <a:spLocks/>
              </p:cNvSpPr>
              <p:nvPr/>
            </p:nvSpPr>
            <p:spPr bwMode="auto">
              <a:xfrm>
                <a:off x="6055" y="1920"/>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E45785"/>
                  </a:buClr>
                </a:pPr>
                <a:endParaRPr lang="en-US" sz="3600" dirty="0">
                  <a:solidFill>
                    <a:srgbClr val="4D4D4F"/>
                  </a:solidFill>
                </a:endParaRPr>
              </a:p>
            </p:txBody>
          </p:sp>
        </p:grpSp>
        <p:sp>
          <p:nvSpPr>
            <p:cNvPr id="28" name="TextBox 27"/>
            <p:cNvSpPr txBox="1"/>
            <p:nvPr/>
          </p:nvSpPr>
          <p:spPr bwMode="auto">
            <a:xfrm>
              <a:off x="8198655" y="3888439"/>
              <a:ext cx="2952000" cy="540000"/>
            </a:xfrm>
            <a:prstGeom prst="rect">
              <a:avLst/>
            </a:prstGeom>
            <a:noFill/>
            <a:ln>
              <a:noFill/>
            </a:ln>
            <a:effectLst/>
            <a:extLst/>
          </p:spPr>
          <p:txBody>
            <a:bodyPr vert="horz" wrap="none" lIns="121851" tIns="60925" rIns="121851" bIns="60925" numCol="1" rtlCol="0" anchor="t" anchorCtr="0" compatLnSpc="1">
              <a:prstTxWarp prst="textNoShape">
                <a:avLst/>
              </a:prstTxWarp>
              <a:noAutofit/>
            </a:bodyPr>
            <a:lstStyle>
              <a:defPPr>
                <a:defRPr lang="en-US"/>
              </a:defPPr>
              <a:lvl1pPr>
                <a:lnSpc>
                  <a:spcPts val="3599"/>
                </a:lnSpc>
                <a:spcBef>
                  <a:spcPts val="0"/>
                </a:spcBef>
                <a:defRPr sz="3599">
                  <a:solidFill>
                    <a:srgbClr val="000000"/>
                  </a:solidFill>
                  <a:latin typeface="+mn-lt"/>
                </a:defRPr>
              </a:lvl1pPr>
            </a:lstStyle>
            <a:p>
              <a:pPr algn="ctr">
                <a:lnSpc>
                  <a:spcPts val="3600"/>
                </a:lnSpc>
                <a:buClr>
                  <a:srgbClr val="E45785"/>
                </a:buClr>
              </a:pPr>
              <a:r>
                <a:rPr lang="en-US" sz="2800" b="1" dirty="0" smtClean="0">
                  <a:solidFill>
                    <a:schemeClr val="bg1"/>
                  </a:solidFill>
                  <a:latin typeface="Calibri" panose="020F0502020204030204"/>
                </a:rPr>
                <a:t>SECURITY</a:t>
              </a:r>
              <a:endParaRPr lang="en-US" sz="2800" b="1" dirty="0">
                <a:solidFill>
                  <a:schemeClr val="bg1"/>
                </a:solidFill>
                <a:latin typeface="Calibri" panose="020F0502020204030204"/>
              </a:endParaRPr>
            </a:p>
          </p:txBody>
        </p:sp>
        <p:sp>
          <p:nvSpPr>
            <p:cNvPr id="29" name="TextBox 28"/>
            <p:cNvSpPr txBox="1"/>
            <p:nvPr/>
          </p:nvSpPr>
          <p:spPr bwMode="auto">
            <a:xfrm>
              <a:off x="8022181" y="4442491"/>
              <a:ext cx="3311091" cy="1365456"/>
            </a:xfrm>
            <a:prstGeom prst="rect">
              <a:avLst/>
            </a:prstGeom>
            <a:noFill/>
            <a:ln>
              <a:noFill/>
            </a:ln>
            <a:effectLst/>
            <a:extLst/>
          </p:spPr>
          <p:txBody>
            <a:bodyPr vert="horz" wrap="square" lIns="121883" tIns="60941" rIns="121883" bIns="60941" numCol="1" rtlCol="0" anchor="t" anchorCtr="0" compatLnSpc="1">
              <a:prstTxWarp prst="textNoShape">
                <a:avLst/>
              </a:prstTxWarp>
              <a:noAutofit/>
            </a:bodyPr>
            <a:lstStyle/>
            <a:p>
              <a:pPr marL="182562">
                <a:lnSpc>
                  <a:spcPct val="80000"/>
                </a:lnSpc>
                <a:spcBef>
                  <a:spcPts val="1200"/>
                </a:spcBef>
                <a:spcAft>
                  <a:spcPts val="0"/>
                </a:spcAft>
                <a:buClr>
                  <a:srgbClr val="E45785"/>
                </a:buClr>
                <a:buSzPct val="80000"/>
              </a:pPr>
              <a:r>
                <a:rPr lang="en-US" sz="2400" dirty="0">
                  <a:solidFill>
                    <a:schemeClr val="bg1"/>
                  </a:solidFill>
                  <a:latin typeface="Calibri" panose="020F0502020204030204" pitchFamily="34" charset="0"/>
                  <a:cs typeface="Calibri" panose="020F0502020204030204" pitchFamily="34" charset="0"/>
                </a:rPr>
                <a:t>SECURITY IS THE MAIN  </a:t>
              </a:r>
              <a:r>
                <a:rPr lang="en-US" sz="2400" dirty="0" smtClean="0">
                  <a:solidFill>
                    <a:schemeClr val="bg1"/>
                  </a:solidFill>
                  <a:latin typeface="Calibri" panose="020F0502020204030204" pitchFamily="34" charset="0"/>
                  <a:cs typeface="Calibri" panose="020F0502020204030204" pitchFamily="34" charset="0"/>
                </a:rPr>
                <a:t>INHIBITOR </a:t>
              </a:r>
              <a:r>
                <a:rPr lang="en-US" sz="2400" dirty="0">
                  <a:solidFill>
                    <a:schemeClr val="bg1"/>
                  </a:solidFill>
                  <a:latin typeface="Calibri" panose="020F0502020204030204" pitchFamily="34" charset="0"/>
                  <a:cs typeface="Calibri" panose="020F0502020204030204" pitchFamily="34" charset="0"/>
                </a:rPr>
                <a:t>FOR CLOUD ADOPTION</a:t>
              </a:r>
            </a:p>
            <a:p>
              <a:pPr marL="182562">
                <a:lnSpc>
                  <a:spcPct val="80000"/>
                </a:lnSpc>
                <a:spcBef>
                  <a:spcPts val="1200"/>
                </a:spcBef>
                <a:spcAft>
                  <a:spcPts val="0"/>
                </a:spcAft>
                <a:buClr>
                  <a:srgbClr val="E45785"/>
                </a:buClr>
                <a:buSzPct val="80000"/>
              </a:pPr>
              <a:endParaRPr lang="en-US" sz="2400" dirty="0">
                <a:solidFill>
                  <a:schemeClr val="bg1"/>
                </a:solidFill>
                <a:latin typeface="Calibri" panose="020F0502020204030204" pitchFamily="34" charset="0"/>
                <a:cs typeface="Calibri" panose="020F0502020204030204" pitchFamily="34" charset="0"/>
              </a:endParaRPr>
            </a:p>
            <a:p>
              <a:pPr marL="182562">
                <a:lnSpc>
                  <a:spcPct val="80000"/>
                </a:lnSpc>
                <a:spcBef>
                  <a:spcPts val="1200"/>
                </a:spcBef>
                <a:spcAft>
                  <a:spcPts val="0"/>
                </a:spcAft>
                <a:buClr>
                  <a:srgbClr val="E45785"/>
                </a:buClr>
                <a:buSzPct val="80000"/>
              </a:pPr>
              <a:r>
                <a:rPr lang="en-US" sz="2000" dirty="0" smtClean="0">
                  <a:solidFill>
                    <a:schemeClr val="bg1"/>
                  </a:solidFill>
                </a:rPr>
                <a:t>(</a:t>
              </a:r>
              <a:r>
                <a:rPr lang="en-US" sz="2000" dirty="0" smtClean="0">
                  <a:solidFill>
                    <a:schemeClr val="bg1"/>
                  </a:solidFill>
                  <a:hlinkClick r:id="rId3"/>
                </a:rPr>
                <a:t>Gartner</a:t>
              </a:r>
              <a:r>
                <a:rPr lang="en-US" sz="2000" dirty="0" smtClean="0">
                  <a:solidFill>
                    <a:schemeClr val="bg1"/>
                  </a:solidFill>
                </a:rPr>
                <a:t>)</a:t>
              </a:r>
              <a:endParaRPr lang="en-US" sz="2000" dirty="0">
                <a:solidFill>
                  <a:schemeClr val="bg1"/>
                </a:solidFill>
              </a:endParaRPr>
            </a:p>
          </p:txBody>
        </p:sp>
        <p:sp>
          <p:nvSpPr>
            <p:cNvPr id="32" name="Freeform 5"/>
            <p:cNvSpPr>
              <a:spLocks/>
            </p:cNvSpPr>
            <p:nvPr/>
          </p:nvSpPr>
          <p:spPr bwMode="auto">
            <a:xfrm>
              <a:off x="8834673" y="2723170"/>
              <a:ext cx="1876136" cy="1126388"/>
            </a:xfrm>
            <a:custGeom>
              <a:avLst/>
              <a:gdLst>
                <a:gd name="T0" fmla="*/ 1923 w 2245"/>
                <a:gd name="T1" fmla="*/ 703 h 1347"/>
                <a:gd name="T2" fmla="*/ 1884 w 2245"/>
                <a:gd name="T3" fmla="*/ 706 h 1347"/>
                <a:gd name="T4" fmla="*/ 1603 w 2245"/>
                <a:gd name="T5" fmla="*/ 471 h 1347"/>
                <a:gd name="T6" fmla="*/ 1490 w 2245"/>
                <a:gd name="T7" fmla="*/ 495 h 1347"/>
                <a:gd name="T8" fmla="*/ 1194 w 2245"/>
                <a:gd name="T9" fmla="*/ 339 h 1347"/>
                <a:gd name="T10" fmla="*/ 1073 w 2245"/>
                <a:gd name="T11" fmla="*/ 359 h 1347"/>
                <a:gd name="T12" fmla="*/ 681 w 2245"/>
                <a:gd name="T13" fmla="*/ 0 h 1347"/>
                <a:gd name="T14" fmla="*/ 287 w 2245"/>
                <a:gd name="T15" fmla="*/ 394 h 1347"/>
                <a:gd name="T16" fmla="*/ 304 w 2245"/>
                <a:gd name="T17" fmla="*/ 509 h 1347"/>
                <a:gd name="T18" fmla="*/ 0 w 2245"/>
                <a:gd name="T19" fmla="*/ 919 h 1347"/>
                <a:gd name="T20" fmla="*/ 385 w 2245"/>
                <a:gd name="T21" fmla="*/ 1344 h 1347"/>
                <a:gd name="T22" fmla="*/ 428 w 2245"/>
                <a:gd name="T23" fmla="*/ 1347 h 1347"/>
                <a:gd name="T24" fmla="*/ 1923 w 2245"/>
                <a:gd name="T25" fmla="*/ 1347 h 1347"/>
                <a:gd name="T26" fmla="*/ 2004 w 2245"/>
                <a:gd name="T27" fmla="*/ 1336 h 1347"/>
                <a:gd name="T28" fmla="*/ 2245 w 2245"/>
                <a:gd name="T29" fmla="*/ 1025 h 1347"/>
                <a:gd name="T30" fmla="*/ 1923 w 2245"/>
                <a:gd name="T31" fmla="*/ 703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45" h="1347">
                  <a:moveTo>
                    <a:pt x="1923" y="703"/>
                  </a:moveTo>
                  <a:cubicBezTo>
                    <a:pt x="1910" y="703"/>
                    <a:pt x="1897" y="704"/>
                    <a:pt x="1884" y="706"/>
                  </a:cubicBezTo>
                  <a:cubicBezTo>
                    <a:pt x="1860" y="573"/>
                    <a:pt x="1743" y="471"/>
                    <a:pt x="1603" y="471"/>
                  </a:cubicBezTo>
                  <a:cubicBezTo>
                    <a:pt x="1563" y="471"/>
                    <a:pt x="1524" y="480"/>
                    <a:pt x="1490" y="495"/>
                  </a:cubicBezTo>
                  <a:cubicBezTo>
                    <a:pt x="1425" y="401"/>
                    <a:pt x="1317" y="339"/>
                    <a:pt x="1194" y="339"/>
                  </a:cubicBezTo>
                  <a:cubicBezTo>
                    <a:pt x="1151" y="339"/>
                    <a:pt x="1111" y="346"/>
                    <a:pt x="1073" y="359"/>
                  </a:cubicBezTo>
                  <a:cubicBezTo>
                    <a:pt x="1056" y="158"/>
                    <a:pt x="887" y="0"/>
                    <a:pt x="681" y="0"/>
                  </a:cubicBezTo>
                  <a:cubicBezTo>
                    <a:pt x="464" y="0"/>
                    <a:pt x="287" y="177"/>
                    <a:pt x="287" y="394"/>
                  </a:cubicBezTo>
                  <a:cubicBezTo>
                    <a:pt x="287" y="434"/>
                    <a:pt x="293" y="473"/>
                    <a:pt x="304" y="509"/>
                  </a:cubicBezTo>
                  <a:cubicBezTo>
                    <a:pt x="128" y="562"/>
                    <a:pt x="0" y="726"/>
                    <a:pt x="0" y="919"/>
                  </a:cubicBezTo>
                  <a:cubicBezTo>
                    <a:pt x="0" y="1141"/>
                    <a:pt x="170" y="1322"/>
                    <a:pt x="385" y="1344"/>
                  </a:cubicBezTo>
                  <a:cubicBezTo>
                    <a:pt x="428" y="1347"/>
                    <a:pt x="428" y="1347"/>
                    <a:pt x="428" y="1347"/>
                  </a:cubicBezTo>
                  <a:cubicBezTo>
                    <a:pt x="1923" y="1347"/>
                    <a:pt x="1923" y="1347"/>
                    <a:pt x="1923" y="1347"/>
                  </a:cubicBezTo>
                  <a:cubicBezTo>
                    <a:pt x="2004" y="1336"/>
                    <a:pt x="2004" y="1336"/>
                    <a:pt x="2004" y="1336"/>
                  </a:cubicBezTo>
                  <a:cubicBezTo>
                    <a:pt x="2142" y="1301"/>
                    <a:pt x="2245" y="1175"/>
                    <a:pt x="2245" y="1025"/>
                  </a:cubicBezTo>
                  <a:cubicBezTo>
                    <a:pt x="2245" y="847"/>
                    <a:pt x="2101" y="703"/>
                    <a:pt x="1923" y="70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buClr>
                  <a:srgbClr val="E45785"/>
                </a:buClr>
              </a:pPr>
              <a:endParaRPr lang="en-US" sz="3600" dirty="0">
                <a:solidFill>
                  <a:srgbClr val="4D4D4F"/>
                </a:solidFill>
              </a:endParaRPr>
            </a:p>
          </p:txBody>
        </p:sp>
        <p:sp>
          <p:nvSpPr>
            <p:cNvPr id="33" name="Freeform 9"/>
            <p:cNvSpPr>
              <a:spLocks noEditPoints="1"/>
            </p:cNvSpPr>
            <p:nvPr/>
          </p:nvSpPr>
          <p:spPr bwMode="auto">
            <a:xfrm>
              <a:off x="9490759" y="3130981"/>
              <a:ext cx="402563" cy="524003"/>
            </a:xfrm>
            <a:custGeom>
              <a:avLst/>
              <a:gdLst>
                <a:gd name="T0" fmla="*/ 542 w 656"/>
                <a:gd name="T1" fmla="*/ 399 h 856"/>
                <a:gd name="T2" fmla="*/ 542 w 656"/>
                <a:gd name="T3" fmla="*/ 392 h 856"/>
                <a:gd name="T4" fmla="*/ 542 w 656"/>
                <a:gd name="T5" fmla="*/ 166 h 856"/>
                <a:gd name="T6" fmla="*/ 342 w 656"/>
                <a:gd name="T7" fmla="*/ 0 h 856"/>
                <a:gd name="T8" fmla="*/ 319 w 656"/>
                <a:gd name="T9" fmla="*/ 0 h 856"/>
                <a:gd name="T10" fmla="*/ 114 w 656"/>
                <a:gd name="T11" fmla="*/ 166 h 856"/>
                <a:gd name="T12" fmla="*/ 114 w 656"/>
                <a:gd name="T13" fmla="*/ 392 h 856"/>
                <a:gd name="T14" fmla="*/ 114 w 656"/>
                <a:gd name="T15" fmla="*/ 399 h 856"/>
                <a:gd name="T16" fmla="*/ 0 w 656"/>
                <a:gd name="T17" fmla="*/ 517 h 856"/>
                <a:gd name="T18" fmla="*/ 0 w 656"/>
                <a:gd name="T19" fmla="*/ 731 h 856"/>
                <a:gd name="T20" fmla="*/ 135 w 656"/>
                <a:gd name="T21" fmla="*/ 856 h 856"/>
                <a:gd name="T22" fmla="*/ 527 w 656"/>
                <a:gd name="T23" fmla="*/ 856 h 856"/>
                <a:gd name="T24" fmla="*/ 656 w 656"/>
                <a:gd name="T25" fmla="*/ 731 h 856"/>
                <a:gd name="T26" fmla="*/ 656 w 656"/>
                <a:gd name="T27" fmla="*/ 517 h 856"/>
                <a:gd name="T28" fmla="*/ 542 w 656"/>
                <a:gd name="T29" fmla="*/ 399 h 856"/>
                <a:gd name="T30" fmla="*/ 408 w 656"/>
                <a:gd name="T31" fmla="*/ 644 h 856"/>
                <a:gd name="T32" fmla="*/ 399 w 656"/>
                <a:gd name="T33" fmla="*/ 657 h 856"/>
                <a:gd name="T34" fmla="*/ 399 w 656"/>
                <a:gd name="T35" fmla="*/ 727 h 856"/>
                <a:gd name="T36" fmla="*/ 344 w 656"/>
                <a:gd name="T37" fmla="*/ 770 h 856"/>
                <a:gd name="T38" fmla="*/ 311 w 656"/>
                <a:gd name="T39" fmla="*/ 770 h 856"/>
                <a:gd name="T40" fmla="*/ 256 w 656"/>
                <a:gd name="T41" fmla="*/ 727 h 856"/>
                <a:gd name="T42" fmla="*/ 256 w 656"/>
                <a:gd name="T43" fmla="*/ 656 h 856"/>
                <a:gd name="T44" fmla="*/ 248 w 656"/>
                <a:gd name="T45" fmla="*/ 644 h 856"/>
                <a:gd name="T46" fmla="*/ 228 w 656"/>
                <a:gd name="T47" fmla="*/ 599 h 856"/>
                <a:gd name="T48" fmla="*/ 329 w 656"/>
                <a:gd name="T49" fmla="*/ 499 h 856"/>
                <a:gd name="T50" fmla="*/ 429 w 656"/>
                <a:gd name="T51" fmla="*/ 599 h 856"/>
                <a:gd name="T52" fmla="*/ 408 w 656"/>
                <a:gd name="T53" fmla="*/ 644 h 856"/>
                <a:gd name="T54" fmla="*/ 475 w 656"/>
                <a:gd name="T55" fmla="*/ 397 h 856"/>
                <a:gd name="T56" fmla="*/ 180 w 656"/>
                <a:gd name="T57" fmla="*/ 397 h 856"/>
                <a:gd name="T58" fmla="*/ 180 w 656"/>
                <a:gd name="T59" fmla="*/ 176 h 856"/>
                <a:gd name="T60" fmla="*/ 321 w 656"/>
                <a:gd name="T61" fmla="*/ 67 h 856"/>
                <a:gd name="T62" fmla="*/ 339 w 656"/>
                <a:gd name="T63" fmla="*/ 67 h 856"/>
                <a:gd name="T64" fmla="*/ 475 w 656"/>
                <a:gd name="T65" fmla="*/ 176 h 856"/>
                <a:gd name="T66" fmla="*/ 475 w 656"/>
                <a:gd name="T67" fmla="*/ 397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6" h="856">
                  <a:moveTo>
                    <a:pt x="542" y="399"/>
                  </a:moveTo>
                  <a:cubicBezTo>
                    <a:pt x="542" y="399"/>
                    <a:pt x="542" y="393"/>
                    <a:pt x="542" y="392"/>
                  </a:cubicBezTo>
                  <a:cubicBezTo>
                    <a:pt x="542" y="166"/>
                    <a:pt x="542" y="166"/>
                    <a:pt x="542" y="166"/>
                  </a:cubicBezTo>
                  <a:cubicBezTo>
                    <a:pt x="542" y="67"/>
                    <a:pt x="440" y="0"/>
                    <a:pt x="342" y="0"/>
                  </a:cubicBezTo>
                  <a:cubicBezTo>
                    <a:pt x="319" y="0"/>
                    <a:pt x="319" y="0"/>
                    <a:pt x="319" y="0"/>
                  </a:cubicBezTo>
                  <a:cubicBezTo>
                    <a:pt x="222" y="0"/>
                    <a:pt x="114" y="67"/>
                    <a:pt x="114" y="166"/>
                  </a:cubicBezTo>
                  <a:cubicBezTo>
                    <a:pt x="114" y="392"/>
                    <a:pt x="114" y="392"/>
                    <a:pt x="114" y="392"/>
                  </a:cubicBezTo>
                  <a:cubicBezTo>
                    <a:pt x="114" y="393"/>
                    <a:pt x="114" y="399"/>
                    <a:pt x="114" y="399"/>
                  </a:cubicBezTo>
                  <a:cubicBezTo>
                    <a:pt x="53" y="408"/>
                    <a:pt x="0" y="454"/>
                    <a:pt x="0" y="517"/>
                  </a:cubicBezTo>
                  <a:cubicBezTo>
                    <a:pt x="0" y="731"/>
                    <a:pt x="0" y="731"/>
                    <a:pt x="0" y="731"/>
                  </a:cubicBezTo>
                  <a:cubicBezTo>
                    <a:pt x="0" y="800"/>
                    <a:pt x="66" y="856"/>
                    <a:pt x="135" y="856"/>
                  </a:cubicBezTo>
                  <a:cubicBezTo>
                    <a:pt x="527" y="856"/>
                    <a:pt x="527" y="856"/>
                    <a:pt x="527" y="856"/>
                  </a:cubicBezTo>
                  <a:cubicBezTo>
                    <a:pt x="596" y="856"/>
                    <a:pt x="656" y="800"/>
                    <a:pt x="656" y="731"/>
                  </a:cubicBezTo>
                  <a:cubicBezTo>
                    <a:pt x="656" y="517"/>
                    <a:pt x="656" y="517"/>
                    <a:pt x="656" y="517"/>
                  </a:cubicBezTo>
                  <a:cubicBezTo>
                    <a:pt x="656" y="454"/>
                    <a:pt x="602" y="408"/>
                    <a:pt x="542" y="399"/>
                  </a:cubicBezTo>
                  <a:close/>
                  <a:moveTo>
                    <a:pt x="408" y="644"/>
                  </a:moveTo>
                  <a:cubicBezTo>
                    <a:pt x="404" y="648"/>
                    <a:pt x="400" y="654"/>
                    <a:pt x="399" y="657"/>
                  </a:cubicBezTo>
                  <a:cubicBezTo>
                    <a:pt x="399" y="727"/>
                    <a:pt x="399" y="727"/>
                    <a:pt x="399" y="727"/>
                  </a:cubicBezTo>
                  <a:cubicBezTo>
                    <a:pt x="399" y="752"/>
                    <a:pt x="370" y="770"/>
                    <a:pt x="344" y="770"/>
                  </a:cubicBezTo>
                  <a:cubicBezTo>
                    <a:pt x="311" y="770"/>
                    <a:pt x="311" y="770"/>
                    <a:pt x="311" y="770"/>
                  </a:cubicBezTo>
                  <a:cubicBezTo>
                    <a:pt x="285" y="770"/>
                    <a:pt x="256" y="752"/>
                    <a:pt x="256" y="727"/>
                  </a:cubicBezTo>
                  <a:cubicBezTo>
                    <a:pt x="256" y="656"/>
                    <a:pt x="256" y="656"/>
                    <a:pt x="256" y="656"/>
                  </a:cubicBezTo>
                  <a:cubicBezTo>
                    <a:pt x="256" y="654"/>
                    <a:pt x="251" y="648"/>
                    <a:pt x="248" y="644"/>
                  </a:cubicBezTo>
                  <a:cubicBezTo>
                    <a:pt x="239" y="632"/>
                    <a:pt x="228" y="617"/>
                    <a:pt x="228" y="599"/>
                  </a:cubicBezTo>
                  <a:cubicBezTo>
                    <a:pt x="228" y="554"/>
                    <a:pt x="273" y="499"/>
                    <a:pt x="329" y="499"/>
                  </a:cubicBezTo>
                  <a:cubicBezTo>
                    <a:pt x="384" y="499"/>
                    <a:pt x="429" y="554"/>
                    <a:pt x="429" y="599"/>
                  </a:cubicBezTo>
                  <a:cubicBezTo>
                    <a:pt x="429" y="617"/>
                    <a:pt x="417" y="632"/>
                    <a:pt x="408" y="644"/>
                  </a:cubicBezTo>
                  <a:close/>
                  <a:moveTo>
                    <a:pt x="475" y="397"/>
                  </a:moveTo>
                  <a:cubicBezTo>
                    <a:pt x="180" y="397"/>
                    <a:pt x="180" y="397"/>
                    <a:pt x="180" y="397"/>
                  </a:cubicBezTo>
                  <a:cubicBezTo>
                    <a:pt x="180" y="176"/>
                    <a:pt x="180" y="176"/>
                    <a:pt x="180" y="176"/>
                  </a:cubicBezTo>
                  <a:cubicBezTo>
                    <a:pt x="180" y="115"/>
                    <a:pt x="258" y="67"/>
                    <a:pt x="321" y="67"/>
                  </a:cubicBezTo>
                  <a:cubicBezTo>
                    <a:pt x="339" y="67"/>
                    <a:pt x="339" y="67"/>
                    <a:pt x="339" y="67"/>
                  </a:cubicBezTo>
                  <a:cubicBezTo>
                    <a:pt x="402" y="67"/>
                    <a:pt x="475" y="115"/>
                    <a:pt x="475" y="176"/>
                  </a:cubicBezTo>
                  <a:lnTo>
                    <a:pt x="475" y="3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
                  <a:srgbClr val="E45785"/>
                </a:buClr>
              </a:pPr>
              <a:endParaRPr lang="en-US" sz="3600" dirty="0">
                <a:solidFill>
                  <a:srgbClr val="4D4D4F"/>
                </a:solidFill>
              </a:endParaRPr>
            </a:p>
          </p:txBody>
        </p:sp>
      </p:grpSp>
      <p:grpSp>
        <p:nvGrpSpPr>
          <p:cNvPr id="41" name="Group 40"/>
          <p:cNvGrpSpPr/>
          <p:nvPr/>
        </p:nvGrpSpPr>
        <p:grpSpPr>
          <a:xfrm>
            <a:off x="880386" y="1884150"/>
            <a:ext cx="3685319" cy="3025135"/>
            <a:chOff x="880386" y="2782812"/>
            <a:chExt cx="3685319" cy="3025135"/>
          </a:xfrm>
        </p:grpSpPr>
        <p:sp>
          <p:nvSpPr>
            <p:cNvPr id="26" name="TextBox 25"/>
            <p:cNvSpPr txBox="1"/>
            <p:nvPr/>
          </p:nvSpPr>
          <p:spPr bwMode="auto">
            <a:xfrm>
              <a:off x="880386" y="3888439"/>
              <a:ext cx="2952000" cy="540000"/>
            </a:xfrm>
            <a:prstGeom prst="rect">
              <a:avLst/>
            </a:prstGeom>
            <a:noFill/>
            <a:ln>
              <a:noFill/>
            </a:ln>
            <a:effectLst/>
            <a:extLst/>
          </p:spPr>
          <p:txBody>
            <a:bodyPr vert="horz" wrap="none" lIns="121851" tIns="60925" rIns="121851" bIns="60925" numCol="1" rtlCol="0" anchor="t" anchorCtr="0" compatLnSpc="1">
              <a:prstTxWarp prst="textNoShape">
                <a:avLst/>
              </a:prstTxWarp>
              <a:noAutofit/>
            </a:bodyPr>
            <a:lstStyle>
              <a:defPPr>
                <a:defRPr lang="en-US"/>
              </a:defPPr>
              <a:lvl1pPr>
                <a:lnSpc>
                  <a:spcPts val="3599"/>
                </a:lnSpc>
                <a:spcBef>
                  <a:spcPts val="0"/>
                </a:spcBef>
                <a:defRPr sz="3599">
                  <a:solidFill>
                    <a:srgbClr val="000000"/>
                  </a:solidFill>
                  <a:latin typeface="+mn-lt"/>
                </a:defRPr>
              </a:lvl1pPr>
            </a:lstStyle>
            <a:p>
              <a:pPr algn="ctr">
                <a:lnSpc>
                  <a:spcPts val="3600"/>
                </a:lnSpc>
                <a:buClr>
                  <a:srgbClr val="E45785"/>
                </a:buClr>
              </a:pPr>
              <a:r>
                <a:rPr lang="en-US" sz="2800" b="1" dirty="0" smtClean="0">
                  <a:solidFill>
                    <a:schemeClr val="bg1"/>
                  </a:solidFill>
                  <a:latin typeface="Calibri" panose="020F0502020204030204"/>
                </a:rPr>
                <a:t>ADOPTION</a:t>
              </a:r>
              <a:endParaRPr lang="en-US" sz="2800" b="1" dirty="0">
                <a:solidFill>
                  <a:schemeClr val="bg1"/>
                </a:solidFill>
                <a:latin typeface="Calibri" panose="020F0502020204030204"/>
              </a:endParaRPr>
            </a:p>
          </p:txBody>
        </p:sp>
        <p:sp>
          <p:nvSpPr>
            <p:cNvPr id="31" name="TextBox 30"/>
            <p:cNvSpPr txBox="1"/>
            <p:nvPr/>
          </p:nvSpPr>
          <p:spPr bwMode="auto">
            <a:xfrm>
              <a:off x="885523" y="4442491"/>
              <a:ext cx="3680182" cy="1365456"/>
            </a:xfrm>
            <a:prstGeom prst="rect">
              <a:avLst/>
            </a:prstGeom>
            <a:noFill/>
            <a:ln>
              <a:noFill/>
            </a:ln>
            <a:effectLst/>
            <a:extLst/>
          </p:spPr>
          <p:txBody>
            <a:bodyPr vert="horz" wrap="square" lIns="121883" tIns="60941" rIns="121883" bIns="60941" numCol="1" rtlCol="0" anchor="t" anchorCtr="0" compatLnSpc="1">
              <a:prstTxWarp prst="textNoShape">
                <a:avLst/>
              </a:prstTxWarp>
              <a:noAutofit/>
            </a:bodyPr>
            <a:lstStyle>
              <a:defPPr>
                <a:defRPr lang="en-US"/>
              </a:defPPr>
              <a:lvl1pPr marL="182563" indent="-182563">
                <a:lnSpc>
                  <a:spcPct val="80000"/>
                </a:lnSpc>
                <a:spcBef>
                  <a:spcPts val="1200"/>
                </a:spcBef>
                <a:spcAft>
                  <a:spcPts val="0"/>
                </a:spcAft>
                <a:buSzPct val="80000"/>
                <a:buFont typeface="Arial" panose="020B0604020202020204" pitchFamily="34" charset="0"/>
                <a:buChar char="•"/>
                <a:defRPr sz="2300">
                  <a:latin typeface="Calibri" panose="020F0502020204030204" pitchFamily="34" charset="0"/>
                  <a:cs typeface="Calibri" panose="020F0502020204030204" pitchFamily="34" charset="0"/>
                </a:defRPr>
              </a:lvl1pPr>
            </a:lstStyle>
            <a:p>
              <a:pPr marL="0" indent="0">
                <a:buClr>
                  <a:srgbClr val="E45785"/>
                </a:buClr>
                <a:buFont typeface="Arial" panose="020B0604020202020204" pitchFamily="34" charset="0"/>
                <a:buNone/>
              </a:pPr>
              <a:r>
                <a:rPr lang="en-US" sz="2400" dirty="0" smtClean="0">
                  <a:solidFill>
                    <a:schemeClr val="bg1"/>
                  </a:solidFill>
                </a:rPr>
                <a:t>80% OF ENTERPRISES ARE COMMITTED TO CLOUD STRATEGY BY 2017</a:t>
              </a:r>
            </a:p>
            <a:p>
              <a:pPr marL="0" indent="0">
                <a:buClr>
                  <a:srgbClr val="E45785"/>
                </a:buClr>
                <a:buFont typeface="Arial" panose="020B0604020202020204" pitchFamily="34" charset="0"/>
                <a:buNone/>
              </a:pPr>
              <a:endParaRPr lang="en-US" sz="2400" dirty="0" smtClean="0">
                <a:solidFill>
                  <a:schemeClr val="bg1"/>
                </a:solidFill>
              </a:endParaRPr>
            </a:p>
            <a:p>
              <a:pPr marL="0" indent="0">
                <a:buClr>
                  <a:srgbClr val="E45785"/>
                </a:buClr>
                <a:buFont typeface="Arial" panose="020B0604020202020204" pitchFamily="34" charset="0"/>
                <a:buNone/>
              </a:pPr>
              <a:r>
                <a:rPr lang="en-US" sz="2000" dirty="0" smtClean="0">
                  <a:solidFill>
                    <a:schemeClr val="bg1"/>
                  </a:solidFill>
                  <a:hlinkClick r:id="rId4" action="ppaction://hlinkfile"/>
                </a:rPr>
                <a:t>(IDC)</a:t>
              </a:r>
              <a:endParaRPr lang="en-US" sz="2000" dirty="0" smtClean="0">
                <a:solidFill>
                  <a:schemeClr val="bg1"/>
                </a:solidFill>
              </a:endParaRPr>
            </a:p>
            <a:p>
              <a:pPr marL="0" indent="0">
                <a:buClr>
                  <a:srgbClr val="E45785"/>
                </a:buClr>
                <a:buFont typeface="Arial" panose="020B0604020202020204" pitchFamily="34" charset="0"/>
                <a:buNone/>
              </a:pPr>
              <a:endParaRPr lang="en-US" sz="2800" dirty="0">
                <a:solidFill>
                  <a:schemeClr val="bg1"/>
                </a:solidFill>
              </a:endParaRPr>
            </a:p>
            <a:p>
              <a:pPr>
                <a:buClr>
                  <a:srgbClr val="E45785"/>
                </a:buClr>
              </a:pPr>
              <a:endParaRPr lang="en-US" sz="2800" dirty="0">
                <a:solidFill>
                  <a:schemeClr val="bg1"/>
                </a:solidFill>
              </a:endParaRPr>
            </a:p>
          </p:txBody>
        </p:sp>
        <p:sp>
          <p:nvSpPr>
            <p:cNvPr id="34" name="Freeform 5"/>
            <p:cNvSpPr>
              <a:spLocks/>
            </p:cNvSpPr>
            <p:nvPr/>
          </p:nvSpPr>
          <p:spPr bwMode="auto">
            <a:xfrm>
              <a:off x="1467443" y="2782812"/>
              <a:ext cx="1876136" cy="1126388"/>
            </a:xfrm>
            <a:custGeom>
              <a:avLst/>
              <a:gdLst>
                <a:gd name="T0" fmla="*/ 1923 w 2245"/>
                <a:gd name="T1" fmla="*/ 703 h 1347"/>
                <a:gd name="T2" fmla="*/ 1884 w 2245"/>
                <a:gd name="T3" fmla="*/ 706 h 1347"/>
                <a:gd name="T4" fmla="*/ 1603 w 2245"/>
                <a:gd name="T5" fmla="*/ 471 h 1347"/>
                <a:gd name="T6" fmla="*/ 1490 w 2245"/>
                <a:gd name="T7" fmla="*/ 495 h 1347"/>
                <a:gd name="T8" fmla="*/ 1194 w 2245"/>
                <a:gd name="T9" fmla="*/ 339 h 1347"/>
                <a:gd name="T10" fmla="*/ 1073 w 2245"/>
                <a:gd name="T11" fmla="*/ 359 h 1347"/>
                <a:gd name="T12" fmla="*/ 681 w 2245"/>
                <a:gd name="T13" fmla="*/ 0 h 1347"/>
                <a:gd name="T14" fmla="*/ 287 w 2245"/>
                <a:gd name="T15" fmla="*/ 394 h 1347"/>
                <a:gd name="T16" fmla="*/ 304 w 2245"/>
                <a:gd name="T17" fmla="*/ 509 h 1347"/>
                <a:gd name="T18" fmla="*/ 0 w 2245"/>
                <a:gd name="T19" fmla="*/ 919 h 1347"/>
                <a:gd name="T20" fmla="*/ 385 w 2245"/>
                <a:gd name="T21" fmla="*/ 1344 h 1347"/>
                <a:gd name="T22" fmla="*/ 428 w 2245"/>
                <a:gd name="T23" fmla="*/ 1347 h 1347"/>
                <a:gd name="T24" fmla="*/ 1923 w 2245"/>
                <a:gd name="T25" fmla="*/ 1347 h 1347"/>
                <a:gd name="T26" fmla="*/ 2004 w 2245"/>
                <a:gd name="T27" fmla="*/ 1336 h 1347"/>
                <a:gd name="T28" fmla="*/ 2245 w 2245"/>
                <a:gd name="T29" fmla="*/ 1025 h 1347"/>
                <a:gd name="T30" fmla="*/ 1923 w 2245"/>
                <a:gd name="T31" fmla="*/ 703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45" h="1347">
                  <a:moveTo>
                    <a:pt x="1923" y="703"/>
                  </a:moveTo>
                  <a:cubicBezTo>
                    <a:pt x="1910" y="703"/>
                    <a:pt x="1897" y="704"/>
                    <a:pt x="1884" y="706"/>
                  </a:cubicBezTo>
                  <a:cubicBezTo>
                    <a:pt x="1860" y="573"/>
                    <a:pt x="1743" y="471"/>
                    <a:pt x="1603" y="471"/>
                  </a:cubicBezTo>
                  <a:cubicBezTo>
                    <a:pt x="1563" y="471"/>
                    <a:pt x="1524" y="480"/>
                    <a:pt x="1490" y="495"/>
                  </a:cubicBezTo>
                  <a:cubicBezTo>
                    <a:pt x="1425" y="401"/>
                    <a:pt x="1317" y="339"/>
                    <a:pt x="1194" y="339"/>
                  </a:cubicBezTo>
                  <a:cubicBezTo>
                    <a:pt x="1151" y="339"/>
                    <a:pt x="1111" y="346"/>
                    <a:pt x="1073" y="359"/>
                  </a:cubicBezTo>
                  <a:cubicBezTo>
                    <a:pt x="1056" y="158"/>
                    <a:pt x="887" y="0"/>
                    <a:pt x="681" y="0"/>
                  </a:cubicBezTo>
                  <a:cubicBezTo>
                    <a:pt x="464" y="0"/>
                    <a:pt x="287" y="177"/>
                    <a:pt x="287" y="394"/>
                  </a:cubicBezTo>
                  <a:cubicBezTo>
                    <a:pt x="287" y="434"/>
                    <a:pt x="293" y="473"/>
                    <a:pt x="304" y="509"/>
                  </a:cubicBezTo>
                  <a:cubicBezTo>
                    <a:pt x="128" y="562"/>
                    <a:pt x="0" y="726"/>
                    <a:pt x="0" y="919"/>
                  </a:cubicBezTo>
                  <a:cubicBezTo>
                    <a:pt x="0" y="1141"/>
                    <a:pt x="170" y="1322"/>
                    <a:pt x="385" y="1344"/>
                  </a:cubicBezTo>
                  <a:cubicBezTo>
                    <a:pt x="428" y="1347"/>
                    <a:pt x="428" y="1347"/>
                    <a:pt x="428" y="1347"/>
                  </a:cubicBezTo>
                  <a:cubicBezTo>
                    <a:pt x="1923" y="1347"/>
                    <a:pt x="1923" y="1347"/>
                    <a:pt x="1923" y="1347"/>
                  </a:cubicBezTo>
                  <a:cubicBezTo>
                    <a:pt x="2004" y="1336"/>
                    <a:pt x="2004" y="1336"/>
                    <a:pt x="2004" y="1336"/>
                  </a:cubicBezTo>
                  <a:cubicBezTo>
                    <a:pt x="2142" y="1301"/>
                    <a:pt x="2245" y="1175"/>
                    <a:pt x="2245" y="1025"/>
                  </a:cubicBezTo>
                  <a:cubicBezTo>
                    <a:pt x="2245" y="847"/>
                    <a:pt x="2101" y="703"/>
                    <a:pt x="1923" y="70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buClr>
                  <a:srgbClr val="E45785"/>
                </a:buClr>
              </a:pPr>
              <a:endParaRPr lang="en-US" sz="3600" dirty="0">
                <a:solidFill>
                  <a:srgbClr val="4D4D4F"/>
                </a:solidFill>
              </a:endParaRPr>
            </a:p>
          </p:txBody>
        </p:sp>
        <p:grpSp>
          <p:nvGrpSpPr>
            <p:cNvPr id="7" name="Group 4"/>
            <p:cNvGrpSpPr>
              <a:grpSpLocks noChangeAspect="1"/>
            </p:cNvGrpSpPr>
            <p:nvPr/>
          </p:nvGrpSpPr>
          <p:grpSpPr bwMode="auto">
            <a:xfrm>
              <a:off x="2070635" y="3270476"/>
              <a:ext cx="571501" cy="430500"/>
              <a:chOff x="1059" y="3356"/>
              <a:chExt cx="762" cy="574"/>
            </a:xfrm>
            <a:solidFill>
              <a:schemeClr val="bg1"/>
            </a:solidFill>
          </p:grpSpPr>
          <p:sp>
            <p:nvSpPr>
              <p:cNvPr id="10" name="Freeform 5"/>
              <p:cNvSpPr>
                <a:spLocks/>
              </p:cNvSpPr>
              <p:nvPr/>
            </p:nvSpPr>
            <p:spPr bwMode="auto">
              <a:xfrm>
                <a:off x="1154" y="3356"/>
                <a:ext cx="305" cy="397"/>
              </a:xfrm>
              <a:custGeom>
                <a:avLst/>
                <a:gdLst>
                  <a:gd name="T0" fmla="*/ 12 w 128"/>
                  <a:gd name="T1" fmla="*/ 106 h 166"/>
                  <a:gd name="T2" fmla="*/ 68 w 128"/>
                  <a:gd name="T3" fmla="*/ 166 h 166"/>
                  <a:gd name="T4" fmla="*/ 120 w 128"/>
                  <a:gd name="T5" fmla="*/ 105 h 166"/>
                  <a:gd name="T6" fmla="*/ 128 w 128"/>
                  <a:gd name="T7" fmla="*/ 91 h 166"/>
                  <a:gd name="T8" fmla="*/ 128 w 128"/>
                  <a:gd name="T9" fmla="*/ 72 h 166"/>
                  <a:gd name="T10" fmla="*/ 120 w 128"/>
                  <a:gd name="T11" fmla="*/ 57 h 166"/>
                  <a:gd name="T12" fmla="*/ 120 w 128"/>
                  <a:gd name="T13" fmla="*/ 42 h 166"/>
                  <a:gd name="T14" fmla="*/ 80 w 128"/>
                  <a:gd name="T15" fmla="*/ 0 h 166"/>
                  <a:gd name="T16" fmla="*/ 43 w 128"/>
                  <a:gd name="T17" fmla="*/ 7 h 166"/>
                  <a:gd name="T18" fmla="*/ 8 w 128"/>
                  <a:gd name="T19" fmla="*/ 42 h 166"/>
                  <a:gd name="T20" fmla="*/ 8 w 128"/>
                  <a:gd name="T21" fmla="*/ 59 h 166"/>
                  <a:gd name="T22" fmla="*/ 0 w 128"/>
                  <a:gd name="T23" fmla="*/ 72 h 166"/>
                  <a:gd name="T24" fmla="*/ 0 w 128"/>
                  <a:gd name="T25" fmla="*/ 91 h 166"/>
                  <a:gd name="T26" fmla="*/ 12 w 128"/>
                  <a:gd name="T27" fmla="*/ 10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66">
                    <a:moveTo>
                      <a:pt x="12" y="106"/>
                    </a:moveTo>
                    <a:cubicBezTo>
                      <a:pt x="15" y="134"/>
                      <a:pt x="38" y="166"/>
                      <a:pt x="68" y="166"/>
                    </a:cubicBezTo>
                    <a:cubicBezTo>
                      <a:pt x="97" y="166"/>
                      <a:pt x="119" y="135"/>
                      <a:pt x="120" y="105"/>
                    </a:cubicBezTo>
                    <a:cubicBezTo>
                      <a:pt x="126" y="103"/>
                      <a:pt x="128" y="98"/>
                      <a:pt x="128" y="91"/>
                    </a:cubicBezTo>
                    <a:cubicBezTo>
                      <a:pt x="128" y="72"/>
                      <a:pt x="128" y="72"/>
                      <a:pt x="128" y="72"/>
                    </a:cubicBezTo>
                    <a:cubicBezTo>
                      <a:pt x="128" y="67"/>
                      <a:pt x="128" y="59"/>
                      <a:pt x="120" y="57"/>
                    </a:cubicBezTo>
                    <a:cubicBezTo>
                      <a:pt x="120" y="42"/>
                      <a:pt x="120" y="42"/>
                      <a:pt x="120" y="42"/>
                    </a:cubicBezTo>
                    <a:cubicBezTo>
                      <a:pt x="120" y="15"/>
                      <a:pt x="105" y="0"/>
                      <a:pt x="80" y="0"/>
                    </a:cubicBezTo>
                    <a:cubicBezTo>
                      <a:pt x="63" y="0"/>
                      <a:pt x="47" y="6"/>
                      <a:pt x="43" y="7"/>
                    </a:cubicBezTo>
                    <a:cubicBezTo>
                      <a:pt x="24" y="8"/>
                      <a:pt x="8" y="23"/>
                      <a:pt x="8" y="42"/>
                    </a:cubicBezTo>
                    <a:cubicBezTo>
                      <a:pt x="8" y="59"/>
                      <a:pt x="8" y="59"/>
                      <a:pt x="8" y="59"/>
                    </a:cubicBezTo>
                    <a:cubicBezTo>
                      <a:pt x="8" y="61"/>
                      <a:pt x="0" y="65"/>
                      <a:pt x="0" y="72"/>
                    </a:cubicBezTo>
                    <a:cubicBezTo>
                      <a:pt x="0" y="91"/>
                      <a:pt x="0" y="91"/>
                      <a:pt x="0" y="91"/>
                    </a:cubicBezTo>
                    <a:cubicBezTo>
                      <a:pt x="0" y="98"/>
                      <a:pt x="6" y="104"/>
                      <a:pt x="12"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E45785"/>
                  </a:buClr>
                </a:pPr>
                <a:endParaRPr lang="en-US" sz="3600" dirty="0">
                  <a:solidFill>
                    <a:srgbClr val="4D4D4F"/>
                  </a:solidFill>
                </a:endParaRPr>
              </a:p>
            </p:txBody>
          </p:sp>
          <p:sp>
            <p:nvSpPr>
              <p:cNvPr id="11" name="Freeform 6"/>
              <p:cNvSpPr>
                <a:spLocks/>
              </p:cNvSpPr>
              <p:nvPr/>
            </p:nvSpPr>
            <p:spPr bwMode="auto">
              <a:xfrm>
                <a:off x="1338" y="3793"/>
                <a:ext cx="57" cy="67"/>
              </a:xfrm>
              <a:custGeom>
                <a:avLst/>
                <a:gdLst>
                  <a:gd name="T0" fmla="*/ 57 w 57"/>
                  <a:gd name="T1" fmla="*/ 0 h 67"/>
                  <a:gd name="T2" fmla="*/ 0 w 57"/>
                  <a:gd name="T3" fmla="*/ 43 h 67"/>
                  <a:gd name="T4" fmla="*/ 26 w 57"/>
                  <a:gd name="T5" fmla="*/ 67 h 67"/>
                  <a:gd name="T6" fmla="*/ 57 w 57"/>
                  <a:gd name="T7" fmla="*/ 0 h 67"/>
                </a:gdLst>
                <a:ahLst/>
                <a:cxnLst>
                  <a:cxn ang="0">
                    <a:pos x="T0" y="T1"/>
                  </a:cxn>
                  <a:cxn ang="0">
                    <a:pos x="T2" y="T3"/>
                  </a:cxn>
                  <a:cxn ang="0">
                    <a:pos x="T4" y="T5"/>
                  </a:cxn>
                  <a:cxn ang="0">
                    <a:pos x="T6" y="T7"/>
                  </a:cxn>
                </a:cxnLst>
                <a:rect l="0" t="0" r="r" b="b"/>
                <a:pathLst>
                  <a:path w="57" h="67">
                    <a:moveTo>
                      <a:pt x="57" y="0"/>
                    </a:moveTo>
                    <a:lnTo>
                      <a:pt x="0" y="43"/>
                    </a:lnTo>
                    <a:lnTo>
                      <a:pt x="26" y="67"/>
                    </a:ln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E45785"/>
                  </a:buClr>
                </a:pPr>
                <a:endParaRPr lang="en-US" sz="3600" dirty="0">
                  <a:solidFill>
                    <a:srgbClr val="4D4D4F"/>
                  </a:solidFill>
                </a:endParaRPr>
              </a:p>
            </p:txBody>
          </p:sp>
          <p:sp>
            <p:nvSpPr>
              <p:cNvPr id="12" name="Freeform 7"/>
              <p:cNvSpPr>
                <a:spLocks/>
              </p:cNvSpPr>
              <p:nvPr/>
            </p:nvSpPr>
            <p:spPr bwMode="auto">
              <a:xfrm>
                <a:off x="1223" y="3738"/>
                <a:ext cx="191" cy="82"/>
              </a:xfrm>
              <a:custGeom>
                <a:avLst/>
                <a:gdLst>
                  <a:gd name="T0" fmla="*/ 76 w 80"/>
                  <a:gd name="T1" fmla="*/ 0 h 34"/>
                  <a:gd name="T2" fmla="*/ 39 w 80"/>
                  <a:gd name="T3" fmla="*/ 16 h 34"/>
                  <a:gd name="T4" fmla="*/ 3 w 80"/>
                  <a:gd name="T5" fmla="*/ 2 h 34"/>
                  <a:gd name="T6" fmla="*/ 0 w 80"/>
                  <a:gd name="T7" fmla="*/ 5 h 34"/>
                  <a:gd name="T8" fmla="*/ 40 w 80"/>
                  <a:gd name="T9" fmla="*/ 34 h 34"/>
                  <a:gd name="T10" fmla="*/ 80 w 80"/>
                  <a:gd name="T11" fmla="*/ 5 h 34"/>
                  <a:gd name="T12" fmla="*/ 76 w 80"/>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80" h="34">
                    <a:moveTo>
                      <a:pt x="76" y="0"/>
                    </a:moveTo>
                    <a:cubicBezTo>
                      <a:pt x="66" y="9"/>
                      <a:pt x="53" y="16"/>
                      <a:pt x="39" y="16"/>
                    </a:cubicBezTo>
                    <a:cubicBezTo>
                      <a:pt x="25" y="16"/>
                      <a:pt x="13" y="10"/>
                      <a:pt x="3" y="2"/>
                    </a:cubicBezTo>
                    <a:cubicBezTo>
                      <a:pt x="0" y="5"/>
                      <a:pt x="0" y="5"/>
                      <a:pt x="0" y="5"/>
                    </a:cubicBezTo>
                    <a:cubicBezTo>
                      <a:pt x="40" y="34"/>
                      <a:pt x="40" y="34"/>
                      <a:pt x="40" y="34"/>
                    </a:cubicBezTo>
                    <a:cubicBezTo>
                      <a:pt x="80" y="5"/>
                      <a:pt x="80" y="5"/>
                      <a:pt x="80" y="5"/>
                    </a:cubicBezTo>
                    <a:lnTo>
                      <a:pt x="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E45785"/>
                  </a:buClr>
                </a:pPr>
                <a:endParaRPr lang="en-US" sz="3600" dirty="0">
                  <a:solidFill>
                    <a:srgbClr val="4D4D4F"/>
                  </a:solidFill>
                </a:endParaRPr>
              </a:p>
            </p:txBody>
          </p:sp>
          <p:sp>
            <p:nvSpPr>
              <p:cNvPr id="13" name="Freeform 8"/>
              <p:cNvSpPr>
                <a:spLocks/>
              </p:cNvSpPr>
              <p:nvPr/>
            </p:nvSpPr>
            <p:spPr bwMode="auto">
              <a:xfrm>
                <a:off x="1242" y="3793"/>
                <a:ext cx="57" cy="67"/>
              </a:xfrm>
              <a:custGeom>
                <a:avLst/>
                <a:gdLst>
                  <a:gd name="T0" fmla="*/ 57 w 57"/>
                  <a:gd name="T1" fmla="*/ 43 h 67"/>
                  <a:gd name="T2" fmla="*/ 0 w 57"/>
                  <a:gd name="T3" fmla="*/ 0 h 67"/>
                  <a:gd name="T4" fmla="*/ 34 w 57"/>
                  <a:gd name="T5" fmla="*/ 67 h 67"/>
                  <a:gd name="T6" fmla="*/ 57 w 57"/>
                  <a:gd name="T7" fmla="*/ 43 h 67"/>
                </a:gdLst>
                <a:ahLst/>
                <a:cxnLst>
                  <a:cxn ang="0">
                    <a:pos x="T0" y="T1"/>
                  </a:cxn>
                  <a:cxn ang="0">
                    <a:pos x="T2" y="T3"/>
                  </a:cxn>
                  <a:cxn ang="0">
                    <a:pos x="T4" y="T5"/>
                  </a:cxn>
                  <a:cxn ang="0">
                    <a:pos x="T6" y="T7"/>
                  </a:cxn>
                </a:cxnLst>
                <a:rect l="0" t="0" r="r" b="b"/>
                <a:pathLst>
                  <a:path w="57" h="67">
                    <a:moveTo>
                      <a:pt x="57" y="43"/>
                    </a:moveTo>
                    <a:lnTo>
                      <a:pt x="0" y="0"/>
                    </a:lnTo>
                    <a:lnTo>
                      <a:pt x="34" y="67"/>
                    </a:lnTo>
                    <a:lnTo>
                      <a:pt x="57"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E45785"/>
                  </a:buClr>
                </a:pPr>
                <a:endParaRPr lang="en-US" sz="3600" dirty="0">
                  <a:solidFill>
                    <a:srgbClr val="4D4D4F"/>
                  </a:solidFill>
                </a:endParaRPr>
              </a:p>
            </p:txBody>
          </p:sp>
          <p:sp>
            <p:nvSpPr>
              <p:cNvPr id="14" name="Freeform 9"/>
              <p:cNvSpPr>
                <a:spLocks/>
              </p:cNvSpPr>
              <p:nvPr/>
            </p:nvSpPr>
            <p:spPr bwMode="auto">
              <a:xfrm>
                <a:off x="1059" y="3758"/>
                <a:ext cx="517" cy="172"/>
              </a:xfrm>
              <a:custGeom>
                <a:avLst/>
                <a:gdLst>
                  <a:gd name="T0" fmla="*/ 165 w 217"/>
                  <a:gd name="T1" fmla="*/ 0 h 72"/>
                  <a:gd name="T2" fmla="*/ 159 w 217"/>
                  <a:gd name="T3" fmla="*/ 0 h 72"/>
                  <a:gd name="T4" fmla="*/ 134 w 217"/>
                  <a:gd name="T5" fmla="*/ 53 h 72"/>
                  <a:gd name="T6" fmla="*/ 130 w 217"/>
                  <a:gd name="T7" fmla="*/ 56 h 72"/>
                  <a:gd name="T8" fmla="*/ 129 w 217"/>
                  <a:gd name="T9" fmla="*/ 57 h 72"/>
                  <a:gd name="T10" fmla="*/ 126 w 217"/>
                  <a:gd name="T11" fmla="*/ 55 h 72"/>
                  <a:gd name="T12" fmla="*/ 109 w 217"/>
                  <a:gd name="T13" fmla="*/ 39 h 72"/>
                  <a:gd name="T14" fmla="*/ 93 w 217"/>
                  <a:gd name="T15" fmla="*/ 55 h 72"/>
                  <a:gd name="T16" fmla="*/ 89 w 217"/>
                  <a:gd name="T17" fmla="*/ 57 h 72"/>
                  <a:gd name="T18" fmla="*/ 88 w 217"/>
                  <a:gd name="T19" fmla="*/ 57 h 72"/>
                  <a:gd name="T20" fmla="*/ 85 w 217"/>
                  <a:gd name="T21" fmla="*/ 53 h 72"/>
                  <a:gd name="T22" fmla="*/ 59 w 217"/>
                  <a:gd name="T23" fmla="*/ 0 h 72"/>
                  <a:gd name="T24" fmla="*/ 54 w 217"/>
                  <a:gd name="T25" fmla="*/ 0 h 72"/>
                  <a:gd name="T26" fmla="*/ 0 w 217"/>
                  <a:gd name="T27" fmla="*/ 52 h 72"/>
                  <a:gd name="T28" fmla="*/ 0 w 217"/>
                  <a:gd name="T29" fmla="*/ 67 h 72"/>
                  <a:gd name="T30" fmla="*/ 4 w 217"/>
                  <a:gd name="T31" fmla="*/ 72 h 72"/>
                  <a:gd name="T32" fmla="*/ 214 w 217"/>
                  <a:gd name="T33" fmla="*/ 72 h 72"/>
                  <a:gd name="T34" fmla="*/ 216 w 217"/>
                  <a:gd name="T35" fmla="*/ 67 h 72"/>
                  <a:gd name="T36" fmla="*/ 216 w 217"/>
                  <a:gd name="T37" fmla="*/ 52 h 72"/>
                  <a:gd name="T38" fmla="*/ 165 w 217"/>
                  <a:gd name="T3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7" h="72">
                    <a:moveTo>
                      <a:pt x="165" y="0"/>
                    </a:moveTo>
                    <a:cubicBezTo>
                      <a:pt x="159" y="0"/>
                      <a:pt x="159" y="0"/>
                      <a:pt x="159" y="0"/>
                    </a:cubicBezTo>
                    <a:cubicBezTo>
                      <a:pt x="134" y="53"/>
                      <a:pt x="134" y="53"/>
                      <a:pt x="134" y="53"/>
                    </a:cubicBezTo>
                    <a:cubicBezTo>
                      <a:pt x="133" y="55"/>
                      <a:pt x="131" y="56"/>
                      <a:pt x="130" y="56"/>
                    </a:cubicBezTo>
                    <a:cubicBezTo>
                      <a:pt x="130" y="56"/>
                      <a:pt x="129" y="57"/>
                      <a:pt x="129" y="57"/>
                    </a:cubicBezTo>
                    <a:cubicBezTo>
                      <a:pt x="128" y="57"/>
                      <a:pt x="126" y="56"/>
                      <a:pt x="126" y="55"/>
                    </a:cubicBezTo>
                    <a:cubicBezTo>
                      <a:pt x="109" y="39"/>
                      <a:pt x="109" y="39"/>
                      <a:pt x="109" y="39"/>
                    </a:cubicBezTo>
                    <a:cubicBezTo>
                      <a:pt x="93" y="55"/>
                      <a:pt x="93" y="55"/>
                      <a:pt x="93" y="55"/>
                    </a:cubicBezTo>
                    <a:cubicBezTo>
                      <a:pt x="92" y="56"/>
                      <a:pt x="90" y="57"/>
                      <a:pt x="89" y="57"/>
                    </a:cubicBezTo>
                    <a:cubicBezTo>
                      <a:pt x="89" y="57"/>
                      <a:pt x="88" y="57"/>
                      <a:pt x="88" y="57"/>
                    </a:cubicBezTo>
                    <a:cubicBezTo>
                      <a:pt x="87" y="56"/>
                      <a:pt x="85" y="55"/>
                      <a:pt x="85" y="53"/>
                    </a:cubicBezTo>
                    <a:cubicBezTo>
                      <a:pt x="59" y="0"/>
                      <a:pt x="59" y="0"/>
                      <a:pt x="59" y="0"/>
                    </a:cubicBezTo>
                    <a:cubicBezTo>
                      <a:pt x="54" y="0"/>
                      <a:pt x="54" y="0"/>
                      <a:pt x="54" y="0"/>
                    </a:cubicBezTo>
                    <a:cubicBezTo>
                      <a:pt x="22" y="0"/>
                      <a:pt x="0" y="23"/>
                      <a:pt x="0" y="52"/>
                    </a:cubicBezTo>
                    <a:cubicBezTo>
                      <a:pt x="0" y="67"/>
                      <a:pt x="0" y="67"/>
                      <a:pt x="0" y="67"/>
                    </a:cubicBezTo>
                    <a:cubicBezTo>
                      <a:pt x="0" y="69"/>
                      <a:pt x="1" y="72"/>
                      <a:pt x="4" y="72"/>
                    </a:cubicBezTo>
                    <a:cubicBezTo>
                      <a:pt x="214" y="72"/>
                      <a:pt x="214" y="72"/>
                      <a:pt x="214" y="72"/>
                    </a:cubicBezTo>
                    <a:cubicBezTo>
                      <a:pt x="217" y="72"/>
                      <a:pt x="216" y="69"/>
                      <a:pt x="216" y="67"/>
                    </a:cubicBezTo>
                    <a:cubicBezTo>
                      <a:pt x="216" y="52"/>
                      <a:pt x="216" y="52"/>
                      <a:pt x="216" y="52"/>
                    </a:cubicBezTo>
                    <a:cubicBezTo>
                      <a:pt x="216" y="23"/>
                      <a:pt x="196" y="0"/>
                      <a:pt x="1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E45785"/>
                  </a:buClr>
                </a:pPr>
                <a:endParaRPr lang="en-US" sz="3600" dirty="0">
                  <a:solidFill>
                    <a:srgbClr val="4D4D4F"/>
                  </a:solidFill>
                </a:endParaRPr>
              </a:p>
            </p:txBody>
          </p:sp>
          <p:sp>
            <p:nvSpPr>
              <p:cNvPr id="15" name="Freeform 10"/>
              <p:cNvSpPr>
                <a:spLocks/>
              </p:cNvSpPr>
              <p:nvPr/>
            </p:nvSpPr>
            <p:spPr bwMode="auto">
              <a:xfrm>
                <a:off x="1421" y="3356"/>
                <a:ext cx="152" cy="385"/>
              </a:xfrm>
              <a:custGeom>
                <a:avLst/>
                <a:gdLst>
                  <a:gd name="T0" fmla="*/ 16 w 64"/>
                  <a:gd name="T1" fmla="*/ 50 h 161"/>
                  <a:gd name="T2" fmla="*/ 24 w 64"/>
                  <a:gd name="T3" fmla="*/ 72 h 161"/>
                  <a:gd name="T4" fmla="*/ 24 w 64"/>
                  <a:gd name="T5" fmla="*/ 91 h 161"/>
                  <a:gd name="T6" fmla="*/ 17 w 64"/>
                  <a:gd name="T7" fmla="*/ 111 h 161"/>
                  <a:gd name="T8" fmla="*/ 0 w 64"/>
                  <a:gd name="T9" fmla="*/ 152 h 161"/>
                  <a:gd name="T10" fmla="*/ 6 w 64"/>
                  <a:gd name="T11" fmla="*/ 160 h 161"/>
                  <a:gd name="T12" fmla="*/ 13 w 64"/>
                  <a:gd name="T13" fmla="*/ 160 h 161"/>
                  <a:gd name="T14" fmla="*/ 25 w 64"/>
                  <a:gd name="T15" fmla="*/ 161 h 161"/>
                  <a:gd name="T16" fmla="*/ 57 w 64"/>
                  <a:gd name="T17" fmla="*/ 105 h 161"/>
                  <a:gd name="T18" fmla="*/ 64 w 64"/>
                  <a:gd name="T19" fmla="*/ 91 h 161"/>
                  <a:gd name="T20" fmla="*/ 64 w 64"/>
                  <a:gd name="T21" fmla="*/ 72 h 161"/>
                  <a:gd name="T22" fmla="*/ 56 w 64"/>
                  <a:gd name="T23" fmla="*/ 57 h 161"/>
                  <a:gd name="T24" fmla="*/ 56 w 64"/>
                  <a:gd name="T25" fmla="*/ 42 h 161"/>
                  <a:gd name="T26" fmla="*/ 17 w 64"/>
                  <a:gd name="T27" fmla="*/ 0 h 161"/>
                  <a:gd name="T28" fmla="*/ 1 w 64"/>
                  <a:gd name="T29" fmla="*/ 2 h 161"/>
                  <a:gd name="T30" fmla="*/ 16 w 64"/>
                  <a:gd name="T31" fmla="*/ 42 h 161"/>
                  <a:gd name="T32" fmla="*/ 16 w 64"/>
                  <a:gd name="T33" fmla="*/ 5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161">
                    <a:moveTo>
                      <a:pt x="16" y="50"/>
                    </a:moveTo>
                    <a:cubicBezTo>
                      <a:pt x="24" y="54"/>
                      <a:pt x="24" y="61"/>
                      <a:pt x="24" y="72"/>
                    </a:cubicBezTo>
                    <a:cubicBezTo>
                      <a:pt x="24" y="91"/>
                      <a:pt x="24" y="91"/>
                      <a:pt x="24" y="91"/>
                    </a:cubicBezTo>
                    <a:cubicBezTo>
                      <a:pt x="24" y="100"/>
                      <a:pt x="22" y="107"/>
                      <a:pt x="17" y="111"/>
                    </a:cubicBezTo>
                    <a:cubicBezTo>
                      <a:pt x="15" y="126"/>
                      <a:pt x="9" y="141"/>
                      <a:pt x="0" y="152"/>
                    </a:cubicBezTo>
                    <a:cubicBezTo>
                      <a:pt x="6" y="160"/>
                      <a:pt x="6" y="160"/>
                      <a:pt x="6" y="160"/>
                    </a:cubicBezTo>
                    <a:cubicBezTo>
                      <a:pt x="13" y="160"/>
                      <a:pt x="13" y="160"/>
                      <a:pt x="13" y="160"/>
                    </a:cubicBezTo>
                    <a:cubicBezTo>
                      <a:pt x="17" y="160"/>
                      <a:pt x="21" y="160"/>
                      <a:pt x="25" y="161"/>
                    </a:cubicBezTo>
                    <a:cubicBezTo>
                      <a:pt x="44" y="151"/>
                      <a:pt x="56" y="128"/>
                      <a:pt x="57" y="105"/>
                    </a:cubicBezTo>
                    <a:cubicBezTo>
                      <a:pt x="62" y="104"/>
                      <a:pt x="64" y="98"/>
                      <a:pt x="64" y="91"/>
                    </a:cubicBezTo>
                    <a:cubicBezTo>
                      <a:pt x="64" y="72"/>
                      <a:pt x="64" y="72"/>
                      <a:pt x="64" y="72"/>
                    </a:cubicBezTo>
                    <a:cubicBezTo>
                      <a:pt x="64" y="67"/>
                      <a:pt x="64" y="59"/>
                      <a:pt x="56" y="57"/>
                    </a:cubicBezTo>
                    <a:cubicBezTo>
                      <a:pt x="56" y="42"/>
                      <a:pt x="56" y="42"/>
                      <a:pt x="56" y="42"/>
                    </a:cubicBezTo>
                    <a:cubicBezTo>
                      <a:pt x="56" y="15"/>
                      <a:pt x="42" y="0"/>
                      <a:pt x="17" y="0"/>
                    </a:cubicBezTo>
                    <a:cubicBezTo>
                      <a:pt x="11" y="0"/>
                      <a:pt x="5" y="1"/>
                      <a:pt x="1" y="2"/>
                    </a:cubicBezTo>
                    <a:cubicBezTo>
                      <a:pt x="11" y="11"/>
                      <a:pt x="16" y="24"/>
                      <a:pt x="16" y="42"/>
                    </a:cubicBezTo>
                    <a:lnTo>
                      <a:pt x="16"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E45785"/>
                  </a:buClr>
                </a:pPr>
                <a:endParaRPr lang="en-US" sz="3600" dirty="0">
                  <a:solidFill>
                    <a:srgbClr val="4D4D4F"/>
                  </a:solidFill>
                </a:endParaRPr>
              </a:p>
            </p:txBody>
          </p:sp>
          <p:sp>
            <p:nvSpPr>
              <p:cNvPr id="16" name="Freeform 11"/>
              <p:cNvSpPr>
                <a:spLocks/>
              </p:cNvSpPr>
              <p:nvPr/>
            </p:nvSpPr>
            <p:spPr bwMode="auto">
              <a:xfrm>
                <a:off x="1557" y="3758"/>
                <a:ext cx="150" cy="172"/>
              </a:xfrm>
              <a:custGeom>
                <a:avLst/>
                <a:gdLst>
                  <a:gd name="T0" fmla="*/ 6 w 63"/>
                  <a:gd name="T1" fmla="*/ 0 h 72"/>
                  <a:gd name="T2" fmla="*/ 0 w 63"/>
                  <a:gd name="T3" fmla="*/ 0 h 72"/>
                  <a:gd name="T4" fmla="*/ 0 w 63"/>
                  <a:gd name="T5" fmla="*/ 4 h 72"/>
                  <a:gd name="T6" fmla="*/ 23 w 63"/>
                  <a:gd name="T7" fmla="*/ 52 h 72"/>
                  <a:gd name="T8" fmla="*/ 23 w 63"/>
                  <a:gd name="T9" fmla="*/ 67 h 72"/>
                  <a:gd name="T10" fmla="*/ 19 w 63"/>
                  <a:gd name="T11" fmla="*/ 72 h 72"/>
                  <a:gd name="T12" fmla="*/ 55 w 63"/>
                  <a:gd name="T13" fmla="*/ 72 h 72"/>
                  <a:gd name="T14" fmla="*/ 63 w 63"/>
                  <a:gd name="T15" fmla="*/ 67 h 72"/>
                  <a:gd name="T16" fmla="*/ 63 w 63"/>
                  <a:gd name="T17" fmla="*/ 52 h 72"/>
                  <a:gd name="T18" fmla="*/ 6 w 63"/>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2">
                    <a:moveTo>
                      <a:pt x="6" y="0"/>
                    </a:moveTo>
                    <a:cubicBezTo>
                      <a:pt x="0" y="0"/>
                      <a:pt x="0" y="0"/>
                      <a:pt x="0" y="0"/>
                    </a:cubicBezTo>
                    <a:cubicBezTo>
                      <a:pt x="0" y="4"/>
                      <a:pt x="0" y="4"/>
                      <a:pt x="0" y="4"/>
                    </a:cubicBezTo>
                    <a:cubicBezTo>
                      <a:pt x="13" y="15"/>
                      <a:pt x="23" y="32"/>
                      <a:pt x="23" y="52"/>
                    </a:cubicBezTo>
                    <a:cubicBezTo>
                      <a:pt x="23" y="67"/>
                      <a:pt x="23" y="67"/>
                      <a:pt x="23" y="67"/>
                    </a:cubicBezTo>
                    <a:cubicBezTo>
                      <a:pt x="23" y="68"/>
                      <a:pt x="20" y="72"/>
                      <a:pt x="19" y="72"/>
                    </a:cubicBezTo>
                    <a:cubicBezTo>
                      <a:pt x="55" y="72"/>
                      <a:pt x="55" y="72"/>
                      <a:pt x="55" y="72"/>
                    </a:cubicBezTo>
                    <a:cubicBezTo>
                      <a:pt x="58" y="72"/>
                      <a:pt x="63" y="69"/>
                      <a:pt x="63" y="67"/>
                    </a:cubicBezTo>
                    <a:cubicBezTo>
                      <a:pt x="63" y="52"/>
                      <a:pt x="63" y="52"/>
                      <a:pt x="63" y="52"/>
                    </a:cubicBezTo>
                    <a:cubicBezTo>
                      <a:pt x="63" y="23"/>
                      <a:pt x="37"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E45785"/>
                  </a:buClr>
                </a:pPr>
                <a:endParaRPr lang="en-US" sz="3600" dirty="0">
                  <a:solidFill>
                    <a:srgbClr val="4D4D4F"/>
                  </a:solidFill>
                </a:endParaRPr>
              </a:p>
            </p:txBody>
          </p:sp>
          <p:sp>
            <p:nvSpPr>
              <p:cNvPr id="17" name="Freeform 12"/>
              <p:cNvSpPr>
                <a:spLocks/>
              </p:cNvSpPr>
              <p:nvPr/>
            </p:nvSpPr>
            <p:spPr bwMode="auto">
              <a:xfrm>
                <a:off x="1512" y="3738"/>
                <a:ext cx="21" cy="17"/>
              </a:xfrm>
              <a:custGeom>
                <a:avLst/>
                <a:gdLst>
                  <a:gd name="T0" fmla="*/ 7 w 9"/>
                  <a:gd name="T1" fmla="*/ 7 h 7"/>
                  <a:gd name="T2" fmla="*/ 9 w 9"/>
                  <a:gd name="T3" fmla="*/ 5 h 7"/>
                  <a:gd name="T4" fmla="*/ 5 w 9"/>
                  <a:gd name="T5" fmla="*/ 0 h 7"/>
                  <a:gd name="T6" fmla="*/ 0 w 9"/>
                  <a:gd name="T7" fmla="*/ 4 h 7"/>
                  <a:gd name="T8" fmla="*/ 7 w 9"/>
                  <a:gd name="T9" fmla="*/ 7 h 7"/>
                </a:gdLst>
                <a:ahLst/>
                <a:cxnLst>
                  <a:cxn ang="0">
                    <a:pos x="T0" y="T1"/>
                  </a:cxn>
                  <a:cxn ang="0">
                    <a:pos x="T2" y="T3"/>
                  </a:cxn>
                  <a:cxn ang="0">
                    <a:pos x="T4" y="T5"/>
                  </a:cxn>
                  <a:cxn ang="0">
                    <a:pos x="T6" y="T7"/>
                  </a:cxn>
                  <a:cxn ang="0">
                    <a:pos x="T8" y="T9"/>
                  </a:cxn>
                </a:cxnLst>
                <a:rect l="0" t="0" r="r" b="b"/>
                <a:pathLst>
                  <a:path w="9" h="7">
                    <a:moveTo>
                      <a:pt x="7" y="7"/>
                    </a:moveTo>
                    <a:cubicBezTo>
                      <a:pt x="9" y="5"/>
                      <a:pt x="9" y="5"/>
                      <a:pt x="9" y="5"/>
                    </a:cubicBezTo>
                    <a:cubicBezTo>
                      <a:pt x="5" y="0"/>
                      <a:pt x="5" y="0"/>
                      <a:pt x="5" y="0"/>
                    </a:cubicBezTo>
                    <a:cubicBezTo>
                      <a:pt x="4" y="1"/>
                      <a:pt x="2" y="3"/>
                      <a:pt x="0" y="4"/>
                    </a:cubicBezTo>
                    <a:cubicBezTo>
                      <a:pt x="3" y="5"/>
                      <a:pt x="5" y="6"/>
                      <a:pt x="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E45785"/>
                  </a:buClr>
                </a:pPr>
                <a:endParaRPr lang="en-US" sz="3600" dirty="0">
                  <a:solidFill>
                    <a:srgbClr val="4D4D4F"/>
                  </a:solidFill>
                </a:endParaRPr>
              </a:p>
            </p:txBody>
          </p:sp>
          <p:sp>
            <p:nvSpPr>
              <p:cNvPr id="19" name="Freeform 13"/>
              <p:cNvSpPr>
                <a:spLocks/>
              </p:cNvSpPr>
              <p:nvPr/>
            </p:nvSpPr>
            <p:spPr bwMode="auto">
              <a:xfrm>
                <a:off x="1631" y="3738"/>
                <a:ext cx="21" cy="17"/>
              </a:xfrm>
              <a:custGeom>
                <a:avLst/>
                <a:gdLst>
                  <a:gd name="T0" fmla="*/ 7 w 9"/>
                  <a:gd name="T1" fmla="*/ 7 h 7"/>
                  <a:gd name="T2" fmla="*/ 9 w 9"/>
                  <a:gd name="T3" fmla="*/ 5 h 7"/>
                  <a:gd name="T4" fmla="*/ 5 w 9"/>
                  <a:gd name="T5" fmla="*/ 0 h 7"/>
                  <a:gd name="T6" fmla="*/ 0 w 9"/>
                  <a:gd name="T7" fmla="*/ 4 h 7"/>
                  <a:gd name="T8" fmla="*/ 7 w 9"/>
                  <a:gd name="T9" fmla="*/ 7 h 7"/>
                </a:gdLst>
                <a:ahLst/>
                <a:cxnLst>
                  <a:cxn ang="0">
                    <a:pos x="T0" y="T1"/>
                  </a:cxn>
                  <a:cxn ang="0">
                    <a:pos x="T2" y="T3"/>
                  </a:cxn>
                  <a:cxn ang="0">
                    <a:pos x="T4" y="T5"/>
                  </a:cxn>
                  <a:cxn ang="0">
                    <a:pos x="T6" y="T7"/>
                  </a:cxn>
                  <a:cxn ang="0">
                    <a:pos x="T8" y="T9"/>
                  </a:cxn>
                </a:cxnLst>
                <a:rect l="0" t="0" r="r" b="b"/>
                <a:pathLst>
                  <a:path w="9" h="7">
                    <a:moveTo>
                      <a:pt x="7" y="7"/>
                    </a:moveTo>
                    <a:cubicBezTo>
                      <a:pt x="9" y="5"/>
                      <a:pt x="9" y="5"/>
                      <a:pt x="9" y="5"/>
                    </a:cubicBezTo>
                    <a:cubicBezTo>
                      <a:pt x="5" y="0"/>
                      <a:pt x="5" y="0"/>
                      <a:pt x="5" y="0"/>
                    </a:cubicBezTo>
                    <a:cubicBezTo>
                      <a:pt x="4" y="1"/>
                      <a:pt x="2" y="3"/>
                      <a:pt x="0" y="4"/>
                    </a:cubicBezTo>
                    <a:cubicBezTo>
                      <a:pt x="3" y="5"/>
                      <a:pt x="5" y="6"/>
                      <a:pt x="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E45785"/>
                  </a:buClr>
                </a:pPr>
                <a:endParaRPr lang="en-US" sz="3600" dirty="0">
                  <a:solidFill>
                    <a:srgbClr val="4D4D4F"/>
                  </a:solidFill>
                </a:endParaRPr>
              </a:p>
            </p:txBody>
          </p:sp>
          <p:sp>
            <p:nvSpPr>
              <p:cNvPr id="22" name="Freeform 14"/>
              <p:cNvSpPr>
                <a:spLocks/>
              </p:cNvSpPr>
              <p:nvPr/>
            </p:nvSpPr>
            <p:spPr bwMode="auto">
              <a:xfrm>
                <a:off x="1538" y="3356"/>
                <a:ext cx="169" cy="385"/>
              </a:xfrm>
              <a:custGeom>
                <a:avLst/>
                <a:gdLst>
                  <a:gd name="T0" fmla="*/ 15 w 71"/>
                  <a:gd name="T1" fmla="*/ 50 h 161"/>
                  <a:gd name="T2" fmla="*/ 31 w 71"/>
                  <a:gd name="T3" fmla="*/ 72 h 161"/>
                  <a:gd name="T4" fmla="*/ 31 w 71"/>
                  <a:gd name="T5" fmla="*/ 91 h 161"/>
                  <a:gd name="T6" fmla="*/ 21 w 71"/>
                  <a:gd name="T7" fmla="*/ 111 h 161"/>
                  <a:gd name="T8" fmla="*/ 2 w 71"/>
                  <a:gd name="T9" fmla="*/ 152 h 161"/>
                  <a:gd name="T10" fmla="*/ 7 w 71"/>
                  <a:gd name="T11" fmla="*/ 160 h 161"/>
                  <a:gd name="T12" fmla="*/ 14 w 71"/>
                  <a:gd name="T13" fmla="*/ 160 h 161"/>
                  <a:gd name="T14" fmla="*/ 26 w 71"/>
                  <a:gd name="T15" fmla="*/ 161 h 161"/>
                  <a:gd name="T16" fmla="*/ 61 w 71"/>
                  <a:gd name="T17" fmla="*/ 105 h 161"/>
                  <a:gd name="T18" fmla="*/ 71 w 71"/>
                  <a:gd name="T19" fmla="*/ 91 h 161"/>
                  <a:gd name="T20" fmla="*/ 71 w 71"/>
                  <a:gd name="T21" fmla="*/ 72 h 161"/>
                  <a:gd name="T22" fmla="*/ 55 w 71"/>
                  <a:gd name="T23" fmla="*/ 57 h 161"/>
                  <a:gd name="T24" fmla="*/ 55 w 71"/>
                  <a:gd name="T25" fmla="*/ 42 h 161"/>
                  <a:gd name="T26" fmla="*/ 17 w 71"/>
                  <a:gd name="T27" fmla="*/ 0 h 161"/>
                  <a:gd name="T28" fmla="*/ 0 w 71"/>
                  <a:gd name="T29" fmla="*/ 2 h 161"/>
                  <a:gd name="T30" fmla="*/ 15 w 71"/>
                  <a:gd name="T31" fmla="*/ 42 h 161"/>
                  <a:gd name="T32" fmla="*/ 15 w 71"/>
                  <a:gd name="T33" fmla="*/ 5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161">
                    <a:moveTo>
                      <a:pt x="15" y="50"/>
                    </a:moveTo>
                    <a:cubicBezTo>
                      <a:pt x="23" y="54"/>
                      <a:pt x="31" y="61"/>
                      <a:pt x="31" y="72"/>
                    </a:cubicBezTo>
                    <a:cubicBezTo>
                      <a:pt x="31" y="91"/>
                      <a:pt x="31" y="91"/>
                      <a:pt x="31" y="91"/>
                    </a:cubicBezTo>
                    <a:cubicBezTo>
                      <a:pt x="31" y="100"/>
                      <a:pt x="26" y="107"/>
                      <a:pt x="21" y="111"/>
                    </a:cubicBezTo>
                    <a:cubicBezTo>
                      <a:pt x="19" y="127"/>
                      <a:pt x="12" y="141"/>
                      <a:pt x="2" y="152"/>
                    </a:cubicBezTo>
                    <a:cubicBezTo>
                      <a:pt x="7" y="160"/>
                      <a:pt x="7" y="160"/>
                      <a:pt x="7" y="160"/>
                    </a:cubicBezTo>
                    <a:cubicBezTo>
                      <a:pt x="14" y="160"/>
                      <a:pt x="14" y="160"/>
                      <a:pt x="14" y="160"/>
                    </a:cubicBezTo>
                    <a:cubicBezTo>
                      <a:pt x="18" y="160"/>
                      <a:pt x="22" y="160"/>
                      <a:pt x="26" y="161"/>
                    </a:cubicBezTo>
                    <a:cubicBezTo>
                      <a:pt x="45" y="151"/>
                      <a:pt x="60" y="128"/>
                      <a:pt x="61" y="105"/>
                    </a:cubicBezTo>
                    <a:cubicBezTo>
                      <a:pt x="66" y="104"/>
                      <a:pt x="71" y="98"/>
                      <a:pt x="71" y="91"/>
                    </a:cubicBezTo>
                    <a:cubicBezTo>
                      <a:pt x="71" y="72"/>
                      <a:pt x="71" y="72"/>
                      <a:pt x="71" y="72"/>
                    </a:cubicBezTo>
                    <a:cubicBezTo>
                      <a:pt x="71" y="67"/>
                      <a:pt x="71" y="59"/>
                      <a:pt x="55" y="57"/>
                    </a:cubicBezTo>
                    <a:cubicBezTo>
                      <a:pt x="55" y="42"/>
                      <a:pt x="55" y="42"/>
                      <a:pt x="55" y="42"/>
                    </a:cubicBezTo>
                    <a:cubicBezTo>
                      <a:pt x="55" y="15"/>
                      <a:pt x="42" y="0"/>
                      <a:pt x="17" y="0"/>
                    </a:cubicBezTo>
                    <a:cubicBezTo>
                      <a:pt x="11" y="0"/>
                      <a:pt x="5" y="1"/>
                      <a:pt x="0" y="2"/>
                    </a:cubicBezTo>
                    <a:cubicBezTo>
                      <a:pt x="10" y="11"/>
                      <a:pt x="15" y="24"/>
                      <a:pt x="15" y="42"/>
                    </a:cubicBezTo>
                    <a:lnTo>
                      <a:pt x="15"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E45785"/>
                  </a:buClr>
                </a:pPr>
                <a:endParaRPr lang="en-US" sz="3600" dirty="0">
                  <a:solidFill>
                    <a:srgbClr val="4D4D4F"/>
                  </a:solidFill>
                </a:endParaRPr>
              </a:p>
            </p:txBody>
          </p:sp>
          <p:sp>
            <p:nvSpPr>
              <p:cNvPr id="23" name="Freeform 15"/>
              <p:cNvSpPr>
                <a:spLocks/>
              </p:cNvSpPr>
              <p:nvPr/>
            </p:nvSpPr>
            <p:spPr bwMode="auto">
              <a:xfrm>
                <a:off x="1674" y="3758"/>
                <a:ext cx="147" cy="172"/>
              </a:xfrm>
              <a:custGeom>
                <a:avLst/>
                <a:gdLst>
                  <a:gd name="T0" fmla="*/ 7 w 62"/>
                  <a:gd name="T1" fmla="*/ 0 h 72"/>
                  <a:gd name="T2" fmla="*/ 1 w 62"/>
                  <a:gd name="T3" fmla="*/ 0 h 72"/>
                  <a:gd name="T4" fmla="*/ 0 w 62"/>
                  <a:gd name="T5" fmla="*/ 4 h 72"/>
                  <a:gd name="T6" fmla="*/ 22 w 62"/>
                  <a:gd name="T7" fmla="*/ 52 h 72"/>
                  <a:gd name="T8" fmla="*/ 22 w 62"/>
                  <a:gd name="T9" fmla="*/ 67 h 72"/>
                  <a:gd name="T10" fmla="*/ 20 w 62"/>
                  <a:gd name="T11" fmla="*/ 72 h 72"/>
                  <a:gd name="T12" fmla="*/ 56 w 62"/>
                  <a:gd name="T13" fmla="*/ 72 h 72"/>
                  <a:gd name="T14" fmla="*/ 62 w 62"/>
                  <a:gd name="T15" fmla="*/ 67 h 72"/>
                  <a:gd name="T16" fmla="*/ 62 w 62"/>
                  <a:gd name="T17" fmla="*/ 52 h 72"/>
                  <a:gd name="T18" fmla="*/ 7 w 62"/>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72">
                    <a:moveTo>
                      <a:pt x="7" y="0"/>
                    </a:moveTo>
                    <a:cubicBezTo>
                      <a:pt x="1" y="0"/>
                      <a:pt x="1" y="0"/>
                      <a:pt x="1" y="0"/>
                    </a:cubicBezTo>
                    <a:cubicBezTo>
                      <a:pt x="0" y="4"/>
                      <a:pt x="0" y="4"/>
                      <a:pt x="0" y="4"/>
                    </a:cubicBezTo>
                    <a:cubicBezTo>
                      <a:pt x="13" y="15"/>
                      <a:pt x="22" y="32"/>
                      <a:pt x="22" y="52"/>
                    </a:cubicBezTo>
                    <a:cubicBezTo>
                      <a:pt x="22" y="67"/>
                      <a:pt x="22" y="67"/>
                      <a:pt x="22" y="67"/>
                    </a:cubicBezTo>
                    <a:cubicBezTo>
                      <a:pt x="22" y="68"/>
                      <a:pt x="21" y="72"/>
                      <a:pt x="20" y="72"/>
                    </a:cubicBezTo>
                    <a:cubicBezTo>
                      <a:pt x="56" y="72"/>
                      <a:pt x="56" y="72"/>
                      <a:pt x="56" y="72"/>
                    </a:cubicBezTo>
                    <a:cubicBezTo>
                      <a:pt x="59" y="72"/>
                      <a:pt x="62" y="69"/>
                      <a:pt x="62" y="67"/>
                    </a:cubicBezTo>
                    <a:cubicBezTo>
                      <a:pt x="62" y="52"/>
                      <a:pt x="62" y="52"/>
                      <a:pt x="62" y="52"/>
                    </a:cubicBezTo>
                    <a:cubicBezTo>
                      <a:pt x="62" y="23"/>
                      <a:pt x="38"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E45785"/>
                  </a:buClr>
                </a:pPr>
                <a:endParaRPr lang="en-US" sz="3600" dirty="0">
                  <a:solidFill>
                    <a:srgbClr val="4D4D4F"/>
                  </a:solidFill>
                </a:endParaRPr>
              </a:p>
            </p:txBody>
          </p:sp>
        </p:grpSp>
      </p:grpSp>
      <p:grpSp>
        <p:nvGrpSpPr>
          <p:cNvPr id="40" name="Group 39"/>
          <p:cNvGrpSpPr/>
          <p:nvPr/>
        </p:nvGrpSpPr>
        <p:grpSpPr>
          <a:xfrm>
            <a:off x="4565705" y="1824508"/>
            <a:ext cx="2982718" cy="3085082"/>
            <a:chOff x="4420565" y="2723170"/>
            <a:chExt cx="2982718" cy="3085082"/>
          </a:xfrm>
        </p:grpSpPr>
        <p:sp>
          <p:nvSpPr>
            <p:cNvPr id="25" name="TextBox 24"/>
            <p:cNvSpPr txBox="1"/>
            <p:nvPr/>
          </p:nvSpPr>
          <p:spPr bwMode="auto">
            <a:xfrm>
              <a:off x="4451283" y="3888439"/>
              <a:ext cx="2952000" cy="540000"/>
            </a:xfrm>
            <a:prstGeom prst="rect">
              <a:avLst/>
            </a:prstGeom>
            <a:noFill/>
            <a:ln>
              <a:noFill/>
            </a:ln>
            <a:effectLst/>
            <a:extLst/>
          </p:spPr>
          <p:txBody>
            <a:bodyPr vert="horz" wrap="square" lIns="121851" tIns="60925" rIns="121851" bIns="60925" numCol="1" rtlCol="0" anchor="t" anchorCtr="0" compatLnSpc="1">
              <a:prstTxWarp prst="textNoShape">
                <a:avLst/>
              </a:prstTxWarp>
              <a:noAutofit/>
            </a:bodyPr>
            <a:lstStyle>
              <a:defPPr>
                <a:defRPr lang="en-US"/>
              </a:defPPr>
              <a:lvl1pPr marL="285664" indent="-285664">
                <a:buFont typeface="Arial" panose="020B0604020202020204" pitchFamily="34" charset="0"/>
                <a:buChar char="•"/>
                <a:defRPr sz="2400" kern="0">
                  <a:latin typeface="+mn-lt"/>
                </a:defRPr>
              </a:lvl1pPr>
            </a:lstStyle>
            <a:p>
              <a:pPr marL="0" indent="0" algn="ctr">
                <a:lnSpc>
                  <a:spcPts val="3600"/>
                </a:lnSpc>
                <a:spcBef>
                  <a:spcPts val="0"/>
                </a:spcBef>
                <a:buClr>
                  <a:srgbClr val="E45785"/>
                </a:buClr>
                <a:buFont typeface="Wingdings" pitchFamily="2" charset="2"/>
                <a:buNone/>
              </a:pPr>
              <a:r>
                <a:rPr lang="en-US" sz="2800" b="1" kern="1200" dirty="0" smtClean="0">
                  <a:solidFill>
                    <a:schemeClr val="bg1"/>
                  </a:solidFill>
                  <a:latin typeface="Calibri" panose="020F0502020204030204"/>
                </a:rPr>
                <a:t>GROWTH </a:t>
              </a:r>
            </a:p>
            <a:p>
              <a:pPr marL="0" indent="0" algn="ctr">
                <a:lnSpc>
                  <a:spcPts val="3600"/>
                </a:lnSpc>
                <a:spcBef>
                  <a:spcPts val="0"/>
                </a:spcBef>
                <a:buClr>
                  <a:srgbClr val="E45785"/>
                </a:buClr>
                <a:buFont typeface="Wingdings" pitchFamily="2" charset="2"/>
                <a:buNone/>
              </a:pPr>
              <a:endParaRPr lang="en-US" sz="2800" b="1" kern="1200" dirty="0">
                <a:solidFill>
                  <a:schemeClr val="bg1"/>
                </a:solidFill>
                <a:latin typeface="Calibri" panose="020F0502020204030204"/>
              </a:endParaRPr>
            </a:p>
            <a:p>
              <a:pPr marL="0" indent="0" algn="ctr">
                <a:lnSpc>
                  <a:spcPts val="3600"/>
                </a:lnSpc>
                <a:spcBef>
                  <a:spcPts val="0"/>
                </a:spcBef>
                <a:buClr>
                  <a:srgbClr val="E45785"/>
                </a:buClr>
                <a:buFont typeface="Wingdings" pitchFamily="2" charset="2"/>
                <a:buNone/>
              </a:pPr>
              <a:endParaRPr lang="en-US" sz="2800" b="1" kern="1200" dirty="0" smtClean="0">
                <a:solidFill>
                  <a:schemeClr val="bg1"/>
                </a:solidFill>
                <a:latin typeface="Calibri" panose="020F0502020204030204"/>
              </a:endParaRPr>
            </a:p>
          </p:txBody>
        </p:sp>
        <p:sp>
          <p:nvSpPr>
            <p:cNvPr id="27" name="TextBox 26"/>
            <p:cNvSpPr txBox="1"/>
            <p:nvPr/>
          </p:nvSpPr>
          <p:spPr bwMode="auto">
            <a:xfrm>
              <a:off x="4420565" y="4441752"/>
              <a:ext cx="2905521" cy="1366500"/>
            </a:xfrm>
            <a:prstGeom prst="rect">
              <a:avLst/>
            </a:prstGeom>
            <a:noFill/>
            <a:ln>
              <a:noFill/>
            </a:ln>
            <a:effectLst/>
            <a:extLst/>
          </p:spPr>
          <p:txBody>
            <a:bodyPr vert="horz" wrap="square" lIns="121883" tIns="60941" rIns="121883" bIns="60941" numCol="1" rtlCol="0" anchor="t" anchorCtr="0" compatLnSpc="1">
              <a:prstTxWarp prst="textNoShape">
                <a:avLst/>
              </a:prstTxWarp>
              <a:noAutofit/>
            </a:bodyPr>
            <a:lstStyle>
              <a:defPPr>
                <a:defRPr lang="en-US"/>
              </a:defPPr>
              <a:lvl1pPr marL="182563" indent="-182563">
                <a:lnSpc>
                  <a:spcPct val="80000"/>
                </a:lnSpc>
                <a:spcBef>
                  <a:spcPts val="1200"/>
                </a:spcBef>
                <a:spcAft>
                  <a:spcPts val="0"/>
                </a:spcAft>
                <a:buSzPct val="80000"/>
                <a:buFont typeface="Arial" panose="020B0604020202020204" pitchFamily="34" charset="0"/>
                <a:buChar char="•"/>
                <a:defRPr sz="2300">
                  <a:latin typeface="Calibri" panose="020F0502020204030204" pitchFamily="34" charset="0"/>
                  <a:cs typeface="Calibri" panose="020F0502020204030204" pitchFamily="34" charset="0"/>
                </a:defRPr>
              </a:lvl1pPr>
            </a:lstStyle>
            <a:p>
              <a:pPr marL="0" indent="0">
                <a:buClr>
                  <a:srgbClr val="E45785"/>
                </a:buClr>
                <a:buFont typeface="Arial" panose="020B0604020202020204" pitchFamily="34" charset="0"/>
                <a:buNone/>
              </a:pPr>
              <a:r>
                <a:rPr lang="en-US" sz="2400" dirty="0" smtClean="0">
                  <a:solidFill>
                    <a:schemeClr val="bg1"/>
                  </a:solidFill>
                </a:rPr>
                <a:t>40% OF IT BUDGETS WILL BE CLOUD-BASED BY 2018</a:t>
              </a:r>
            </a:p>
            <a:p>
              <a:pPr marL="0" indent="0">
                <a:buClr>
                  <a:srgbClr val="E45785"/>
                </a:buClr>
                <a:buFont typeface="Arial" panose="020B0604020202020204" pitchFamily="34" charset="0"/>
                <a:buNone/>
              </a:pPr>
              <a:endParaRPr lang="en-US" sz="2400" dirty="0">
                <a:solidFill>
                  <a:schemeClr val="bg1"/>
                </a:solidFill>
              </a:endParaRPr>
            </a:p>
            <a:p>
              <a:pPr marL="0" indent="0">
                <a:buClr>
                  <a:srgbClr val="E45785"/>
                </a:buClr>
                <a:buFont typeface="Arial" panose="020B0604020202020204" pitchFamily="34" charset="0"/>
                <a:buNone/>
              </a:pPr>
              <a:r>
                <a:rPr lang="en-US" sz="2000" dirty="0" smtClean="0">
                  <a:solidFill>
                    <a:schemeClr val="bg1"/>
                  </a:solidFill>
                </a:rPr>
                <a:t>(</a:t>
              </a:r>
              <a:r>
                <a:rPr lang="en-US" sz="2000" dirty="0" smtClean="0">
                  <a:solidFill>
                    <a:schemeClr val="bg1"/>
                  </a:solidFill>
                  <a:hlinkClick r:id="rId5"/>
                </a:rPr>
                <a:t>Forbes</a:t>
              </a:r>
              <a:r>
                <a:rPr lang="en-US" sz="2000" dirty="0" smtClean="0">
                  <a:solidFill>
                    <a:schemeClr val="bg1"/>
                  </a:solidFill>
                </a:rPr>
                <a:t>)</a:t>
              </a:r>
              <a:endParaRPr lang="en-US" sz="2000" dirty="0">
                <a:solidFill>
                  <a:schemeClr val="bg1"/>
                </a:solidFill>
              </a:endParaRPr>
            </a:p>
            <a:p>
              <a:pPr>
                <a:buClr>
                  <a:srgbClr val="E45785"/>
                </a:buClr>
              </a:pPr>
              <a:endParaRPr lang="en-US" sz="2800" dirty="0">
                <a:solidFill>
                  <a:schemeClr val="bg1"/>
                </a:solidFill>
              </a:endParaRPr>
            </a:p>
          </p:txBody>
        </p:sp>
        <p:sp>
          <p:nvSpPr>
            <p:cNvPr id="36" name="Freeform 5"/>
            <p:cNvSpPr>
              <a:spLocks/>
            </p:cNvSpPr>
            <p:nvPr/>
          </p:nvSpPr>
          <p:spPr bwMode="auto">
            <a:xfrm>
              <a:off x="5035474" y="2723170"/>
              <a:ext cx="1876136" cy="1126388"/>
            </a:xfrm>
            <a:custGeom>
              <a:avLst/>
              <a:gdLst>
                <a:gd name="T0" fmla="*/ 1923 w 2245"/>
                <a:gd name="T1" fmla="*/ 703 h 1347"/>
                <a:gd name="T2" fmla="*/ 1884 w 2245"/>
                <a:gd name="T3" fmla="*/ 706 h 1347"/>
                <a:gd name="T4" fmla="*/ 1603 w 2245"/>
                <a:gd name="T5" fmla="*/ 471 h 1347"/>
                <a:gd name="T6" fmla="*/ 1490 w 2245"/>
                <a:gd name="T7" fmla="*/ 495 h 1347"/>
                <a:gd name="T8" fmla="*/ 1194 w 2245"/>
                <a:gd name="T9" fmla="*/ 339 h 1347"/>
                <a:gd name="T10" fmla="*/ 1073 w 2245"/>
                <a:gd name="T11" fmla="*/ 359 h 1347"/>
                <a:gd name="T12" fmla="*/ 681 w 2245"/>
                <a:gd name="T13" fmla="*/ 0 h 1347"/>
                <a:gd name="T14" fmla="*/ 287 w 2245"/>
                <a:gd name="T15" fmla="*/ 394 h 1347"/>
                <a:gd name="T16" fmla="*/ 304 w 2245"/>
                <a:gd name="T17" fmla="*/ 509 h 1347"/>
                <a:gd name="T18" fmla="*/ 0 w 2245"/>
                <a:gd name="T19" fmla="*/ 919 h 1347"/>
                <a:gd name="T20" fmla="*/ 385 w 2245"/>
                <a:gd name="T21" fmla="*/ 1344 h 1347"/>
                <a:gd name="T22" fmla="*/ 428 w 2245"/>
                <a:gd name="T23" fmla="*/ 1347 h 1347"/>
                <a:gd name="T24" fmla="*/ 1923 w 2245"/>
                <a:gd name="T25" fmla="*/ 1347 h 1347"/>
                <a:gd name="T26" fmla="*/ 2004 w 2245"/>
                <a:gd name="T27" fmla="*/ 1336 h 1347"/>
                <a:gd name="T28" fmla="*/ 2245 w 2245"/>
                <a:gd name="T29" fmla="*/ 1025 h 1347"/>
                <a:gd name="T30" fmla="*/ 1923 w 2245"/>
                <a:gd name="T31" fmla="*/ 703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45" h="1347">
                  <a:moveTo>
                    <a:pt x="1923" y="703"/>
                  </a:moveTo>
                  <a:cubicBezTo>
                    <a:pt x="1910" y="703"/>
                    <a:pt x="1897" y="704"/>
                    <a:pt x="1884" y="706"/>
                  </a:cubicBezTo>
                  <a:cubicBezTo>
                    <a:pt x="1860" y="573"/>
                    <a:pt x="1743" y="471"/>
                    <a:pt x="1603" y="471"/>
                  </a:cubicBezTo>
                  <a:cubicBezTo>
                    <a:pt x="1563" y="471"/>
                    <a:pt x="1524" y="480"/>
                    <a:pt x="1490" y="495"/>
                  </a:cubicBezTo>
                  <a:cubicBezTo>
                    <a:pt x="1425" y="401"/>
                    <a:pt x="1317" y="339"/>
                    <a:pt x="1194" y="339"/>
                  </a:cubicBezTo>
                  <a:cubicBezTo>
                    <a:pt x="1151" y="339"/>
                    <a:pt x="1111" y="346"/>
                    <a:pt x="1073" y="359"/>
                  </a:cubicBezTo>
                  <a:cubicBezTo>
                    <a:pt x="1056" y="158"/>
                    <a:pt x="887" y="0"/>
                    <a:pt x="681" y="0"/>
                  </a:cubicBezTo>
                  <a:cubicBezTo>
                    <a:pt x="464" y="0"/>
                    <a:pt x="287" y="177"/>
                    <a:pt x="287" y="394"/>
                  </a:cubicBezTo>
                  <a:cubicBezTo>
                    <a:pt x="287" y="434"/>
                    <a:pt x="293" y="473"/>
                    <a:pt x="304" y="509"/>
                  </a:cubicBezTo>
                  <a:cubicBezTo>
                    <a:pt x="128" y="562"/>
                    <a:pt x="0" y="726"/>
                    <a:pt x="0" y="919"/>
                  </a:cubicBezTo>
                  <a:cubicBezTo>
                    <a:pt x="0" y="1141"/>
                    <a:pt x="170" y="1322"/>
                    <a:pt x="385" y="1344"/>
                  </a:cubicBezTo>
                  <a:cubicBezTo>
                    <a:pt x="428" y="1347"/>
                    <a:pt x="428" y="1347"/>
                    <a:pt x="428" y="1347"/>
                  </a:cubicBezTo>
                  <a:cubicBezTo>
                    <a:pt x="1923" y="1347"/>
                    <a:pt x="1923" y="1347"/>
                    <a:pt x="1923" y="1347"/>
                  </a:cubicBezTo>
                  <a:cubicBezTo>
                    <a:pt x="2004" y="1336"/>
                    <a:pt x="2004" y="1336"/>
                    <a:pt x="2004" y="1336"/>
                  </a:cubicBezTo>
                  <a:cubicBezTo>
                    <a:pt x="2142" y="1301"/>
                    <a:pt x="2245" y="1175"/>
                    <a:pt x="2245" y="1025"/>
                  </a:cubicBezTo>
                  <a:cubicBezTo>
                    <a:pt x="2245" y="847"/>
                    <a:pt x="2101" y="703"/>
                    <a:pt x="1923" y="70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buClr>
                  <a:srgbClr val="E45785"/>
                </a:buClr>
              </a:pPr>
              <a:endParaRPr lang="en-US" sz="3600" dirty="0">
                <a:solidFill>
                  <a:srgbClr val="4D4D4F"/>
                </a:solidFill>
              </a:endParaRPr>
            </a:p>
          </p:txBody>
        </p:sp>
        <p:grpSp>
          <p:nvGrpSpPr>
            <p:cNvPr id="35" name="Group 18"/>
            <p:cNvGrpSpPr>
              <a:grpSpLocks noChangeAspect="1"/>
            </p:cNvGrpSpPr>
            <p:nvPr/>
          </p:nvGrpSpPr>
          <p:grpSpPr bwMode="auto">
            <a:xfrm>
              <a:off x="5712033" y="3265834"/>
              <a:ext cx="430500" cy="421500"/>
              <a:chOff x="4149" y="442"/>
              <a:chExt cx="574" cy="562"/>
            </a:xfrm>
            <a:solidFill>
              <a:schemeClr val="bg1"/>
            </a:solidFill>
          </p:grpSpPr>
          <p:sp>
            <p:nvSpPr>
              <p:cNvPr id="38" name="Freeform 19"/>
              <p:cNvSpPr>
                <a:spLocks/>
              </p:cNvSpPr>
              <p:nvPr/>
            </p:nvSpPr>
            <p:spPr bwMode="auto">
              <a:xfrm>
                <a:off x="4149" y="442"/>
                <a:ext cx="562" cy="562"/>
              </a:xfrm>
              <a:custGeom>
                <a:avLst/>
                <a:gdLst>
                  <a:gd name="T0" fmla="*/ 230 w 235"/>
                  <a:gd name="T1" fmla="*/ 227 h 235"/>
                  <a:gd name="T2" fmla="*/ 8 w 235"/>
                  <a:gd name="T3" fmla="*/ 227 h 235"/>
                  <a:gd name="T4" fmla="*/ 8 w 235"/>
                  <a:gd name="T5" fmla="*/ 123 h 235"/>
                  <a:gd name="T6" fmla="*/ 20 w 235"/>
                  <a:gd name="T7" fmla="*/ 123 h 235"/>
                  <a:gd name="T8" fmla="*/ 25 w 235"/>
                  <a:gd name="T9" fmla="*/ 119 h 235"/>
                  <a:gd name="T10" fmla="*/ 20 w 235"/>
                  <a:gd name="T11" fmla="*/ 115 h 235"/>
                  <a:gd name="T12" fmla="*/ 8 w 235"/>
                  <a:gd name="T13" fmla="*/ 115 h 235"/>
                  <a:gd name="T14" fmla="*/ 8 w 235"/>
                  <a:gd name="T15" fmla="*/ 99 h 235"/>
                  <a:gd name="T16" fmla="*/ 8 w 235"/>
                  <a:gd name="T17" fmla="*/ 91 h 235"/>
                  <a:gd name="T18" fmla="*/ 20 w 235"/>
                  <a:gd name="T19" fmla="*/ 91 h 235"/>
                  <a:gd name="T20" fmla="*/ 25 w 235"/>
                  <a:gd name="T21" fmla="*/ 87 h 235"/>
                  <a:gd name="T22" fmla="*/ 20 w 235"/>
                  <a:gd name="T23" fmla="*/ 83 h 235"/>
                  <a:gd name="T24" fmla="*/ 8 w 235"/>
                  <a:gd name="T25" fmla="*/ 83 h 235"/>
                  <a:gd name="T26" fmla="*/ 8 w 235"/>
                  <a:gd name="T27" fmla="*/ 67 h 235"/>
                  <a:gd name="T28" fmla="*/ 20 w 235"/>
                  <a:gd name="T29" fmla="*/ 67 h 235"/>
                  <a:gd name="T30" fmla="*/ 25 w 235"/>
                  <a:gd name="T31" fmla="*/ 63 h 235"/>
                  <a:gd name="T32" fmla="*/ 20 w 235"/>
                  <a:gd name="T33" fmla="*/ 59 h 235"/>
                  <a:gd name="T34" fmla="*/ 8 w 235"/>
                  <a:gd name="T35" fmla="*/ 59 h 235"/>
                  <a:gd name="T36" fmla="*/ 8 w 235"/>
                  <a:gd name="T37" fmla="*/ 35 h 235"/>
                  <a:gd name="T38" fmla="*/ 20 w 235"/>
                  <a:gd name="T39" fmla="*/ 35 h 235"/>
                  <a:gd name="T40" fmla="*/ 25 w 235"/>
                  <a:gd name="T41" fmla="*/ 31 h 235"/>
                  <a:gd name="T42" fmla="*/ 20 w 235"/>
                  <a:gd name="T43" fmla="*/ 27 h 235"/>
                  <a:gd name="T44" fmla="*/ 8 w 235"/>
                  <a:gd name="T45" fmla="*/ 27 h 235"/>
                  <a:gd name="T46" fmla="*/ 8 w 235"/>
                  <a:gd name="T47" fmla="*/ 5 h 235"/>
                  <a:gd name="T48" fmla="*/ 4 w 235"/>
                  <a:gd name="T49" fmla="*/ 0 h 235"/>
                  <a:gd name="T50" fmla="*/ 0 w 235"/>
                  <a:gd name="T51" fmla="*/ 5 h 235"/>
                  <a:gd name="T52" fmla="*/ 0 w 235"/>
                  <a:gd name="T53" fmla="*/ 230 h 235"/>
                  <a:gd name="T54" fmla="*/ 5 w 235"/>
                  <a:gd name="T55" fmla="*/ 235 h 235"/>
                  <a:gd name="T56" fmla="*/ 230 w 235"/>
                  <a:gd name="T57" fmla="*/ 235 h 235"/>
                  <a:gd name="T58" fmla="*/ 235 w 235"/>
                  <a:gd name="T59" fmla="*/ 231 h 235"/>
                  <a:gd name="T60" fmla="*/ 230 w 235"/>
                  <a:gd name="T61" fmla="*/ 2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5" h="235">
                    <a:moveTo>
                      <a:pt x="230" y="227"/>
                    </a:moveTo>
                    <a:cubicBezTo>
                      <a:pt x="8" y="227"/>
                      <a:pt x="8" y="227"/>
                      <a:pt x="8" y="227"/>
                    </a:cubicBezTo>
                    <a:cubicBezTo>
                      <a:pt x="8" y="123"/>
                      <a:pt x="8" y="123"/>
                      <a:pt x="8" y="123"/>
                    </a:cubicBezTo>
                    <a:cubicBezTo>
                      <a:pt x="20" y="123"/>
                      <a:pt x="20" y="123"/>
                      <a:pt x="20" y="123"/>
                    </a:cubicBezTo>
                    <a:cubicBezTo>
                      <a:pt x="23" y="123"/>
                      <a:pt x="25" y="122"/>
                      <a:pt x="25" y="119"/>
                    </a:cubicBezTo>
                    <a:cubicBezTo>
                      <a:pt x="25" y="117"/>
                      <a:pt x="23" y="115"/>
                      <a:pt x="20" y="115"/>
                    </a:cubicBezTo>
                    <a:cubicBezTo>
                      <a:pt x="8" y="115"/>
                      <a:pt x="8" y="115"/>
                      <a:pt x="8" y="115"/>
                    </a:cubicBezTo>
                    <a:cubicBezTo>
                      <a:pt x="8" y="99"/>
                      <a:pt x="8" y="99"/>
                      <a:pt x="8" y="99"/>
                    </a:cubicBezTo>
                    <a:cubicBezTo>
                      <a:pt x="8" y="91"/>
                      <a:pt x="8" y="91"/>
                      <a:pt x="8" y="91"/>
                    </a:cubicBezTo>
                    <a:cubicBezTo>
                      <a:pt x="20" y="91"/>
                      <a:pt x="20" y="91"/>
                      <a:pt x="20" y="91"/>
                    </a:cubicBezTo>
                    <a:cubicBezTo>
                      <a:pt x="23" y="91"/>
                      <a:pt x="25" y="90"/>
                      <a:pt x="25" y="87"/>
                    </a:cubicBezTo>
                    <a:cubicBezTo>
                      <a:pt x="25" y="85"/>
                      <a:pt x="23" y="83"/>
                      <a:pt x="20" y="83"/>
                    </a:cubicBezTo>
                    <a:cubicBezTo>
                      <a:pt x="8" y="83"/>
                      <a:pt x="8" y="83"/>
                      <a:pt x="8" y="83"/>
                    </a:cubicBezTo>
                    <a:cubicBezTo>
                      <a:pt x="8" y="67"/>
                      <a:pt x="8" y="67"/>
                      <a:pt x="8" y="67"/>
                    </a:cubicBezTo>
                    <a:cubicBezTo>
                      <a:pt x="20" y="67"/>
                      <a:pt x="20" y="67"/>
                      <a:pt x="20" y="67"/>
                    </a:cubicBezTo>
                    <a:cubicBezTo>
                      <a:pt x="23" y="67"/>
                      <a:pt x="25" y="66"/>
                      <a:pt x="25" y="63"/>
                    </a:cubicBezTo>
                    <a:cubicBezTo>
                      <a:pt x="25" y="61"/>
                      <a:pt x="23" y="59"/>
                      <a:pt x="20" y="59"/>
                    </a:cubicBezTo>
                    <a:cubicBezTo>
                      <a:pt x="8" y="59"/>
                      <a:pt x="8" y="59"/>
                      <a:pt x="8" y="59"/>
                    </a:cubicBezTo>
                    <a:cubicBezTo>
                      <a:pt x="8" y="35"/>
                      <a:pt x="8" y="35"/>
                      <a:pt x="8" y="35"/>
                    </a:cubicBezTo>
                    <a:cubicBezTo>
                      <a:pt x="20" y="35"/>
                      <a:pt x="20" y="35"/>
                      <a:pt x="20" y="35"/>
                    </a:cubicBezTo>
                    <a:cubicBezTo>
                      <a:pt x="23" y="35"/>
                      <a:pt x="25" y="34"/>
                      <a:pt x="25" y="31"/>
                    </a:cubicBezTo>
                    <a:cubicBezTo>
                      <a:pt x="25" y="29"/>
                      <a:pt x="23" y="27"/>
                      <a:pt x="20" y="27"/>
                    </a:cubicBezTo>
                    <a:cubicBezTo>
                      <a:pt x="8" y="27"/>
                      <a:pt x="8" y="27"/>
                      <a:pt x="8" y="27"/>
                    </a:cubicBezTo>
                    <a:cubicBezTo>
                      <a:pt x="8" y="5"/>
                      <a:pt x="8" y="5"/>
                      <a:pt x="8" y="5"/>
                    </a:cubicBezTo>
                    <a:cubicBezTo>
                      <a:pt x="8" y="3"/>
                      <a:pt x="7" y="0"/>
                      <a:pt x="4" y="0"/>
                    </a:cubicBezTo>
                    <a:cubicBezTo>
                      <a:pt x="1" y="0"/>
                      <a:pt x="0" y="3"/>
                      <a:pt x="0" y="5"/>
                    </a:cubicBezTo>
                    <a:cubicBezTo>
                      <a:pt x="0" y="230"/>
                      <a:pt x="0" y="230"/>
                      <a:pt x="0" y="230"/>
                    </a:cubicBezTo>
                    <a:cubicBezTo>
                      <a:pt x="0" y="233"/>
                      <a:pt x="2" y="235"/>
                      <a:pt x="5" y="235"/>
                    </a:cubicBezTo>
                    <a:cubicBezTo>
                      <a:pt x="230" y="235"/>
                      <a:pt x="230" y="235"/>
                      <a:pt x="230" y="235"/>
                    </a:cubicBezTo>
                    <a:cubicBezTo>
                      <a:pt x="233" y="235"/>
                      <a:pt x="235" y="234"/>
                      <a:pt x="235" y="231"/>
                    </a:cubicBezTo>
                    <a:cubicBezTo>
                      <a:pt x="235" y="229"/>
                      <a:pt x="233" y="227"/>
                      <a:pt x="230" y="2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E45785"/>
                  </a:buClr>
                </a:pPr>
                <a:endParaRPr lang="en-US" sz="3600" dirty="0">
                  <a:solidFill>
                    <a:srgbClr val="4D4D4F"/>
                  </a:solidFill>
                </a:endParaRPr>
              </a:p>
            </p:txBody>
          </p:sp>
          <p:sp>
            <p:nvSpPr>
              <p:cNvPr id="39" name="Freeform 20"/>
              <p:cNvSpPr>
                <a:spLocks/>
              </p:cNvSpPr>
              <p:nvPr/>
            </p:nvSpPr>
            <p:spPr bwMode="auto">
              <a:xfrm>
                <a:off x="4190" y="454"/>
                <a:ext cx="533" cy="517"/>
              </a:xfrm>
              <a:custGeom>
                <a:avLst/>
                <a:gdLst>
                  <a:gd name="T0" fmla="*/ 1 w 223"/>
                  <a:gd name="T1" fmla="*/ 208 h 216"/>
                  <a:gd name="T2" fmla="*/ 2 w 223"/>
                  <a:gd name="T3" fmla="*/ 215 h 216"/>
                  <a:gd name="T4" fmla="*/ 5 w 223"/>
                  <a:gd name="T5" fmla="*/ 216 h 216"/>
                  <a:gd name="T6" fmla="*/ 9 w 223"/>
                  <a:gd name="T7" fmla="*/ 214 h 216"/>
                  <a:gd name="T8" fmla="*/ 29 w 223"/>
                  <a:gd name="T9" fmla="*/ 188 h 216"/>
                  <a:gd name="T10" fmla="*/ 38 w 223"/>
                  <a:gd name="T11" fmla="*/ 190 h 216"/>
                  <a:gd name="T12" fmla="*/ 63 w 223"/>
                  <a:gd name="T13" fmla="*/ 165 h 216"/>
                  <a:gd name="T14" fmla="*/ 63 w 223"/>
                  <a:gd name="T15" fmla="*/ 163 h 216"/>
                  <a:gd name="T16" fmla="*/ 117 w 223"/>
                  <a:gd name="T17" fmla="*/ 147 h 216"/>
                  <a:gd name="T18" fmla="*/ 138 w 223"/>
                  <a:gd name="T19" fmla="*/ 160 h 216"/>
                  <a:gd name="T20" fmla="*/ 163 w 223"/>
                  <a:gd name="T21" fmla="*/ 135 h 216"/>
                  <a:gd name="T22" fmla="*/ 154 w 223"/>
                  <a:gd name="T23" fmla="*/ 116 h 216"/>
                  <a:gd name="T24" fmla="*/ 191 w 223"/>
                  <a:gd name="T25" fmla="*/ 48 h 216"/>
                  <a:gd name="T26" fmla="*/ 198 w 223"/>
                  <a:gd name="T27" fmla="*/ 50 h 216"/>
                  <a:gd name="T28" fmla="*/ 223 w 223"/>
                  <a:gd name="T29" fmla="*/ 25 h 216"/>
                  <a:gd name="T30" fmla="*/ 198 w 223"/>
                  <a:gd name="T31" fmla="*/ 0 h 216"/>
                  <a:gd name="T32" fmla="*/ 173 w 223"/>
                  <a:gd name="T33" fmla="*/ 25 h 216"/>
                  <a:gd name="T34" fmla="*/ 182 w 223"/>
                  <a:gd name="T35" fmla="*/ 44 h 216"/>
                  <a:gd name="T36" fmla="*/ 146 w 223"/>
                  <a:gd name="T37" fmla="*/ 111 h 216"/>
                  <a:gd name="T38" fmla="*/ 138 w 223"/>
                  <a:gd name="T39" fmla="*/ 110 h 216"/>
                  <a:gd name="T40" fmla="*/ 113 w 223"/>
                  <a:gd name="T41" fmla="*/ 135 h 216"/>
                  <a:gd name="T42" fmla="*/ 114 w 223"/>
                  <a:gd name="T43" fmla="*/ 137 h 216"/>
                  <a:gd name="T44" fmla="*/ 61 w 223"/>
                  <a:gd name="T45" fmla="*/ 153 h 216"/>
                  <a:gd name="T46" fmla="*/ 38 w 223"/>
                  <a:gd name="T47" fmla="*/ 140 h 216"/>
                  <a:gd name="T48" fmla="*/ 13 w 223"/>
                  <a:gd name="T49" fmla="*/ 165 h 216"/>
                  <a:gd name="T50" fmla="*/ 21 w 223"/>
                  <a:gd name="T51" fmla="*/ 182 h 216"/>
                  <a:gd name="T52" fmla="*/ 1 w 223"/>
                  <a:gd name="T53" fmla="*/ 20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216">
                    <a:moveTo>
                      <a:pt x="1" y="208"/>
                    </a:moveTo>
                    <a:cubicBezTo>
                      <a:pt x="0" y="211"/>
                      <a:pt x="0" y="214"/>
                      <a:pt x="2" y="215"/>
                    </a:cubicBezTo>
                    <a:cubicBezTo>
                      <a:pt x="3" y="216"/>
                      <a:pt x="4" y="216"/>
                      <a:pt x="5" y="216"/>
                    </a:cubicBezTo>
                    <a:cubicBezTo>
                      <a:pt x="7" y="216"/>
                      <a:pt x="8" y="216"/>
                      <a:pt x="9" y="214"/>
                    </a:cubicBezTo>
                    <a:cubicBezTo>
                      <a:pt x="29" y="188"/>
                      <a:pt x="29" y="188"/>
                      <a:pt x="29" y="188"/>
                    </a:cubicBezTo>
                    <a:cubicBezTo>
                      <a:pt x="32" y="189"/>
                      <a:pt x="35" y="190"/>
                      <a:pt x="38" y="190"/>
                    </a:cubicBezTo>
                    <a:cubicBezTo>
                      <a:pt x="52" y="190"/>
                      <a:pt x="63" y="178"/>
                      <a:pt x="63" y="165"/>
                    </a:cubicBezTo>
                    <a:cubicBezTo>
                      <a:pt x="63" y="164"/>
                      <a:pt x="63" y="164"/>
                      <a:pt x="63" y="163"/>
                    </a:cubicBezTo>
                    <a:cubicBezTo>
                      <a:pt x="117" y="147"/>
                      <a:pt x="117" y="147"/>
                      <a:pt x="117" y="147"/>
                    </a:cubicBezTo>
                    <a:cubicBezTo>
                      <a:pt x="121" y="154"/>
                      <a:pt x="129" y="160"/>
                      <a:pt x="138" y="160"/>
                    </a:cubicBezTo>
                    <a:cubicBezTo>
                      <a:pt x="152" y="160"/>
                      <a:pt x="163" y="148"/>
                      <a:pt x="163" y="135"/>
                    </a:cubicBezTo>
                    <a:cubicBezTo>
                      <a:pt x="163" y="127"/>
                      <a:pt x="160" y="120"/>
                      <a:pt x="154" y="116"/>
                    </a:cubicBezTo>
                    <a:cubicBezTo>
                      <a:pt x="191" y="48"/>
                      <a:pt x="191" y="48"/>
                      <a:pt x="191" y="48"/>
                    </a:cubicBezTo>
                    <a:cubicBezTo>
                      <a:pt x="193" y="49"/>
                      <a:pt x="196" y="50"/>
                      <a:pt x="198" y="50"/>
                    </a:cubicBezTo>
                    <a:cubicBezTo>
                      <a:pt x="212" y="50"/>
                      <a:pt x="223" y="38"/>
                      <a:pt x="223" y="25"/>
                    </a:cubicBezTo>
                    <a:cubicBezTo>
                      <a:pt x="223" y="11"/>
                      <a:pt x="212" y="0"/>
                      <a:pt x="198" y="0"/>
                    </a:cubicBezTo>
                    <a:cubicBezTo>
                      <a:pt x="185" y="0"/>
                      <a:pt x="173" y="11"/>
                      <a:pt x="173" y="25"/>
                    </a:cubicBezTo>
                    <a:cubicBezTo>
                      <a:pt x="173" y="32"/>
                      <a:pt x="177" y="39"/>
                      <a:pt x="182" y="44"/>
                    </a:cubicBezTo>
                    <a:cubicBezTo>
                      <a:pt x="146" y="111"/>
                      <a:pt x="146" y="111"/>
                      <a:pt x="146" y="111"/>
                    </a:cubicBezTo>
                    <a:cubicBezTo>
                      <a:pt x="143" y="110"/>
                      <a:pt x="141" y="110"/>
                      <a:pt x="138" y="110"/>
                    </a:cubicBezTo>
                    <a:cubicBezTo>
                      <a:pt x="125" y="110"/>
                      <a:pt x="113" y="121"/>
                      <a:pt x="113" y="135"/>
                    </a:cubicBezTo>
                    <a:cubicBezTo>
                      <a:pt x="113" y="135"/>
                      <a:pt x="113" y="136"/>
                      <a:pt x="114" y="137"/>
                    </a:cubicBezTo>
                    <a:cubicBezTo>
                      <a:pt x="61" y="153"/>
                      <a:pt x="61" y="153"/>
                      <a:pt x="61" y="153"/>
                    </a:cubicBezTo>
                    <a:cubicBezTo>
                      <a:pt x="56" y="145"/>
                      <a:pt x="48" y="140"/>
                      <a:pt x="38" y="140"/>
                    </a:cubicBezTo>
                    <a:cubicBezTo>
                      <a:pt x="25" y="140"/>
                      <a:pt x="13" y="151"/>
                      <a:pt x="13" y="165"/>
                    </a:cubicBezTo>
                    <a:cubicBezTo>
                      <a:pt x="13" y="171"/>
                      <a:pt x="16" y="178"/>
                      <a:pt x="21" y="182"/>
                    </a:cubicBezTo>
                    <a:lnTo>
                      <a:pt x="1"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E45785"/>
                  </a:buClr>
                </a:pPr>
                <a:endParaRPr lang="en-US" sz="3600" dirty="0">
                  <a:solidFill>
                    <a:srgbClr val="4D4D4F"/>
                  </a:solidFill>
                </a:endParaRPr>
              </a:p>
            </p:txBody>
          </p:sp>
        </p:grpSp>
      </p:grpSp>
    </p:spTree>
    <p:extLst>
      <p:ext uri="{BB962C8B-B14F-4D97-AF65-F5344CB8AC3E}">
        <p14:creationId xmlns:p14="http://schemas.microsoft.com/office/powerpoint/2010/main" val="70280392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4627" y="603849"/>
            <a:ext cx="5778500" cy="5924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bwMode="auto">
          <a:xfrm rot="19902131">
            <a:off x="4903001" y="5077261"/>
            <a:ext cx="918633" cy="347472"/>
          </a:xfrm>
          <a:prstGeom prst="rect">
            <a:avLst/>
          </a:prstGeom>
          <a:solidFill>
            <a:schemeClr val="bg1"/>
          </a:solidFill>
          <a:ln>
            <a:noFill/>
          </a:ln>
          <a:effectLst/>
          <a:extLst/>
        </p:spPr>
        <p:txBody>
          <a:bodyPr vert="horz" wrap="square" lIns="121883" tIns="60941" rIns="121883" bIns="60941" numCol="1" rtlCol="0" anchor="t" anchorCtr="0" compatLnSpc="1">
            <a:prstTxWarp prst="textNoShape">
              <a:avLst/>
            </a:prstTxWarp>
            <a:noAutofit/>
          </a:bodyPr>
          <a:lstStyle/>
          <a:p>
            <a:r>
              <a:rPr lang="en-US" sz="1400" kern="0" dirty="0" smtClean="0">
                <a:latin typeface="+mn-lt"/>
              </a:rPr>
              <a:t>Routing</a:t>
            </a:r>
          </a:p>
        </p:txBody>
      </p:sp>
      <p:sp>
        <p:nvSpPr>
          <p:cNvPr id="3" name="Rectangle 2"/>
          <p:cNvSpPr/>
          <p:nvPr/>
        </p:nvSpPr>
        <p:spPr>
          <a:xfrm>
            <a:off x="96567" y="107415"/>
            <a:ext cx="5423280" cy="584775"/>
          </a:xfrm>
          <a:prstGeom prst="rect">
            <a:avLst/>
          </a:prstGeom>
        </p:spPr>
        <p:txBody>
          <a:bodyPr wrap="none">
            <a:spAutoFit/>
          </a:bodyPr>
          <a:lstStyle/>
          <a:p>
            <a:r>
              <a:rPr lang="en-US" sz="3200" b="1" kern="0" dirty="0" smtClean="0">
                <a:solidFill>
                  <a:schemeClr val="accent1"/>
                </a:solidFill>
                <a:latin typeface="+mj-lt"/>
                <a:cs typeface="Arial" pitchFamily="34" charset="0"/>
              </a:rPr>
              <a:t>AWS deployment with </a:t>
            </a:r>
            <a:r>
              <a:rPr lang="en-US" sz="3200" b="1" kern="0" dirty="0" smtClean="0">
                <a:solidFill>
                  <a:schemeClr val="accent1"/>
                </a:solidFill>
                <a:latin typeface="+mj-lt"/>
                <a:cs typeface="Arial" pitchFamily="34" charset="0"/>
              </a:rPr>
              <a:t>VNF</a:t>
            </a:r>
            <a:endParaRPr lang="en-US" sz="3200" b="1" kern="0" dirty="0" smtClean="0">
              <a:solidFill>
                <a:schemeClr val="accent1"/>
              </a:solidFill>
              <a:latin typeface="+mj-lt"/>
              <a:cs typeface="Arial" pitchFamily="34" charset="0"/>
            </a:endParaRPr>
          </a:p>
        </p:txBody>
      </p:sp>
      <p:grpSp>
        <p:nvGrpSpPr>
          <p:cNvPr id="8" name="Group 7"/>
          <p:cNvGrpSpPr/>
          <p:nvPr/>
        </p:nvGrpSpPr>
        <p:grpSpPr>
          <a:xfrm>
            <a:off x="4682536" y="2100566"/>
            <a:ext cx="981072" cy="3356394"/>
            <a:chOff x="5019676" y="2149056"/>
            <a:chExt cx="981073" cy="3356394"/>
          </a:xfrm>
        </p:grpSpPr>
        <p:cxnSp>
          <p:nvCxnSpPr>
            <p:cNvPr id="5" name="Straight Arrow Connector 4"/>
            <p:cNvCxnSpPr/>
            <p:nvPr/>
          </p:nvCxnSpPr>
          <p:spPr bwMode="auto">
            <a:xfrm flipH="1">
              <a:off x="5019676" y="2200275"/>
              <a:ext cx="981073" cy="3305175"/>
            </a:xfrm>
            <a:prstGeom prst="straightConnector1">
              <a:avLst/>
            </a:prstGeom>
            <a:solidFill>
              <a:schemeClr val="bg1"/>
            </a:solidFill>
            <a:ln w="38100" cap="flat" cmpd="sng" algn="ctr">
              <a:solidFill>
                <a:schemeClr val="accent1"/>
              </a:solidFill>
              <a:prstDash val="solid"/>
              <a:round/>
              <a:headEnd type="none"/>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bwMode="auto">
            <a:xfrm rot="17148106">
              <a:off x="3861151" y="3557231"/>
              <a:ext cx="3154903" cy="338554"/>
            </a:xfrm>
            <a:prstGeom prst="rect">
              <a:avLst/>
            </a:prstGeom>
            <a:noFill/>
            <a:ln>
              <a:noFill/>
            </a:ln>
            <a:effectLst/>
            <a:extLst/>
          </p:spPr>
          <p:txBody>
            <a:bodyPr vert="horz" wrap="none" lIns="91440" tIns="45720" rIns="91440" bIns="45720" numCol="1" rtlCol="0" anchor="ctr" anchorCtr="0" compatLnSpc="1">
              <a:prstTxWarp prst="textNoShape">
                <a:avLst/>
              </a:prstTxWarp>
              <a:spAutoFit/>
            </a:bodyPr>
            <a:lstStyle/>
            <a:p>
              <a:pPr>
                <a:spcBef>
                  <a:spcPts val="0"/>
                </a:spcBef>
              </a:pPr>
              <a:r>
                <a:rPr lang="en-US" sz="1600" b="1" dirty="0" smtClean="0">
                  <a:solidFill>
                    <a:schemeClr val="accent1"/>
                  </a:solidFill>
                  <a:latin typeface="+mn-lt"/>
                </a:rPr>
                <a:t>Traffic entering to the web site</a:t>
              </a:r>
            </a:p>
          </p:txBody>
        </p:sp>
      </p:grpSp>
      <p:grpSp>
        <p:nvGrpSpPr>
          <p:cNvPr id="21" name="Group 20"/>
          <p:cNvGrpSpPr/>
          <p:nvPr/>
        </p:nvGrpSpPr>
        <p:grpSpPr>
          <a:xfrm>
            <a:off x="5021171" y="1866165"/>
            <a:ext cx="931653" cy="3622979"/>
            <a:chOff x="2873291" y="1978936"/>
            <a:chExt cx="931653" cy="3678996"/>
          </a:xfrm>
        </p:grpSpPr>
        <p:cxnSp>
          <p:nvCxnSpPr>
            <p:cNvPr id="11" name="Straight Arrow Connector 10"/>
            <p:cNvCxnSpPr/>
            <p:nvPr/>
          </p:nvCxnSpPr>
          <p:spPr bwMode="auto">
            <a:xfrm flipV="1">
              <a:off x="2873291" y="2269609"/>
              <a:ext cx="931653" cy="3329796"/>
            </a:xfrm>
            <a:prstGeom prst="straightConnector1">
              <a:avLst/>
            </a:prstGeom>
            <a:solidFill>
              <a:schemeClr val="bg1"/>
            </a:solidFill>
            <a:ln w="38100" cap="flat" cmpd="sng" algn="ctr">
              <a:solidFill>
                <a:schemeClr val="accent1"/>
              </a:solidFill>
              <a:prstDash val="solid"/>
              <a:round/>
              <a:headEnd type="none"/>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bwMode="auto">
            <a:xfrm rot="17148106">
              <a:off x="1380632" y="3649157"/>
              <a:ext cx="3678996" cy="338554"/>
            </a:xfrm>
            <a:prstGeom prst="rect">
              <a:avLst/>
            </a:prstGeom>
            <a:noFill/>
            <a:ln>
              <a:noFill/>
            </a:ln>
            <a:effectLst/>
            <a:extLst/>
          </p:spPr>
          <p:txBody>
            <a:bodyPr vert="horz" wrap="none" lIns="91440" tIns="45720" rIns="91440" bIns="45720" numCol="1" rtlCol="0" anchor="ctr" anchorCtr="0" compatLnSpc="1">
              <a:prstTxWarp prst="textNoShape">
                <a:avLst/>
              </a:prstTxWarp>
              <a:spAutoFit/>
            </a:bodyPr>
            <a:lstStyle/>
            <a:p>
              <a:pPr>
                <a:spcBef>
                  <a:spcPts val="0"/>
                </a:spcBef>
              </a:pPr>
              <a:r>
                <a:rPr lang="en-US" sz="1600" b="1" dirty="0" smtClean="0">
                  <a:solidFill>
                    <a:schemeClr val="accent1"/>
                  </a:solidFill>
                  <a:latin typeface="+mn-lt"/>
                </a:rPr>
                <a:t>Traffic originating from  web server</a:t>
              </a:r>
            </a:p>
          </p:txBody>
        </p:sp>
      </p:grpSp>
      <p:sp>
        <p:nvSpPr>
          <p:cNvPr id="18" name="TextBox 17"/>
          <p:cNvSpPr txBox="1"/>
          <p:nvPr/>
        </p:nvSpPr>
        <p:spPr bwMode="auto">
          <a:xfrm rot="2127103">
            <a:off x="6641668" y="5154982"/>
            <a:ext cx="918633" cy="181184"/>
          </a:xfrm>
          <a:prstGeom prst="rect">
            <a:avLst/>
          </a:prstGeom>
          <a:solidFill>
            <a:schemeClr val="bg1"/>
          </a:solidFill>
          <a:ln>
            <a:noFill/>
          </a:ln>
          <a:effectLst/>
          <a:extLst/>
        </p:spPr>
        <p:txBody>
          <a:bodyPr vert="horz" wrap="square" lIns="121883" tIns="60941" rIns="121883" bIns="60941" numCol="1" rtlCol="0" anchor="t" anchorCtr="0" compatLnSpc="1">
            <a:prstTxWarp prst="textNoShape">
              <a:avLst/>
            </a:prstTxWarp>
            <a:noAutofit/>
          </a:bodyPr>
          <a:lstStyle/>
          <a:p>
            <a:r>
              <a:rPr lang="en-US" sz="1400" kern="0" dirty="0" smtClean="0">
                <a:latin typeface="+mn-lt"/>
              </a:rPr>
              <a:t>Routing</a:t>
            </a:r>
          </a:p>
        </p:txBody>
      </p:sp>
      <p:grpSp>
        <p:nvGrpSpPr>
          <p:cNvPr id="24" name="Group 23"/>
          <p:cNvGrpSpPr/>
          <p:nvPr/>
        </p:nvGrpSpPr>
        <p:grpSpPr>
          <a:xfrm>
            <a:off x="5173073" y="3692485"/>
            <a:ext cx="1723296" cy="1937903"/>
            <a:chOff x="5319401" y="3716652"/>
            <a:chExt cx="1723297" cy="1937903"/>
          </a:xfrm>
        </p:grpSpPr>
        <p:cxnSp>
          <p:nvCxnSpPr>
            <p:cNvPr id="20" name="Straight Arrow Connector 19"/>
            <p:cNvCxnSpPr/>
            <p:nvPr/>
          </p:nvCxnSpPr>
          <p:spPr bwMode="auto">
            <a:xfrm>
              <a:off x="6305909" y="4123426"/>
              <a:ext cx="736789" cy="1232012"/>
            </a:xfrm>
            <a:prstGeom prst="straightConnector1">
              <a:avLst/>
            </a:prstGeom>
            <a:solidFill>
              <a:schemeClr val="bg1"/>
            </a:solidFill>
            <a:ln w="38100" cap="flat" cmpd="sng" algn="ctr">
              <a:solidFill>
                <a:schemeClr val="accent1"/>
              </a:solidFill>
              <a:prstDash val="solid"/>
              <a:round/>
              <a:headEnd type="none"/>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 name="Group 22"/>
            <p:cNvGrpSpPr/>
            <p:nvPr/>
          </p:nvGrpSpPr>
          <p:grpSpPr>
            <a:xfrm>
              <a:off x="5319401" y="3716652"/>
              <a:ext cx="1634004" cy="1937903"/>
              <a:chOff x="5319401" y="3716652"/>
              <a:chExt cx="1634004" cy="1937903"/>
            </a:xfrm>
          </p:grpSpPr>
          <p:cxnSp>
            <p:nvCxnSpPr>
              <p:cNvPr id="17" name="Straight Arrow Connector 16"/>
              <p:cNvCxnSpPr/>
              <p:nvPr/>
            </p:nvCxnSpPr>
            <p:spPr bwMode="auto">
              <a:xfrm flipV="1">
                <a:off x="5319401" y="4033969"/>
                <a:ext cx="633423" cy="1397541"/>
              </a:xfrm>
              <a:prstGeom prst="straightConnector1">
                <a:avLst/>
              </a:prstGeom>
              <a:solidFill>
                <a:schemeClr val="bg1"/>
              </a:solidFill>
              <a:ln w="38100" cap="flat" cmpd="sng" algn="ctr">
                <a:solidFill>
                  <a:schemeClr val="accent1"/>
                </a:solidFill>
                <a:prstDash val="solid"/>
                <a:round/>
                <a:headEnd type="none"/>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21"/>
              <p:cNvSpPr txBox="1"/>
              <p:nvPr/>
            </p:nvSpPr>
            <p:spPr bwMode="auto">
              <a:xfrm rot="3531520">
                <a:off x="5845954" y="4547104"/>
                <a:ext cx="1937903" cy="276999"/>
              </a:xfrm>
              <a:prstGeom prst="rect">
                <a:avLst/>
              </a:prstGeom>
              <a:noFill/>
              <a:ln>
                <a:noFill/>
              </a:ln>
              <a:effectLst/>
              <a:extLst/>
            </p:spPr>
            <p:txBody>
              <a:bodyPr vert="horz" wrap="none" lIns="91440" tIns="45720" rIns="91440" bIns="45720" numCol="1" rtlCol="0" anchor="ctr" anchorCtr="0" compatLnSpc="1">
                <a:prstTxWarp prst="textNoShape">
                  <a:avLst/>
                </a:prstTxWarp>
                <a:spAutoFit/>
              </a:bodyPr>
              <a:lstStyle/>
              <a:p>
                <a:pPr>
                  <a:spcBef>
                    <a:spcPts val="0"/>
                  </a:spcBef>
                </a:pPr>
                <a:r>
                  <a:rPr lang="en-US" sz="1200" b="1" dirty="0">
                    <a:solidFill>
                      <a:schemeClr val="accent1"/>
                    </a:solidFill>
                    <a:latin typeface="+mn-lt"/>
                  </a:rPr>
                  <a:t>Traffic between subnets</a:t>
                </a:r>
              </a:p>
            </p:txBody>
          </p:sp>
        </p:grpSp>
      </p:grpSp>
    </p:spTree>
    <p:extLst>
      <p:ext uri="{BB962C8B-B14F-4D97-AF65-F5344CB8AC3E}">
        <p14:creationId xmlns:p14="http://schemas.microsoft.com/office/powerpoint/2010/main" val="24386842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par>
                                <p:cTn id="13" presetID="1" presetClass="exit" presetSubtype="0" fill="hold"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arn(inVertical)">
                                      <p:cBhvr>
                                        <p:cTn id="19" dur="500"/>
                                        <p:tgtEl>
                                          <p:spTgt spid="24"/>
                                        </p:tgtEl>
                                      </p:cBhvr>
                                    </p:animEffect>
                                  </p:childTnLst>
                                </p:cTn>
                              </p:par>
                              <p:par>
                                <p:cTn id="20" presetID="1" presetClass="exit" presetSubtype="0" fill="hold" nodeType="withEffect">
                                  <p:stCondLst>
                                    <p:cond delay="0"/>
                                  </p:stCondLst>
                                  <p:childTnLst>
                                    <p:set>
                                      <p:cBhvr>
                                        <p:cTn id="21" dur="1" fill="hold">
                                          <p:stCondLst>
                                            <p:cond delay="0"/>
                                          </p:stCondLst>
                                        </p:cTn>
                                        <p:tgtEl>
                                          <p:spTgt spid="21"/>
                                        </p:tgtEl>
                                        <p:attrNameLst>
                                          <p:attrName>style.visibility</p:attrName>
                                        </p:attrNameLst>
                                      </p:cBhvr>
                                      <p:to>
                                        <p:strVal val="hidden"/>
                                      </p:to>
                                    </p:set>
                                  </p:childTnLst>
                                </p:cTn>
                              </p:par>
                              <p:par>
                                <p:cTn id="22" presetID="1" presetClass="exit"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hidden"/>
                                      </p:to>
                                    </p:set>
                                  </p:childTnLst>
                                </p:cTn>
                              </p:par>
                              <p:par>
                                <p:cTn id="24" presetID="1" presetClass="exit"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4962" y="855472"/>
            <a:ext cx="6781800" cy="538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Basic single GW Architecture</a:t>
            </a:r>
            <a:endParaRPr lang="en-US" dirty="0"/>
          </a:p>
        </p:txBody>
      </p:sp>
      <p:sp>
        <p:nvSpPr>
          <p:cNvPr id="3" name="Content Placeholder 2"/>
          <p:cNvSpPr>
            <a:spLocks noGrp="1"/>
          </p:cNvSpPr>
          <p:nvPr>
            <p:ph sz="quarter" idx="11"/>
          </p:nvPr>
        </p:nvSpPr>
        <p:spPr>
          <a:xfrm>
            <a:off x="463430" y="1325880"/>
            <a:ext cx="4218299" cy="5003800"/>
          </a:xfrm>
        </p:spPr>
        <p:txBody>
          <a:bodyPr>
            <a:normAutofit fontScale="77500" lnSpcReduction="20000"/>
          </a:bodyPr>
          <a:lstStyle/>
          <a:p>
            <a:r>
              <a:rPr lang="en-US" dirty="0" smtClean="0"/>
              <a:t>2 NIC GW</a:t>
            </a:r>
          </a:p>
          <a:p>
            <a:r>
              <a:rPr lang="en-US" dirty="0" smtClean="0"/>
              <a:t>N/S traffic flows through </a:t>
            </a:r>
            <a:r>
              <a:rPr lang="en-US" dirty="0" err="1" smtClean="0"/>
              <a:t>vSEC</a:t>
            </a:r>
            <a:r>
              <a:rPr lang="en-US" dirty="0" smtClean="0"/>
              <a:t> GW</a:t>
            </a:r>
          </a:p>
          <a:p>
            <a:pPr lvl="1"/>
            <a:r>
              <a:rPr lang="en-US" dirty="0"/>
              <a:t>Ingress because EIP </a:t>
            </a:r>
            <a:r>
              <a:rPr lang="en-US" dirty="0" smtClean="0"/>
              <a:t>mapping &amp; Static NAT</a:t>
            </a:r>
            <a:endParaRPr lang="en-US" dirty="0"/>
          </a:p>
          <a:p>
            <a:pPr lvl="1"/>
            <a:r>
              <a:rPr lang="en-US" dirty="0" smtClean="0"/>
              <a:t>Egress because default route &amp; Dynamic NAT</a:t>
            </a:r>
          </a:p>
          <a:p>
            <a:pPr marL="0" indent="0">
              <a:buNone/>
            </a:pPr>
            <a:endParaRPr lang="en-US" dirty="0" smtClean="0"/>
          </a:p>
          <a:p>
            <a:r>
              <a:rPr lang="en-US" b="1" dirty="0" smtClean="0"/>
              <a:t>Intra-VPC traffic not inspected </a:t>
            </a:r>
            <a:endParaRPr lang="en-US" b="1" dirty="0"/>
          </a:p>
        </p:txBody>
      </p:sp>
      <p:sp>
        <p:nvSpPr>
          <p:cNvPr id="4" name="Freeform 3"/>
          <p:cNvSpPr/>
          <p:nvPr/>
        </p:nvSpPr>
        <p:spPr bwMode="auto">
          <a:xfrm>
            <a:off x="4215384" y="2551176"/>
            <a:ext cx="3044952" cy="667512"/>
          </a:xfrm>
          <a:custGeom>
            <a:avLst/>
            <a:gdLst>
              <a:gd name="connsiteX0" fmla="*/ 0 w 3044952"/>
              <a:gd name="connsiteY0" fmla="*/ 667512 h 667512"/>
              <a:gd name="connsiteX1" fmla="*/ 493776 w 3044952"/>
              <a:gd name="connsiteY1" fmla="*/ 310896 h 667512"/>
              <a:gd name="connsiteX2" fmla="*/ 1673352 w 3044952"/>
              <a:gd name="connsiteY2" fmla="*/ 82296 h 667512"/>
              <a:gd name="connsiteX3" fmla="*/ 1673352 w 3044952"/>
              <a:gd name="connsiteY3" fmla="*/ 82296 h 667512"/>
              <a:gd name="connsiteX4" fmla="*/ 3044952 w 3044952"/>
              <a:gd name="connsiteY4" fmla="*/ 0 h 667512"/>
              <a:gd name="connsiteX5" fmla="*/ 3044952 w 3044952"/>
              <a:gd name="connsiteY5" fmla="*/ 0 h 667512"/>
              <a:gd name="connsiteX6" fmla="*/ 3044952 w 3044952"/>
              <a:gd name="connsiteY6" fmla="*/ 0 h 66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4952" h="667512">
                <a:moveTo>
                  <a:pt x="0" y="667512"/>
                </a:moveTo>
                <a:cubicBezTo>
                  <a:pt x="107442" y="537972"/>
                  <a:pt x="214884" y="408432"/>
                  <a:pt x="493776" y="310896"/>
                </a:cubicBezTo>
                <a:cubicBezTo>
                  <a:pt x="772668" y="213360"/>
                  <a:pt x="1673352" y="82296"/>
                  <a:pt x="1673352" y="82296"/>
                </a:cubicBezTo>
                <a:lnTo>
                  <a:pt x="1673352" y="82296"/>
                </a:lnTo>
                <a:lnTo>
                  <a:pt x="3044952" y="0"/>
                </a:lnTo>
                <a:lnTo>
                  <a:pt x="3044952" y="0"/>
                </a:lnTo>
                <a:lnTo>
                  <a:pt x="3044952" y="0"/>
                </a:lnTo>
              </a:path>
            </a:pathLst>
          </a:custGeom>
          <a:noFill/>
          <a:ln w="28575" algn="ctr">
            <a:solidFill>
              <a:srgbClr val="00B050"/>
            </a:solidFill>
            <a:miter lim="800000"/>
            <a:headEnd type="none" w="med" len="med"/>
            <a:tailEnd type="triangle" w="med" len="med"/>
          </a:ln>
          <a:effectLst/>
          <a:extLst/>
        </p:spPr>
        <p:txBody>
          <a:bodyPr rtlCol="0" anchor="ctr"/>
          <a:lstStyle/>
          <a:p>
            <a:pPr algn="ctr"/>
            <a:endParaRPr lang="en-US"/>
          </a:p>
        </p:txBody>
      </p:sp>
      <p:sp>
        <p:nvSpPr>
          <p:cNvPr id="5" name="Freeform 4"/>
          <p:cNvSpPr/>
          <p:nvPr/>
        </p:nvSpPr>
        <p:spPr bwMode="auto">
          <a:xfrm>
            <a:off x="3968496" y="4261104"/>
            <a:ext cx="1764792" cy="886968"/>
          </a:xfrm>
          <a:custGeom>
            <a:avLst/>
            <a:gdLst>
              <a:gd name="connsiteX0" fmla="*/ 0 w 1764792"/>
              <a:gd name="connsiteY0" fmla="*/ 0 h 886968"/>
              <a:gd name="connsiteX1" fmla="*/ 374904 w 1764792"/>
              <a:gd name="connsiteY1" fmla="*/ 493776 h 886968"/>
              <a:gd name="connsiteX2" fmla="*/ 914400 w 1764792"/>
              <a:gd name="connsiteY2" fmla="*/ 795528 h 886968"/>
              <a:gd name="connsiteX3" fmla="*/ 1764792 w 1764792"/>
              <a:gd name="connsiteY3" fmla="*/ 886968 h 886968"/>
            </a:gdLst>
            <a:ahLst/>
            <a:cxnLst>
              <a:cxn ang="0">
                <a:pos x="connsiteX0" y="connsiteY0"/>
              </a:cxn>
              <a:cxn ang="0">
                <a:pos x="connsiteX1" y="connsiteY1"/>
              </a:cxn>
              <a:cxn ang="0">
                <a:pos x="connsiteX2" y="connsiteY2"/>
              </a:cxn>
              <a:cxn ang="0">
                <a:pos x="connsiteX3" y="connsiteY3"/>
              </a:cxn>
            </a:cxnLst>
            <a:rect l="l" t="t" r="r" b="b"/>
            <a:pathLst>
              <a:path w="1764792" h="886968">
                <a:moveTo>
                  <a:pt x="0" y="0"/>
                </a:moveTo>
                <a:cubicBezTo>
                  <a:pt x="111252" y="180594"/>
                  <a:pt x="222504" y="361188"/>
                  <a:pt x="374904" y="493776"/>
                </a:cubicBezTo>
                <a:cubicBezTo>
                  <a:pt x="527304" y="626364"/>
                  <a:pt x="682752" y="729996"/>
                  <a:pt x="914400" y="795528"/>
                </a:cubicBezTo>
                <a:cubicBezTo>
                  <a:pt x="1146048" y="861060"/>
                  <a:pt x="1455420" y="874014"/>
                  <a:pt x="1764792" y="886968"/>
                </a:cubicBezTo>
              </a:path>
            </a:pathLst>
          </a:custGeom>
          <a:noFill/>
          <a:ln w="28575" algn="ctr">
            <a:solidFill>
              <a:srgbClr val="00B050"/>
            </a:solidFill>
            <a:miter lim="800000"/>
            <a:headEnd type="none" w="med" len="med"/>
            <a:tailEnd type="triangle" w="med" len="med"/>
          </a:ln>
          <a:effectLst/>
          <a:extLst/>
        </p:spPr>
        <p:txBody>
          <a:bodyPr rtlCol="0" anchor="ctr"/>
          <a:lstStyle/>
          <a:p>
            <a:pPr algn="ctr"/>
            <a:endParaRPr lang="en-US"/>
          </a:p>
        </p:txBody>
      </p:sp>
      <p:sp>
        <p:nvSpPr>
          <p:cNvPr id="7" name="Freeform 6"/>
          <p:cNvSpPr/>
          <p:nvPr/>
        </p:nvSpPr>
        <p:spPr bwMode="auto">
          <a:xfrm>
            <a:off x="4279392" y="2720625"/>
            <a:ext cx="5751576" cy="516353"/>
          </a:xfrm>
          <a:custGeom>
            <a:avLst/>
            <a:gdLst>
              <a:gd name="connsiteX0" fmla="*/ 0 w 5751576"/>
              <a:gd name="connsiteY0" fmla="*/ 516353 h 516353"/>
              <a:gd name="connsiteX1" fmla="*/ 1481328 w 5751576"/>
              <a:gd name="connsiteY1" fmla="*/ 22577 h 516353"/>
              <a:gd name="connsiteX2" fmla="*/ 3054096 w 5751576"/>
              <a:gd name="connsiteY2" fmla="*/ 77441 h 516353"/>
              <a:gd name="connsiteX3" fmla="*/ 5266944 w 5751576"/>
              <a:gd name="connsiteY3" fmla="*/ 141449 h 516353"/>
              <a:gd name="connsiteX4" fmla="*/ 5751576 w 5751576"/>
              <a:gd name="connsiteY4" fmla="*/ 296897 h 51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576" h="516353">
                <a:moveTo>
                  <a:pt x="0" y="516353"/>
                </a:moveTo>
                <a:cubicBezTo>
                  <a:pt x="486156" y="306041"/>
                  <a:pt x="972312" y="95729"/>
                  <a:pt x="1481328" y="22577"/>
                </a:cubicBezTo>
                <a:cubicBezTo>
                  <a:pt x="1990344" y="-50575"/>
                  <a:pt x="3054096" y="77441"/>
                  <a:pt x="3054096" y="77441"/>
                </a:cubicBezTo>
                <a:cubicBezTo>
                  <a:pt x="3685032" y="97253"/>
                  <a:pt x="4817364" y="104873"/>
                  <a:pt x="5266944" y="141449"/>
                </a:cubicBezTo>
                <a:cubicBezTo>
                  <a:pt x="5716524" y="178025"/>
                  <a:pt x="5734050" y="237461"/>
                  <a:pt x="5751576" y="296897"/>
                </a:cubicBezTo>
              </a:path>
            </a:pathLst>
          </a:custGeom>
          <a:noFill/>
          <a:ln w="28575" algn="ctr">
            <a:solidFill>
              <a:srgbClr val="00B050"/>
            </a:solidFill>
            <a:miter lim="800000"/>
            <a:headEnd type="none" w="med" len="med"/>
            <a:tailEnd type="triangle" w="med" len="med"/>
          </a:ln>
          <a:effectLst/>
          <a:extLst/>
        </p:spPr>
        <p:txBody>
          <a:bodyPr rtlCol="0" anchor="ctr"/>
          <a:lstStyle/>
          <a:p>
            <a:pPr algn="ctr"/>
            <a:endParaRPr lang="en-US"/>
          </a:p>
        </p:txBody>
      </p:sp>
      <p:sp>
        <p:nvSpPr>
          <p:cNvPr id="8" name="Freeform 7"/>
          <p:cNvSpPr/>
          <p:nvPr/>
        </p:nvSpPr>
        <p:spPr bwMode="auto">
          <a:xfrm>
            <a:off x="4626865" y="4078224"/>
            <a:ext cx="5266944" cy="333768"/>
          </a:xfrm>
          <a:custGeom>
            <a:avLst/>
            <a:gdLst>
              <a:gd name="connsiteX0" fmla="*/ 0 w 5266944"/>
              <a:gd name="connsiteY0" fmla="*/ 0 h 333768"/>
              <a:gd name="connsiteX1" fmla="*/ 877824 w 5266944"/>
              <a:gd name="connsiteY1" fmla="*/ 210312 h 333768"/>
              <a:gd name="connsiteX2" fmla="*/ 4425696 w 5266944"/>
              <a:gd name="connsiteY2" fmla="*/ 329184 h 333768"/>
              <a:gd name="connsiteX3" fmla="*/ 5266944 w 5266944"/>
              <a:gd name="connsiteY3" fmla="*/ 54864 h 333768"/>
            </a:gdLst>
            <a:ahLst/>
            <a:cxnLst>
              <a:cxn ang="0">
                <a:pos x="connsiteX0" y="connsiteY0"/>
              </a:cxn>
              <a:cxn ang="0">
                <a:pos x="connsiteX1" y="connsiteY1"/>
              </a:cxn>
              <a:cxn ang="0">
                <a:pos x="connsiteX2" y="connsiteY2"/>
              </a:cxn>
              <a:cxn ang="0">
                <a:pos x="connsiteX3" y="connsiteY3"/>
              </a:cxn>
            </a:cxnLst>
            <a:rect l="l" t="t" r="r" b="b"/>
            <a:pathLst>
              <a:path w="5266944" h="333768">
                <a:moveTo>
                  <a:pt x="0" y="0"/>
                </a:moveTo>
                <a:cubicBezTo>
                  <a:pt x="70104" y="77724"/>
                  <a:pt x="140208" y="155448"/>
                  <a:pt x="877824" y="210312"/>
                </a:cubicBezTo>
                <a:cubicBezTo>
                  <a:pt x="1615440" y="265176"/>
                  <a:pt x="3694176" y="355092"/>
                  <a:pt x="4425696" y="329184"/>
                </a:cubicBezTo>
                <a:cubicBezTo>
                  <a:pt x="5157216" y="303276"/>
                  <a:pt x="5212080" y="179070"/>
                  <a:pt x="5266944" y="54864"/>
                </a:cubicBezTo>
              </a:path>
            </a:pathLst>
          </a:custGeom>
          <a:noFill/>
          <a:ln w="28575" algn="ctr">
            <a:solidFill>
              <a:srgbClr val="00B050"/>
            </a:solidFill>
            <a:miter lim="800000"/>
            <a:headEnd type="none" w="med" len="med"/>
            <a:tailEnd type="triangle" w="med" len="med"/>
          </a:ln>
          <a:effectLst/>
          <a:extLst/>
        </p:spPr>
        <p:txBody>
          <a:bodyPr rtlCol="0" anchor="ctr"/>
          <a:lstStyle/>
          <a:p>
            <a:pPr algn="ctr"/>
            <a:endParaRPr lang="en-US"/>
          </a:p>
        </p:txBody>
      </p:sp>
      <p:sp>
        <p:nvSpPr>
          <p:cNvPr id="9" name="Date Placeholder 8" hidden="1"/>
          <p:cNvSpPr>
            <a:spLocks noGrp="1"/>
          </p:cNvSpPr>
          <p:nvPr>
            <p:ph type="dt" sz="quarter" idx="12"/>
          </p:nvPr>
        </p:nvSpPr>
        <p:spPr/>
        <p:txBody>
          <a:bodyPr/>
          <a:lstStyle/>
          <a:p>
            <a:endParaRPr lang="en-US"/>
          </a:p>
        </p:txBody>
      </p:sp>
    </p:spTree>
    <p:extLst>
      <p:ext uri="{BB962C8B-B14F-4D97-AF65-F5344CB8AC3E}">
        <p14:creationId xmlns:p14="http://schemas.microsoft.com/office/powerpoint/2010/main" val="20041450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6565" y="107415"/>
            <a:ext cx="5604419" cy="584775"/>
          </a:xfrm>
          <a:prstGeom prst="rect">
            <a:avLst/>
          </a:prstGeom>
        </p:spPr>
        <p:txBody>
          <a:bodyPr wrap="none">
            <a:spAutoFit/>
          </a:bodyPr>
          <a:lstStyle/>
          <a:p>
            <a:r>
              <a:rPr lang="en-US" sz="3200" b="1" kern="0" dirty="0">
                <a:solidFill>
                  <a:schemeClr val="accent1"/>
                </a:solidFill>
                <a:latin typeface="+mj-lt"/>
                <a:cs typeface="Arial" pitchFamily="34" charset="0"/>
              </a:rPr>
              <a:t>Azure </a:t>
            </a:r>
            <a:r>
              <a:rPr lang="en-US" sz="3200" b="1" kern="0" dirty="0" smtClean="0">
                <a:solidFill>
                  <a:schemeClr val="accent1"/>
                </a:solidFill>
                <a:latin typeface="+mj-lt"/>
                <a:cs typeface="Arial" pitchFamily="34" charset="0"/>
              </a:rPr>
              <a:t>deployment with </a:t>
            </a:r>
            <a:r>
              <a:rPr lang="en-US" sz="3200" b="1" kern="0" dirty="0" smtClean="0">
                <a:solidFill>
                  <a:schemeClr val="accent1"/>
                </a:solidFill>
                <a:latin typeface="+mj-lt"/>
                <a:cs typeface="Arial" pitchFamily="34" charset="0"/>
              </a:rPr>
              <a:t>VNF</a:t>
            </a:r>
            <a:endParaRPr lang="en-US" sz="3200" b="1" kern="0" dirty="0" smtClean="0">
              <a:solidFill>
                <a:schemeClr val="accent1"/>
              </a:solidFill>
              <a:latin typeface="+mj-lt"/>
              <a:cs typeface="Arial"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8951" y="719797"/>
            <a:ext cx="5943598" cy="5788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4682536" y="2100566"/>
            <a:ext cx="981072" cy="3356394"/>
            <a:chOff x="5019676" y="2149056"/>
            <a:chExt cx="981073" cy="3356394"/>
          </a:xfrm>
        </p:grpSpPr>
        <p:cxnSp>
          <p:nvCxnSpPr>
            <p:cNvPr id="5" name="Straight Arrow Connector 4"/>
            <p:cNvCxnSpPr/>
            <p:nvPr/>
          </p:nvCxnSpPr>
          <p:spPr bwMode="auto">
            <a:xfrm flipH="1">
              <a:off x="5019676" y="2200275"/>
              <a:ext cx="981073" cy="3305175"/>
            </a:xfrm>
            <a:prstGeom prst="straightConnector1">
              <a:avLst/>
            </a:prstGeom>
            <a:solidFill>
              <a:schemeClr val="bg1"/>
            </a:solidFill>
            <a:ln w="38100" cap="flat" cmpd="sng" algn="ctr">
              <a:solidFill>
                <a:schemeClr val="accent1"/>
              </a:solidFill>
              <a:prstDash val="solid"/>
              <a:round/>
              <a:headEnd type="none"/>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bwMode="auto">
            <a:xfrm rot="17148106">
              <a:off x="3861151" y="3557231"/>
              <a:ext cx="3154903" cy="338554"/>
            </a:xfrm>
            <a:prstGeom prst="rect">
              <a:avLst/>
            </a:prstGeom>
            <a:noFill/>
            <a:ln>
              <a:noFill/>
            </a:ln>
            <a:effectLst/>
            <a:extLst/>
          </p:spPr>
          <p:txBody>
            <a:bodyPr vert="horz" wrap="none" lIns="91440" tIns="45720" rIns="91440" bIns="45720" numCol="1" rtlCol="0" anchor="ctr" anchorCtr="0" compatLnSpc="1">
              <a:prstTxWarp prst="textNoShape">
                <a:avLst/>
              </a:prstTxWarp>
              <a:spAutoFit/>
            </a:bodyPr>
            <a:lstStyle/>
            <a:p>
              <a:pPr>
                <a:spcBef>
                  <a:spcPts val="0"/>
                </a:spcBef>
              </a:pPr>
              <a:r>
                <a:rPr lang="en-US" sz="1600" b="1" dirty="0" smtClean="0">
                  <a:solidFill>
                    <a:schemeClr val="accent1"/>
                  </a:solidFill>
                  <a:latin typeface="+mn-lt"/>
                </a:rPr>
                <a:t>Traffic entering to the web site</a:t>
              </a:r>
            </a:p>
          </p:txBody>
        </p:sp>
      </p:grpSp>
      <p:grpSp>
        <p:nvGrpSpPr>
          <p:cNvPr id="21" name="Group 20"/>
          <p:cNvGrpSpPr/>
          <p:nvPr/>
        </p:nvGrpSpPr>
        <p:grpSpPr>
          <a:xfrm>
            <a:off x="5021171" y="1866165"/>
            <a:ext cx="931653" cy="3622979"/>
            <a:chOff x="2873291" y="1978936"/>
            <a:chExt cx="931653" cy="3678996"/>
          </a:xfrm>
        </p:grpSpPr>
        <p:cxnSp>
          <p:nvCxnSpPr>
            <p:cNvPr id="11" name="Straight Arrow Connector 10"/>
            <p:cNvCxnSpPr/>
            <p:nvPr/>
          </p:nvCxnSpPr>
          <p:spPr bwMode="auto">
            <a:xfrm flipV="1">
              <a:off x="2873291" y="2269609"/>
              <a:ext cx="931653" cy="3329796"/>
            </a:xfrm>
            <a:prstGeom prst="straightConnector1">
              <a:avLst/>
            </a:prstGeom>
            <a:solidFill>
              <a:schemeClr val="bg1"/>
            </a:solidFill>
            <a:ln w="38100" cap="flat" cmpd="sng" algn="ctr">
              <a:solidFill>
                <a:schemeClr val="accent1"/>
              </a:solidFill>
              <a:prstDash val="solid"/>
              <a:round/>
              <a:headEnd type="none"/>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bwMode="auto">
            <a:xfrm rot="17148106">
              <a:off x="1380632" y="3649157"/>
              <a:ext cx="3678996" cy="338554"/>
            </a:xfrm>
            <a:prstGeom prst="rect">
              <a:avLst/>
            </a:prstGeom>
            <a:noFill/>
            <a:ln>
              <a:noFill/>
            </a:ln>
            <a:effectLst/>
            <a:extLst/>
          </p:spPr>
          <p:txBody>
            <a:bodyPr vert="horz" wrap="none" lIns="91440" tIns="45720" rIns="91440" bIns="45720" numCol="1" rtlCol="0" anchor="ctr" anchorCtr="0" compatLnSpc="1">
              <a:prstTxWarp prst="textNoShape">
                <a:avLst/>
              </a:prstTxWarp>
              <a:spAutoFit/>
            </a:bodyPr>
            <a:lstStyle/>
            <a:p>
              <a:pPr>
                <a:spcBef>
                  <a:spcPts val="0"/>
                </a:spcBef>
              </a:pPr>
              <a:r>
                <a:rPr lang="en-US" sz="1600" b="1" dirty="0" smtClean="0">
                  <a:solidFill>
                    <a:schemeClr val="accent1"/>
                  </a:solidFill>
                  <a:latin typeface="+mn-lt"/>
                </a:rPr>
                <a:t>Traffic originating from  web server</a:t>
              </a:r>
            </a:p>
          </p:txBody>
        </p:sp>
      </p:grpSp>
      <p:grpSp>
        <p:nvGrpSpPr>
          <p:cNvPr id="24" name="Group 23"/>
          <p:cNvGrpSpPr/>
          <p:nvPr/>
        </p:nvGrpSpPr>
        <p:grpSpPr>
          <a:xfrm>
            <a:off x="5319403" y="3716654"/>
            <a:ext cx="1723296" cy="1937903"/>
            <a:chOff x="5319401" y="3716652"/>
            <a:chExt cx="1723297" cy="1937903"/>
          </a:xfrm>
        </p:grpSpPr>
        <p:cxnSp>
          <p:nvCxnSpPr>
            <p:cNvPr id="20" name="Straight Arrow Connector 19"/>
            <p:cNvCxnSpPr/>
            <p:nvPr/>
          </p:nvCxnSpPr>
          <p:spPr bwMode="auto">
            <a:xfrm>
              <a:off x="6305909" y="4123426"/>
              <a:ext cx="736789" cy="1232012"/>
            </a:xfrm>
            <a:prstGeom prst="straightConnector1">
              <a:avLst/>
            </a:prstGeom>
            <a:solidFill>
              <a:schemeClr val="bg1"/>
            </a:solidFill>
            <a:ln w="38100" cap="flat" cmpd="sng" algn="ctr">
              <a:solidFill>
                <a:schemeClr val="accent1"/>
              </a:solidFill>
              <a:prstDash val="solid"/>
              <a:round/>
              <a:headEnd type="none"/>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 name="Group 22"/>
            <p:cNvGrpSpPr/>
            <p:nvPr/>
          </p:nvGrpSpPr>
          <p:grpSpPr>
            <a:xfrm>
              <a:off x="5319401" y="3716652"/>
              <a:ext cx="1634004" cy="1937903"/>
              <a:chOff x="5319401" y="3716652"/>
              <a:chExt cx="1634004" cy="1937903"/>
            </a:xfrm>
          </p:grpSpPr>
          <p:cxnSp>
            <p:nvCxnSpPr>
              <p:cNvPr id="17" name="Straight Arrow Connector 16"/>
              <p:cNvCxnSpPr/>
              <p:nvPr/>
            </p:nvCxnSpPr>
            <p:spPr bwMode="auto">
              <a:xfrm flipV="1">
                <a:off x="5319401" y="4033969"/>
                <a:ext cx="633423" cy="1397541"/>
              </a:xfrm>
              <a:prstGeom prst="straightConnector1">
                <a:avLst/>
              </a:prstGeom>
              <a:solidFill>
                <a:schemeClr val="bg1"/>
              </a:solidFill>
              <a:ln w="38100" cap="flat" cmpd="sng" algn="ctr">
                <a:solidFill>
                  <a:schemeClr val="accent1"/>
                </a:solidFill>
                <a:prstDash val="solid"/>
                <a:round/>
                <a:headEnd type="none"/>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21"/>
              <p:cNvSpPr txBox="1"/>
              <p:nvPr/>
            </p:nvSpPr>
            <p:spPr bwMode="auto">
              <a:xfrm rot="3531520">
                <a:off x="5845954" y="4547104"/>
                <a:ext cx="1937903" cy="276999"/>
              </a:xfrm>
              <a:prstGeom prst="rect">
                <a:avLst/>
              </a:prstGeom>
              <a:noFill/>
              <a:ln>
                <a:noFill/>
              </a:ln>
              <a:effectLst/>
              <a:extLst/>
            </p:spPr>
            <p:txBody>
              <a:bodyPr vert="horz" wrap="none" lIns="91440" tIns="45720" rIns="91440" bIns="45720" numCol="1" rtlCol="0" anchor="ctr" anchorCtr="0" compatLnSpc="1">
                <a:prstTxWarp prst="textNoShape">
                  <a:avLst/>
                </a:prstTxWarp>
                <a:spAutoFit/>
              </a:bodyPr>
              <a:lstStyle/>
              <a:p>
                <a:pPr>
                  <a:spcBef>
                    <a:spcPts val="0"/>
                  </a:spcBef>
                </a:pPr>
                <a:r>
                  <a:rPr lang="en-US" sz="1200" b="1" dirty="0">
                    <a:solidFill>
                      <a:schemeClr val="accent1"/>
                    </a:solidFill>
                    <a:latin typeface="+mn-lt"/>
                  </a:rPr>
                  <a:t>Traffic between subnets</a:t>
                </a:r>
              </a:p>
            </p:txBody>
          </p:sp>
        </p:grpSp>
      </p:grpSp>
      <p:grpSp>
        <p:nvGrpSpPr>
          <p:cNvPr id="31" name="Group 30"/>
          <p:cNvGrpSpPr/>
          <p:nvPr/>
        </p:nvGrpSpPr>
        <p:grpSpPr>
          <a:xfrm>
            <a:off x="5021171" y="3889038"/>
            <a:ext cx="986508" cy="1585694"/>
            <a:chOff x="1674716" y="3769744"/>
            <a:chExt cx="986508" cy="1585694"/>
          </a:xfrm>
        </p:grpSpPr>
        <p:cxnSp>
          <p:nvCxnSpPr>
            <p:cNvPr id="27" name="Straight Arrow Connector 26"/>
            <p:cNvCxnSpPr/>
            <p:nvPr/>
          </p:nvCxnSpPr>
          <p:spPr bwMode="auto">
            <a:xfrm flipH="1">
              <a:off x="2208362" y="3984628"/>
              <a:ext cx="452862" cy="1370810"/>
            </a:xfrm>
            <a:prstGeom prst="straightConnector1">
              <a:avLst/>
            </a:prstGeom>
            <a:solidFill>
              <a:schemeClr val="bg1"/>
            </a:solidFill>
            <a:ln w="38100" cap="flat" cmpd="sng" algn="ctr">
              <a:solidFill>
                <a:schemeClr val="accent1"/>
              </a:solidFill>
              <a:prstDash val="solid"/>
              <a:round/>
              <a:headEnd type="none"/>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8" name="Group 27"/>
            <p:cNvGrpSpPr/>
            <p:nvPr/>
          </p:nvGrpSpPr>
          <p:grpSpPr>
            <a:xfrm>
              <a:off x="1674716" y="3769744"/>
              <a:ext cx="633423" cy="1570815"/>
              <a:chOff x="5319401" y="3908542"/>
              <a:chExt cx="633423" cy="1570815"/>
            </a:xfrm>
          </p:grpSpPr>
          <p:cxnSp>
            <p:nvCxnSpPr>
              <p:cNvPr id="29" name="Straight Arrow Connector 28"/>
              <p:cNvCxnSpPr/>
              <p:nvPr/>
            </p:nvCxnSpPr>
            <p:spPr bwMode="auto">
              <a:xfrm flipV="1">
                <a:off x="5319401" y="4033969"/>
                <a:ext cx="633423" cy="1397541"/>
              </a:xfrm>
              <a:prstGeom prst="straightConnector1">
                <a:avLst/>
              </a:prstGeom>
              <a:solidFill>
                <a:schemeClr val="bg1"/>
              </a:solidFill>
              <a:ln w="38100" cap="flat" cmpd="sng" algn="ctr">
                <a:solidFill>
                  <a:schemeClr val="accent1"/>
                </a:solidFill>
                <a:prstDash val="solid"/>
                <a:round/>
                <a:headEnd type="none"/>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Box 29"/>
              <p:cNvSpPr txBox="1"/>
              <p:nvPr/>
            </p:nvSpPr>
            <p:spPr bwMode="auto">
              <a:xfrm rot="17588942">
                <a:off x="4739490" y="4555450"/>
                <a:ext cx="1570815" cy="276999"/>
              </a:xfrm>
              <a:prstGeom prst="rect">
                <a:avLst/>
              </a:prstGeom>
              <a:noFill/>
              <a:ln>
                <a:noFill/>
              </a:ln>
              <a:effectLst/>
              <a:extLst/>
            </p:spPr>
            <p:txBody>
              <a:bodyPr vert="horz" wrap="none" lIns="91440" tIns="45720" rIns="91440" bIns="45720" numCol="1" rtlCol="0" anchor="ctr" anchorCtr="0" compatLnSpc="1">
                <a:prstTxWarp prst="textNoShape">
                  <a:avLst/>
                </a:prstTxWarp>
                <a:spAutoFit/>
              </a:bodyPr>
              <a:lstStyle/>
              <a:p>
                <a:pPr>
                  <a:spcBef>
                    <a:spcPts val="0"/>
                  </a:spcBef>
                </a:pPr>
                <a:r>
                  <a:rPr lang="en-US" sz="1200" b="1" dirty="0">
                    <a:solidFill>
                      <a:schemeClr val="accent1"/>
                    </a:solidFill>
                    <a:latin typeface="+mn-lt"/>
                  </a:rPr>
                  <a:t>Traffic </a:t>
                </a:r>
                <a:r>
                  <a:rPr lang="en-US" sz="1200" b="1" dirty="0" smtClean="0">
                    <a:solidFill>
                      <a:schemeClr val="accent1"/>
                    </a:solidFill>
                    <a:latin typeface="+mn-lt"/>
                  </a:rPr>
                  <a:t>intra subnet</a:t>
                </a:r>
                <a:endParaRPr lang="en-US" sz="1200" b="1" dirty="0">
                  <a:solidFill>
                    <a:schemeClr val="accent1"/>
                  </a:solidFill>
                  <a:latin typeface="+mn-lt"/>
                </a:endParaRPr>
              </a:p>
            </p:txBody>
          </p:sp>
        </p:grpSp>
      </p:grpSp>
    </p:spTree>
    <p:extLst>
      <p:ext uri="{BB962C8B-B14F-4D97-AF65-F5344CB8AC3E}">
        <p14:creationId xmlns:p14="http://schemas.microsoft.com/office/powerpoint/2010/main" val="32657352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par>
                                <p:cTn id="13" presetID="1" presetClass="exit" presetSubtype="0" fill="hold"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arn(inVertical)">
                                      <p:cBhvr>
                                        <p:cTn id="19" dur="500"/>
                                        <p:tgtEl>
                                          <p:spTgt spid="24"/>
                                        </p:tgtEl>
                                      </p:cBhvr>
                                    </p:animEffect>
                                  </p:childTnLst>
                                </p:cTn>
                              </p:par>
                              <p:par>
                                <p:cTn id="20" presetID="1" presetClass="exit" presetSubtype="0" fill="hold" nodeType="withEffect">
                                  <p:stCondLst>
                                    <p:cond delay="0"/>
                                  </p:stCondLst>
                                  <p:childTnLst>
                                    <p:set>
                                      <p:cBhvr>
                                        <p:cTn id="21" dur="1" fill="hold">
                                          <p:stCondLst>
                                            <p:cond delay="0"/>
                                          </p:stCondLst>
                                        </p:cTn>
                                        <p:tgtEl>
                                          <p:spTgt spid="21"/>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barn(inVertical)">
                                      <p:cBhvr>
                                        <p:cTn id="26" dur="500"/>
                                        <p:tgtEl>
                                          <p:spTgt spid="31"/>
                                        </p:tgtEl>
                                      </p:cBhvr>
                                    </p:animEffect>
                                  </p:childTnLst>
                                </p:cTn>
                              </p:par>
                              <p:par>
                                <p:cTn id="27" presetID="1" presetClass="exit" presetSubtype="0" fill="hold" nodeType="withEffect">
                                  <p:stCondLst>
                                    <p:cond delay="0"/>
                                  </p:stCondLst>
                                  <p:childTnLst>
                                    <p:set>
                                      <p:cBhvr>
                                        <p:cTn id="28"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GW in Azure</a:t>
            </a:r>
            <a:endParaRPr lang="en-US" dirty="0"/>
          </a:p>
        </p:txBody>
      </p:sp>
      <p:pic>
        <p:nvPicPr>
          <p:cNvPr id="1026" name="Picture 2" descr="C:\Users\lebowits\Documents\Check Point\Useful VSDs\Basic  Azure Archite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1" y="1424084"/>
            <a:ext cx="6873176" cy="484565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sz="quarter" idx="11"/>
          </p:nvPr>
        </p:nvSpPr>
        <p:spPr>
          <a:xfrm>
            <a:off x="317125" y="1325880"/>
            <a:ext cx="4218299" cy="5003800"/>
          </a:xfrm>
        </p:spPr>
        <p:txBody>
          <a:bodyPr>
            <a:normAutofit fontScale="55000" lnSpcReduction="20000"/>
          </a:bodyPr>
          <a:lstStyle/>
          <a:p>
            <a:r>
              <a:rPr lang="en-US" dirty="0" smtClean="0"/>
              <a:t>2 NIC GW</a:t>
            </a:r>
          </a:p>
          <a:p>
            <a:r>
              <a:rPr lang="en-US" dirty="0" smtClean="0"/>
              <a:t>N/S traffic flows through </a:t>
            </a:r>
            <a:r>
              <a:rPr lang="en-US" dirty="0" err="1" smtClean="0"/>
              <a:t>vSEC</a:t>
            </a:r>
            <a:r>
              <a:rPr lang="en-US" dirty="0" smtClean="0"/>
              <a:t> GW</a:t>
            </a:r>
          </a:p>
          <a:p>
            <a:pPr lvl="1"/>
            <a:r>
              <a:rPr lang="en-US" dirty="0"/>
              <a:t>Ingress because </a:t>
            </a:r>
            <a:r>
              <a:rPr lang="en-US" dirty="0" smtClean="0"/>
              <a:t>LB and GW Static NAT</a:t>
            </a:r>
            <a:endParaRPr lang="en-US" dirty="0"/>
          </a:p>
          <a:p>
            <a:pPr lvl="1"/>
            <a:r>
              <a:rPr lang="en-US" dirty="0" smtClean="0"/>
              <a:t>Egress because default route &amp; Dynamic NAT</a:t>
            </a:r>
          </a:p>
          <a:p>
            <a:r>
              <a:rPr lang="en-US" dirty="0" err="1" smtClean="0"/>
              <a:t>Loadbalancer</a:t>
            </a:r>
            <a:r>
              <a:rPr lang="en-US" dirty="0" smtClean="0"/>
              <a:t> is used when you need additional PIPs for </a:t>
            </a:r>
            <a:r>
              <a:rPr lang="en-US" dirty="0" err="1" smtClean="0"/>
              <a:t>NATing</a:t>
            </a:r>
            <a:r>
              <a:rPr lang="en-US" dirty="0" smtClean="0"/>
              <a:t> internal resources</a:t>
            </a:r>
          </a:p>
          <a:p>
            <a:pPr marL="0" indent="0">
              <a:buNone/>
            </a:pPr>
            <a:endParaRPr lang="en-US" dirty="0" smtClean="0"/>
          </a:p>
          <a:p>
            <a:r>
              <a:rPr lang="en-US" b="1" dirty="0" smtClean="0"/>
              <a:t>Intra-VPC traffic inspected if needed!</a:t>
            </a:r>
          </a:p>
          <a:p>
            <a:pPr marL="0" indent="0">
              <a:buNone/>
            </a:pPr>
            <a:endParaRPr lang="en-US" b="1" dirty="0"/>
          </a:p>
        </p:txBody>
      </p:sp>
      <p:sp>
        <p:nvSpPr>
          <p:cNvPr id="4" name="Date Placeholder 3" hidden="1"/>
          <p:cNvSpPr>
            <a:spLocks noGrp="1"/>
          </p:cNvSpPr>
          <p:nvPr>
            <p:ph type="dt" sz="quarter" idx="12"/>
          </p:nvPr>
        </p:nvSpPr>
        <p:spPr/>
        <p:txBody>
          <a:bodyPr/>
          <a:lstStyle/>
          <a:p>
            <a:endParaRPr lang="en-US"/>
          </a:p>
        </p:txBody>
      </p:sp>
    </p:spTree>
    <p:extLst>
      <p:ext uri="{BB962C8B-B14F-4D97-AF65-F5344CB8AC3E}">
        <p14:creationId xmlns:p14="http://schemas.microsoft.com/office/powerpoint/2010/main" val="62813539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5715000" y="1388534"/>
            <a:ext cx="5689601" cy="5167715"/>
          </a:xfrm>
          <a:prstGeom prst="roundRect">
            <a:avLst>
              <a:gd name="adj" fmla="val 9818"/>
            </a:avLst>
          </a:prstGeom>
          <a:noFill/>
          <a:ln w="63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Arial"/>
              <a:cs typeface="Arial"/>
            </a:endParaRPr>
          </a:p>
        </p:txBody>
      </p:sp>
      <p:pic>
        <p:nvPicPr>
          <p:cNvPr id="68" name="Picture 6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2104" y="1122649"/>
            <a:ext cx="457478" cy="479614"/>
          </a:xfrm>
          <a:prstGeom prst="rect">
            <a:avLst/>
          </a:prstGeom>
        </p:spPr>
      </p:pic>
      <p:sp>
        <p:nvSpPr>
          <p:cNvPr id="2" name="Title 1"/>
          <p:cNvSpPr>
            <a:spLocks noGrp="1"/>
          </p:cNvSpPr>
          <p:nvPr>
            <p:ph type="title"/>
          </p:nvPr>
        </p:nvSpPr>
        <p:spPr/>
        <p:txBody>
          <a:bodyPr/>
          <a:lstStyle/>
          <a:p>
            <a:r>
              <a:rPr lang="en-US" dirty="0" smtClean="0"/>
              <a:t>LB Sandwiched </a:t>
            </a:r>
            <a:r>
              <a:rPr lang="en-US" dirty="0" err="1" smtClean="0"/>
              <a:t>Autoscaling</a:t>
            </a:r>
            <a:r>
              <a:rPr lang="en-US" dirty="0" smtClean="0"/>
              <a:t> Group</a:t>
            </a:r>
            <a:endParaRPr lang="en-US" dirty="0"/>
          </a:p>
        </p:txBody>
      </p:sp>
      <p:sp>
        <p:nvSpPr>
          <p:cNvPr id="4" name="Content Placeholder 3"/>
          <p:cNvSpPr>
            <a:spLocks noGrp="1"/>
          </p:cNvSpPr>
          <p:nvPr>
            <p:ph sz="quarter" idx="11"/>
          </p:nvPr>
        </p:nvSpPr>
        <p:spPr>
          <a:xfrm>
            <a:off x="508410" y="1325880"/>
            <a:ext cx="3039123" cy="5003800"/>
          </a:xfrm>
        </p:spPr>
        <p:txBody>
          <a:bodyPr>
            <a:normAutofit/>
          </a:bodyPr>
          <a:lstStyle/>
          <a:p>
            <a:r>
              <a:rPr lang="en-US" sz="1800" dirty="0" err="1" smtClean="0"/>
              <a:t>Autoscaling</a:t>
            </a:r>
            <a:r>
              <a:rPr lang="en-US" sz="1800" dirty="0" smtClean="0"/>
              <a:t> </a:t>
            </a:r>
            <a:r>
              <a:rPr lang="en-US" sz="1800" dirty="0" smtClean="0"/>
              <a:t>Groups for N/S Perimeter</a:t>
            </a:r>
            <a:endParaRPr lang="en-US" sz="1800" dirty="0" smtClean="0"/>
          </a:p>
          <a:p>
            <a:r>
              <a:rPr lang="en-US" sz="1800" dirty="0" smtClean="0"/>
              <a:t>Secondary Gateways for </a:t>
            </a:r>
            <a:r>
              <a:rPr lang="en-US" sz="1800" dirty="0" err="1" smtClean="0"/>
              <a:t>IPSec</a:t>
            </a:r>
            <a:r>
              <a:rPr lang="en-US" sz="1800" dirty="0" smtClean="0"/>
              <a:t> VPN and or Egress Controls</a:t>
            </a:r>
          </a:p>
          <a:p>
            <a:r>
              <a:rPr lang="en-US" sz="1800" dirty="0" smtClean="0"/>
              <a:t>Dynamic Policies Mapped to Security Tags and Security Groups</a:t>
            </a:r>
            <a:endParaRPr lang="en-US" sz="1400" dirty="0"/>
          </a:p>
        </p:txBody>
      </p:sp>
      <p:sp>
        <p:nvSpPr>
          <p:cNvPr id="5" name="Rounded Rectangle 4"/>
          <p:cNvSpPr/>
          <p:nvPr/>
        </p:nvSpPr>
        <p:spPr>
          <a:xfrm>
            <a:off x="7657046" y="5113884"/>
            <a:ext cx="1619250" cy="1312854"/>
          </a:xfrm>
          <a:prstGeom prst="roundRect">
            <a:avLst>
              <a:gd name="adj" fmla="val 9818"/>
            </a:avLst>
          </a:prstGeom>
          <a:noFill/>
          <a:ln w="19050">
            <a:solidFill>
              <a:srgbClr val="F7981F"/>
            </a:solidFill>
            <a:prstDash val="lgDash"/>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Helvetica Neue"/>
              <a:cs typeface="Helvetica Neue"/>
            </a:endParaRPr>
          </a:p>
        </p:txBody>
      </p:sp>
      <p:sp>
        <p:nvSpPr>
          <p:cNvPr id="6" name="TextBox 32"/>
          <p:cNvSpPr txBox="1">
            <a:spLocks noChangeArrowheads="1"/>
          </p:cNvSpPr>
          <p:nvPr/>
        </p:nvSpPr>
        <p:spPr bwMode="auto">
          <a:xfrm>
            <a:off x="7721446" y="6239188"/>
            <a:ext cx="1492936" cy="230832"/>
          </a:xfrm>
          <a:prstGeom prst="rect">
            <a:avLst/>
          </a:prstGeom>
          <a:noFill/>
          <a:ln w="9525">
            <a:noFill/>
            <a:miter lim="800000"/>
            <a:headEnd/>
            <a:tailEnd/>
          </a:ln>
        </p:spPr>
        <p:txBody>
          <a:bodyPr wrap="square">
            <a:spAutoFit/>
          </a:bodyPr>
          <a:lstStyle/>
          <a:p>
            <a:pPr algn="ctr"/>
            <a:r>
              <a:rPr lang="en-US" sz="900" b="1" dirty="0" smtClean="0">
                <a:solidFill>
                  <a:srgbClr val="F7981F"/>
                </a:solidFill>
                <a:latin typeface="+mj-lt"/>
                <a:ea typeface="Verdana" pitchFamily="34" charset="0"/>
                <a:cs typeface="Helvetica Neue"/>
              </a:rPr>
              <a:t>AZ1/10.0.2.0</a:t>
            </a:r>
            <a:endParaRPr lang="en-US" sz="900" b="1" dirty="0">
              <a:solidFill>
                <a:srgbClr val="F7981F"/>
              </a:solidFill>
              <a:latin typeface="+mj-lt"/>
              <a:ea typeface="Verdana" pitchFamily="34" charset="0"/>
              <a:cs typeface="Helvetica Neue"/>
            </a:endParaRPr>
          </a:p>
        </p:txBody>
      </p:sp>
      <p:sp>
        <p:nvSpPr>
          <p:cNvPr id="7" name="Rounded Rectangle 6"/>
          <p:cNvSpPr/>
          <p:nvPr/>
        </p:nvSpPr>
        <p:spPr>
          <a:xfrm>
            <a:off x="9578996" y="5113884"/>
            <a:ext cx="1619250" cy="1312854"/>
          </a:xfrm>
          <a:prstGeom prst="roundRect">
            <a:avLst>
              <a:gd name="adj" fmla="val 9818"/>
            </a:avLst>
          </a:prstGeom>
          <a:noFill/>
          <a:ln w="19050">
            <a:solidFill>
              <a:srgbClr val="F7981F"/>
            </a:solidFill>
            <a:prstDash val="lgDash"/>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Helvetica Neue"/>
              <a:cs typeface="Helvetica Neue"/>
            </a:endParaRPr>
          </a:p>
        </p:txBody>
      </p:sp>
      <p:sp>
        <p:nvSpPr>
          <p:cNvPr id="8" name="TextBox 32"/>
          <p:cNvSpPr txBox="1">
            <a:spLocks noChangeArrowheads="1"/>
          </p:cNvSpPr>
          <p:nvPr/>
        </p:nvSpPr>
        <p:spPr bwMode="auto">
          <a:xfrm>
            <a:off x="9643398" y="6239188"/>
            <a:ext cx="1492936" cy="230832"/>
          </a:xfrm>
          <a:prstGeom prst="rect">
            <a:avLst/>
          </a:prstGeom>
          <a:noFill/>
          <a:ln w="9525">
            <a:noFill/>
            <a:miter lim="800000"/>
            <a:headEnd/>
            <a:tailEnd/>
          </a:ln>
        </p:spPr>
        <p:txBody>
          <a:bodyPr wrap="square">
            <a:spAutoFit/>
          </a:bodyPr>
          <a:lstStyle/>
          <a:p>
            <a:pPr algn="ctr"/>
            <a:r>
              <a:rPr lang="en-US" sz="900" b="1" dirty="0" smtClean="0">
                <a:solidFill>
                  <a:srgbClr val="F7981F"/>
                </a:solidFill>
                <a:latin typeface="+mj-lt"/>
                <a:ea typeface="Verdana" pitchFamily="34" charset="0"/>
                <a:cs typeface="Helvetica Neue"/>
              </a:rPr>
              <a:t>AZ2/10.0.3.0</a:t>
            </a:r>
            <a:endParaRPr lang="en-US" sz="900" b="1" dirty="0">
              <a:solidFill>
                <a:srgbClr val="F7981F"/>
              </a:solidFill>
              <a:latin typeface="+mj-lt"/>
              <a:ea typeface="Verdana" pitchFamily="34" charset="0"/>
              <a:cs typeface="Helvetica Neue"/>
            </a:endParaRPr>
          </a:p>
        </p:txBody>
      </p:sp>
      <p:sp>
        <p:nvSpPr>
          <p:cNvPr id="9" name="Rounded Rectangle 8"/>
          <p:cNvSpPr/>
          <p:nvPr/>
        </p:nvSpPr>
        <p:spPr>
          <a:xfrm>
            <a:off x="6104468" y="2446840"/>
            <a:ext cx="3171828" cy="1312854"/>
          </a:xfrm>
          <a:prstGeom prst="roundRect">
            <a:avLst>
              <a:gd name="adj" fmla="val 9818"/>
            </a:avLst>
          </a:prstGeom>
          <a:noFill/>
          <a:ln w="19050">
            <a:solidFill>
              <a:srgbClr val="F7981F"/>
            </a:solidFill>
            <a:prstDash val="lgDash"/>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Helvetica Neue"/>
              <a:cs typeface="Helvetica Neue"/>
            </a:endParaRPr>
          </a:p>
        </p:txBody>
      </p:sp>
      <p:sp>
        <p:nvSpPr>
          <p:cNvPr id="10" name="TextBox 32"/>
          <p:cNvSpPr txBox="1">
            <a:spLocks noChangeArrowheads="1"/>
          </p:cNvSpPr>
          <p:nvPr/>
        </p:nvSpPr>
        <p:spPr bwMode="auto">
          <a:xfrm>
            <a:off x="7721446" y="3572144"/>
            <a:ext cx="1492936" cy="230832"/>
          </a:xfrm>
          <a:prstGeom prst="rect">
            <a:avLst/>
          </a:prstGeom>
          <a:noFill/>
          <a:ln w="9525">
            <a:noFill/>
            <a:miter lim="800000"/>
            <a:headEnd/>
            <a:tailEnd/>
          </a:ln>
        </p:spPr>
        <p:txBody>
          <a:bodyPr wrap="square">
            <a:spAutoFit/>
          </a:bodyPr>
          <a:lstStyle/>
          <a:p>
            <a:pPr algn="ctr"/>
            <a:r>
              <a:rPr lang="en-US" sz="900" b="1" dirty="0" smtClean="0">
                <a:solidFill>
                  <a:srgbClr val="F7981F"/>
                </a:solidFill>
                <a:latin typeface="+mj-lt"/>
                <a:ea typeface="Verdana" pitchFamily="34" charset="0"/>
                <a:cs typeface="Helvetica Neue"/>
              </a:rPr>
              <a:t>AZ1/10.0.0.0</a:t>
            </a:r>
            <a:endParaRPr lang="en-US" sz="900" b="1" dirty="0">
              <a:solidFill>
                <a:srgbClr val="F7981F"/>
              </a:solidFill>
              <a:latin typeface="+mj-lt"/>
              <a:ea typeface="Verdana" pitchFamily="34" charset="0"/>
              <a:cs typeface="Helvetica Neue"/>
            </a:endParaRPr>
          </a:p>
        </p:txBody>
      </p:sp>
      <p:sp>
        <p:nvSpPr>
          <p:cNvPr id="11" name="Rounded Rectangle 10"/>
          <p:cNvSpPr/>
          <p:nvPr/>
        </p:nvSpPr>
        <p:spPr>
          <a:xfrm>
            <a:off x="9578996" y="2446840"/>
            <a:ext cx="1619250" cy="1312854"/>
          </a:xfrm>
          <a:prstGeom prst="roundRect">
            <a:avLst>
              <a:gd name="adj" fmla="val 9818"/>
            </a:avLst>
          </a:prstGeom>
          <a:noFill/>
          <a:ln w="19050">
            <a:solidFill>
              <a:srgbClr val="F7981F"/>
            </a:solidFill>
            <a:prstDash val="lgDash"/>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Helvetica Neue"/>
              <a:cs typeface="Helvetica Neue"/>
            </a:endParaRPr>
          </a:p>
        </p:txBody>
      </p:sp>
      <p:sp>
        <p:nvSpPr>
          <p:cNvPr id="12" name="TextBox 32"/>
          <p:cNvSpPr txBox="1">
            <a:spLocks noChangeArrowheads="1"/>
          </p:cNvSpPr>
          <p:nvPr/>
        </p:nvSpPr>
        <p:spPr bwMode="auto">
          <a:xfrm>
            <a:off x="9643398" y="3572144"/>
            <a:ext cx="1492936" cy="230832"/>
          </a:xfrm>
          <a:prstGeom prst="rect">
            <a:avLst/>
          </a:prstGeom>
          <a:noFill/>
          <a:ln w="9525">
            <a:noFill/>
            <a:miter lim="800000"/>
            <a:headEnd/>
            <a:tailEnd/>
          </a:ln>
        </p:spPr>
        <p:txBody>
          <a:bodyPr wrap="square">
            <a:spAutoFit/>
          </a:bodyPr>
          <a:lstStyle/>
          <a:p>
            <a:pPr algn="ctr"/>
            <a:r>
              <a:rPr lang="en-US" sz="900" b="1" dirty="0" smtClean="0">
                <a:solidFill>
                  <a:srgbClr val="F7981F"/>
                </a:solidFill>
                <a:latin typeface="+mj-lt"/>
                <a:ea typeface="Verdana" pitchFamily="34" charset="0"/>
                <a:cs typeface="Helvetica Neue"/>
              </a:rPr>
              <a:t>AZ2/10.0.1.0</a:t>
            </a:r>
            <a:endParaRPr lang="en-US" sz="900" b="1" dirty="0">
              <a:solidFill>
                <a:srgbClr val="F7981F"/>
              </a:solidFill>
              <a:latin typeface="+mj-lt"/>
              <a:ea typeface="Verdana" pitchFamily="34" charset="0"/>
              <a:cs typeface="Helvetica Neue"/>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6154" y="1211260"/>
            <a:ext cx="458967" cy="299603"/>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8615" y="1490114"/>
            <a:ext cx="544781" cy="653737"/>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9209" y="4051643"/>
            <a:ext cx="544781" cy="653737"/>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5415" y="4079134"/>
            <a:ext cx="544781" cy="653737"/>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5968" y="5389411"/>
            <a:ext cx="544782" cy="575047"/>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1383" y="5482789"/>
            <a:ext cx="544782" cy="575047"/>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14383" y="2705333"/>
            <a:ext cx="544782" cy="529649"/>
          </a:xfrm>
          <a:prstGeom prst="rect">
            <a:avLst/>
          </a:prstGeom>
        </p:spPr>
      </p:pic>
      <p:sp>
        <p:nvSpPr>
          <p:cNvPr id="25" name="Rounded Rectangle 24"/>
          <p:cNvSpPr/>
          <p:nvPr/>
        </p:nvSpPr>
        <p:spPr bwMode="auto">
          <a:xfrm>
            <a:off x="7882469" y="2556932"/>
            <a:ext cx="3141132" cy="981344"/>
          </a:xfrm>
          <a:prstGeom prst="roundRect">
            <a:avLst/>
          </a:prstGeom>
          <a:noFill/>
          <a:ln w="12700" algn="ctr">
            <a:solidFill>
              <a:schemeClr val="accent4">
                <a:lumMod val="60000"/>
                <a:lumOff val="40000"/>
              </a:schemeClr>
            </a:solid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endParaRPr lang="en-US" sz="2400" dirty="0" err="1" smtClean="0">
              <a:latin typeface="+mn-lt"/>
            </a:endParaRPr>
          </a:p>
        </p:txBody>
      </p:sp>
      <p:sp>
        <p:nvSpPr>
          <p:cNvPr id="27" name="TextBox 26"/>
          <p:cNvSpPr txBox="1"/>
          <p:nvPr/>
        </p:nvSpPr>
        <p:spPr>
          <a:xfrm>
            <a:off x="8683397" y="2147835"/>
            <a:ext cx="1107386" cy="155448"/>
          </a:xfrm>
          <a:prstGeom prst="rect">
            <a:avLst/>
          </a:prstGeom>
          <a:noFill/>
        </p:spPr>
        <p:txBody>
          <a:bodyPr wrap="square" lIns="0" tIns="0" rIns="0" bIns="0" rtlCol="0" anchor="t">
            <a:noAutofit/>
          </a:bodyPr>
          <a:lstStyle/>
          <a:p>
            <a:pPr algn="ctr"/>
            <a:r>
              <a:rPr lang="en-US" sz="1000" b="1" dirty="0" smtClean="0"/>
              <a:t>External ingress LB</a:t>
            </a:r>
            <a:endParaRPr lang="en-US" b="1" dirty="0"/>
          </a:p>
        </p:txBody>
      </p:sp>
      <p:sp>
        <p:nvSpPr>
          <p:cNvPr id="28" name="TextBox 32"/>
          <p:cNvSpPr txBox="1">
            <a:spLocks noChangeArrowheads="1"/>
          </p:cNvSpPr>
          <p:nvPr/>
        </p:nvSpPr>
        <p:spPr bwMode="auto">
          <a:xfrm>
            <a:off x="8195523" y="3315911"/>
            <a:ext cx="2473037" cy="230832"/>
          </a:xfrm>
          <a:prstGeom prst="rect">
            <a:avLst/>
          </a:prstGeom>
          <a:noFill/>
          <a:ln w="9525">
            <a:noFill/>
            <a:miter lim="800000"/>
            <a:headEnd/>
            <a:tailEnd/>
          </a:ln>
        </p:spPr>
        <p:txBody>
          <a:bodyPr wrap="square">
            <a:spAutoFit/>
          </a:bodyPr>
          <a:lstStyle/>
          <a:p>
            <a:pPr algn="ctr"/>
            <a:r>
              <a:rPr lang="en-US" sz="900" b="1" dirty="0" smtClean="0">
                <a:solidFill>
                  <a:schemeClr val="accent4">
                    <a:lumMod val="60000"/>
                    <a:lumOff val="40000"/>
                  </a:schemeClr>
                </a:solidFill>
                <a:latin typeface="+mj-lt"/>
                <a:ea typeface="Verdana" pitchFamily="34" charset="0"/>
                <a:cs typeface="Helvetica Neue"/>
              </a:rPr>
              <a:t>Check Point </a:t>
            </a:r>
            <a:r>
              <a:rPr lang="en-US" sz="900" b="1" dirty="0" err="1" smtClean="0">
                <a:solidFill>
                  <a:schemeClr val="accent4">
                    <a:lumMod val="60000"/>
                    <a:lumOff val="40000"/>
                  </a:schemeClr>
                </a:solidFill>
                <a:latin typeface="+mj-lt"/>
                <a:ea typeface="Verdana" pitchFamily="34" charset="0"/>
                <a:cs typeface="Helvetica Neue"/>
              </a:rPr>
              <a:t>vSEC</a:t>
            </a:r>
            <a:r>
              <a:rPr lang="en-US" sz="900" b="1" dirty="0" smtClean="0">
                <a:solidFill>
                  <a:schemeClr val="accent4">
                    <a:lumMod val="60000"/>
                    <a:lumOff val="40000"/>
                  </a:schemeClr>
                </a:solidFill>
                <a:latin typeface="+mj-lt"/>
                <a:ea typeface="Verdana" pitchFamily="34" charset="0"/>
                <a:cs typeface="Helvetica Neue"/>
              </a:rPr>
              <a:t> </a:t>
            </a:r>
            <a:r>
              <a:rPr lang="en-US" sz="900" b="1" dirty="0" err="1" smtClean="0">
                <a:solidFill>
                  <a:schemeClr val="accent4">
                    <a:lumMod val="60000"/>
                    <a:lumOff val="40000"/>
                  </a:schemeClr>
                </a:solidFill>
                <a:latin typeface="+mj-lt"/>
                <a:ea typeface="Verdana" pitchFamily="34" charset="0"/>
                <a:cs typeface="Helvetica Neue"/>
              </a:rPr>
              <a:t>Autoscale</a:t>
            </a:r>
            <a:r>
              <a:rPr lang="en-US" sz="900" b="1" dirty="0" smtClean="0">
                <a:solidFill>
                  <a:schemeClr val="accent4">
                    <a:lumMod val="60000"/>
                    <a:lumOff val="40000"/>
                  </a:schemeClr>
                </a:solidFill>
                <a:latin typeface="+mj-lt"/>
                <a:ea typeface="Verdana" pitchFamily="34" charset="0"/>
                <a:cs typeface="Helvetica Neue"/>
              </a:rPr>
              <a:t> Cluster</a:t>
            </a:r>
            <a:endParaRPr lang="en-US" sz="900" b="1" dirty="0">
              <a:solidFill>
                <a:schemeClr val="accent4">
                  <a:lumMod val="60000"/>
                  <a:lumOff val="40000"/>
                </a:schemeClr>
              </a:solidFill>
              <a:latin typeface="+mj-lt"/>
              <a:ea typeface="Verdana" pitchFamily="34" charset="0"/>
              <a:cs typeface="Helvetica Neue"/>
            </a:endParaRPr>
          </a:p>
        </p:txBody>
      </p:sp>
      <p:sp>
        <p:nvSpPr>
          <p:cNvPr id="29" name="TextBox 28"/>
          <p:cNvSpPr txBox="1"/>
          <p:nvPr/>
        </p:nvSpPr>
        <p:spPr>
          <a:xfrm>
            <a:off x="9710861" y="1563606"/>
            <a:ext cx="1425471" cy="155448"/>
          </a:xfrm>
          <a:prstGeom prst="rect">
            <a:avLst/>
          </a:prstGeom>
          <a:noFill/>
        </p:spPr>
        <p:txBody>
          <a:bodyPr wrap="square" lIns="0" tIns="0" rIns="0" bIns="0" rtlCol="0" anchor="t">
            <a:noAutofit/>
          </a:bodyPr>
          <a:lstStyle/>
          <a:p>
            <a:r>
              <a:rPr lang="en-US" sz="1000" b="1" dirty="0" smtClean="0"/>
              <a:t>Listens on port 80</a:t>
            </a:r>
          </a:p>
          <a:p>
            <a:r>
              <a:rPr lang="en-US" sz="1000" b="1" dirty="0" smtClean="0"/>
              <a:t>Forwards to </a:t>
            </a:r>
            <a:r>
              <a:rPr lang="en-US" sz="1000" b="1" dirty="0" err="1" smtClean="0"/>
              <a:t>vSEC</a:t>
            </a:r>
            <a:r>
              <a:rPr lang="en-US" sz="1000" b="1" dirty="0" smtClean="0"/>
              <a:t> GWs on port 8081</a:t>
            </a:r>
          </a:p>
          <a:p>
            <a:endParaRPr lang="en-US" b="1" dirty="0"/>
          </a:p>
        </p:txBody>
      </p:sp>
      <p:sp>
        <p:nvSpPr>
          <p:cNvPr id="30" name="TextBox 29"/>
          <p:cNvSpPr txBox="1"/>
          <p:nvPr/>
        </p:nvSpPr>
        <p:spPr>
          <a:xfrm>
            <a:off x="9643126" y="4704863"/>
            <a:ext cx="943550" cy="155448"/>
          </a:xfrm>
          <a:prstGeom prst="rect">
            <a:avLst/>
          </a:prstGeom>
          <a:noFill/>
        </p:spPr>
        <p:txBody>
          <a:bodyPr wrap="square" lIns="0" tIns="0" rIns="0" bIns="0" rtlCol="0" anchor="t">
            <a:noAutofit/>
          </a:bodyPr>
          <a:lstStyle/>
          <a:p>
            <a:pPr algn="ctr"/>
            <a:r>
              <a:rPr lang="en-US" sz="1000" b="1" dirty="0" smtClean="0"/>
              <a:t>Internal ingress LB</a:t>
            </a:r>
            <a:endParaRPr lang="en-US" b="1" dirty="0"/>
          </a:p>
        </p:txBody>
      </p:sp>
      <p:sp>
        <p:nvSpPr>
          <p:cNvPr id="31" name="TextBox 30"/>
          <p:cNvSpPr txBox="1"/>
          <p:nvPr/>
        </p:nvSpPr>
        <p:spPr>
          <a:xfrm>
            <a:off x="10515221" y="4120634"/>
            <a:ext cx="1425471" cy="155448"/>
          </a:xfrm>
          <a:prstGeom prst="rect">
            <a:avLst/>
          </a:prstGeom>
          <a:noFill/>
        </p:spPr>
        <p:txBody>
          <a:bodyPr wrap="square" lIns="0" tIns="0" rIns="0" bIns="0" rtlCol="0" anchor="t">
            <a:noAutofit/>
          </a:bodyPr>
          <a:lstStyle/>
          <a:p>
            <a:r>
              <a:rPr lang="en-US" sz="1000" b="1" dirty="0" smtClean="0"/>
              <a:t>Listens on port 8081</a:t>
            </a:r>
          </a:p>
          <a:p>
            <a:r>
              <a:rPr lang="en-US" sz="1000" b="1" dirty="0" smtClean="0"/>
              <a:t>Forwards to Web Servers on port 80</a:t>
            </a:r>
          </a:p>
          <a:p>
            <a:endParaRPr lang="en-US" b="1" dirty="0"/>
          </a:p>
        </p:txBody>
      </p:sp>
      <p:sp>
        <p:nvSpPr>
          <p:cNvPr id="32" name="TextBox 31"/>
          <p:cNvSpPr txBox="1"/>
          <p:nvPr/>
        </p:nvSpPr>
        <p:spPr>
          <a:xfrm>
            <a:off x="7340095" y="4789527"/>
            <a:ext cx="943550" cy="155448"/>
          </a:xfrm>
          <a:prstGeom prst="rect">
            <a:avLst/>
          </a:prstGeom>
          <a:noFill/>
        </p:spPr>
        <p:txBody>
          <a:bodyPr wrap="square" lIns="0" tIns="0" rIns="0" bIns="0" rtlCol="0" anchor="t">
            <a:noAutofit/>
          </a:bodyPr>
          <a:lstStyle/>
          <a:p>
            <a:pPr algn="ctr"/>
            <a:r>
              <a:rPr lang="en-US" sz="1000" b="1" dirty="0" smtClean="0"/>
              <a:t>Internal egress “proxy” LB</a:t>
            </a:r>
            <a:endParaRPr lang="en-US" b="1" dirty="0"/>
          </a:p>
        </p:txBody>
      </p:sp>
      <p:sp>
        <p:nvSpPr>
          <p:cNvPr id="33" name="TextBox 32"/>
          <p:cNvSpPr txBox="1"/>
          <p:nvPr/>
        </p:nvSpPr>
        <p:spPr>
          <a:xfrm>
            <a:off x="8220657" y="4188364"/>
            <a:ext cx="1425471" cy="155448"/>
          </a:xfrm>
          <a:prstGeom prst="rect">
            <a:avLst/>
          </a:prstGeom>
          <a:noFill/>
        </p:spPr>
        <p:txBody>
          <a:bodyPr wrap="square" lIns="0" tIns="0" rIns="0" bIns="0" rtlCol="0" anchor="t">
            <a:noAutofit/>
          </a:bodyPr>
          <a:lstStyle/>
          <a:p>
            <a:r>
              <a:rPr lang="en-US" sz="1000" b="1" dirty="0" smtClean="0"/>
              <a:t>Listens on port 8080</a:t>
            </a:r>
          </a:p>
          <a:p>
            <a:r>
              <a:rPr lang="en-US" sz="1000" b="1" dirty="0" smtClean="0"/>
              <a:t>Forwards to </a:t>
            </a:r>
            <a:r>
              <a:rPr lang="en-US" sz="1000" b="1" dirty="0" err="1" smtClean="0"/>
              <a:t>vSEC</a:t>
            </a:r>
            <a:r>
              <a:rPr lang="en-US" sz="1000" b="1" dirty="0" smtClean="0"/>
              <a:t> GWs on port 8080</a:t>
            </a:r>
          </a:p>
          <a:p>
            <a:endParaRPr lang="en-US" b="1" dirty="0"/>
          </a:p>
        </p:txBody>
      </p:sp>
      <p:sp>
        <p:nvSpPr>
          <p:cNvPr id="36" name="Rounded Rectangle 35"/>
          <p:cNvSpPr/>
          <p:nvPr/>
        </p:nvSpPr>
        <p:spPr bwMode="auto">
          <a:xfrm>
            <a:off x="6180595" y="2565393"/>
            <a:ext cx="1476451" cy="981344"/>
          </a:xfrm>
          <a:prstGeom prst="roundRect">
            <a:avLst/>
          </a:prstGeom>
          <a:noFill/>
          <a:ln w="12700" algn="ctr">
            <a:solidFill>
              <a:schemeClr val="accent4">
                <a:lumMod val="60000"/>
                <a:lumOff val="40000"/>
              </a:schemeClr>
            </a:solid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endParaRPr lang="en-US" sz="2400" dirty="0" err="1" smtClean="0">
              <a:latin typeface="+mn-lt"/>
            </a:endParaRPr>
          </a:p>
        </p:txBody>
      </p:sp>
      <p:sp>
        <p:nvSpPr>
          <p:cNvPr id="37" name="TextBox 32"/>
          <p:cNvSpPr txBox="1">
            <a:spLocks noChangeArrowheads="1"/>
          </p:cNvSpPr>
          <p:nvPr/>
        </p:nvSpPr>
        <p:spPr bwMode="auto">
          <a:xfrm>
            <a:off x="5706220" y="3349773"/>
            <a:ext cx="2473037" cy="230832"/>
          </a:xfrm>
          <a:prstGeom prst="rect">
            <a:avLst/>
          </a:prstGeom>
          <a:noFill/>
          <a:ln w="9525">
            <a:noFill/>
            <a:miter lim="800000"/>
            <a:headEnd/>
            <a:tailEnd/>
          </a:ln>
        </p:spPr>
        <p:txBody>
          <a:bodyPr wrap="square">
            <a:spAutoFit/>
          </a:bodyPr>
          <a:lstStyle/>
          <a:p>
            <a:pPr algn="ctr"/>
            <a:r>
              <a:rPr lang="en-US" sz="900" b="1" dirty="0" smtClean="0">
                <a:solidFill>
                  <a:schemeClr val="accent4">
                    <a:lumMod val="60000"/>
                    <a:lumOff val="40000"/>
                  </a:schemeClr>
                </a:solidFill>
                <a:latin typeface="+mj-lt"/>
                <a:ea typeface="Verdana" pitchFamily="34" charset="0"/>
                <a:cs typeface="Helvetica Neue"/>
              </a:rPr>
              <a:t>Check Point </a:t>
            </a:r>
            <a:r>
              <a:rPr lang="en-US" sz="900" b="1" dirty="0" err="1" smtClean="0">
                <a:solidFill>
                  <a:schemeClr val="accent4">
                    <a:lumMod val="60000"/>
                    <a:lumOff val="40000"/>
                  </a:schemeClr>
                </a:solidFill>
                <a:latin typeface="+mj-lt"/>
                <a:ea typeface="Verdana" pitchFamily="34" charset="0"/>
                <a:cs typeface="Helvetica Neue"/>
              </a:rPr>
              <a:t>vSEC</a:t>
            </a:r>
            <a:r>
              <a:rPr lang="en-US" sz="900" b="1" dirty="0" smtClean="0">
                <a:solidFill>
                  <a:schemeClr val="accent4">
                    <a:lumMod val="60000"/>
                    <a:lumOff val="40000"/>
                  </a:schemeClr>
                </a:solidFill>
                <a:latin typeface="+mj-lt"/>
                <a:ea typeface="Verdana" pitchFamily="34" charset="0"/>
                <a:cs typeface="Helvetica Neue"/>
              </a:rPr>
              <a:t> GW</a:t>
            </a:r>
            <a:endParaRPr lang="en-US" sz="900" b="1" dirty="0">
              <a:solidFill>
                <a:schemeClr val="accent4">
                  <a:lumMod val="60000"/>
                  <a:lumOff val="40000"/>
                </a:schemeClr>
              </a:solidFill>
              <a:latin typeface="+mj-lt"/>
              <a:ea typeface="Verdana" pitchFamily="34" charset="0"/>
              <a:cs typeface="Helvetica Neue"/>
            </a:endParaRPr>
          </a:p>
        </p:txBody>
      </p:sp>
      <p:sp>
        <p:nvSpPr>
          <p:cNvPr id="41" name="Freeform 40"/>
          <p:cNvSpPr/>
          <p:nvPr/>
        </p:nvSpPr>
        <p:spPr bwMode="auto">
          <a:xfrm>
            <a:off x="9632412" y="2159001"/>
            <a:ext cx="328036" cy="411450"/>
          </a:xfrm>
          <a:custGeom>
            <a:avLst/>
            <a:gdLst>
              <a:gd name="connsiteX0" fmla="*/ 67733 w 299980"/>
              <a:gd name="connsiteY0" fmla="*/ 0 h 448733"/>
              <a:gd name="connsiteX1" fmla="*/ 228600 w 299980"/>
              <a:gd name="connsiteY1" fmla="*/ 67733 h 448733"/>
              <a:gd name="connsiteX2" fmla="*/ 287866 w 299980"/>
              <a:gd name="connsiteY2" fmla="*/ 177800 h 448733"/>
              <a:gd name="connsiteX3" fmla="*/ 0 w 299980"/>
              <a:gd name="connsiteY3" fmla="*/ 448733 h 448733"/>
              <a:gd name="connsiteX4" fmla="*/ 0 w 299980"/>
              <a:gd name="connsiteY4" fmla="*/ 448733 h 44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980" h="448733">
                <a:moveTo>
                  <a:pt x="67733" y="0"/>
                </a:moveTo>
                <a:cubicBezTo>
                  <a:pt x="129822" y="19050"/>
                  <a:pt x="191911" y="38100"/>
                  <a:pt x="228600" y="67733"/>
                </a:cubicBezTo>
                <a:cubicBezTo>
                  <a:pt x="265289" y="97366"/>
                  <a:pt x="325966" y="114300"/>
                  <a:pt x="287866" y="177800"/>
                </a:cubicBezTo>
                <a:cubicBezTo>
                  <a:pt x="249766" y="241300"/>
                  <a:pt x="0" y="448733"/>
                  <a:pt x="0" y="448733"/>
                </a:cubicBezTo>
                <a:lnTo>
                  <a:pt x="0" y="448733"/>
                </a:lnTo>
              </a:path>
            </a:pathLst>
          </a:custGeom>
          <a:noFill/>
          <a:ln w="76200" algn="ctr">
            <a:solidFill>
              <a:srgbClr val="00B0F0"/>
            </a:solidFill>
            <a:miter lim="800000"/>
            <a:headEnd/>
            <a:tailEnd type="triangle"/>
          </a:ln>
          <a:effectLst/>
          <a:extLst/>
        </p:spPr>
        <p:txBody>
          <a:bodyPr rtlCol="0" anchor="ctr"/>
          <a:lstStyle/>
          <a:p>
            <a:pPr algn="ctr"/>
            <a:endParaRPr lang="en-US"/>
          </a:p>
        </p:txBody>
      </p:sp>
      <p:sp>
        <p:nvSpPr>
          <p:cNvPr id="43" name="Freeform 42"/>
          <p:cNvSpPr/>
          <p:nvPr/>
        </p:nvSpPr>
        <p:spPr bwMode="auto">
          <a:xfrm>
            <a:off x="9290207" y="3530602"/>
            <a:ext cx="624261" cy="558951"/>
          </a:xfrm>
          <a:custGeom>
            <a:avLst/>
            <a:gdLst>
              <a:gd name="connsiteX0" fmla="*/ 113671 w 570871"/>
              <a:gd name="connsiteY0" fmla="*/ 0 h 609600"/>
              <a:gd name="connsiteX1" fmla="*/ 3604 w 570871"/>
              <a:gd name="connsiteY1" fmla="*/ 245533 h 609600"/>
              <a:gd name="connsiteX2" fmla="*/ 232204 w 570871"/>
              <a:gd name="connsiteY2" fmla="*/ 499533 h 609600"/>
              <a:gd name="connsiteX3" fmla="*/ 570871 w 570871"/>
              <a:gd name="connsiteY3" fmla="*/ 609600 h 609600"/>
              <a:gd name="connsiteX4" fmla="*/ 570871 w 570871"/>
              <a:gd name="connsiteY4" fmla="*/ 609600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871" h="609600">
                <a:moveTo>
                  <a:pt x="113671" y="0"/>
                </a:moveTo>
                <a:cubicBezTo>
                  <a:pt x="48760" y="81139"/>
                  <a:pt x="-16151" y="162278"/>
                  <a:pt x="3604" y="245533"/>
                </a:cubicBezTo>
                <a:cubicBezTo>
                  <a:pt x="23359" y="328788"/>
                  <a:pt x="137660" y="438855"/>
                  <a:pt x="232204" y="499533"/>
                </a:cubicBezTo>
                <a:cubicBezTo>
                  <a:pt x="326748" y="560211"/>
                  <a:pt x="570871" y="609600"/>
                  <a:pt x="570871" y="609600"/>
                </a:cubicBezTo>
                <a:lnTo>
                  <a:pt x="570871" y="609600"/>
                </a:lnTo>
              </a:path>
            </a:pathLst>
          </a:custGeom>
          <a:noFill/>
          <a:ln w="76200" algn="ctr">
            <a:solidFill>
              <a:srgbClr val="00B0F0"/>
            </a:solidFill>
            <a:miter lim="800000"/>
            <a:headEnd type="none" w="med" len="med"/>
            <a:tailEnd type="triangle" w="med" len="med"/>
          </a:ln>
          <a:effectLst/>
          <a:extLst/>
        </p:spPr>
        <p:txBody>
          <a:bodyPr rtlCol="0" anchor="ctr"/>
          <a:lstStyle/>
          <a:p>
            <a:pPr algn="ctr"/>
            <a:endParaRPr lang="en-US"/>
          </a:p>
        </p:txBody>
      </p:sp>
      <p:sp>
        <p:nvSpPr>
          <p:cNvPr id="44" name="Freeform 43"/>
          <p:cNvSpPr/>
          <p:nvPr/>
        </p:nvSpPr>
        <p:spPr bwMode="auto">
          <a:xfrm>
            <a:off x="9710862" y="4927600"/>
            <a:ext cx="1312084" cy="372634"/>
          </a:xfrm>
          <a:custGeom>
            <a:avLst/>
            <a:gdLst>
              <a:gd name="connsiteX0" fmla="*/ 575733 w 905277"/>
              <a:gd name="connsiteY0" fmla="*/ 0 h 406400"/>
              <a:gd name="connsiteX1" fmla="*/ 880533 w 905277"/>
              <a:gd name="connsiteY1" fmla="*/ 118533 h 406400"/>
              <a:gd name="connsiteX2" fmla="*/ 0 w 905277"/>
              <a:gd name="connsiteY2" fmla="*/ 406400 h 406400"/>
              <a:gd name="connsiteX3" fmla="*/ 0 w 905277"/>
              <a:gd name="connsiteY3" fmla="*/ 406400 h 406400"/>
            </a:gdLst>
            <a:ahLst/>
            <a:cxnLst>
              <a:cxn ang="0">
                <a:pos x="connsiteX0" y="connsiteY0"/>
              </a:cxn>
              <a:cxn ang="0">
                <a:pos x="connsiteX1" y="connsiteY1"/>
              </a:cxn>
              <a:cxn ang="0">
                <a:pos x="connsiteX2" y="connsiteY2"/>
              </a:cxn>
              <a:cxn ang="0">
                <a:pos x="connsiteX3" y="connsiteY3"/>
              </a:cxn>
            </a:cxnLst>
            <a:rect l="l" t="t" r="r" b="b"/>
            <a:pathLst>
              <a:path w="905277" h="406400">
                <a:moveTo>
                  <a:pt x="575733" y="0"/>
                </a:moveTo>
                <a:cubicBezTo>
                  <a:pt x="776111" y="25400"/>
                  <a:pt x="976489" y="50800"/>
                  <a:pt x="880533" y="118533"/>
                </a:cubicBezTo>
                <a:cubicBezTo>
                  <a:pt x="784578" y="186266"/>
                  <a:pt x="0" y="406400"/>
                  <a:pt x="0" y="406400"/>
                </a:cubicBezTo>
                <a:lnTo>
                  <a:pt x="0" y="406400"/>
                </a:lnTo>
              </a:path>
            </a:pathLst>
          </a:custGeom>
          <a:noFill/>
          <a:ln w="76200" algn="ctr">
            <a:solidFill>
              <a:srgbClr val="00B0F0"/>
            </a:solidFill>
            <a:miter lim="800000"/>
            <a:headEnd type="none" w="med" len="med"/>
            <a:tailEnd type="triangle" w="med" len="med"/>
          </a:ln>
          <a:effectLst/>
          <a:extLst/>
        </p:spPr>
        <p:txBody>
          <a:bodyPr rtlCol="0" anchor="ctr"/>
          <a:lstStyle/>
          <a:p>
            <a:pPr algn="ctr"/>
            <a:endParaRPr lang="en-US"/>
          </a:p>
        </p:txBody>
      </p:sp>
      <p:sp>
        <p:nvSpPr>
          <p:cNvPr id="45" name="Rounded Rectangle 44"/>
          <p:cNvSpPr/>
          <p:nvPr/>
        </p:nvSpPr>
        <p:spPr bwMode="auto">
          <a:xfrm>
            <a:off x="7890929" y="5300234"/>
            <a:ext cx="3141132" cy="938954"/>
          </a:xfrm>
          <a:prstGeom prst="roundRect">
            <a:avLst/>
          </a:prstGeom>
          <a:noFill/>
          <a:ln w="12700" algn="ctr">
            <a:solidFill>
              <a:srgbClr val="002060"/>
            </a:solid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endParaRPr lang="en-US" sz="2400" dirty="0" err="1" smtClean="0">
              <a:latin typeface="+mn-lt"/>
            </a:endParaRPr>
          </a:p>
        </p:txBody>
      </p:sp>
      <p:sp>
        <p:nvSpPr>
          <p:cNvPr id="46" name="TextBox 32"/>
          <p:cNvSpPr txBox="1">
            <a:spLocks noChangeArrowheads="1"/>
          </p:cNvSpPr>
          <p:nvPr/>
        </p:nvSpPr>
        <p:spPr bwMode="auto">
          <a:xfrm>
            <a:off x="8347924" y="6025345"/>
            <a:ext cx="2473037" cy="230832"/>
          </a:xfrm>
          <a:prstGeom prst="rect">
            <a:avLst/>
          </a:prstGeom>
          <a:noFill/>
          <a:ln w="9525">
            <a:noFill/>
            <a:miter lim="800000"/>
            <a:headEnd/>
            <a:tailEnd/>
          </a:ln>
        </p:spPr>
        <p:txBody>
          <a:bodyPr wrap="square">
            <a:spAutoFit/>
          </a:bodyPr>
          <a:lstStyle/>
          <a:p>
            <a:pPr algn="ctr"/>
            <a:r>
              <a:rPr lang="en-US" sz="900" b="1" dirty="0" smtClean="0">
                <a:solidFill>
                  <a:srgbClr val="002060"/>
                </a:solidFill>
                <a:latin typeface="+mj-lt"/>
                <a:ea typeface="Verdana" pitchFamily="34" charset="0"/>
                <a:cs typeface="Helvetica Neue"/>
              </a:rPr>
              <a:t>Web Servers</a:t>
            </a:r>
            <a:endParaRPr lang="en-US" sz="900" b="1" dirty="0">
              <a:solidFill>
                <a:srgbClr val="002060"/>
              </a:solidFill>
              <a:latin typeface="+mj-lt"/>
              <a:ea typeface="Verdana" pitchFamily="34" charset="0"/>
              <a:cs typeface="Helvetica Neue"/>
            </a:endParaRPr>
          </a:p>
        </p:txBody>
      </p:sp>
      <p:sp>
        <p:nvSpPr>
          <p:cNvPr id="47" name="Freeform 46"/>
          <p:cNvSpPr/>
          <p:nvPr/>
        </p:nvSpPr>
        <p:spPr bwMode="auto">
          <a:xfrm>
            <a:off x="8161868" y="4775200"/>
            <a:ext cx="1271084" cy="482600"/>
          </a:xfrm>
          <a:custGeom>
            <a:avLst/>
            <a:gdLst>
              <a:gd name="connsiteX0" fmla="*/ 1219200 w 1271083"/>
              <a:gd name="connsiteY0" fmla="*/ 482600 h 482600"/>
              <a:gd name="connsiteX1" fmla="*/ 1193800 w 1271083"/>
              <a:gd name="connsiteY1" fmla="*/ 262467 h 482600"/>
              <a:gd name="connsiteX2" fmla="*/ 482600 w 1271083"/>
              <a:gd name="connsiteY2" fmla="*/ 118533 h 482600"/>
              <a:gd name="connsiteX3" fmla="*/ 0 w 1271083"/>
              <a:gd name="connsiteY3" fmla="*/ 0 h 482600"/>
            </a:gdLst>
            <a:ahLst/>
            <a:cxnLst>
              <a:cxn ang="0">
                <a:pos x="connsiteX0" y="connsiteY0"/>
              </a:cxn>
              <a:cxn ang="0">
                <a:pos x="connsiteX1" y="connsiteY1"/>
              </a:cxn>
              <a:cxn ang="0">
                <a:pos x="connsiteX2" y="connsiteY2"/>
              </a:cxn>
              <a:cxn ang="0">
                <a:pos x="connsiteX3" y="connsiteY3"/>
              </a:cxn>
            </a:cxnLst>
            <a:rect l="l" t="t" r="r" b="b"/>
            <a:pathLst>
              <a:path w="1271083" h="482600">
                <a:moveTo>
                  <a:pt x="1219200" y="482600"/>
                </a:moveTo>
                <a:cubicBezTo>
                  <a:pt x="1267883" y="402872"/>
                  <a:pt x="1316567" y="323145"/>
                  <a:pt x="1193800" y="262467"/>
                </a:cubicBezTo>
                <a:cubicBezTo>
                  <a:pt x="1071033" y="201789"/>
                  <a:pt x="681567" y="162277"/>
                  <a:pt x="482600" y="118533"/>
                </a:cubicBezTo>
                <a:cubicBezTo>
                  <a:pt x="283633" y="74788"/>
                  <a:pt x="141816" y="37394"/>
                  <a:pt x="0" y="0"/>
                </a:cubicBezTo>
              </a:path>
            </a:pathLst>
          </a:custGeom>
          <a:noFill/>
          <a:ln w="57150" algn="ctr">
            <a:solidFill>
              <a:srgbClr val="00B050"/>
            </a:solidFill>
            <a:miter lim="800000"/>
            <a:headEnd type="none" w="med" len="med"/>
            <a:tailEnd type="triangle" w="med" len="med"/>
          </a:ln>
          <a:effectLst/>
          <a:extLst/>
        </p:spPr>
        <p:txBody>
          <a:bodyPr rtlCol="0" anchor="ctr"/>
          <a:lstStyle/>
          <a:p>
            <a:pPr algn="ctr"/>
            <a:endParaRPr lang="en-US"/>
          </a:p>
        </p:txBody>
      </p:sp>
      <p:sp>
        <p:nvSpPr>
          <p:cNvPr id="48" name="Freeform 47"/>
          <p:cNvSpPr/>
          <p:nvPr/>
        </p:nvSpPr>
        <p:spPr bwMode="auto">
          <a:xfrm>
            <a:off x="7992535" y="3623733"/>
            <a:ext cx="1100667" cy="439378"/>
          </a:xfrm>
          <a:custGeom>
            <a:avLst/>
            <a:gdLst>
              <a:gd name="connsiteX0" fmla="*/ 0 w 1100667"/>
              <a:gd name="connsiteY0" fmla="*/ 431800 h 439378"/>
              <a:gd name="connsiteX1" fmla="*/ 660400 w 1100667"/>
              <a:gd name="connsiteY1" fmla="*/ 381000 h 439378"/>
              <a:gd name="connsiteX2" fmla="*/ 1100667 w 1100667"/>
              <a:gd name="connsiteY2" fmla="*/ 0 h 439378"/>
              <a:gd name="connsiteX3" fmla="*/ 1100667 w 1100667"/>
              <a:gd name="connsiteY3" fmla="*/ 0 h 439378"/>
            </a:gdLst>
            <a:ahLst/>
            <a:cxnLst>
              <a:cxn ang="0">
                <a:pos x="connsiteX0" y="connsiteY0"/>
              </a:cxn>
              <a:cxn ang="0">
                <a:pos x="connsiteX1" y="connsiteY1"/>
              </a:cxn>
              <a:cxn ang="0">
                <a:pos x="connsiteX2" y="connsiteY2"/>
              </a:cxn>
              <a:cxn ang="0">
                <a:pos x="connsiteX3" y="connsiteY3"/>
              </a:cxn>
            </a:cxnLst>
            <a:rect l="l" t="t" r="r" b="b"/>
            <a:pathLst>
              <a:path w="1100667" h="439378">
                <a:moveTo>
                  <a:pt x="0" y="431800"/>
                </a:moveTo>
                <a:cubicBezTo>
                  <a:pt x="238478" y="442383"/>
                  <a:pt x="476956" y="452967"/>
                  <a:pt x="660400" y="381000"/>
                </a:cubicBezTo>
                <a:cubicBezTo>
                  <a:pt x="843844" y="309033"/>
                  <a:pt x="1100667" y="0"/>
                  <a:pt x="1100667" y="0"/>
                </a:cubicBezTo>
                <a:lnTo>
                  <a:pt x="1100667" y="0"/>
                </a:lnTo>
              </a:path>
            </a:pathLst>
          </a:custGeom>
          <a:noFill/>
          <a:ln w="57150" algn="ctr">
            <a:solidFill>
              <a:srgbClr val="00B050"/>
            </a:solidFill>
            <a:miter lim="800000"/>
            <a:headEnd type="none" w="med" len="med"/>
            <a:tailEnd type="triangle" w="med" len="med"/>
          </a:ln>
          <a:effectLst/>
          <a:extLst/>
        </p:spPr>
        <p:txBody>
          <a:bodyPr rtlCol="0" anchor="ctr"/>
          <a:lstStyle/>
          <a:p>
            <a:pPr algn="ctr"/>
            <a:endParaRPr lang="en-US"/>
          </a:p>
        </p:txBody>
      </p:sp>
      <p:cxnSp>
        <p:nvCxnSpPr>
          <p:cNvPr id="51" name="Straight Connector 50"/>
          <p:cNvCxnSpPr/>
          <p:nvPr/>
        </p:nvCxnSpPr>
        <p:spPr bwMode="auto">
          <a:xfrm>
            <a:off x="3623692" y="4098281"/>
            <a:ext cx="355627" cy="0"/>
          </a:xfrm>
          <a:prstGeom prst="line">
            <a:avLst/>
          </a:prstGeom>
          <a:solidFill>
            <a:schemeClr val="bg1"/>
          </a:solidFill>
          <a:ln w="57150" cap="flat" cmpd="sng" algn="ctr">
            <a:solidFill>
              <a:srgbClr val="92D05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TextBox 52"/>
          <p:cNvSpPr txBox="1"/>
          <p:nvPr/>
        </p:nvSpPr>
        <p:spPr bwMode="auto">
          <a:xfrm>
            <a:off x="3920051" y="3933171"/>
            <a:ext cx="1752599" cy="230832"/>
          </a:xfrm>
          <a:prstGeom prst="rect">
            <a:avLst/>
          </a:prstGeom>
          <a:noFill/>
          <a:ln>
            <a:noFill/>
          </a:ln>
          <a:effectLst/>
          <a:extLst/>
        </p:spPr>
        <p:txBody>
          <a:bodyPr vert="horz" wrap="square" lIns="121883" tIns="60941" rIns="121883" bIns="60941" numCol="1" rtlCol="0" anchor="t" anchorCtr="0" compatLnSpc="1">
            <a:prstTxWarp prst="textNoShape">
              <a:avLst/>
            </a:prstTxWarp>
            <a:noAutofit/>
          </a:bodyPr>
          <a:lstStyle/>
          <a:p>
            <a:r>
              <a:rPr lang="en-US" sz="1600" kern="0" dirty="0" smtClean="0">
                <a:latin typeface="+mn-lt"/>
              </a:rPr>
              <a:t>VPN, Admin Ingress, Egress other</a:t>
            </a:r>
          </a:p>
        </p:txBody>
      </p:sp>
      <p:cxnSp>
        <p:nvCxnSpPr>
          <p:cNvPr id="54" name="Straight Connector 53"/>
          <p:cNvCxnSpPr/>
          <p:nvPr/>
        </p:nvCxnSpPr>
        <p:spPr bwMode="auto">
          <a:xfrm>
            <a:off x="3632154" y="3852732"/>
            <a:ext cx="355627" cy="0"/>
          </a:xfrm>
          <a:prstGeom prst="line">
            <a:avLst/>
          </a:prstGeom>
          <a:solidFill>
            <a:schemeClr val="bg1"/>
          </a:solidFill>
          <a:ln w="57150" cap="flat" cmpd="sng" algn="ctr">
            <a:solidFill>
              <a:srgbClr val="00B05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TextBox 54"/>
          <p:cNvSpPr txBox="1"/>
          <p:nvPr/>
        </p:nvSpPr>
        <p:spPr bwMode="auto">
          <a:xfrm>
            <a:off x="3928512" y="3687622"/>
            <a:ext cx="2057425" cy="230832"/>
          </a:xfrm>
          <a:prstGeom prst="rect">
            <a:avLst/>
          </a:prstGeom>
          <a:noFill/>
          <a:ln>
            <a:noFill/>
          </a:ln>
          <a:effectLst/>
          <a:extLst/>
        </p:spPr>
        <p:txBody>
          <a:bodyPr vert="horz" wrap="square" lIns="121883" tIns="60941" rIns="121883" bIns="60941" numCol="1" rtlCol="0" anchor="t" anchorCtr="0" compatLnSpc="1">
            <a:prstTxWarp prst="textNoShape">
              <a:avLst/>
            </a:prstTxWarp>
            <a:noAutofit/>
          </a:bodyPr>
          <a:lstStyle/>
          <a:p>
            <a:r>
              <a:rPr lang="en-US" sz="1600" kern="0" dirty="0" smtClean="0">
                <a:latin typeface="+mn-lt"/>
              </a:rPr>
              <a:t>Egress proxy web</a:t>
            </a:r>
          </a:p>
        </p:txBody>
      </p:sp>
      <p:cxnSp>
        <p:nvCxnSpPr>
          <p:cNvPr id="56" name="Straight Connector 55"/>
          <p:cNvCxnSpPr/>
          <p:nvPr/>
        </p:nvCxnSpPr>
        <p:spPr bwMode="auto">
          <a:xfrm>
            <a:off x="3632147" y="3590249"/>
            <a:ext cx="355627" cy="0"/>
          </a:xfrm>
          <a:prstGeom prst="line">
            <a:avLst/>
          </a:prstGeom>
          <a:solidFill>
            <a:schemeClr val="bg1"/>
          </a:solidFill>
          <a:ln w="57150" cap="flat" cmpd="sng" algn="ctr">
            <a:solidFill>
              <a:srgbClr val="00B0F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TextBox 56"/>
          <p:cNvSpPr txBox="1"/>
          <p:nvPr/>
        </p:nvSpPr>
        <p:spPr bwMode="auto">
          <a:xfrm>
            <a:off x="3928506" y="3425139"/>
            <a:ext cx="2057425" cy="230832"/>
          </a:xfrm>
          <a:prstGeom prst="rect">
            <a:avLst/>
          </a:prstGeom>
          <a:noFill/>
          <a:ln>
            <a:noFill/>
          </a:ln>
          <a:effectLst/>
          <a:extLst/>
        </p:spPr>
        <p:txBody>
          <a:bodyPr vert="horz" wrap="square" lIns="121883" tIns="60941" rIns="121883" bIns="60941" numCol="1" rtlCol="0" anchor="t" anchorCtr="0" compatLnSpc="1">
            <a:prstTxWarp prst="textNoShape">
              <a:avLst/>
            </a:prstTxWarp>
            <a:noAutofit/>
          </a:bodyPr>
          <a:lstStyle/>
          <a:p>
            <a:r>
              <a:rPr lang="en-US" sz="1600" kern="0" dirty="0" smtClean="0">
                <a:latin typeface="+mn-lt"/>
              </a:rPr>
              <a:t>Ingress</a:t>
            </a:r>
          </a:p>
        </p:txBody>
      </p:sp>
      <p:sp>
        <p:nvSpPr>
          <p:cNvPr id="13" name="Date Placeholder 12" hidden="1"/>
          <p:cNvSpPr>
            <a:spLocks noGrp="1"/>
          </p:cNvSpPr>
          <p:nvPr>
            <p:ph type="dt" sz="quarter" idx="12"/>
          </p:nvPr>
        </p:nvSpPr>
        <p:spPr/>
        <p:txBody>
          <a:bodyPr/>
          <a:lstStyle/>
          <a:p>
            <a:endParaRPr lang="en-US"/>
          </a:p>
        </p:txBody>
      </p:sp>
      <p:sp>
        <p:nvSpPr>
          <p:cNvPr id="38" name="Freeform 37"/>
          <p:cNvSpPr/>
          <p:nvPr/>
        </p:nvSpPr>
        <p:spPr bwMode="auto">
          <a:xfrm>
            <a:off x="6769334" y="3593592"/>
            <a:ext cx="838475" cy="2578850"/>
          </a:xfrm>
          <a:custGeom>
            <a:avLst/>
            <a:gdLst>
              <a:gd name="connsiteX0" fmla="*/ 838475 w 838475"/>
              <a:gd name="connsiteY0" fmla="*/ 2240280 h 2578850"/>
              <a:gd name="connsiteX1" fmla="*/ 390419 w 838475"/>
              <a:gd name="connsiteY1" fmla="*/ 2578608 h 2578850"/>
              <a:gd name="connsiteX2" fmla="*/ 15515 w 838475"/>
              <a:gd name="connsiteY2" fmla="*/ 2194560 h 2578850"/>
              <a:gd name="connsiteX3" fmla="*/ 106955 w 838475"/>
              <a:gd name="connsiteY3" fmla="*/ 0 h 2578850"/>
            </a:gdLst>
            <a:ahLst/>
            <a:cxnLst>
              <a:cxn ang="0">
                <a:pos x="connsiteX0" y="connsiteY0"/>
              </a:cxn>
              <a:cxn ang="0">
                <a:pos x="connsiteX1" y="connsiteY1"/>
              </a:cxn>
              <a:cxn ang="0">
                <a:pos x="connsiteX2" y="connsiteY2"/>
              </a:cxn>
              <a:cxn ang="0">
                <a:pos x="connsiteX3" y="connsiteY3"/>
              </a:cxn>
            </a:cxnLst>
            <a:rect l="l" t="t" r="r" b="b"/>
            <a:pathLst>
              <a:path w="838475" h="2578850">
                <a:moveTo>
                  <a:pt x="838475" y="2240280"/>
                </a:moveTo>
                <a:cubicBezTo>
                  <a:pt x="683027" y="2413254"/>
                  <a:pt x="527579" y="2586228"/>
                  <a:pt x="390419" y="2578608"/>
                </a:cubicBezTo>
                <a:cubicBezTo>
                  <a:pt x="253259" y="2570988"/>
                  <a:pt x="62759" y="2624328"/>
                  <a:pt x="15515" y="2194560"/>
                </a:cubicBezTo>
                <a:cubicBezTo>
                  <a:pt x="-31729" y="1764792"/>
                  <a:pt x="37613" y="882396"/>
                  <a:pt x="106955" y="0"/>
                </a:cubicBezTo>
              </a:path>
            </a:pathLst>
          </a:custGeom>
          <a:solidFill>
            <a:schemeClr val="bg1"/>
          </a:solidFill>
          <a:ln w="57150" cap="flat" cmpd="sng" algn="ctr">
            <a:solidFill>
              <a:srgbClr val="92D05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US"/>
          </a:p>
        </p:txBody>
      </p:sp>
      <p:grpSp>
        <p:nvGrpSpPr>
          <p:cNvPr id="39" name="Group 38"/>
          <p:cNvGrpSpPr/>
          <p:nvPr/>
        </p:nvGrpSpPr>
        <p:grpSpPr>
          <a:xfrm>
            <a:off x="8055128" y="2604869"/>
            <a:ext cx="825573" cy="774536"/>
            <a:chOff x="3452813" y="1684863"/>
            <a:chExt cx="825573" cy="774536"/>
          </a:xfrm>
        </p:grpSpPr>
        <p:pic>
          <p:nvPicPr>
            <p:cNvPr id="5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1049" t="7081" r="8279" b="10792"/>
            <a:stretch/>
          </p:blipFill>
          <p:spPr bwMode="auto">
            <a:xfrm>
              <a:off x="3655960" y="2049282"/>
              <a:ext cx="622426" cy="410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1049" t="7082" r="8279" b="15903"/>
            <a:stretch/>
          </p:blipFill>
          <p:spPr bwMode="auto">
            <a:xfrm>
              <a:off x="3452813" y="1684863"/>
              <a:ext cx="622426" cy="384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0" name="Group 59"/>
          <p:cNvGrpSpPr/>
          <p:nvPr/>
        </p:nvGrpSpPr>
        <p:grpSpPr>
          <a:xfrm>
            <a:off x="10102434" y="2604869"/>
            <a:ext cx="825573" cy="774536"/>
            <a:chOff x="3452813" y="1684863"/>
            <a:chExt cx="825573" cy="774536"/>
          </a:xfrm>
        </p:grpSpPr>
        <p:pic>
          <p:nvPicPr>
            <p:cNvPr id="61"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1049" t="7081" r="8279" b="10792"/>
            <a:stretch/>
          </p:blipFill>
          <p:spPr bwMode="auto">
            <a:xfrm>
              <a:off x="3655960" y="2049282"/>
              <a:ext cx="622426" cy="410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1049" t="7082" r="8279" b="15903"/>
            <a:stretch/>
          </p:blipFill>
          <p:spPr bwMode="auto">
            <a:xfrm>
              <a:off x="3452813" y="1684863"/>
              <a:ext cx="622426" cy="384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717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40731" y="2889638"/>
            <a:ext cx="622301"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Freeform 14"/>
          <p:cNvSpPr/>
          <p:nvPr/>
        </p:nvSpPr>
        <p:spPr bwMode="auto">
          <a:xfrm>
            <a:off x="9026900" y="1005840"/>
            <a:ext cx="418852" cy="484632"/>
          </a:xfrm>
          <a:custGeom>
            <a:avLst/>
            <a:gdLst>
              <a:gd name="connsiteX0" fmla="*/ 418852 w 418852"/>
              <a:gd name="connsiteY0" fmla="*/ 0 h 484632"/>
              <a:gd name="connsiteX1" fmla="*/ 71380 w 418852"/>
              <a:gd name="connsiteY1" fmla="*/ 118872 h 484632"/>
              <a:gd name="connsiteX2" fmla="*/ 7372 w 418852"/>
              <a:gd name="connsiteY2" fmla="*/ 356616 h 484632"/>
              <a:gd name="connsiteX3" fmla="*/ 181108 w 418852"/>
              <a:gd name="connsiteY3" fmla="*/ 484632 h 484632"/>
            </a:gdLst>
            <a:ahLst/>
            <a:cxnLst>
              <a:cxn ang="0">
                <a:pos x="connsiteX0" y="connsiteY0"/>
              </a:cxn>
              <a:cxn ang="0">
                <a:pos x="connsiteX1" y="connsiteY1"/>
              </a:cxn>
              <a:cxn ang="0">
                <a:pos x="connsiteX2" y="connsiteY2"/>
              </a:cxn>
              <a:cxn ang="0">
                <a:pos x="connsiteX3" y="connsiteY3"/>
              </a:cxn>
            </a:cxnLst>
            <a:rect l="l" t="t" r="r" b="b"/>
            <a:pathLst>
              <a:path w="418852" h="484632">
                <a:moveTo>
                  <a:pt x="418852" y="0"/>
                </a:moveTo>
                <a:cubicBezTo>
                  <a:pt x="279406" y="29718"/>
                  <a:pt x="139960" y="59436"/>
                  <a:pt x="71380" y="118872"/>
                </a:cubicBezTo>
                <a:cubicBezTo>
                  <a:pt x="2800" y="178308"/>
                  <a:pt x="-10916" y="295656"/>
                  <a:pt x="7372" y="356616"/>
                </a:cubicBezTo>
                <a:cubicBezTo>
                  <a:pt x="25660" y="417576"/>
                  <a:pt x="103384" y="451104"/>
                  <a:pt x="181108" y="484632"/>
                </a:cubicBezTo>
              </a:path>
            </a:pathLst>
          </a:custGeom>
          <a:noFill/>
          <a:ln w="76200" algn="ctr">
            <a:solidFill>
              <a:srgbClr val="00B0F0"/>
            </a:solidFill>
            <a:miter lim="800000"/>
            <a:headEnd type="none" w="med" len="med"/>
            <a:tailEnd type="triangle" w="med" len="med"/>
          </a:ln>
          <a:effectLst/>
          <a:extLst/>
        </p:spPr>
        <p:txBody>
          <a:bodyPr rtlCol="0" anchor="ctr"/>
          <a:lstStyle/>
          <a:p>
            <a:pPr algn="ctr"/>
            <a:endParaRPr lang="en-US"/>
          </a:p>
        </p:txBody>
      </p:sp>
      <p:sp>
        <p:nvSpPr>
          <p:cNvPr id="20" name="Freeform 19"/>
          <p:cNvSpPr/>
          <p:nvPr/>
        </p:nvSpPr>
        <p:spPr bwMode="auto">
          <a:xfrm>
            <a:off x="8629621" y="2039112"/>
            <a:ext cx="468661" cy="594360"/>
          </a:xfrm>
          <a:custGeom>
            <a:avLst/>
            <a:gdLst>
              <a:gd name="connsiteX0" fmla="*/ 322357 w 468661"/>
              <a:gd name="connsiteY0" fmla="*/ 594360 h 594360"/>
              <a:gd name="connsiteX1" fmla="*/ 2317 w 468661"/>
              <a:gd name="connsiteY1" fmla="*/ 256032 h 594360"/>
              <a:gd name="connsiteX2" fmla="*/ 468661 w 468661"/>
              <a:gd name="connsiteY2" fmla="*/ 0 h 594360"/>
            </a:gdLst>
            <a:ahLst/>
            <a:cxnLst>
              <a:cxn ang="0">
                <a:pos x="connsiteX0" y="connsiteY0"/>
              </a:cxn>
              <a:cxn ang="0">
                <a:pos x="connsiteX1" y="connsiteY1"/>
              </a:cxn>
              <a:cxn ang="0">
                <a:pos x="connsiteX2" y="connsiteY2"/>
              </a:cxn>
            </a:cxnLst>
            <a:rect l="l" t="t" r="r" b="b"/>
            <a:pathLst>
              <a:path w="468661" h="594360">
                <a:moveTo>
                  <a:pt x="322357" y="594360"/>
                </a:moveTo>
                <a:cubicBezTo>
                  <a:pt x="150145" y="474726"/>
                  <a:pt x="-22067" y="355092"/>
                  <a:pt x="2317" y="256032"/>
                </a:cubicBezTo>
                <a:cubicBezTo>
                  <a:pt x="26701" y="156972"/>
                  <a:pt x="247681" y="78486"/>
                  <a:pt x="468661" y="0"/>
                </a:cubicBezTo>
              </a:path>
            </a:pathLst>
          </a:custGeom>
          <a:noFill/>
          <a:ln w="57150" algn="ctr">
            <a:solidFill>
              <a:srgbClr val="00B050"/>
            </a:solidFill>
            <a:miter lim="800000"/>
            <a:headEnd type="none" w="med" len="med"/>
            <a:tailEnd type="triangle" w="med" len="med"/>
          </a:ln>
          <a:effectLst/>
          <a:extLst/>
        </p:spPr>
        <p:txBody>
          <a:bodyPr rtlCol="0" anchor="ctr"/>
          <a:lstStyle/>
          <a:p>
            <a:pPr algn="ctr"/>
            <a:endParaRPr lang="en-US"/>
          </a:p>
        </p:txBody>
      </p:sp>
      <p:sp>
        <p:nvSpPr>
          <p:cNvPr id="21" name="Freeform 20"/>
          <p:cNvSpPr/>
          <p:nvPr/>
        </p:nvSpPr>
        <p:spPr bwMode="auto">
          <a:xfrm>
            <a:off x="7095744" y="1060704"/>
            <a:ext cx="1943680" cy="1591056"/>
          </a:xfrm>
          <a:custGeom>
            <a:avLst/>
            <a:gdLst>
              <a:gd name="connsiteX0" fmla="*/ 0 w 1943680"/>
              <a:gd name="connsiteY0" fmla="*/ 1591056 h 1591056"/>
              <a:gd name="connsiteX1" fmla="*/ 1033272 w 1943680"/>
              <a:gd name="connsiteY1" fmla="*/ 1207008 h 1591056"/>
              <a:gd name="connsiteX2" fmla="*/ 1847088 w 1943680"/>
              <a:gd name="connsiteY2" fmla="*/ 832104 h 1591056"/>
              <a:gd name="connsiteX3" fmla="*/ 1874520 w 1943680"/>
              <a:gd name="connsiteY3" fmla="*/ 420624 h 1591056"/>
              <a:gd name="connsiteX4" fmla="*/ 1362456 w 1943680"/>
              <a:gd name="connsiteY4" fmla="*/ 0 h 1591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680" h="1591056">
                <a:moveTo>
                  <a:pt x="0" y="1591056"/>
                </a:moveTo>
                <a:cubicBezTo>
                  <a:pt x="362712" y="1462278"/>
                  <a:pt x="725424" y="1333500"/>
                  <a:pt x="1033272" y="1207008"/>
                </a:cubicBezTo>
                <a:cubicBezTo>
                  <a:pt x="1341120" y="1080516"/>
                  <a:pt x="1706880" y="963168"/>
                  <a:pt x="1847088" y="832104"/>
                </a:cubicBezTo>
                <a:cubicBezTo>
                  <a:pt x="1987296" y="701040"/>
                  <a:pt x="1955292" y="559308"/>
                  <a:pt x="1874520" y="420624"/>
                </a:cubicBezTo>
                <a:cubicBezTo>
                  <a:pt x="1793748" y="281940"/>
                  <a:pt x="1578102" y="140970"/>
                  <a:pt x="1362456" y="0"/>
                </a:cubicBezTo>
              </a:path>
            </a:pathLst>
          </a:custGeom>
          <a:noFill/>
          <a:ln w="57150" cap="flat" cmpd="sng" algn="ctr">
            <a:solidFill>
              <a:srgbClr val="92D050"/>
            </a:solidFill>
            <a:prstDash val="solid"/>
            <a:round/>
            <a:headEnd type="none" w="med" len="med"/>
            <a:tailEnd type="triangle" w="med" len="med"/>
          </a:ln>
          <a:effectLst/>
          <a:extLst/>
        </p:spPr>
        <p:txBody>
          <a:bodyPr rtlCol="0" anchor="ctr"/>
          <a:lstStyle/>
          <a:p>
            <a:pPr algn="ctr"/>
            <a:endParaRPr lang="en-US"/>
          </a:p>
        </p:txBody>
      </p:sp>
      <p:sp>
        <p:nvSpPr>
          <p:cNvPr id="26" name="Freeform 25"/>
          <p:cNvSpPr/>
          <p:nvPr/>
        </p:nvSpPr>
        <p:spPr bwMode="auto">
          <a:xfrm>
            <a:off x="9043417" y="941832"/>
            <a:ext cx="500298" cy="502920"/>
          </a:xfrm>
          <a:custGeom>
            <a:avLst/>
            <a:gdLst>
              <a:gd name="connsiteX0" fmla="*/ 237744 w 500298"/>
              <a:gd name="connsiteY0" fmla="*/ 502920 h 502920"/>
              <a:gd name="connsiteX1" fmla="*/ 493776 w 500298"/>
              <a:gd name="connsiteY1" fmla="*/ 329184 h 502920"/>
              <a:gd name="connsiteX2" fmla="*/ 0 w 500298"/>
              <a:gd name="connsiteY2" fmla="*/ 0 h 502920"/>
            </a:gdLst>
            <a:ahLst/>
            <a:cxnLst>
              <a:cxn ang="0">
                <a:pos x="connsiteX0" y="connsiteY0"/>
              </a:cxn>
              <a:cxn ang="0">
                <a:pos x="connsiteX1" y="connsiteY1"/>
              </a:cxn>
              <a:cxn ang="0">
                <a:pos x="connsiteX2" y="connsiteY2"/>
              </a:cxn>
            </a:cxnLst>
            <a:rect l="l" t="t" r="r" b="b"/>
            <a:pathLst>
              <a:path w="500298" h="502920">
                <a:moveTo>
                  <a:pt x="237744" y="502920"/>
                </a:moveTo>
                <a:cubicBezTo>
                  <a:pt x="385572" y="457962"/>
                  <a:pt x="533400" y="413004"/>
                  <a:pt x="493776" y="329184"/>
                </a:cubicBezTo>
                <a:cubicBezTo>
                  <a:pt x="454152" y="245364"/>
                  <a:pt x="227076" y="122682"/>
                  <a:pt x="0" y="0"/>
                </a:cubicBezTo>
              </a:path>
            </a:pathLst>
          </a:custGeom>
          <a:noFill/>
          <a:ln w="57150" algn="ctr">
            <a:solidFill>
              <a:srgbClr val="00B050"/>
            </a:solidFill>
            <a:miter lim="800000"/>
            <a:headEnd type="none" w="med" len="med"/>
            <a:tailEnd type="triangle" w="med" len="med"/>
          </a:ln>
          <a:effectLst/>
          <a:extLst/>
        </p:spPr>
        <p:txBody>
          <a:bodyPr rtlCol="0" anchor="ctr"/>
          <a:lstStyle/>
          <a:p>
            <a:pPr algn="ctr"/>
            <a:endParaRPr lang="en-US"/>
          </a:p>
        </p:txBody>
      </p:sp>
      <p:pic>
        <p:nvPicPr>
          <p:cNvPr id="69" name="Picture 6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59649" y="5495698"/>
            <a:ext cx="544782" cy="529649"/>
          </a:xfrm>
          <a:prstGeom prst="rect">
            <a:avLst/>
          </a:prstGeom>
        </p:spPr>
      </p:pic>
    </p:spTree>
    <p:extLst>
      <p:ext uri="{BB962C8B-B14F-4D97-AF65-F5344CB8AC3E}">
        <p14:creationId xmlns:p14="http://schemas.microsoft.com/office/powerpoint/2010/main" val="3337505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17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6" grpId="0" animBg="1"/>
      <p:bldP spid="37" grpId="0"/>
      <p:bldP spid="41" grpId="0" animBg="1"/>
      <p:bldP spid="43" grpId="0" animBg="1"/>
      <p:bldP spid="44" grpId="0" animBg="1"/>
      <p:bldP spid="47" grpId="0" animBg="1"/>
      <p:bldP spid="48" grpId="0" animBg="1"/>
      <p:bldP spid="53" grpId="0"/>
      <p:bldP spid="55" grpId="0"/>
      <p:bldP spid="57" grpId="0"/>
      <p:bldP spid="38" grpId="0" animBg="1"/>
      <p:bldP spid="15" grpId="0" animBg="1"/>
      <p:bldP spid="20" grpId="0" animBg="1"/>
      <p:bldP spid="21" grpId="0" animBg="1"/>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 Scale Set</a:t>
            </a:r>
            <a:endParaRPr lang="en-US" dirty="0"/>
          </a:p>
        </p:txBody>
      </p:sp>
      <p:sp>
        <p:nvSpPr>
          <p:cNvPr id="13" name="Date Placeholder 12" hidden="1"/>
          <p:cNvSpPr>
            <a:spLocks noGrp="1"/>
          </p:cNvSpPr>
          <p:nvPr>
            <p:ph type="dt" sz="quarter" idx="12"/>
          </p:nvPr>
        </p:nvSpPr>
        <p:spPr/>
        <p:txBody>
          <a:bodyPr/>
          <a:lstStyle/>
          <a:p>
            <a:endParaRPr lang="en-US"/>
          </a:p>
        </p:txBody>
      </p:sp>
      <p:pic>
        <p:nvPicPr>
          <p:cNvPr id="63" name="Picture 6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093" y="992029"/>
            <a:ext cx="6413562" cy="5364323"/>
          </a:xfrm>
          <a:prstGeom prst="rect">
            <a:avLst/>
          </a:prstGeom>
        </p:spPr>
      </p:pic>
    </p:spTree>
    <p:extLst>
      <p:ext uri="{BB962C8B-B14F-4D97-AF65-F5344CB8AC3E}">
        <p14:creationId xmlns:p14="http://schemas.microsoft.com/office/powerpoint/2010/main" val="48300169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100"/>
          <p:cNvSpPr/>
          <p:nvPr/>
        </p:nvSpPr>
        <p:spPr bwMode="auto">
          <a:xfrm>
            <a:off x="1929899" y="1847851"/>
            <a:ext cx="2615180" cy="813478"/>
          </a:xfrm>
          <a:prstGeom prst="rect">
            <a:avLst/>
          </a:prstGeom>
          <a:solidFill>
            <a:schemeClr val="bg1"/>
          </a:solidFill>
          <a:ln w="12700" algn="ctr">
            <a:solidFill>
              <a:schemeClr val="accent2"/>
            </a:solidFill>
            <a:miter lim="800000"/>
            <a:headEnd/>
            <a:tailEnd/>
          </a:ln>
          <a:effectLst>
            <a:outerShdw blurRad="50800" dist="38100" dir="2700000" algn="tl" rotWithShape="0">
              <a:prstClr val="black">
                <a:alpha val="30000"/>
              </a:prstClr>
            </a:outerShdw>
          </a:effectLst>
          <a:extLst/>
        </p:spPr>
        <p:txBody>
          <a:bodyPr lIns="228600" rIns="228600" rtlCol="0" anchor="b"/>
          <a:lstStyle/>
          <a:p>
            <a:pPr>
              <a:spcBef>
                <a:spcPts val="600"/>
              </a:spcBef>
              <a:spcAft>
                <a:spcPts val="0"/>
              </a:spcAft>
              <a:buSzPct val="115000"/>
            </a:pPr>
            <a:r>
              <a:rPr lang="en-US" sz="1400" dirty="0">
                <a:latin typeface="Arial" pitchFamily="34" charset="0"/>
                <a:cs typeface="Arial" charset="0"/>
              </a:rPr>
              <a:t>RESTful </a:t>
            </a:r>
            <a:r>
              <a:rPr lang="en-US" sz="1400" dirty="0" smtClean="0">
                <a:latin typeface="Arial" pitchFamily="34" charset="0"/>
                <a:cs typeface="Arial" charset="0"/>
              </a:rPr>
              <a:t>API</a:t>
            </a:r>
            <a:endParaRPr lang="en-US" sz="1400" dirty="0">
              <a:latin typeface="Arial" pitchFamily="34" charset="0"/>
              <a:cs typeface="Arial" charset="0"/>
            </a:endParaRPr>
          </a:p>
        </p:txBody>
      </p:sp>
      <p:sp>
        <p:nvSpPr>
          <p:cNvPr id="99" name="Rectangle 98"/>
          <p:cNvSpPr/>
          <p:nvPr/>
        </p:nvSpPr>
        <p:spPr bwMode="auto">
          <a:xfrm>
            <a:off x="1947321" y="2720719"/>
            <a:ext cx="2615180" cy="813478"/>
          </a:xfrm>
          <a:prstGeom prst="rect">
            <a:avLst/>
          </a:prstGeom>
          <a:solidFill>
            <a:schemeClr val="bg1"/>
          </a:solidFill>
          <a:ln w="12700" algn="ctr">
            <a:solidFill>
              <a:schemeClr val="accent2"/>
            </a:solidFill>
            <a:miter lim="800000"/>
            <a:headEnd/>
            <a:tailEnd/>
          </a:ln>
          <a:effectLst>
            <a:outerShdw blurRad="50800" dist="38100" dir="2700000" algn="tl" rotWithShape="0">
              <a:prstClr val="black">
                <a:alpha val="30000"/>
              </a:prstClr>
            </a:outerShdw>
          </a:effectLst>
          <a:extLst/>
        </p:spPr>
        <p:txBody>
          <a:bodyPr lIns="228600" rIns="228600" rtlCol="0" anchor="b"/>
          <a:lstStyle/>
          <a:p>
            <a:pPr>
              <a:spcBef>
                <a:spcPts val="600"/>
              </a:spcBef>
              <a:spcAft>
                <a:spcPts val="0"/>
              </a:spcAft>
              <a:buSzPct val="115000"/>
            </a:pPr>
            <a:r>
              <a:rPr lang="en-US" sz="1600" dirty="0" smtClean="0">
                <a:latin typeface="Arial" pitchFamily="34" charset="0"/>
                <a:cs typeface="Arial" charset="0"/>
              </a:rPr>
              <a:t>API Container</a:t>
            </a:r>
            <a:endParaRPr lang="en-US" sz="1600" dirty="0">
              <a:latin typeface="Arial" pitchFamily="34" charset="0"/>
              <a:cs typeface="Arial"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0311" y="2739614"/>
            <a:ext cx="1295063"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p:txBody>
          <a:bodyPr>
            <a:normAutofit/>
          </a:bodyPr>
          <a:lstStyle/>
          <a:p>
            <a:r>
              <a:rPr lang="en-US" dirty="0" smtClean="0">
                <a:solidFill>
                  <a:srgbClr val="E45785"/>
                </a:solidFill>
              </a:rPr>
              <a:t>AUTOMATE, AUTOMATE, AUTOMATE</a:t>
            </a:r>
            <a:endParaRPr lang="en-US" dirty="0">
              <a:solidFill>
                <a:srgbClr val="E45785"/>
              </a:solidFill>
            </a:endParaRPr>
          </a:p>
        </p:txBody>
      </p:sp>
      <p:sp>
        <p:nvSpPr>
          <p:cNvPr id="4" name="Footer Placeholder 3"/>
          <p:cNvSpPr>
            <a:spLocks noGrp="1"/>
          </p:cNvSpPr>
          <p:nvPr>
            <p:ph type="ftr" sz="quarter" idx="10"/>
          </p:nvPr>
        </p:nvSpPr>
        <p:spPr/>
        <p:txBody>
          <a:bodyPr/>
          <a:lstStyle/>
          <a:p>
            <a:pPr>
              <a:defRPr/>
            </a:pPr>
            <a:r>
              <a:rPr lang="en-US" dirty="0" smtClean="0">
                <a:solidFill>
                  <a:schemeClr val="tx1"/>
                </a:solidFill>
              </a:rPr>
              <a:t>[Protected] Non-confidential content</a:t>
            </a:r>
            <a:endParaRPr lang="en-US" dirty="0">
              <a:solidFill>
                <a:schemeClr val="tx1"/>
              </a:solidFill>
            </a:endParaRPr>
          </a:p>
        </p:txBody>
      </p:sp>
      <p:sp>
        <p:nvSpPr>
          <p:cNvPr id="6" name="Rectangle 5"/>
          <p:cNvSpPr/>
          <p:nvPr/>
        </p:nvSpPr>
        <p:spPr bwMode="auto">
          <a:xfrm>
            <a:off x="5545388" y="1266826"/>
            <a:ext cx="4966500" cy="3543617"/>
          </a:xfrm>
          <a:prstGeom prst="rect">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228600" tIns="45720" rIns="228600" bIns="45720" numCol="1" rtlCol="0" anchor="ctr" anchorCtr="0" compatLnSpc="1">
            <a:prstTxWarp prst="textNoShape">
              <a:avLst/>
            </a:prstTxWarp>
          </a:bodyPr>
          <a:lstStyle/>
          <a:p>
            <a:pPr marL="342900" indent="-342900">
              <a:buClr>
                <a:srgbClr val="33CCCC"/>
              </a:buClr>
            </a:pPr>
            <a:endParaRPr lang="en-US" dirty="0">
              <a:solidFill>
                <a:schemeClr val="tx1"/>
              </a:solidFill>
              <a:latin typeface="+mn-lt"/>
            </a:endParaRPr>
          </a:p>
        </p:txBody>
      </p:sp>
      <p:sp>
        <p:nvSpPr>
          <p:cNvPr id="24" name="Rectangle 23"/>
          <p:cNvSpPr/>
          <p:nvPr/>
        </p:nvSpPr>
        <p:spPr bwMode="auto">
          <a:xfrm>
            <a:off x="5688722" y="2132153"/>
            <a:ext cx="2871417" cy="1023880"/>
          </a:xfrm>
          <a:prstGeom prst="rect">
            <a:avLst/>
          </a:prstGeom>
          <a:solidFill>
            <a:schemeClr val="bg1"/>
          </a:solidFill>
          <a:ln w="12700" algn="ctr">
            <a:solidFill>
              <a:schemeClr val="accent2"/>
            </a:solidFill>
            <a:miter lim="800000"/>
            <a:headEnd/>
            <a:tailEnd/>
          </a:ln>
          <a:effectLst>
            <a:outerShdw blurRad="50800" dist="38100" dir="2700000" algn="tl" rotWithShape="0">
              <a:prstClr val="black">
                <a:alpha val="30000"/>
              </a:prstClr>
            </a:outerShdw>
          </a:effectLst>
          <a:extLst/>
        </p:spPr>
        <p:txBody>
          <a:bodyPr lIns="228600" rIns="228600" rtlCol="0" anchor="b"/>
          <a:lstStyle/>
          <a:p>
            <a:pPr algn="ctr">
              <a:spcBef>
                <a:spcPts val="600"/>
              </a:spcBef>
              <a:spcAft>
                <a:spcPts val="0"/>
              </a:spcAft>
              <a:buSzPct val="115000"/>
            </a:pPr>
            <a:r>
              <a:rPr lang="en-US" sz="1800" dirty="0">
                <a:latin typeface="Arial" pitchFamily="34" charset="0"/>
                <a:cs typeface="Arial" charset="0"/>
              </a:rPr>
              <a:t>API web-server</a:t>
            </a:r>
          </a:p>
          <a:p>
            <a:pPr algn="ctr">
              <a:spcBef>
                <a:spcPts val="600"/>
              </a:spcBef>
              <a:spcAft>
                <a:spcPts val="0"/>
              </a:spcAft>
              <a:buSzPct val="115000"/>
            </a:pPr>
            <a:r>
              <a:rPr lang="en-US" sz="2000" dirty="0" smtClean="0">
                <a:latin typeface="Arial" pitchFamily="34" charset="0"/>
                <a:cs typeface="Arial" charset="0"/>
              </a:rPr>
              <a:t>web-services</a:t>
            </a:r>
          </a:p>
        </p:txBody>
      </p:sp>
      <p:cxnSp>
        <p:nvCxnSpPr>
          <p:cNvPr id="26" name="Elbow Connector 25"/>
          <p:cNvCxnSpPr>
            <a:stCxn id="24" idx="2"/>
            <a:endCxn id="93" idx="0"/>
          </p:cNvCxnSpPr>
          <p:nvPr/>
        </p:nvCxnSpPr>
        <p:spPr bwMode="auto">
          <a:xfrm rot="5400000">
            <a:off x="6679959" y="3109668"/>
            <a:ext cx="398106" cy="490839"/>
          </a:xfrm>
          <a:prstGeom prst="bentConnector3">
            <a:avLst>
              <a:gd name="adj1" fmla="val 50000"/>
            </a:avLst>
          </a:prstGeom>
          <a:ln>
            <a:headEnd type="arrow"/>
            <a:tailEnd type="arrow"/>
          </a:ln>
          <a:extLst/>
        </p:spPr>
        <p:style>
          <a:lnRef idx="2">
            <a:schemeClr val="dk1"/>
          </a:lnRef>
          <a:fillRef idx="0">
            <a:schemeClr val="dk1"/>
          </a:fillRef>
          <a:effectRef idx="1">
            <a:schemeClr val="dk1"/>
          </a:effectRef>
          <a:fontRef idx="minor">
            <a:schemeClr val="tx1"/>
          </a:fontRef>
        </p:style>
      </p:cxnSp>
      <p:cxnSp>
        <p:nvCxnSpPr>
          <p:cNvPr id="28" name="Elbow Connector 27"/>
          <p:cNvCxnSpPr>
            <a:endCxn id="25" idx="1"/>
          </p:cNvCxnSpPr>
          <p:nvPr/>
        </p:nvCxnSpPr>
        <p:spPr bwMode="auto">
          <a:xfrm flipV="1">
            <a:off x="4545078" y="1752602"/>
            <a:ext cx="1143645" cy="501989"/>
          </a:xfrm>
          <a:prstGeom prst="bentConnector3">
            <a:avLst>
              <a:gd name="adj1" fmla="val 50000"/>
            </a:avLst>
          </a:prstGeom>
          <a:ln>
            <a:solidFill>
              <a:schemeClr val="tx2"/>
            </a:solidFill>
            <a:headEnd type="arrow"/>
            <a:tailEnd type="arrow"/>
          </a:ln>
          <a:extLst/>
        </p:spPr>
        <p:style>
          <a:lnRef idx="2">
            <a:schemeClr val="dk1"/>
          </a:lnRef>
          <a:fillRef idx="0">
            <a:schemeClr val="dk1"/>
          </a:fillRef>
          <a:effectRef idx="1">
            <a:schemeClr val="dk1"/>
          </a:effectRef>
          <a:fontRef idx="minor">
            <a:schemeClr val="tx1"/>
          </a:fontRef>
        </p:style>
      </p:cxnSp>
      <p:cxnSp>
        <p:nvCxnSpPr>
          <p:cNvPr id="30" name="Elbow Connector 29"/>
          <p:cNvCxnSpPr>
            <a:stCxn id="1028" idx="3"/>
            <a:endCxn id="25" idx="1"/>
          </p:cNvCxnSpPr>
          <p:nvPr/>
        </p:nvCxnSpPr>
        <p:spPr bwMode="auto">
          <a:xfrm flipV="1">
            <a:off x="4565374" y="1752602"/>
            <a:ext cx="1123349" cy="1277525"/>
          </a:xfrm>
          <a:prstGeom prst="bentConnector3">
            <a:avLst>
              <a:gd name="adj1" fmla="val 50000"/>
            </a:avLst>
          </a:prstGeom>
          <a:ln>
            <a:solidFill>
              <a:schemeClr val="tx2"/>
            </a:solidFill>
            <a:headEnd type="arrow"/>
            <a:tailEnd type="arrow"/>
          </a:ln>
          <a:extLst/>
        </p:spPr>
        <p:style>
          <a:lnRef idx="2">
            <a:schemeClr val="dk1"/>
          </a:lnRef>
          <a:fillRef idx="0">
            <a:schemeClr val="dk1"/>
          </a:fillRef>
          <a:effectRef idx="1">
            <a:schemeClr val="dk1"/>
          </a:effectRef>
          <a:fontRef idx="minor">
            <a:schemeClr val="tx1"/>
          </a:fontRef>
        </p:style>
      </p:cxnSp>
      <p:cxnSp>
        <p:nvCxnSpPr>
          <p:cNvPr id="71" name="Elbow Connector 70"/>
          <p:cNvCxnSpPr>
            <a:stCxn id="93" idx="1"/>
            <a:endCxn id="37" idx="3"/>
          </p:cNvCxnSpPr>
          <p:nvPr/>
        </p:nvCxnSpPr>
        <p:spPr bwMode="auto">
          <a:xfrm rot="10800000" flipV="1">
            <a:off x="4556286" y="3787638"/>
            <a:ext cx="1296029" cy="313570"/>
          </a:xfrm>
          <a:prstGeom prst="bentConnector3">
            <a:avLst>
              <a:gd name="adj1" fmla="val 50000"/>
            </a:avLst>
          </a:prstGeom>
          <a:ln>
            <a:headEnd type="arrow"/>
            <a:tailEnd type="arrow"/>
          </a:ln>
          <a:extLst/>
        </p:spPr>
        <p:style>
          <a:lnRef idx="2">
            <a:schemeClr val="dk1"/>
          </a:lnRef>
          <a:fillRef idx="0">
            <a:schemeClr val="dk1"/>
          </a:fillRef>
          <a:effectRef idx="1">
            <a:schemeClr val="dk1"/>
          </a:effectRef>
          <a:fontRef idx="minor">
            <a:schemeClr val="tx1"/>
          </a:fontRef>
        </p:style>
      </p:cxnSp>
      <p:cxnSp>
        <p:nvCxnSpPr>
          <p:cNvPr id="74" name="Elbow Connector 73"/>
          <p:cNvCxnSpPr>
            <a:stCxn id="63" idx="2"/>
            <a:endCxn id="93" idx="3"/>
          </p:cNvCxnSpPr>
          <p:nvPr/>
        </p:nvCxnSpPr>
        <p:spPr bwMode="auto">
          <a:xfrm rot="10800000">
            <a:off x="7414872" y="3787638"/>
            <a:ext cx="730792" cy="443801"/>
          </a:xfrm>
          <a:prstGeom prst="bentConnector3">
            <a:avLst>
              <a:gd name="adj1" fmla="val 50000"/>
            </a:avLst>
          </a:prstGeom>
          <a:ln>
            <a:headEnd type="arrow"/>
            <a:tailEnd type="arrow"/>
          </a:ln>
          <a:extLst/>
        </p:spPr>
        <p:style>
          <a:lnRef idx="2">
            <a:schemeClr val="dk1"/>
          </a:lnRef>
          <a:fillRef idx="0">
            <a:schemeClr val="dk1"/>
          </a:fillRef>
          <a:effectRef idx="1">
            <a:schemeClr val="dk1"/>
          </a:effectRef>
          <a:fontRef idx="minor">
            <a:schemeClr val="tx1"/>
          </a:fontRef>
        </p:style>
      </p:cxnSp>
      <p:grpSp>
        <p:nvGrpSpPr>
          <p:cNvPr id="34" name="Group 33"/>
          <p:cNvGrpSpPr/>
          <p:nvPr/>
        </p:nvGrpSpPr>
        <p:grpSpPr>
          <a:xfrm>
            <a:off x="2621139" y="3881269"/>
            <a:ext cx="1935146" cy="585269"/>
            <a:chOff x="1497171" y="3425045"/>
            <a:chExt cx="1451737" cy="585269"/>
          </a:xfrm>
        </p:grpSpPr>
        <p:sp>
          <p:nvSpPr>
            <p:cNvPr id="35" name="Rounded Rectangle 34"/>
            <p:cNvSpPr/>
            <p:nvPr/>
          </p:nvSpPr>
          <p:spPr bwMode="auto">
            <a:xfrm>
              <a:off x="1570660" y="3425045"/>
              <a:ext cx="1303167" cy="585269"/>
            </a:xfrm>
            <a:prstGeom prst="roundRect">
              <a:avLst/>
            </a:prstGeom>
            <a:ln>
              <a:headEnd/>
              <a:tailEnd/>
            </a:ln>
            <a:extLst/>
          </p:spPr>
          <p:style>
            <a:lnRef idx="2">
              <a:schemeClr val="accent1">
                <a:shade val="50000"/>
              </a:schemeClr>
            </a:lnRef>
            <a:fillRef idx="1">
              <a:schemeClr val="accent1"/>
            </a:fillRef>
            <a:effectRef idx="0">
              <a:schemeClr val="accent1"/>
            </a:effectRef>
            <a:fontRef idx="minor">
              <a:schemeClr val="lt1"/>
            </a:fontRef>
          </p:style>
          <p:txBody>
            <a:bodyPr lIns="228600" rIns="228600" rtlCol="0" anchor="ctr"/>
            <a:lstStyle/>
            <a:p>
              <a:pPr algn="ctr">
                <a:spcBef>
                  <a:spcPts val="600"/>
                </a:spcBef>
                <a:spcAft>
                  <a:spcPts val="0"/>
                </a:spcAft>
                <a:buSzPct val="115000"/>
              </a:pPr>
              <a:endParaRPr lang="en-US" sz="1400" b="1" dirty="0">
                <a:solidFill>
                  <a:schemeClr val="tx1"/>
                </a:solidFill>
                <a:latin typeface="Arial" pitchFamily="34" charset="0"/>
                <a:cs typeface="Arial" charset="0"/>
              </a:endParaRPr>
            </a:p>
          </p:txBody>
        </p:sp>
        <p:sp>
          <p:nvSpPr>
            <p:cNvPr id="37" name="Rectangle 36"/>
            <p:cNvSpPr/>
            <p:nvPr/>
          </p:nvSpPr>
          <p:spPr>
            <a:xfrm>
              <a:off x="1497171" y="3491095"/>
              <a:ext cx="1451737" cy="307777"/>
            </a:xfrm>
            <a:prstGeom prst="rect">
              <a:avLst/>
            </a:prstGeom>
          </p:spPr>
          <p:txBody>
            <a:bodyPr wrap="none">
              <a:spAutoFit/>
            </a:bodyPr>
            <a:lstStyle/>
            <a:p>
              <a:pPr algn="ctr">
                <a:spcBef>
                  <a:spcPts val="600"/>
                </a:spcBef>
                <a:spcAft>
                  <a:spcPts val="0"/>
                </a:spcAft>
                <a:buSzPct val="115000"/>
              </a:pPr>
              <a:r>
                <a:rPr lang="en-US" sz="1400" dirty="0" smtClean="0">
                  <a:latin typeface="Arial" pitchFamily="34" charset="0"/>
                  <a:cs typeface="Arial" charset="0"/>
                </a:rPr>
                <a:t>Management Console</a:t>
              </a:r>
              <a:endParaRPr lang="en-US" sz="1400" b="1" dirty="0">
                <a:latin typeface="Arial" pitchFamily="34" charset="0"/>
                <a:cs typeface="Arial" charset="0"/>
              </a:endParaRPr>
            </a:p>
          </p:txBody>
        </p:sp>
      </p:grpSp>
      <p:pic>
        <p:nvPicPr>
          <p:cNvPr id="1030" name="Picture 6" descr="C:\Users\jimo.AD\AppData\Local\Temp\SNAGHTML49361f3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1047" y="1954071"/>
            <a:ext cx="2425068" cy="466726"/>
          </a:xfrm>
          <a:prstGeom prst="rect">
            <a:avLst/>
          </a:prstGeom>
          <a:noFill/>
          <a:extLst>
            <a:ext uri="{909E8E84-426E-40DD-AFC4-6F175D3DCCD1}">
              <a14:hiddenFill xmlns:a14="http://schemas.microsoft.com/office/drawing/2010/main">
                <a:solidFill>
                  <a:srgbClr val="FFFFFF"/>
                </a:solidFill>
              </a14:hiddenFill>
            </a:ext>
          </a:extLst>
        </p:spPr>
      </p:pic>
      <p:sp>
        <p:nvSpPr>
          <p:cNvPr id="63" name="Flowchart: Magnetic Disk 62"/>
          <p:cNvSpPr/>
          <p:nvPr/>
        </p:nvSpPr>
        <p:spPr bwMode="auto">
          <a:xfrm>
            <a:off x="8145663" y="3761984"/>
            <a:ext cx="2266235" cy="938907"/>
          </a:xfrm>
          <a:prstGeom prst="flowChartMagneticDisk">
            <a:avLst/>
          </a:prstGeom>
          <a:solidFill>
            <a:schemeClr val="bg1"/>
          </a:solidFill>
          <a:ln w="12700" algn="ctr">
            <a:solidFill>
              <a:srgbClr val="7030A0"/>
            </a:solidFill>
            <a:miter lim="800000"/>
            <a:headEnd/>
            <a:tailEnd/>
          </a:ln>
          <a:effectLst>
            <a:outerShdw blurRad="50800" dist="38100" dir="2700000" algn="tl" rotWithShape="0">
              <a:prstClr val="black">
                <a:alpha val="30000"/>
              </a:prstClr>
            </a:outerShdw>
          </a:effectLst>
          <a:extLst/>
        </p:spPr>
        <p:txBody>
          <a:bodyPr lIns="228600" rIns="228600" rtlCol="0" anchor="ctr"/>
          <a:lstStyle/>
          <a:p>
            <a:pPr algn="ctr">
              <a:spcBef>
                <a:spcPts val="600"/>
              </a:spcBef>
              <a:spcAft>
                <a:spcPts val="0"/>
              </a:spcAft>
              <a:buSzPct val="115000"/>
            </a:pPr>
            <a:r>
              <a:rPr lang="en-US" sz="1400" b="1" dirty="0" smtClean="0">
                <a:latin typeface="Arial" pitchFamily="34" charset="0"/>
                <a:cs typeface="Arial" charset="0"/>
              </a:rPr>
              <a:t>Postgres SQL</a:t>
            </a:r>
            <a:endParaRPr lang="en-US" sz="1400" b="1" dirty="0">
              <a:latin typeface="Arial" pitchFamily="34" charset="0"/>
              <a:cs typeface="Arial" charset="0"/>
            </a:endParaRPr>
          </a:p>
        </p:txBody>
      </p:sp>
      <p:pic>
        <p:nvPicPr>
          <p:cNvPr id="7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8637" y="2180693"/>
            <a:ext cx="426408" cy="305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3" name="Rounded Rectangle 92"/>
          <p:cNvSpPr/>
          <p:nvPr/>
        </p:nvSpPr>
        <p:spPr bwMode="auto">
          <a:xfrm>
            <a:off x="5852314" y="3554140"/>
            <a:ext cx="1562557" cy="466995"/>
          </a:xfrm>
          <a:prstGeom prst="roundRect">
            <a:avLst/>
          </a:prstGeom>
          <a:solidFill>
            <a:schemeClr val="accent1">
              <a:lumMod val="40000"/>
              <a:lumOff val="60000"/>
            </a:schemeClr>
          </a:solidFill>
          <a:ln>
            <a:headEnd/>
            <a:tailEnd/>
          </a:ln>
          <a:extLst/>
        </p:spPr>
        <p:style>
          <a:lnRef idx="2">
            <a:schemeClr val="accent1">
              <a:shade val="50000"/>
            </a:schemeClr>
          </a:lnRef>
          <a:fillRef idx="1">
            <a:schemeClr val="accent1"/>
          </a:fillRef>
          <a:effectRef idx="0">
            <a:schemeClr val="accent1"/>
          </a:effectRef>
          <a:fontRef idx="minor">
            <a:schemeClr val="lt1"/>
          </a:fontRef>
        </p:style>
        <p:txBody>
          <a:bodyPr lIns="228600" rIns="228600" rtlCol="0" anchor="ctr"/>
          <a:lstStyle/>
          <a:p>
            <a:pPr algn="ctr">
              <a:spcBef>
                <a:spcPts val="600"/>
              </a:spcBef>
              <a:spcAft>
                <a:spcPts val="0"/>
              </a:spcAft>
              <a:buSzPct val="115000"/>
            </a:pPr>
            <a:r>
              <a:rPr lang="en-US" sz="1400" b="1" dirty="0" smtClean="0">
                <a:solidFill>
                  <a:schemeClr val="tx1"/>
                </a:solidFill>
                <a:latin typeface="Arial" pitchFamily="34" charset="0"/>
                <a:cs typeface="Arial" charset="0"/>
              </a:rPr>
              <a:t>CPM</a:t>
            </a:r>
            <a:endParaRPr lang="en-US" sz="1400" b="1" dirty="0">
              <a:solidFill>
                <a:schemeClr val="tx1"/>
              </a:solidFill>
              <a:latin typeface="Arial" pitchFamily="34" charset="0"/>
              <a:cs typeface="Arial" charset="0"/>
            </a:endParaRPr>
          </a:p>
        </p:txBody>
      </p:sp>
      <p:sp>
        <p:nvSpPr>
          <p:cNvPr id="25" name="Rectangle 24"/>
          <p:cNvSpPr/>
          <p:nvPr/>
        </p:nvSpPr>
        <p:spPr bwMode="auto">
          <a:xfrm>
            <a:off x="5688722" y="1534518"/>
            <a:ext cx="2871417" cy="436166"/>
          </a:xfrm>
          <a:prstGeom prst="rect">
            <a:avLst/>
          </a:prstGeom>
          <a:solidFill>
            <a:schemeClr val="bg1"/>
          </a:solidFill>
          <a:ln w="12700" algn="ctr">
            <a:solidFill>
              <a:schemeClr val="accent2"/>
            </a:solidFill>
            <a:miter lim="800000"/>
            <a:headEnd/>
            <a:tailEnd/>
          </a:ln>
          <a:effectLst>
            <a:outerShdw blurRad="50800" dist="38100" dir="2700000" algn="tl" rotWithShape="0">
              <a:prstClr val="black">
                <a:alpha val="30000"/>
              </a:prstClr>
            </a:outerShdw>
          </a:effectLst>
          <a:extLst/>
        </p:spPr>
        <p:txBody>
          <a:bodyPr lIns="228600" rIns="228600" rtlCol="0" anchor="b"/>
          <a:lstStyle/>
          <a:p>
            <a:pPr algn="ctr">
              <a:spcBef>
                <a:spcPts val="600"/>
              </a:spcBef>
              <a:spcAft>
                <a:spcPts val="0"/>
              </a:spcAft>
              <a:buSzPct val="115000"/>
            </a:pPr>
            <a:r>
              <a:rPr lang="en-US" sz="1800" dirty="0" smtClean="0">
                <a:latin typeface="Arial" pitchFamily="34" charset="0"/>
                <a:cs typeface="Arial" charset="0"/>
              </a:rPr>
              <a:t>Multi-Portal</a:t>
            </a:r>
            <a:endParaRPr lang="en-US" sz="2000" dirty="0" smtClean="0">
              <a:latin typeface="Arial" pitchFamily="34" charset="0"/>
              <a:cs typeface="Arial" charset="0"/>
            </a:endParaRPr>
          </a:p>
        </p:txBody>
      </p:sp>
      <p:cxnSp>
        <p:nvCxnSpPr>
          <p:cNvPr id="27" name="Elbow Connector 26"/>
          <p:cNvCxnSpPr>
            <a:stCxn id="25" idx="3"/>
          </p:cNvCxnSpPr>
          <p:nvPr/>
        </p:nvCxnSpPr>
        <p:spPr bwMode="auto">
          <a:xfrm>
            <a:off x="8560140" y="1752601"/>
            <a:ext cx="16929" cy="932494"/>
          </a:xfrm>
          <a:prstGeom prst="bentConnector4">
            <a:avLst>
              <a:gd name="adj1" fmla="val 2175000"/>
              <a:gd name="adj2" fmla="val 100508"/>
            </a:avLst>
          </a:prstGeom>
          <a:ln>
            <a:headEnd type="arrow"/>
            <a:tailEnd type="arrow"/>
          </a:ln>
          <a:extLst/>
        </p:spPr>
        <p:style>
          <a:lnRef idx="2">
            <a:schemeClr val="dk1"/>
          </a:lnRef>
          <a:fillRef idx="0">
            <a:schemeClr val="dk1"/>
          </a:fillRef>
          <a:effectRef idx="1">
            <a:schemeClr val="dk1"/>
          </a:effectRef>
          <a:fontRef idx="minor">
            <a:schemeClr val="tx1"/>
          </a:fontRef>
        </p:style>
      </p:cxnSp>
      <p:sp>
        <p:nvSpPr>
          <p:cNvPr id="2" name="TextBox 1"/>
          <p:cNvSpPr txBox="1"/>
          <p:nvPr/>
        </p:nvSpPr>
        <p:spPr bwMode="auto">
          <a:xfrm>
            <a:off x="2422040" y="4877210"/>
            <a:ext cx="6533373" cy="1378801"/>
          </a:xfrm>
          <a:prstGeom prst="rect">
            <a:avLst/>
          </a:prstGeom>
          <a:noFill/>
          <a:ln>
            <a:noFill/>
          </a:ln>
          <a:effectLst/>
          <a:extLst/>
        </p:spPr>
        <p:txBody>
          <a:bodyPr vert="horz" wrap="none" lIns="72000" tIns="60941" rIns="72000" bIns="60941" numCol="1" rtlCol="0" anchor="ctr" anchorCtr="0" compatLnSpc="1">
            <a:prstTxWarp prst="textNoShape">
              <a:avLst/>
            </a:prstTxWarp>
            <a:spAutoFit/>
          </a:bodyPr>
          <a:lstStyle/>
          <a:p>
            <a:pPr algn="ctr"/>
            <a:r>
              <a:rPr lang="en-US" sz="2400" kern="0" dirty="0" smtClean="0">
                <a:latin typeface="Calibri Light" charset="0"/>
                <a:ea typeface="Calibri Light" charset="0"/>
                <a:cs typeface="Calibri Light" charset="0"/>
              </a:rPr>
              <a:t>Secure IAM Roles for Policy Orchestration</a:t>
            </a:r>
            <a:endParaRPr lang="en-US" sz="2400" kern="0" dirty="0" smtClean="0">
              <a:latin typeface="Calibri Light" charset="0"/>
              <a:ea typeface="Calibri Light" charset="0"/>
              <a:cs typeface="Calibri Light" charset="0"/>
            </a:endParaRPr>
          </a:p>
          <a:p>
            <a:pPr algn="ctr"/>
            <a:r>
              <a:rPr lang="en-US" sz="2400" kern="0" dirty="0" smtClean="0">
                <a:latin typeface="Calibri Light" charset="0"/>
                <a:ea typeface="Calibri Light" charset="0"/>
                <a:cs typeface="Calibri Light" charset="0"/>
              </a:rPr>
              <a:t>Delegated </a:t>
            </a:r>
            <a:r>
              <a:rPr lang="en-US" sz="2400" kern="0" dirty="0" smtClean="0">
                <a:latin typeface="Calibri Light" charset="0"/>
                <a:ea typeface="Calibri Light" charset="0"/>
                <a:cs typeface="Calibri Light" charset="0"/>
              </a:rPr>
              <a:t>Role Based </a:t>
            </a:r>
            <a:r>
              <a:rPr lang="en-US" sz="2400" kern="0" dirty="0" smtClean="0">
                <a:latin typeface="Calibri Light" charset="0"/>
                <a:ea typeface="Calibri Light" charset="0"/>
                <a:cs typeface="Calibri Light" charset="0"/>
              </a:rPr>
              <a:t>Access by Controls and Zones</a:t>
            </a:r>
          </a:p>
          <a:p>
            <a:pPr algn="ctr"/>
            <a:r>
              <a:rPr lang="en-US" sz="2400" kern="0" dirty="0" smtClean="0">
                <a:latin typeface="Calibri Light" charset="0"/>
                <a:ea typeface="Calibri Light" charset="0"/>
                <a:cs typeface="Calibri Light" charset="0"/>
              </a:rPr>
              <a:t>Monitoring of API Server Access &amp; Audit Logs</a:t>
            </a:r>
            <a:endParaRPr lang="en-US" sz="2400" kern="0" dirty="0" smtClean="0">
              <a:latin typeface="Calibri Light" charset="0"/>
              <a:ea typeface="Calibri Light" charset="0"/>
              <a:cs typeface="Calibri Light" charset="0"/>
            </a:endParaRPr>
          </a:p>
        </p:txBody>
      </p:sp>
    </p:spTree>
    <p:extLst>
      <p:ext uri="{BB962C8B-B14F-4D97-AF65-F5344CB8AC3E}">
        <p14:creationId xmlns:p14="http://schemas.microsoft.com/office/powerpoint/2010/main" val="36119350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614319" y="1417261"/>
            <a:ext cx="9682338" cy="3027783"/>
          </a:xfrm>
        </p:spPr>
        <p:txBody>
          <a:bodyPr/>
          <a:lstStyle/>
          <a:p>
            <a:r>
              <a:rPr lang="en-US" sz="6000" spc="600" dirty="0" smtClean="0"/>
              <a:t>IAAS CLOUD SECURITY PLAN</a:t>
            </a:r>
            <a:endParaRPr lang="en-US" sz="6000" spc="600" dirty="0"/>
          </a:p>
        </p:txBody>
      </p:sp>
      <p:sp>
        <p:nvSpPr>
          <p:cNvPr id="2" name="Footer Placeholder 1"/>
          <p:cNvSpPr>
            <a:spLocks noGrp="1"/>
          </p:cNvSpPr>
          <p:nvPr>
            <p:ph type="ftr" sz="quarter" idx="3"/>
          </p:nvPr>
        </p:nvSpPr>
        <p:spPr/>
        <p:txBody>
          <a:bodyPr/>
          <a:lstStyle/>
          <a:p>
            <a:pPr>
              <a:buClr>
                <a:srgbClr val="E45785"/>
              </a:buClr>
            </a:pPr>
            <a:r>
              <a:rPr lang="en-US" smtClean="0">
                <a:solidFill>
                  <a:srgbClr val="FFFFFF"/>
                </a:solidFill>
              </a:rPr>
              <a:t>[Protected] Non-confidential content</a:t>
            </a:r>
            <a:endParaRPr lang="en-US" dirty="0">
              <a:solidFill>
                <a:srgbClr val="FFFFFF"/>
              </a:solidFill>
            </a:endParaRPr>
          </a:p>
        </p:txBody>
      </p:sp>
      <p:sp>
        <p:nvSpPr>
          <p:cNvPr id="3" name="Date Placeholder 2" hidden="1"/>
          <p:cNvSpPr>
            <a:spLocks noGrp="1"/>
          </p:cNvSpPr>
          <p:nvPr>
            <p:ph type="dt" sz="quarter" idx="17"/>
          </p:nvPr>
        </p:nvSpPr>
        <p:spPr/>
        <p:txBody>
          <a:bodyPr/>
          <a:lstStyle/>
          <a:p>
            <a:endParaRPr lang="en-US"/>
          </a:p>
        </p:txBody>
      </p:sp>
    </p:spTree>
    <p:extLst>
      <p:ext uri="{BB962C8B-B14F-4D97-AF65-F5344CB8AC3E}">
        <p14:creationId xmlns:p14="http://schemas.microsoft.com/office/powerpoint/2010/main" val="168441049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61829" y="1390543"/>
            <a:ext cx="3514667" cy="1985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0" y="204581"/>
            <a:ext cx="8415867" cy="526939"/>
          </a:xfrm>
          <a:prstGeom prst="rect">
            <a:avLst/>
          </a:prstGeom>
          <a:solidFill>
            <a:srgbClr val="000000"/>
          </a:solidFill>
          <a:ln w="12700"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Clr>
                <a:srgbClr val="E45785"/>
              </a:buClr>
              <a:buSzPct val="115000"/>
            </a:pPr>
            <a:endParaRPr lang="en-US" sz="2000" dirty="0" err="1" smtClean="0">
              <a:solidFill>
                <a:srgbClr val="4D4D4F"/>
              </a:solidFill>
              <a:latin typeface="Arial"/>
            </a:endParaRPr>
          </a:p>
        </p:txBody>
      </p:sp>
      <p:sp>
        <p:nvSpPr>
          <p:cNvPr id="3" name="Footer Placeholder 2"/>
          <p:cNvSpPr>
            <a:spLocks noGrp="1"/>
          </p:cNvSpPr>
          <p:nvPr>
            <p:ph type="ftr" sz="quarter" idx="3"/>
          </p:nvPr>
        </p:nvSpPr>
        <p:spPr/>
        <p:txBody>
          <a:bodyPr/>
          <a:lstStyle/>
          <a:p>
            <a:pPr>
              <a:buClr>
                <a:srgbClr val="E45785"/>
              </a:buClr>
            </a:pPr>
            <a:r>
              <a:rPr lang="en-US" dirty="0" smtClean="0">
                <a:solidFill>
                  <a:srgbClr val="E45785"/>
                </a:solidFill>
              </a:rPr>
              <a:t>[Protected] Non-confidential content</a:t>
            </a:r>
            <a:endParaRPr lang="en-US" dirty="0">
              <a:solidFill>
                <a:srgbClr val="E45785"/>
              </a:solidFill>
            </a:endParaRPr>
          </a:p>
        </p:txBody>
      </p:sp>
      <p:sp>
        <p:nvSpPr>
          <p:cNvPr id="8" name="TextBox 7"/>
          <p:cNvSpPr txBox="1"/>
          <p:nvPr/>
        </p:nvSpPr>
        <p:spPr bwMode="auto">
          <a:xfrm>
            <a:off x="479776" y="204581"/>
            <a:ext cx="5276131" cy="526939"/>
          </a:xfrm>
          <a:prstGeom prst="rect">
            <a:avLst/>
          </a:prstGeom>
          <a:noFill/>
          <a:ln>
            <a:noFill/>
          </a:ln>
          <a:effectLst/>
          <a:extLst/>
        </p:spPr>
        <p:txBody>
          <a:bodyPr vert="horz" wrap="none" lIns="121851" tIns="60925" rIns="121851" bIns="60925" numCol="1" rtlCol="0" anchor="t" anchorCtr="0" compatLnSpc="1">
            <a:prstTxWarp prst="textNoShape">
              <a:avLst/>
            </a:prstTxWarp>
            <a:noAutofit/>
          </a:bodyPr>
          <a:lstStyle>
            <a:defPPr>
              <a:defRPr lang="en-US"/>
            </a:defPPr>
            <a:lvl1pPr>
              <a:lnSpc>
                <a:spcPts val="3599"/>
              </a:lnSpc>
              <a:spcBef>
                <a:spcPts val="0"/>
              </a:spcBef>
              <a:defRPr sz="3599">
                <a:solidFill>
                  <a:srgbClr val="000000"/>
                </a:solidFill>
                <a:latin typeface="+mn-lt"/>
              </a:defRPr>
            </a:lvl1pPr>
          </a:lstStyle>
          <a:p>
            <a:pPr>
              <a:lnSpc>
                <a:spcPts val="3600"/>
              </a:lnSpc>
              <a:buClr>
                <a:srgbClr val="E45785"/>
              </a:buClr>
            </a:pPr>
            <a:r>
              <a:rPr lang="en-US" sz="2800" b="1" dirty="0" smtClean="0">
                <a:solidFill>
                  <a:srgbClr val="FFFFFF"/>
                </a:solidFill>
              </a:rPr>
              <a:t>STEP #1: </a:t>
            </a:r>
            <a:r>
              <a:rPr lang="en-US" sz="2800" b="1" dirty="0" smtClean="0">
                <a:solidFill>
                  <a:srgbClr val="E45785"/>
                </a:solidFill>
              </a:rPr>
              <a:t>CONTROL THE APP PERIMETER </a:t>
            </a:r>
            <a:endParaRPr lang="en-US" sz="2800" b="1" dirty="0"/>
          </a:p>
        </p:txBody>
      </p:sp>
      <p:sp>
        <p:nvSpPr>
          <p:cNvPr id="35" name="Content Placeholder 5"/>
          <p:cNvSpPr txBox="1">
            <a:spLocks/>
          </p:cNvSpPr>
          <p:nvPr/>
        </p:nvSpPr>
        <p:spPr bwMode="auto">
          <a:xfrm>
            <a:off x="435428" y="1880712"/>
            <a:ext cx="6934200" cy="1083818"/>
          </a:xfrm>
          <a:prstGeom prst="rect">
            <a:avLst/>
          </a:prstGeom>
          <a:noFill/>
          <a:ln>
            <a:noFill/>
          </a:ln>
          <a:effectLst/>
          <a:extLst/>
        </p:spPr>
        <p:txBody>
          <a:bodyPr vert="horz" wrap="square" lIns="121851" tIns="60925" rIns="121851" bIns="60925" numCol="1" rtlCol="0" anchor="t" anchorCtr="0" compatLnSpc="1">
            <a:prstTxWarp prst="textNoShape">
              <a:avLst/>
            </a:prstTxWarp>
            <a:noAutofit/>
          </a:bodyPr>
          <a:lstStyle>
            <a:defPPr>
              <a:defRPr lang="en-US"/>
            </a:defPPr>
            <a:lvl1pPr marL="0" indent="0" algn="ctr">
              <a:lnSpc>
                <a:spcPts val="2200"/>
              </a:lnSpc>
              <a:buFont typeface="Arial" panose="020B0604020202020204" pitchFamily="34" charset="0"/>
              <a:buNone/>
              <a:defRPr sz="2400" kern="0">
                <a:latin typeface="Calibri" panose="020F0502020204030204" pitchFamily="34" charset="0"/>
                <a:cs typeface="Calibri" panose="020F0502020204030204" pitchFamily="34" charset="0"/>
              </a:defRPr>
            </a:lvl1pPr>
          </a:lstStyle>
          <a:p>
            <a:pPr marL="228600" indent="-228600" algn="l">
              <a:lnSpc>
                <a:spcPct val="90000"/>
              </a:lnSpc>
              <a:spcBef>
                <a:spcPts val="1800"/>
              </a:spcBef>
              <a:spcAft>
                <a:spcPts val="0"/>
              </a:spcAft>
              <a:buClr>
                <a:srgbClr val="E45785"/>
              </a:buClr>
              <a:buSzPct val="115000"/>
              <a:buFont typeface="Arial" panose="020B0604020202020204" pitchFamily="34" charset="0"/>
              <a:buChar char="•"/>
            </a:pPr>
            <a:r>
              <a:rPr lang="en-US" sz="3600" dirty="0" smtClean="0">
                <a:solidFill>
                  <a:srgbClr val="4D4D4F"/>
                </a:solidFill>
              </a:rPr>
              <a:t>Use </a:t>
            </a:r>
            <a:r>
              <a:rPr lang="en-US" sz="3600" b="1" dirty="0" smtClean="0">
                <a:solidFill>
                  <a:srgbClr val="E45785"/>
                </a:solidFill>
              </a:rPr>
              <a:t>advanced threat prevention </a:t>
            </a:r>
            <a:r>
              <a:rPr lang="en-US" sz="3600" dirty="0" smtClean="0">
                <a:solidFill>
                  <a:srgbClr val="4D4D4F"/>
                </a:solidFill>
              </a:rPr>
              <a:t>at the cloud perimeter</a:t>
            </a:r>
          </a:p>
          <a:p>
            <a:pPr algn="l">
              <a:lnSpc>
                <a:spcPct val="90000"/>
              </a:lnSpc>
              <a:spcBef>
                <a:spcPts val="1800"/>
              </a:spcBef>
              <a:spcAft>
                <a:spcPts val="0"/>
              </a:spcAft>
              <a:buClr>
                <a:srgbClr val="E45785"/>
              </a:buClr>
              <a:buSzPct val="115000"/>
            </a:pPr>
            <a:endParaRPr lang="en-US" sz="3600" dirty="0" smtClean="0">
              <a:solidFill>
                <a:srgbClr val="4D4D4F"/>
              </a:solidFill>
            </a:endParaRPr>
          </a:p>
          <a:p>
            <a:pPr marL="228600" indent="-228600" algn="l">
              <a:lnSpc>
                <a:spcPct val="90000"/>
              </a:lnSpc>
              <a:spcBef>
                <a:spcPts val="1800"/>
              </a:spcBef>
              <a:spcAft>
                <a:spcPts val="0"/>
              </a:spcAft>
              <a:buClr>
                <a:srgbClr val="E45785"/>
              </a:buClr>
              <a:buSzPct val="115000"/>
              <a:buFont typeface="Arial" panose="020B0604020202020204" pitchFamily="34" charset="0"/>
              <a:buChar char="•"/>
            </a:pPr>
            <a:r>
              <a:rPr lang="en-US" sz="3600" b="1" dirty="0">
                <a:solidFill>
                  <a:srgbClr val="E45785"/>
                </a:solidFill>
              </a:rPr>
              <a:t>Securely connect</a:t>
            </a:r>
            <a:r>
              <a:rPr lang="en-US" sz="3600" dirty="0">
                <a:solidFill>
                  <a:srgbClr val="E45785"/>
                </a:solidFill>
              </a:rPr>
              <a:t> </a:t>
            </a:r>
            <a:r>
              <a:rPr lang="en-US" sz="3600" dirty="0">
                <a:solidFill>
                  <a:srgbClr val="4D4D4F"/>
                </a:solidFill>
              </a:rPr>
              <a:t>your cloud with your on-premise </a:t>
            </a:r>
            <a:r>
              <a:rPr lang="en-US" sz="3600" dirty="0" smtClean="0">
                <a:solidFill>
                  <a:srgbClr val="4D4D4F"/>
                </a:solidFill>
              </a:rPr>
              <a:t>environment</a:t>
            </a:r>
            <a:endParaRPr lang="en-US" sz="3600" dirty="0">
              <a:solidFill>
                <a:srgbClr val="4D4D4F"/>
              </a:solidFill>
            </a:endParaRPr>
          </a:p>
          <a:p>
            <a:pPr algn="l">
              <a:lnSpc>
                <a:spcPct val="90000"/>
              </a:lnSpc>
              <a:spcBef>
                <a:spcPts val="1800"/>
              </a:spcBef>
              <a:spcAft>
                <a:spcPts val="0"/>
              </a:spcAft>
              <a:buClr>
                <a:srgbClr val="E45785"/>
              </a:buClr>
              <a:buSzPct val="115000"/>
            </a:pPr>
            <a:endParaRPr lang="en-US" sz="3600" dirty="0">
              <a:solidFill>
                <a:srgbClr val="4D4D4F"/>
              </a:solidFill>
            </a:endParaRPr>
          </a:p>
        </p:txBody>
      </p:sp>
      <p:grpSp>
        <p:nvGrpSpPr>
          <p:cNvPr id="48" name="Group 47"/>
          <p:cNvGrpSpPr>
            <a:grpSpLocks noChangeAspect="1"/>
          </p:cNvGrpSpPr>
          <p:nvPr/>
        </p:nvGrpSpPr>
        <p:grpSpPr bwMode="auto">
          <a:xfrm>
            <a:off x="8720647" y="4036180"/>
            <a:ext cx="1090612" cy="1581150"/>
            <a:chOff x="1277" y="2055"/>
            <a:chExt cx="687" cy="996"/>
          </a:xfrm>
          <a:solidFill>
            <a:schemeClr val="bg2">
              <a:lumMod val="25000"/>
            </a:schemeClr>
          </a:solidFill>
        </p:grpSpPr>
        <p:sp>
          <p:nvSpPr>
            <p:cNvPr id="49" name="Freeform 5"/>
            <p:cNvSpPr>
              <a:spLocks noEditPoints="1"/>
            </p:cNvSpPr>
            <p:nvPr/>
          </p:nvSpPr>
          <p:spPr bwMode="auto">
            <a:xfrm>
              <a:off x="1277" y="2706"/>
              <a:ext cx="687" cy="172"/>
            </a:xfrm>
            <a:custGeom>
              <a:avLst/>
              <a:gdLst>
                <a:gd name="T0" fmla="*/ 0 w 288"/>
                <a:gd name="T1" fmla="*/ 0 h 72"/>
                <a:gd name="T2" fmla="*/ 0 w 288"/>
                <a:gd name="T3" fmla="*/ 72 h 72"/>
                <a:gd name="T4" fmla="*/ 288 w 288"/>
                <a:gd name="T5" fmla="*/ 72 h 72"/>
                <a:gd name="T6" fmla="*/ 288 w 288"/>
                <a:gd name="T7" fmla="*/ 0 h 72"/>
                <a:gd name="T8" fmla="*/ 0 w 288"/>
                <a:gd name="T9" fmla="*/ 0 h 72"/>
                <a:gd name="T10" fmla="*/ 161 w 288"/>
                <a:gd name="T11" fmla="*/ 58 h 72"/>
                <a:gd name="T12" fmla="*/ 53 w 288"/>
                <a:gd name="T13" fmla="*/ 58 h 72"/>
                <a:gd name="T14" fmla="*/ 44 w 288"/>
                <a:gd name="T15" fmla="*/ 51 h 72"/>
                <a:gd name="T16" fmla="*/ 53 w 288"/>
                <a:gd name="T17" fmla="*/ 44 h 72"/>
                <a:gd name="T18" fmla="*/ 161 w 288"/>
                <a:gd name="T19" fmla="*/ 44 h 72"/>
                <a:gd name="T20" fmla="*/ 170 w 288"/>
                <a:gd name="T21" fmla="*/ 51 h 72"/>
                <a:gd name="T22" fmla="*/ 161 w 288"/>
                <a:gd name="T23" fmla="*/ 58 h 72"/>
                <a:gd name="T24" fmla="*/ 215 w 288"/>
                <a:gd name="T25" fmla="*/ 63 h 72"/>
                <a:gd name="T26" fmla="*/ 188 w 288"/>
                <a:gd name="T27" fmla="*/ 36 h 72"/>
                <a:gd name="T28" fmla="*/ 215 w 288"/>
                <a:gd name="T29" fmla="*/ 9 h 72"/>
                <a:gd name="T30" fmla="*/ 242 w 288"/>
                <a:gd name="T31" fmla="*/ 36 h 72"/>
                <a:gd name="T32" fmla="*/ 215 w 288"/>
                <a:gd name="T33" fmla="*/ 6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8" h="72">
                  <a:moveTo>
                    <a:pt x="0" y="0"/>
                  </a:moveTo>
                  <a:cubicBezTo>
                    <a:pt x="0" y="72"/>
                    <a:pt x="0" y="72"/>
                    <a:pt x="0" y="72"/>
                  </a:cubicBezTo>
                  <a:cubicBezTo>
                    <a:pt x="288" y="72"/>
                    <a:pt x="288" y="72"/>
                    <a:pt x="288" y="72"/>
                  </a:cubicBezTo>
                  <a:cubicBezTo>
                    <a:pt x="288" y="0"/>
                    <a:pt x="288" y="0"/>
                    <a:pt x="288" y="0"/>
                  </a:cubicBezTo>
                  <a:lnTo>
                    <a:pt x="0" y="0"/>
                  </a:lnTo>
                  <a:close/>
                  <a:moveTo>
                    <a:pt x="161" y="58"/>
                  </a:moveTo>
                  <a:cubicBezTo>
                    <a:pt x="53" y="58"/>
                    <a:pt x="53" y="58"/>
                    <a:pt x="53" y="58"/>
                  </a:cubicBezTo>
                  <a:cubicBezTo>
                    <a:pt x="48" y="58"/>
                    <a:pt x="44" y="56"/>
                    <a:pt x="44" y="51"/>
                  </a:cubicBezTo>
                  <a:cubicBezTo>
                    <a:pt x="44" y="46"/>
                    <a:pt x="48" y="44"/>
                    <a:pt x="53" y="44"/>
                  </a:cubicBezTo>
                  <a:cubicBezTo>
                    <a:pt x="161" y="44"/>
                    <a:pt x="161" y="44"/>
                    <a:pt x="161" y="44"/>
                  </a:cubicBezTo>
                  <a:cubicBezTo>
                    <a:pt x="166" y="44"/>
                    <a:pt x="170" y="46"/>
                    <a:pt x="170" y="51"/>
                  </a:cubicBezTo>
                  <a:cubicBezTo>
                    <a:pt x="170" y="56"/>
                    <a:pt x="166" y="58"/>
                    <a:pt x="161" y="58"/>
                  </a:cubicBezTo>
                  <a:close/>
                  <a:moveTo>
                    <a:pt x="215" y="63"/>
                  </a:moveTo>
                  <a:cubicBezTo>
                    <a:pt x="200" y="63"/>
                    <a:pt x="188" y="51"/>
                    <a:pt x="188" y="36"/>
                  </a:cubicBezTo>
                  <a:cubicBezTo>
                    <a:pt x="188" y="21"/>
                    <a:pt x="200" y="9"/>
                    <a:pt x="215" y="9"/>
                  </a:cubicBezTo>
                  <a:cubicBezTo>
                    <a:pt x="230" y="9"/>
                    <a:pt x="242" y="21"/>
                    <a:pt x="242" y="36"/>
                  </a:cubicBezTo>
                  <a:cubicBezTo>
                    <a:pt x="242" y="51"/>
                    <a:pt x="230" y="63"/>
                    <a:pt x="21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E45785"/>
                </a:buClr>
              </a:pPr>
              <a:endParaRPr lang="en-US" sz="3000">
                <a:solidFill>
                  <a:srgbClr val="4D4D4F"/>
                </a:solidFill>
              </a:endParaRPr>
            </a:p>
          </p:txBody>
        </p:sp>
        <p:sp>
          <p:nvSpPr>
            <p:cNvPr id="50" name="Oval 6"/>
            <p:cNvSpPr>
              <a:spLocks noChangeArrowheads="1"/>
            </p:cNvSpPr>
            <p:nvPr/>
          </p:nvSpPr>
          <p:spPr bwMode="auto">
            <a:xfrm>
              <a:off x="1768" y="2771"/>
              <a:ext cx="43" cy="4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E45785"/>
                </a:buClr>
              </a:pPr>
              <a:endParaRPr lang="en-US" sz="3000">
                <a:solidFill>
                  <a:srgbClr val="4D4D4F"/>
                </a:solidFill>
              </a:endParaRPr>
            </a:p>
          </p:txBody>
        </p:sp>
        <p:sp>
          <p:nvSpPr>
            <p:cNvPr id="51" name="Freeform 7"/>
            <p:cNvSpPr>
              <a:spLocks noEditPoints="1"/>
            </p:cNvSpPr>
            <p:nvPr/>
          </p:nvSpPr>
          <p:spPr bwMode="auto">
            <a:xfrm>
              <a:off x="1277" y="2502"/>
              <a:ext cx="687" cy="171"/>
            </a:xfrm>
            <a:custGeom>
              <a:avLst/>
              <a:gdLst>
                <a:gd name="T0" fmla="*/ 0 w 288"/>
                <a:gd name="T1" fmla="*/ 0 h 72"/>
                <a:gd name="T2" fmla="*/ 0 w 288"/>
                <a:gd name="T3" fmla="*/ 72 h 72"/>
                <a:gd name="T4" fmla="*/ 288 w 288"/>
                <a:gd name="T5" fmla="*/ 72 h 72"/>
                <a:gd name="T6" fmla="*/ 288 w 288"/>
                <a:gd name="T7" fmla="*/ 0 h 72"/>
                <a:gd name="T8" fmla="*/ 0 w 288"/>
                <a:gd name="T9" fmla="*/ 0 h 72"/>
                <a:gd name="T10" fmla="*/ 161 w 288"/>
                <a:gd name="T11" fmla="*/ 58 h 72"/>
                <a:gd name="T12" fmla="*/ 53 w 288"/>
                <a:gd name="T13" fmla="*/ 58 h 72"/>
                <a:gd name="T14" fmla="*/ 44 w 288"/>
                <a:gd name="T15" fmla="*/ 50 h 72"/>
                <a:gd name="T16" fmla="*/ 53 w 288"/>
                <a:gd name="T17" fmla="*/ 43 h 72"/>
                <a:gd name="T18" fmla="*/ 161 w 288"/>
                <a:gd name="T19" fmla="*/ 43 h 72"/>
                <a:gd name="T20" fmla="*/ 170 w 288"/>
                <a:gd name="T21" fmla="*/ 50 h 72"/>
                <a:gd name="T22" fmla="*/ 161 w 288"/>
                <a:gd name="T23" fmla="*/ 58 h 72"/>
                <a:gd name="T24" fmla="*/ 215 w 288"/>
                <a:gd name="T25" fmla="*/ 62 h 72"/>
                <a:gd name="T26" fmla="*/ 188 w 288"/>
                <a:gd name="T27" fmla="*/ 35 h 72"/>
                <a:gd name="T28" fmla="*/ 215 w 288"/>
                <a:gd name="T29" fmla="*/ 8 h 72"/>
                <a:gd name="T30" fmla="*/ 242 w 288"/>
                <a:gd name="T31" fmla="*/ 35 h 72"/>
                <a:gd name="T32" fmla="*/ 215 w 288"/>
                <a:gd name="T33" fmla="*/ 6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8" h="72">
                  <a:moveTo>
                    <a:pt x="0" y="0"/>
                  </a:moveTo>
                  <a:cubicBezTo>
                    <a:pt x="0" y="72"/>
                    <a:pt x="0" y="72"/>
                    <a:pt x="0" y="72"/>
                  </a:cubicBezTo>
                  <a:cubicBezTo>
                    <a:pt x="288" y="72"/>
                    <a:pt x="288" y="72"/>
                    <a:pt x="288" y="72"/>
                  </a:cubicBezTo>
                  <a:cubicBezTo>
                    <a:pt x="288" y="0"/>
                    <a:pt x="288" y="0"/>
                    <a:pt x="288" y="0"/>
                  </a:cubicBezTo>
                  <a:lnTo>
                    <a:pt x="0" y="0"/>
                  </a:lnTo>
                  <a:close/>
                  <a:moveTo>
                    <a:pt x="161" y="58"/>
                  </a:moveTo>
                  <a:cubicBezTo>
                    <a:pt x="53" y="58"/>
                    <a:pt x="53" y="58"/>
                    <a:pt x="53" y="58"/>
                  </a:cubicBezTo>
                  <a:cubicBezTo>
                    <a:pt x="48" y="58"/>
                    <a:pt x="44" y="55"/>
                    <a:pt x="44" y="50"/>
                  </a:cubicBezTo>
                  <a:cubicBezTo>
                    <a:pt x="44" y="45"/>
                    <a:pt x="48" y="43"/>
                    <a:pt x="53" y="43"/>
                  </a:cubicBezTo>
                  <a:cubicBezTo>
                    <a:pt x="161" y="43"/>
                    <a:pt x="161" y="43"/>
                    <a:pt x="161" y="43"/>
                  </a:cubicBezTo>
                  <a:cubicBezTo>
                    <a:pt x="166" y="43"/>
                    <a:pt x="170" y="45"/>
                    <a:pt x="170" y="50"/>
                  </a:cubicBezTo>
                  <a:cubicBezTo>
                    <a:pt x="170" y="55"/>
                    <a:pt x="166" y="58"/>
                    <a:pt x="161" y="58"/>
                  </a:cubicBezTo>
                  <a:close/>
                  <a:moveTo>
                    <a:pt x="215" y="62"/>
                  </a:moveTo>
                  <a:cubicBezTo>
                    <a:pt x="200" y="62"/>
                    <a:pt x="188" y="50"/>
                    <a:pt x="188" y="35"/>
                  </a:cubicBezTo>
                  <a:cubicBezTo>
                    <a:pt x="188" y="20"/>
                    <a:pt x="200" y="8"/>
                    <a:pt x="215" y="8"/>
                  </a:cubicBezTo>
                  <a:cubicBezTo>
                    <a:pt x="230" y="8"/>
                    <a:pt x="242" y="20"/>
                    <a:pt x="242" y="35"/>
                  </a:cubicBezTo>
                  <a:cubicBezTo>
                    <a:pt x="242" y="50"/>
                    <a:pt x="230" y="62"/>
                    <a:pt x="215"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E45785"/>
                </a:buClr>
              </a:pPr>
              <a:endParaRPr lang="en-US" sz="3000">
                <a:solidFill>
                  <a:srgbClr val="4D4D4F"/>
                </a:solidFill>
              </a:endParaRPr>
            </a:p>
          </p:txBody>
        </p:sp>
        <p:sp>
          <p:nvSpPr>
            <p:cNvPr id="52" name="Oval 8"/>
            <p:cNvSpPr>
              <a:spLocks noChangeArrowheads="1"/>
            </p:cNvSpPr>
            <p:nvPr/>
          </p:nvSpPr>
          <p:spPr bwMode="auto">
            <a:xfrm>
              <a:off x="1768" y="2564"/>
              <a:ext cx="43" cy="4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E45785"/>
                </a:buClr>
              </a:pPr>
              <a:endParaRPr lang="en-US" sz="3000">
                <a:solidFill>
                  <a:srgbClr val="4D4D4F"/>
                </a:solidFill>
              </a:endParaRPr>
            </a:p>
          </p:txBody>
        </p:sp>
        <p:sp>
          <p:nvSpPr>
            <p:cNvPr id="53" name="Oval 9"/>
            <p:cNvSpPr>
              <a:spLocks noChangeArrowheads="1"/>
            </p:cNvSpPr>
            <p:nvPr/>
          </p:nvSpPr>
          <p:spPr bwMode="auto">
            <a:xfrm>
              <a:off x="1768" y="2162"/>
              <a:ext cx="43" cy="4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E45785"/>
                </a:buClr>
              </a:pPr>
              <a:endParaRPr lang="en-US" sz="3000">
                <a:solidFill>
                  <a:srgbClr val="4D4D4F"/>
                </a:solidFill>
              </a:endParaRPr>
            </a:p>
          </p:txBody>
        </p:sp>
        <p:sp>
          <p:nvSpPr>
            <p:cNvPr id="58" name="Freeform 10"/>
            <p:cNvSpPr>
              <a:spLocks noEditPoints="1"/>
            </p:cNvSpPr>
            <p:nvPr/>
          </p:nvSpPr>
          <p:spPr bwMode="auto">
            <a:xfrm>
              <a:off x="1277" y="2055"/>
              <a:ext cx="687" cy="207"/>
            </a:xfrm>
            <a:custGeom>
              <a:avLst/>
              <a:gdLst>
                <a:gd name="T0" fmla="*/ 288 w 288"/>
                <a:gd name="T1" fmla="*/ 87 h 87"/>
                <a:gd name="T2" fmla="*/ 288 w 288"/>
                <a:gd name="T3" fmla="*/ 9 h 87"/>
                <a:gd name="T4" fmla="*/ 278 w 288"/>
                <a:gd name="T5" fmla="*/ 0 h 87"/>
                <a:gd name="T6" fmla="*/ 8 w 288"/>
                <a:gd name="T7" fmla="*/ 0 h 87"/>
                <a:gd name="T8" fmla="*/ 0 w 288"/>
                <a:gd name="T9" fmla="*/ 9 h 87"/>
                <a:gd name="T10" fmla="*/ 0 w 288"/>
                <a:gd name="T11" fmla="*/ 87 h 87"/>
                <a:gd name="T12" fmla="*/ 288 w 288"/>
                <a:gd name="T13" fmla="*/ 87 h 87"/>
                <a:gd name="T14" fmla="*/ 215 w 288"/>
                <a:gd name="T15" fmla="*/ 27 h 87"/>
                <a:gd name="T16" fmla="*/ 242 w 288"/>
                <a:gd name="T17" fmla="*/ 54 h 87"/>
                <a:gd name="T18" fmla="*/ 215 w 288"/>
                <a:gd name="T19" fmla="*/ 81 h 87"/>
                <a:gd name="T20" fmla="*/ 188 w 288"/>
                <a:gd name="T21" fmla="*/ 54 h 87"/>
                <a:gd name="T22" fmla="*/ 215 w 288"/>
                <a:gd name="T23" fmla="*/ 27 h 87"/>
                <a:gd name="T24" fmla="*/ 53 w 288"/>
                <a:gd name="T25" fmla="*/ 58 h 87"/>
                <a:gd name="T26" fmla="*/ 161 w 288"/>
                <a:gd name="T27" fmla="*/ 58 h 87"/>
                <a:gd name="T28" fmla="*/ 170 w 288"/>
                <a:gd name="T29" fmla="*/ 65 h 87"/>
                <a:gd name="T30" fmla="*/ 161 w 288"/>
                <a:gd name="T31" fmla="*/ 72 h 87"/>
                <a:gd name="T32" fmla="*/ 53 w 288"/>
                <a:gd name="T33" fmla="*/ 72 h 87"/>
                <a:gd name="T34" fmla="*/ 44 w 288"/>
                <a:gd name="T35" fmla="*/ 65 h 87"/>
                <a:gd name="T36" fmla="*/ 53 w 288"/>
                <a:gd name="T37"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87">
                  <a:moveTo>
                    <a:pt x="288" y="87"/>
                  </a:moveTo>
                  <a:cubicBezTo>
                    <a:pt x="288" y="9"/>
                    <a:pt x="288" y="9"/>
                    <a:pt x="288" y="9"/>
                  </a:cubicBezTo>
                  <a:cubicBezTo>
                    <a:pt x="288" y="4"/>
                    <a:pt x="283" y="0"/>
                    <a:pt x="278" y="0"/>
                  </a:cubicBezTo>
                  <a:cubicBezTo>
                    <a:pt x="8" y="0"/>
                    <a:pt x="8" y="0"/>
                    <a:pt x="8" y="0"/>
                  </a:cubicBezTo>
                  <a:cubicBezTo>
                    <a:pt x="3" y="0"/>
                    <a:pt x="0" y="4"/>
                    <a:pt x="0" y="9"/>
                  </a:cubicBezTo>
                  <a:cubicBezTo>
                    <a:pt x="0" y="87"/>
                    <a:pt x="0" y="87"/>
                    <a:pt x="0" y="87"/>
                  </a:cubicBezTo>
                  <a:lnTo>
                    <a:pt x="288" y="87"/>
                  </a:lnTo>
                  <a:close/>
                  <a:moveTo>
                    <a:pt x="215" y="27"/>
                  </a:moveTo>
                  <a:cubicBezTo>
                    <a:pt x="230" y="27"/>
                    <a:pt x="242" y="39"/>
                    <a:pt x="242" y="54"/>
                  </a:cubicBezTo>
                  <a:cubicBezTo>
                    <a:pt x="242" y="69"/>
                    <a:pt x="230" y="81"/>
                    <a:pt x="215" y="81"/>
                  </a:cubicBezTo>
                  <a:cubicBezTo>
                    <a:pt x="200" y="81"/>
                    <a:pt x="188" y="69"/>
                    <a:pt x="188" y="54"/>
                  </a:cubicBezTo>
                  <a:cubicBezTo>
                    <a:pt x="188" y="39"/>
                    <a:pt x="200" y="27"/>
                    <a:pt x="215" y="27"/>
                  </a:cubicBezTo>
                  <a:close/>
                  <a:moveTo>
                    <a:pt x="53" y="58"/>
                  </a:moveTo>
                  <a:cubicBezTo>
                    <a:pt x="161" y="58"/>
                    <a:pt x="161" y="58"/>
                    <a:pt x="161" y="58"/>
                  </a:cubicBezTo>
                  <a:cubicBezTo>
                    <a:pt x="166" y="58"/>
                    <a:pt x="170" y="60"/>
                    <a:pt x="170" y="65"/>
                  </a:cubicBezTo>
                  <a:cubicBezTo>
                    <a:pt x="170" y="70"/>
                    <a:pt x="166" y="72"/>
                    <a:pt x="161" y="72"/>
                  </a:cubicBezTo>
                  <a:cubicBezTo>
                    <a:pt x="53" y="72"/>
                    <a:pt x="53" y="72"/>
                    <a:pt x="53" y="72"/>
                  </a:cubicBezTo>
                  <a:cubicBezTo>
                    <a:pt x="48" y="72"/>
                    <a:pt x="44" y="70"/>
                    <a:pt x="44" y="65"/>
                  </a:cubicBezTo>
                  <a:cubicBezTo>
                    <a:pt x="44" y="60"/>
                    <a:pt x="48" y="58"/>
                    <a:pt x="53"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E45785"/>
                </a:buClr>
              </a:pPr>
              <a:endParaRPr lang="en-US" sz="3000">
                <a:solidFill>
                  <a:srgbClr val="4D4D4F"/>
                </a:solidFill>
              </a:endParaRPr>
            </a:p>
          </p:txBody>
        </p:sp>
        <p:sp>
          <p:nvSpPr>
            <p:cNvPr id="59" name="Oval 11"/>
            <p:cNvSpPr>
              <a:spLocks noChangeArrowheads="1"/>
            </p:cNvSpPr>
            <p:nvPr/>
          </p:nvSpPr>
          <p:spPr bwMode="auto">
            <a:xfrm>
              <a:off x="1768" y="2342"/>
              <a:ext cx="43" cy="4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E45785"/>
                </a:buClr>
              </a:pPr>
              <a:endParaRPr lang="en-US" sz="3000">
                <a:solidFill>
                  <a:srgbClr val="4D4D4F"/>
                </a:solidFill>
              </a:endParaRPr>
            </a:p>
          </p:txBody>
        </p:sp>
        <p:sp>
          <p:nvSpPr>
            <p:cNvPr id="60" name="Freeform 12"/>
            <p:cNvSpPr>
              <a:spLocks/>
            </p:cNvSpPr>
            <p:nvPr/>
          </p:nvSpPr>
          <p:spPr bwMode="auto">
            <a:xfrm>
              <a:off x="1277" y="2913"/>
              <a:ext cx="687" cy="138"/>
            </a:xfrm>
            <a:custGeom>
              <a:avLst/>
              <a:gdLst>
                <a:gd name="T0" fmla="*/ 0 w 288"/>
                <a:gd name="T1" fmla="*/ 0 h 58"/>
                <a:gd name="T2" fmla="*/ 0 w 288"/>
                <a:gd name="T3" fmla="*/ 48 h 58"/>
                <a:gd name="T4" fmla="*/ 8 w 288"/>
                <a:gd name="T5" fmla="*/ 58 h 58"/>
                <a:gd name="T6" fmla="*/ 278 w 288"/>
                <a:gd name="T7" fmla="*/ 58 h 58"/>
                <a:gd name="T8" fmla="*/ 288 w 288"/>
                <a:gd name="T9" fmla="*/ 48 h 58"/>
                <a:gd name="T10" fmla="*/ 288 w 288"/>
                <a:gd name="T11" fmla="*/ 0 h 58"/>
                <a:gd name="T12" fmla="*/ 0 w 288"/>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288" h="58">
                  <a:moveTo>
                    <a:pt x="0" y="0"/>
                  </a:moveTo>
                  <a:cubicBezTo>
                    <a:pt x="0" y="48"/>
                    <a:pt x="0" y="48"/>
                    <a:pt x="0" y="48"/>
                  </a:cubicBezTo>
                  <a:cubicBezTo>
                    <a:pt x="0" y="53"/>
                    <a:pt x="3" y="58"/>
                    <a:pt x="8" y="58"/>
                  </a:cubicBezTo>
                  <a:cubicBezTo>
                    <a:pt x="278" y="58"/>
                    <a:pt x="278" y="58"/>
                    <a:pt x="278" y="58"/>
                  </a:cubicBezTo>
                  <a:cubicBezTo>
                    <a:pt x="283" y="58"/>
                    <a:pt x="288" y="53"/>
                    <a:pt x="288" y="48"/>
                  </a:cubicBezTo>
                  <a:cubicBezTo>
                    <a:pt x="288" y="0"/>
                    <a:pt x="288" y="0"/>
                    <a:pt x="28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E45785"/>
                </a:buClr>
              </a:pPr>
              <a:endParaRPr lang="en-US" sz="3000">
                <a:solidFill>
                  <a:srgbClr val="4D4D4F"/>
                </a:solidFill>
              </a:endParaRPr>
            </a:p>
          </p:txBody>
        </p:sp>
        <p:sp>
          <p:nvSpPr>
            <p:cNvPr id="61" name="Freeform 13"/>
            <p:cNvSpPr>
              <a:spLocks noEditPoints="1"/>
            </p:cNvSpPr>
            <p:nvPr/>
          </p:nvSpPr>
          <p:spPr bwMode="auto">
            <a:xfrm>
              <a:off x="1277" y="2295"/>
              <a:ext cx="687" cy="171"/>
            </a:xfrm>
            <a:custGeom>
              <a:avLst/>
              <a:gdLst>
                <a:gd name="T0" fmla="*/ 0 w 288"/>
                <a:gd name="T1" fmla="*/ 0 h 72"/>
                <a:gd name="T2" fmla="*/ 0 w 288"/>
                <a:gd name="T3" fmla="*/ 72 h 72"/>
                <a:gd name="T4" fmla="*/ 288 w 288"/>
                <a:gd name="T5" fmla="*/ 72 h 72"/>
                <a:gd name="T6" fmla="*/ 288 w 288"/>
                <a:gd name="T7" fmla="*/ 0 h 72"/>
                <a:gd name="T8" fmla="*/ 0 w 288"/>
                <a:gd name="T9" fmla="*/ 0 h 72"/>
                <a:gd name="T10" fmla="*/ 161 w 288"/>
                <a:gd name="T11" fmla="*/ 44 h 72"/>
                <a:gd name="T12" fmla="*/ 53 w 288"/>
                <a:gd name="T13" fmla="*/ 44 h 72"/>
                <a:gd name="T14" fmla="*/ 44 w 288"/>
                <a:gd name="T15" fmla="*/ 36 h 72"/>
                <a:gd name="T16" fmla="*/ 53 w 288"/>
                <a:gd name="T17" fmla="*/ 29 h 72"/>
                <a:gd name="T18" fmla="*/ 161 w 288"/>
                <a:gd name="T19" fmla="*/ 29 h 72"/>
                <a:gd name="T20" fmla="*/ 170 w 288"/>
                <a:gd name="T21" fmla="*/ 36 h 72"/>
                <a:gd name="T22" fmla="*/ 161 w 288"/>
                <a:gd name="T23" fmla="*/ 44 h 72"/>
                <a:gd name="T24" fmla="*/ 215 w 288"/>
                <a:gd name="T25" fmla="*/ 56 h 72"/>
                <a:gd name="T26" fmla="*/ 188 w 288"/>
                <a:gd name="T27" fmla="*/ 29 h 72"/>
                <a:gd name="T28" fmla="*/ 215 w 288"/>
                <a:gd name="T29" fmla="*/ 2 h 72"/>
                <a:gd name="T30" fmla="*/ 242 w 288"/>
                <a:gd name="T31" fmla="*/ 29 h 72"/>
                <a:gd name="T32" fmla="*/ 215 w 288"/>
                <a:gd name="T33"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8" h="72">
                  <a:moveTo>
                    <a:pt x="0" y="0"/>
                  </a:moveTo>
                  <a:cubicBezTo>
                    <a:pt x="0" y="72"/>
                    <a:pt x="0" y="72"/>
                    <a:pt x="0" y="72"/>
                  </a:cubicBezTo>
                  <a:cubicBezTo>
                    <a:pt x="288" y="72"/>
                    <a:pt x="288" y="72"/>
                    <a:pt x="288" y="72"/>
                  </a:cubicBezTo>
                  <a:cubicBezTo>
                    <a:pt x="288" y="0"/>
                    <a:pt x="288" y="0"/>
                    <a:pt x="288" y="0"/>
                  </a:cubicBezTo>
                  <a:lnTo>
                    <a:pt x="0" y="0"/>
                  </a:lnTo>
                  <a:close/>
                  <a:moveTo>
                    <a:pt x="161" y="44"/>
                  </a:moveTo>
                  <a:cubicBezTo>
                    <a:pt x="53" y="44"/>
                    <a:pt x="53" y="44"/>
                    <a:pt x="53" y="44"/>
                  </a:cubicBezTo>
                  <a:cubicBezTo>
                    <a:pt x="48" y="44"/>
                    <a:pt x="44" y="41"/>
                    <a:pt x="44" y="36"/>
                  </a:cubicBezTo>
                  <a:cubicBezTo>
                    <a:pt x="44" y="31"/>
                    <a:pt x="48" y="29"/>
                    <a:pt x="53" y="29"/>
                  </a:cubicBezTo>
                  <a:cubicBezTo>
                    <a:pt x="161" y="29"/>
                    <a:pt x="161" y="29"/>
                    <a:pt x="161" y="29"/>
                  </a:cubicBezTo>
                  <a:cubicBezTo>
                    <a:pt x="166" y="29"/>
                    <a:pt x="170" y="31"/>
                    <a:pt x="170" y="36"/>
                  </a:cubicBezTo>
                  <a:cubicBezTo>
                    <a:pt x="170" y="41"/>
                    <a:pt x="166" y="44"/>
                    <a:pt x="161" y="44"/>
                  </a:cubicBezTo>
                  <a:close/>
                  <a:moveTo>
                    <a:pt x="215" y="56"/>
                  </a:moveTo>
                  <a:cubicBezTo>
                    <a:pt x="200" y="56"/>
                    <a:pt x="188" y="44"/>
                    <a:pt x="188" y="29"/>
                  </a:cubicBezTo>
                  <a:cubicBezTo>
                    <a:pt x="188" y="14"/>
                    <a:pt x="200" y="2"/>
                    <a:pt x="215" y="2"/>
                  </a:cubicBezTo>
                  <a:cubicBezTo>
                    <a:pt x="230" y="2"/>
                    <a:pt x="242" y="14"/>
                    <a:pt x="242" y="29"/>
                  </a:cubicBezTo>
                  <a:cubicBezTo>
                    <a:pt x="242" y="44"/>
                    <a:pt x="230" y="56"/>
                    <a:pt x="215"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E45785"/>
                </a:buClr>
              </a:pPr>
              <a:endParaRPr lang="en-US" sz="3000">
                <a:solidFill>
                  <a:srgbClr val="4D4D4F"/>
                </a:solidFill>
              </a:endParaRPr>
            </a:p>
          </p:txBody>
        </p:sp>
      </p:grpSp>
      <p:sp>
        <p:nvSpPr>
          <p:cNvPr id="62" name="Text Placeholder 1"/>
          <p:cNvSpPr txBox="1">
            <a:spLocks/>
          </p:cNvSpPr>
          <p:nvPr/>
        </p:nvSpPr>
        <p:spPr bwMode="auto">
          <a:xfrm>
            <a:off x="7374959" y="2422621"/>
            <a:ext cx="3706945" cy="405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6" tIns="45708" rIns="91416" bIns="45708" numCol="1" anchor="t" anchorCtr="0" compatLnSpc="1">
            <a:prstTxWarp prst="textNoShape">
              <a:avLst/>
            </a:prstTxWarp>
            <a:normAutofit/>
          </a:bodyPr>
          <a:lstStyle>
            <a:lvl1pPr marL="0" indent="0" algn="l" rtl="0" eaLnBrk="1" fontAlgn="base" hangingPunct="1">
              <a:lnSpc>
                <a:spcPct val="90000"/>
              </a:lnSpc>
              <a:spcBef>
                <a:spcPts val="2400"/>
              </a:spcBef>
              <a:spcAft>
                <a:spcPct val="0"/>
              </a:spcAft>
              <a:buClr>
                <a:schemeClr val="accent2"/>
              </a:buClr>
              <a:buSzPct val="100000"/>
              <a:buFont typeface="Arial" panose="020B0604020202020204" pitchFamily="34" charset="0"/>
              <a:buChar char="​"/>
              <a:defRPr sz="2600">
                <a:solidFill>
                  <a:schemeClr val="tx1"/>
                </a:solidFill>
                <a:latin typeface="+mn-lt"/>
                <a:ea typeface="+mn-ea"/>
                <a:cs typeface="Arial" pitchFamily="34" charset="0"/>
              </a:defRPr>
            </a:lvl1pPr>
            <a:lvl2pPr marL="460375" indent="-174625" algn="l" rtl="0" eaLnBrk="1" fontAlgn="base" hangingPunct="1">
              <a:lnSpc>
                <a:spcPct val="90000"/>
              </a:lnSpc>
              <a:spcBef>
                <a:spcPts val="600"/>
              </a:spcBef>
              <a:spcAft>
                <a:spcPct val="0"/>
              </a:spcAft>
              <a:buClr>
                <a:schemeClr val="accent2"/>
              </a:buClr>
              <a:buSzPct val="100000"/>
              <a:buFont typeface="Arial" panose="020B0604020202020204" pitchFamily="34" charset="0"/>
              <a:buChar char="•"/>
              <a:defRPr sz="2400">
                <a:solidFill>
                  <a:schemeClr val="tx1"/>
                </a:solidFill>
                <a:latin typeface="+mn-lt"/>
              </a:defRPr>
            </a:lvl2pPr>
            <a:lvl3pPr marL="800100" indent="-228600" algn="l" rtl="0" eaLnBrk="1" fontAlgn="base" hangingPunct="1">
              <a:lnSpc>
                <a:spcPct val="90000"/>
              </a:lnSpc>
              <a:spcBef>
                <a:spcPts val="600"/>
              </a:spcBef>
              <a:spcAft>
                <a:spcPct val="0"/>
              </a:spcAft>
              <a:buClr>
                <a:schemeClr val="accent2"/>
              </a:buClr>
              <a:buSzPct val="100000"/>
              <a:buFont typeface="Helvetica" pitchFamily="34" charset="0"/>
              <a:buChar char="–"/>
              <a:defRPr sz="2200">
                <a:solidFill>
                  <a:schemeClr val="tx1"/>
                </a:solidFill>
                <a:latin typeface="+mn-lt"/>
              </a:defRPr>
            </a:lvl3pPr>
            <a:lvl4pPr marL="1028700" indent="-228600" algn="l" rtl="0" eaLnBrk="1" fontAlgn="base" hangingPunct="1">
              <a:lnSpc>
                <a:spcPct val="90000"/>
              </a:lnSpc>
              <a:spcBef>
                <a:spcPts val="600"/>
              </a:spcBef>
              <a:spcAft>
                <a:spcPct val="0"/>
              </a:spcAft>
              <a:buClr>
                <a:schemeClr val="accent2"/>
              </a:buClr>
              <a:buSzPct val="100000"/>
              <a:buFont typeface="Helvetica" pitchFamily="34" charset="0"/>
              <a:buChar char="–"/>
              <a:defRPr sz="2000">
                <a:solidFill>
                  <a:schemeClr val="tx1"/>
                </a:solidFill>
                <a:latin typeface="+mn-lt"/>
              </a:defRPr>
            </a:lvl4pPr>
            <a:lvl5pPr marL="1257300" indent="-228600" algn="l" rtl="0" eaLnBrk="1" fontAlgn="base" hangingPunct="1">
              <a:lnSpc>
                <a:spcPct val="90000"/>
              </a:lnSpc>
              <a:spcBef>
                <a:spcPts val="600"/>
              </a:spcBef>
              <a:spcAft>
                <a:spcPct val="0"/>
              </a:spcAft>
              <a:buClr>
                <a:schemeClr val="accent2"/>
              </a:buClr>
              <a:buFont typeface="Helvetica" pitchFamily="34" charset="0"/>
              <a:buChar char="–"/>
              <a:defRPr sz="1800" baseline="0">
                <a:solidFill>
                  <a:schemeClr val="tx1"/>
                </a:solidFill>
                <a:latin typeface="+mn-lt"/>
              </a:defRPr>
            </a:lvl5pPr>
            <a:lvl6pPr marL="2514600" indent="-228600" algn="l" rtl="0" eaLnBrk="1" fontAlgn="base" hangingPunct="1">
              <a:spcBef>
                <a:spcPct val="20000"/>
              </a:spcBef>
              <a:spcAft>
                <a:spcPct val="0"/>
              </a:spcAft>
              <a:buClr>
                <a:schemeClr val="accent2"/>
              </a:buClr>
              <a:buChar char="»"/>
              <a:defRPr sz="1600">
                <a:solidFill>
                  <a:schemeClr val="tx1"/>
                </a:solidFill>
                <a:latin typeface="+mn-lt"/>
              </a:defRPr>
            </a:lvl6pPr>
            <a:lvl7pPr marL="2971800" indent="-228600" algn="l" rtl="0" eaLnBrk="1" fontAlgn="base" hangingPunct="1">
              <a:spcBef>
                <a:spcPct val="20000"/>
              </a:spcBef>
              <a:spcAft>
                <a:spcPct val="0"/>
              </a:spcAft>
              <a:buClr>
                <a:schemeClr val="accent2"/>
              </a:buClr>
              <a:buChar char="»"/>
              <a:defRPr sz="1600">
                <a:solidFill>
                  <a:schemeClr val="tx1"/>
                </a:solidFill>
                <a:latin typeface="+mn-lt"/>
              </a:defRPr>
            </a:lvl7pPr>
            <a:lvl8pPr marL="3429000" indent="-228600" algn="l" rtl="0" eaLnBrk="1" fontAlgn="base" hangingPunct="1">
              <a:spcBef>
                <a:spcPct val="20000"/>
              </a:spcBef>
              <a:spcAft>
                <a:spcPct val="0"/>
              </a:spcAft>
              <a:buClr>
                <a:schemeClr val="accent2"/>
              </a:buClr>
              <a:buChar char="»"/>
              <a:defRPr sz="1600">
                <a:solidFill>
                  <a:schemeClr val="tx1"/>
                </a:solidFill>
                <a:latin typeface="+mn-lt"/>
              </a:defRPr>
            </a:lvl8pPr>
            <a:lvl9pPr marL="3886200" indent="-228600" algn="l" rtl="0" eaLnBrk="1" fontAlgn="base" hangingPunct="1">
              <a:spcBef>
                <a:spcPct val="20000"/>
              </a:spcBef>
              <a:spcAft>
                <a:spcPct val="0"/>
              </a:spcAft>
              <a:buClr>
                <a:schemeClr val="accent2"/>
              </a:buClr>
              <a:buChar char="»"/>
              <a:defRPr sz="1600">
                <a:solidFill>
                  <a:schemeClr val="tx1"/>
                </a:solidFill>
                <a:latin typeface="+mn-lt"/>
              </a:defRPr>
            </a:lvl9pPr>
          </a:lstStyle>
          <a:p>
            <a:pPr algn="ctr">
              <a:lnSpc>
                <a:spcPts val="2400"/>
              </a:lnSpc>
              <a:spcBef>
                <a:spcPts val="0"/>
              </a:spcBef>
              <a:buClr>
                <a:srgbClr val="E45785"/>
              </a:buClr>
            </a:pPr>
            <a:r>
              <a:rPr lang="en-US" sz="2800" b="1" kern="0" dirty="0" smtClean="0">
                <a:solidFill>
                  <a:srgbClr val="FFFFFF"/>
                </a:solidFill>
                <a:cs typeface="Calibri" panose="020F0502020204030204" pitchFamily="34" charset="0"/>
              </a:rPr>
              <a:t>CLOUD</a:t>
            </a:r>
            <a:endParaRPr lang="en-US" sz="2800" b="1" kern="0" dirty="0">
              <a:solidFill>
                <a:srgbClr val="FFFFFF"/>
              </a:solidFill>
              <a:cs typeface="Calibri" panose="020F0502020204030204" pitchFamily="34" charset="0"/>
            </a:endParaRPr>
          </a:p>
        </p:txBody>
      </p:sp>
      <p:sp>
        <p:nvSpPr>
          <p:cNvPr id="64" name="Text Placeholder 1"/>
          <p:cNvSpPr txBox="1">
            <a:spLocks/>
          </p:cNvSpPr>
          <p:nvPr/>
        </p:nvSpPr>
        <p:spPr bwMode="auto">
          <a:xfrm>
            <a:off x="7374959" y="5781874"/>
            <a:ext cx="3706945" cy="405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6" tIns="45708" rIns="91416" bIns="45708" numCol="1" anchor="t" anchorCtr="0" compatLnSpc="1">
            <a:prstTxWarp prst="textNoShape">
              <a:avLst/>
            </a:prstTxWarp>
            <a:normAutofit/>
          </a:bodyPr>
          <a:lstStyle>
            <a:lvl1pPr marL="0" indent="0" algn="l" rtl="0" eaLnBrk="1" fontAlgn="base" hangingPunct="1">
              <a:lnSpc>
                <a:spcPct val="90000"/>
              </a:lnSpc>
              <a:spcBef>
                <a:spcPts val="2400"/>
              </a:spcBef>
              <a:spcAft>
                <a:spcPct val="0"/>
              </a:spcAft>
              <a:buClr>
                <a:schemeClr val="accent2"/>
              </a:buClr>
              <a:buSzPct val="100000"/>
              <a:buFont typeface="Arial" panose="020B0604020202020204" pitchFamily="34" charset="0"/>
              <a:buChar char="​"/>
              <a:defRPr sz="2600">
                <a:solidFill>
                  <a:schemeClr val="tx1"/>
                </a:solidFill>
                <a:latin typeface="+mn-lt"/>
                <a:ea typeface="+mn-ea"/>
                <a:cs typeface="Arial" pitchFamily="34" charset="0"/>
              </a:defRPr>
            </a:lvl1pPr>
            <a:lvl2pPr marL="460375" indent="-174625" algn="l" rtl="0" eaLnBrk="1" fontAlgn="base" hangingPunct="1">
              <a:lnSpc>
                <a:spcPct val="90000"/>
              </a:lnSpc>
              <a:spcBef>
                <a:spcPts val="600"/>
              </a:spcBef>
              <a:spcAft>
                <a:spcPct val="0"/>
              </a:spcAft>
              <a:buClr>
                <a:schemeClr val="accent2"/>
              </a:buClr>
              <a:buSzPct val="100000"/>
              <a:buFont typeface="Arial" panose="020B0604020202020204" pitchFamily="34" charset="0"/>
              <a:buChar char="•"/>
              <a:defRPr sz="2400">
                <a:solidFill>
                  <a:schemeClr val="tx1"/>
                </a:solidFill>
                <a:latin typeface="+mn-lt"/>
              </a:defRPr>
            </a:lvl2pPr>
            <a:lvl3pPr marL="800100" indent="-228600" algn="l" rtl="0" eaLnBrk="1" fontAlgn="base" hangingPunct="1">
              <a:lnSpc>
                <a:spcPct val="90000"/>
              </a:lnSpc>
              <a:spcBef>
                <a:spcPts val="600"/>
              </a:spcBef>
              <a:spcAft>
                <a:spcPct val="0"/>
              </a:spcAft>
              <a:buClr>
                <a:schemeClr val="accent2"/>
              </a:buClr>
              <a:buSzPct val="100000"/>
              <a:buFont typeface="Helvetica" pitchFamily="34" charset="0"/>
              <a:buChar char="–"/>
              <a:defRPr sz="2200">
                <a:solidFill>
                  <a:schemeClr val="tx1"/>
                </a:solidFill>
                <a:latin typeface="+mn-lt"/>
              </a:defRPr>
            </a:lvl3pPr>
            <a:lvl4pPr marL="1028700" indent="-228600" algn="l" rtl="0" eaLnBrk="1" fontAlgn="base" hangingPunct="1">
              <a:lnSpc>
                <a:spcPct val="90000"/>
              </a:lnSpc>
              <a:spcBef>
                <a:spcPts val="600"/>
              </a:spcBef>
              <a:spcAft>
                <a:spcPct val="0"/>
              </a:spcAft>
              <a:buClr>
                <a:schemeClr val="accent2"/>
              </a:buClr>
              <a:buSzPct val="100000"/>
              <a:buFont typeface="Helvetica" pitchFamily="34" charset="0"/>
              <a:buChar char="–"/>
              <a:defRPr sz="2000">
                <a:solidFill>
                  <a:schemeClr val="tx1"/>
                </a:solidFill>
                <a:latin typeface="+mn-lt"/>
              </a:defRPr>
            </a:lvl4pPr>
            <a:lvl5pPr marL="1257300" indent="-228600" algn="l" rtl="0" eaLnBrk="1" fontAlgn="base" hangingPunct="1">
              <a:lnSpc>
                <a:spcPct val="90000"/>
              </a:lnSpc>
              <a:spcBef>
                <a:spcPts val="600"/>
              </a:spcBef>
              <a:spcAft>
                <a:spcPct val="0"/>
              </a:spcAft>
              <a:buClr>
                <a:schemeClr val="accent2"/>
              </a:buClr>
              <a:buFont typeface="Helvetica" pitchFamily="34" charset="0"/>
              <a:buChar char="–"/>
              <a:defRPr sz="1800" baseline="0">
                <a:solidFill>
                  <a:schemeClr val="tx1"/>
                </a:solidFill>
                <a:latin typeface="+mn-lt"/>
              </a:defRPr>
            </a:lvl5pPr>
            <a:lvl6pPr marL="2514600" indent="-228600" algn="l" rtl="0" eaLnBrk="1" fontAlgn="base" hangingPunct="1">
              <a:spcBef>
                <a:spcPct val="20000"/>
              </a:spcBef>
              <a:spcAft>
                <a:spcPct val="0"/>
              </a:spcAft>
              <a:buClr>
                <a:schemeClr val="accent2"/>
              </a:buClr>
              <a:buChar char="»"/>
              <a:defRPr sz="1600">
                <a:solidFill>
                  <a:schemeClr val="tx1"/>
                </a:solidFill>
                <a:latin typeface="+mn-lt"/>
              </a:defRPr>
            </a:lvl6pPr>
            <a:lvl7pPr marL="2971800" indent="-228600" algn="l" rtl="0" eaLnBrk="1" fontAlgn="base" hangingPunct="1">
              <a:spcBef>
                <a:spcPct val="20000"/>
              </a:spcBef>
              <a:spcAft>
                <a:spcPct val="0"/>
              </a:spcAft>
              <a:buClr>
                <a:schemeClr val="accent2"/>
              </a:buClr>
              <a:buChar char="»"/>
              <a:defRPr sz="1600">
                <a:solidFill>
                  <a:schemeClr val="tx1"/>
                </a:solidFill>
                <a:latin typeface="+mn-lt"/>
              </a:defRPr>
            </a:lvl7pPr>
            <a:lvl8pPr marL="3429000" indent="-228600" algn="l" rtl="0" eaLnBrk="1" fontAlgn="base" hangingPunct="1">
              <a:spcBef>
                <a:spcPct val="20000"/>
              </a:spcBef>
              <a:spcAft>
                <a:spcPct val="0"/>
              </a:spcAft>
              <a:buClr>
                <a:schemeClr val="accent2"/>
              </a:buClr>
              <a:buChar char="»"/>
              <a:defRPr sz="1600">
                <a:solidFill>
                  <a:schemeClr val="tx1"/>
                </a:solidFill>
                <a:latin typeface="+mn-lt"/>
              </a:defRPr>
            </a:lvl8pPr>
            <a:lvl9pPr marL="3886200" indent="-228600" algn="l" rtl="0" eaLnBrk="1" fontAlgn="base" hangingPunct="1">
              <a:spcBef>
                <a:spcPct val="20000"/>
              </a:spcBef>
              <a:spcAft>
                <a:spcPct val="0"/>
              </a:spcAft>
              <a:buClr>
                <a:schemeClr val="accent2"/>
              </a:buClr>
              <a:buChar char="»"/>
              <a:defRPr sz="1600">
                <a:solidFill>
                  <a:schemeClr val="tx1"/>
                </a:solidFill>
                <a:latin typeface="+mn-lt"/>
              </a:defRPr>
            </a:lvl9pPr>
          </a:lstStyle>
          <a:p>
            <a:pPr algn="ctr">
              <a:lnSpc>
                <a:spcPts val="2400"/>
              </a:lnSpc>
              <a:spcBef>
                <a:spcPts val="0"/>
              </a:spcBef>
              <a:buClr>
                <a:srgbClr val="E45785"/>
              </a:buClr>
            </a:pPr>
            <a:r>
              <a:rPr lang="en-US" sz="2800" b="1" kern="0" dirty="0" smtClean="0">
                <a:solidFill>
                  <a:srgbClr val="4D4D4F"/>
                </a:solidFill>
                <a:cs typeface="Calibri" panose="020F0502020204030204" pitchFamily="34" charset="0"/>
              </a:rPr>
              <a:t>ON-PREMISE</a:t>
            </a:r>
            <a:endParaRPr lang="en-US" sz="2800" b="1" kern="0" dirty="0">
              <a:solidFill>
                <a:srgbClr val="4D4D4F"/>
              </a:solidFill>
              <a:cs typeface="Calibri" panose="020F0502020204030204" pitchFamily="34" charset="0"/>
            </a:endParaRPr>
          </a:p>
        </p:txBody>
      </p:sp>
      <p:pic>
        <p:nvPicPr>
          <p:cNvPr id="1026" name="Picture 2"/>
          <p:cNvPicPr>
            <a:picLocks noChangeAspect="1" noChangeArrowheads="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073803" y="1057647"/>
            <a:ext cx="4290717" cy="2444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bwMode="auto">
          <a:xfrm flipV="1">
            <a:off x="9265953" y="3470368"/>
            <a:ext cx="0" cy="565812"/>
          </a:xfrm>
          <a:prstGeom prst="line">
            <a:avLst/>
          </a:prstGeom>
          <a:solidFill>
            <a:schemeClr val="bg1"/>
          </a:solidFill>
          <a:ln w="31750" cap="rnd" cmpd="sng" algn="ctr">
            <a:solidFill>
              <a:schemeClr val="accent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119944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wipe(down)">
                                      <p:cBhvr>
                                        <p:cTn id="11"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79165" y="1893625"/>
            <a:ext cx="5237077" cy="2962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160420" y="204581"/>
            <a:ext cx="9194242" cy="526939"/>
          </a:xfrm>
          <a:prstGeom prst="rect">
            <a:avLst/>
          </a:prstGeom>
          <a:solidFill>
            <a:srgbClr val="000000"/>
          </a:solidFill>
          <a:ln w="12700"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Clr>
                <a:srgbClr val="72183E"/>
              </a:buClr>
              <a:buSzPct val="115000"/>
            </a:pPr>
            <a:endParaRPr lang="en-US" sz="2400" dirty="0" err="1" smtClean="0">
              <a:solidFill>
                <a:srgbClr val="4D4D4F"/>
              </a:solidFill>
              <a:latin typeface="Calibri"/>
            </a:endParaRPr>
          </a:p>
        </p:txBody>
      </p:sp>
      <p:sp>
        <p:nvSpPr>
          <p:cNvPr id="3" name="Footer Placeholder 2"/>
          <p:cNvSpPr>
            <a:spLocks noGrp="1"/>
          </p:cNvSpPr>
          <p:nvPr>
            <p:ph type="ftr" sz="quarter" idx="3"/>
          </p:nvPr>
        </p:nvSpPr>
        <p:spPr/>
        <p:txBody>
          <a:bodyPr/>
          <a:lstStyle/>
          <a:p>
            <a:pPr>
              <a:buClr>
                <a:srgbClr val="E45785"/>
              </a:buClr>
            </a:pPr>
            <a:r>
              <a:rPr lang="en-US" dirty="0" smtClean="0">
                <a:solidFill>
                  <a:srgbClr val="E45785"/>
                </a:solidFill>
              </a:rPr>
              <a:t>[Protected] Non-confidential content</a:t>
            </a:r>
            <a:endParaRPr lang="en-US" dirty="0">
              <a:solidFill>
                <a:srgbClr val="E45785"/>
              </a:solidFill>
            </a:endParaRPr>
          </a:p>
        </p:txBody>
      </p:sp>
      <p:sp>
        <p:nvSpPr>
          <p:cNvPr id="8" name="TextBox 7"/>
          <p:cNvSpPr txBox="1"/>
          <p:nvPr/>
        </p:nvSpPr>
        <p:spPr bwMode="auto">
          <a:xfrm>
            <a:off x="479776" y="204581"/>
            <a:ext cx="5276131" cy="526939"/>
          </a:xfrm>
          <a:prstGeom prst="rect">
            <a:avLst/>
          </a:prstGeom>
          <a:noFill/>
          <a:ln>
            <a:noFill/>
          </a:ln>
          <a:effectLst/>
          <a:extLst/>
        </p:spPr>
        <p:txBody>
          <a:bodyPr vert="horz" wrap="none" lIns="121851" tIns="60925" rIns="121851" bIns="60925" numCol="1" rtlCol="0" anchor="t" anchorCtr="0" compatLnSpc="1">
            <a:prstTxWarp prst="textNoShape">
              <a:avLst/>
            </a:prstTxWarp>
            <a:noAutofit/>
          </a:bodyPr>
          <a:lstStyle>
            <a:defPPr>
              <a:defRPr lang="en-US"/>
            </a:defPPr>
            <a:lvl1pPr>
              <a:lnSpc>
                <a:spcPts val="3599"/>
              </a:lnSpc>
              <a:spcBef>
                <a:spcPts val="0"/>
              </a:spcBef>
              <a:defRPr sz="3599">
                <a:solidFill>
                  <a:srgbClr val="000000"/>
                </a:solidFill>
                <a:latin typeface="+mn-lt"/>
              </a:defRPr>
            </a:lvl1pPr>
          </a:lstStyle>
          <a:p>
            <a:pPr>
              <a:lnSpc>
                <a:spcPts val="3600"/>
              </a:lnSpc>
              <a:buClr>
                <a:srgbClr val="E45785"/>
              </a:buClr>
            </a:pPr>
            <a:r>
              <a:rPr lang="en-US" sz="2800" b="1" dirty="0" smtClean="0">
                <a:solidFill>
                  <a:srgbClr val="FFFFFF"/>
                </a:solidFill>
              </a:rPr>
              <a:t>STEP #2:  </a:t>
            </a:r>
            <a:r>
              <a:rPr lang="en-US" sz="2800" b="1" dirty="0" smtClean="0">
                <a:solidFill>
                  <a:srgbClr val="E45785"/>
                </a:solidFill>
              </a:rPr>
              <a:t>SECURE THE CLOUD FROM THE INSIDE</a:t>
            </a:r>
            <a:endParaRPr lang="en-US" sz="2800" b="1" dirty="0">
              <a:solidFill>
                <a:srgbClr val="E45785"/>
              </a:solidFill>
            </a:endParaRPr>
          </a:p>
        </p:txBody>
      </p:sp>
      <p:sp>
        <p:nvSpPr>
          <p:cNvPr id="35" name="Content Placeholder 5"/>
          <p:cNvSpPr txBox="1">
            <a:spLocks/>
          </p:cNvSpPr>
          <p:nvPr/>
        </p:nvSpPr>
        <p:spPr bwMode="auto">
          <a:xfrm>
            <a:off x="334631" y="2006753"/>
            <a:ext cx="6730667" cy="1083818"/>
          </a:xfrm>
          <a:prstGeom prst="rect">
            <a:avLst/>
          </a:prstGeom>
          <a:noFill/>
          <a:ln>
            <a:noFill/>
          </a:ln>
          <a:effectLst/>
          <a:extLst/>
        </p:spPr>
        <p:txBody>
          <a:bodyPr vert="horz" wrap="square" lIns="121851" tIns="60925" rIns="121851" bIns="60925" numCol="1" rtlCol="0" anchor="t" anchorCtr="0" compatLnSpc="1">
            <a:prstTxWarp prst="textNoShape">
              <a:avLst/>
            </a:prstTxWarp>
            <a:noAutofit/>
          </a:bodyPr>
          <a:lstStyle>
            <a:defPPr>
              <a:defRPr lang="en-US"/>
            </a:defPPr>
            <a:lvl1pPr marL="0" indent="0" algn="ctr">
              <a:lnSpc>
                <a:spcPts val="2200"/>
              </a:lnSpc>
              <a:buFont typeface="Arial" panose="020B0604020202020204" pitchFamily="34" charset="0"/>
              <a:buNone/>
              <a:defRPr sz="2400" kern="0">
                <a:latin typeface="Calibri" panose="020F0502020204030204" pitchFamily="34" charset="0"/>
                <a:cs typeface="Calibri" panose="020F0502020204030204" pitchFamily="34" charset="0"/>
              </a:defRPr>
            </a:lvl1pPr>
          </a:lstStyle>
          <a:p>
            <a:pPr marL="228600" indent="-228600" algn="l">
              <a:lnSpc>
                <a:spcPct val="90000"/>
              </a:lnSpc>
              <a:spcBef>
                <a:spcPts val="1800"/>
              </a:spcBef>
              <a:spcAft>
                <a:spcPts val="0"/>
              </a:spcAft>
              <a:buClr>
                <a:srgbClr val="E45785"/>
              </a:buClr>
              <a:buSzPct val="115000"/>
              <a:buFont typeface="Arial" panose="020B0604020202020204" pitchFamily="34" charset="0"/>
              <a:buChar char="•"/>
            </a:pPr>
            <a:r>
              <a:rPr lang="en-US" sz="3600" b="1" dirty="0">
                <a:solidFill>
                  <a:srgbClr val="E45785"/>
                </a:solidFill>
              </a:rPr>
              <a:t>Micro-segment</a:t>
            </a:r>
            <a:r>
              <a:rPr lang="en-US" sz="3600" dirty="0">
                <a:solidFill>
                  <a:srgbClr val="4D4D4F"/>
                </a:solidFill>
              </a:rPr>
              <a:t> your cloud to control </a:t>
            </a:r>
            <a:r>
              <a:rPr lang="en-US" sz="3600" dirty="0" smtClean="0">
                <a:solidFill>
                  <a:srgbClr val="4D4D4F"/>
                </a:solidFill>
              </a:rPr>
              <a:t>inside communication </a:t>
            </a:r>
            <a:endParaRPr lang="en-US" sz="3600" dirty="0">
              <a:solidFill>
                <a:srgbClr val="4D4D4F"/>
              </a:solidFill>
            </a:endParaRPr>
          </a:p>
          <a:p>
            <a:pPr marL="228600" indent="-228600" algn="l">
              <a:lnSpc>
                <a:spcPct val="90000"/>
              </a:lnSpc>
              <a:spcBef>
                <a:spcPts val="1800"/>
              </a:spcBef>
              <a:spcAft>
                <a:spcPts val="0"/>
              </a:spcAft>
              <a:buClr>
                <a:srgbClr val="E45785"/>
              </a:buClr>
              <a:buSzPct val="115000"/>
              <a:buFont typeface="Arial" panose="020B0604020202020204" pitchFamily="34" charset="0"/>
              <a:buChar char="•"/>
            </a:pPr>
            <a:endParaRPr lang="en-US" sz="3600" dirty="0" smtClean="0">
              <a:solidFill>
                <a:srgbClr val="4D4D4F"/>
              </a:solidFill>
            </a:endParaRPr>
          </a:p>
          <a:p>
            <a:pPr marL="228600" indent="-228600" algn="l">
              <a:lnSpc>
                <a:spcPct val="90000"/>
              </a:lnSpc>
              <a:spcBef>
                <a:spcPts val="1800"/>
              </a:spcBef>
              <a:spcAft>
                <a:spcPts val="0"/>
              </a:spcAft>
              <a:buClr>
                <a:srgbClr val="E45785"/>
              </a:buClr>
              <a:buSzPct val="115000"/>
              <a:buFont typeface="Arial" panose="020B0604020202020204" pitchFamily="34" charset="0"/>
              <a:buChar char="•"/>
            </a:pPr>
            <a:r>
              <a:rPr lang="en-US" sz="3600" b="1" dirty="0" smtClean="0">
                <a:solidFill>
                  <a:srgbClr val="E45785"/>
                </a:solidFill>
              </a:rPr>
              <a:t>Prevent</a:t>
            </a:r>
            <a:r>
              <a:rPr lang="en-US" sz="3600" dirty="0" smtClean="0">
                <a:solidFill>
                  <a:srgbClr val="E45785"/>
                </a:solidFill>
              </a:rPr>
              <a:t> </a:t>
            </a:r>
            <a:r>
              <a:rPr lang="en-US" sz="3600" b="1" dirty="0" smtClean="0">
                <a:solidFill>
                  <a:srgbClr val="E45785"/>
                </a:solidFill>
              </a:rPr>
              <a:t>lateral </a:t>
            </a:r>
            <a:r>
              <a:rPr lang="en-US" sz="3600" b="1" dirty="0">
                <a:solidFill>
                  <a:srgbClr val="E45785"/>
                </a:solidFill>
              </a:rPr>
              <a:t>threats </a:t>
            </a:r>
            <a:r>
              <a:rPr lang="en-US" sz="3600" dirty="0" smtClean="0">
                <a:solidFill>
                  <a:srgbClr val="4D4D4F"/>
                </a:solidFill>
              </a:rPr>
              <a:t>movement between applications </a:t>
            </a:r>
            <a:r>
              <a:rPr lang="en-US" sz="3600" dirty="0">
                <a:solidFill>
                  <a:srgbClr val="4D4D4F"/>
                </a:solidFill>
              </a:rPr>
              <a:t/>
            </a:r>
            <a:br>
              <a:rPr lang="en-US" sz="3600" dirty="0">
                <a:solidFill>
                  <a:srgbClr val="4D4D4F"/>
                </a:solidFill>
              </a:rPr>
            </a:br>
            <a:endParaRPr lang="en-US" sz="3600" dirty="0" smtClean="0">
              <a:solidFill>
                <a:srgbClr val="4D4D4F"/>
              </a:solidFill>
            </a:endParaRPr>
          </a:p>
          <a:p>
            <a:pPr algn="l">
              <a:lnSpc>
                <a:spcPct val="80000"/>
              </a:lnSpc>
              <a:spcBef>
                <a:spcPts val="1800"/>
              </a:spcBef>
              <a:spcAft>
                <a:spcPts val="0"/>
              </a:spcAft>
              <a:buClr>
                <a:srgbClr val="72183E"/>
              </a:buClr>
              <a:buSzPct val="115000"/>
            </a:pPr>
            <a:endParaRPr lang="en-US" sz="3600" dirty="0" smtClean="0">
              <a:solidFill>
                <a:srgbClr val="4D4D4F"/>
              </a:solidFill>
            </a:endParaRPr>
          </a:p>
          <a:p>
            <a:pPr marL="342900" indent="-342900" algn="l">
              <a:lnSpc>
                <a:spcPct val="80000"/>
              </a:lnSpc>
              <a:spcBef>
                <a:spcPts val="1800"/>
              </a:spcBef>
              <a:spcAft>
                <a:spcPts val="0"/>
              </a:spcAft>
              <a:buClr>
                <a:srgbClr val="72183E"/>
              </a:buClr>
              <a:buSzPct val="115000"/>
              <a:buFont typeface="Arial" panose="020B0604020202020204" pitchFamily="34" charset="0"/>
              <a:buChar char="•"/>
            </a:pPr>
            <a:endParaRPr lang="en-US" sz="3600" dirty="0">
              <a:solidFill>
                <a:srgbClr val="4D4D4F"/>
              </a:solidFill>
            </a:endParaRPr>
          </a:p>
          <a:p>
            <a:pPr marL="342900" indent="-342900" algn="l">
              <a:lnSpc>
                <a:spcPct val="80000"/>
              </a:lnSpc>
              <a:spcBef>
                <a:spcPts val="1800"/>
              </a:spcBef>
              <a:spcAft>
                <a:spcPts val="0"/>
              </a:spcAft>
              <a:buClr>
                <a:srgbClr val="72183E"/>
              </a:buClr>
              <a:buSzPct val="115000"/>
              <a:buFont typeface="Arial" panose="020B0604020202020204" pitchFamily="34" charset="0"/>
              <a:buChar char="•"/>
            </a:pPr>
            <a:endParaRPr lang="en-US" sz="3600" dirty="0">
              <a:solidFill>
                <a:srgbClr val="4D4D4F"/>
              </a:solidFill>
            </a:endParaRPr>
          </a:p>
        </p:txBody>
      </p:sp>
      <p:sp>
        <p:nvSpPr>
          <p:cNvPr id="23" name="Rounded Rectangle 22"/>
          <p:cNvSpPr/>
          <p:nvPr/>
        </p:nvSpPr>
        <p:spPr bwMode="auto">
          <a:xfrm>
            <a:off x="7977129" y="3092190"/>
            <a:ext cx="566530" cy="566530"/>
          </a:xfrm>
          <a:prstGeom prst="roundRect">
            <a:avLst/>
          </a:prstGeom>
          <a:solidFill>
            <a:schemeClr val="accent4">
              <a:lumMod val="75000"/>
              <a:lumOff val="25000"/>
            </a:schemeClr>
          </a:solidFill>
          <a:ln w="28575"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Clr>
                <a:srgbClr val="E45785"/>
              </a:buClr>
              <a:buSzPct val="115000"/>
            </a:pPr>
            <a:r>
              <a:rPr lang="en-US" sz="1400" dirty="0" smtClean="0">
                <a:solidFill>
                  <a:srgbClr val="FFFFFF"/>
                </a:solidFill>
                <a:latin typeface="Arial"/>
              </a:rPr>
              <a:t>App</a:t>
            </a:r>
          </a:p>
        </p:txBody>
      </p:sp>
      <p:cxnSp>
        <p:nvCxnSpPr>
          <p:cNvPr id="31" name="Straight Arrow Connector 30"/>
          <p:cNvCxnSpPr/>
          <p:nvPr/>
        </p:nvCxnSpPr>
        <p:spPr bwMode="auto">
          <a:xfrm>
            <a:off x="8543659" y="3400767"/>
            <a:ext cx="642181" cy="0"/>
          </a:xfrm>
          <a:prstGeom prst="straightConnector1">
            <a:avLst/>
          </a:prstGeom>
          <a:solidFill>
            <a:schemeClr val="bg1"/>
          </a:solidFill>
          <a:ln w="38100" cap="flat" cmpd="sng" algn="ctr">
            <a:solidFill>
              <a:schemeClr val="bg1"/>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Elbow Connector 37"/>
          <p:cNvCxnSpPr>
            <a:stCxn id="43" idx="0"/>
          </p:cNvCxnSpPr>
          <p:nvPr/>
        </p:nvCxnSpPr>
        <p:spPr bwMode="auto">
          <a:xfrm rot="16200000" flipV="1">
            <a:off x="9758746" y="3376982"/>
            <a:ext cx="873819" cy="886570"/>
          </a:xfrm>
          <a:prstGeom prst="bentConnector2">
            <a:avLst/>
          </a:prstGeom>
          <a:solidFill>
            <a:schemeClr val="bg1"/>
          </a:solidFill>
          <a:ln w="38100" cap="flat" cmpd="sng" algn="ctr">
            <a:solidFill>
              <a:schemeClr val="bg1"/>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Elbow Connector 38"/>
          <p:cNvCxnSpPr/>
          <p:nvPr/>
        </p:nvCxnSpPr>
        <p:spPr bwMode="auto">
          <a:xfrm rot="10800000">
            <a:off x="8260397" y="3658723"/>
            <a:ext cx="925442" cy="881718"/>
          </a:xfrm>
          <a:prstGeom prst="bentConnector3">
            <a:avLst>
              <a:gd name="adj1" fmla="val 101616"/>
            </a:avLst>
          </a:prstGeom>
          <a:solidFill>
            <a:schemeClr val="bg1"/>
          </a:solidFill>
          <a:ln w="38100" cap="flat" cmpd="sng" algn="ctr">
            <a:solidFill>
              <a:schemeClr val="bg1"/>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Rounded Rectangle 39"/>
          <p:cNvSpPr/>
          <p:nvPr/>
        </p:nvSpPr>
        <p:spPr bwMode="auto">
          <a:xfrm>
            <a:off x="9194242" y="3103853"/>
            <a:ext cx="566530" cy="566530"/>
          </a:xfrm>
          <a:prstGeom prst="roundRect">
            <a:avLst/>
          </a:prstGeom>
          <a:solidFill>
            <a:schemeClr val="accent4">
              <a:lumMod val="75000"/>
              <a:lumOff val="25000"/>
            </a:schemeClr>
          </a:solidFill>
          <a:ln w="28575"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Clr>
                <a:srgbClr val="E45785"/>
              </a:buClr>
              <a:buSzPct val="115000"/>
            </a:pPr>
            <a:r>
              <a:rPr lang="en-US" sz="1400" dirty="0" smtClean="0">
                <a:solidFill>
                  <a:srgbClr val="FFFFFF"/>
                </a:solidFill>
                <a:latin typeface="Arial"/>
              </a:rPr>
              <a:t>App</a:t>
            </a:r>
          </a:p>
        </p:txBody>
      </p:sp>
      <p:sp>
        <p:nvSpPr>
          <p:cNvPr id="41" name="Rounded Rectangle 40"/>
          <p:cNvSpPr/>
          <p:nvPr/>
        </p:nvSpPr>
        <p:spPr bwMode="auto">
          <a:xfrm>
            <a:off x="9185839" y="4252392"/>
            <a:ext cx="566530" cy="566530"/>
          </a:xfrm>
          <a:prstGeom prst="roundRect">
            <a:avLst/>
          </a:prstGeom>
          <a:solidFill>
            <a:schemeClr val="accent4">
              <a:lumMod val="75000"/>
              <a:lumOff val="25000"/>
            </a:schemeClr>
          </a:solidFill>
          <a:ln w="28575"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Clr>
                <a:srgbClr val="E45785"/>
              </a:buClr>
              <a:buSzPct val="115000"/>
            </a:pPr>
            <a:r>
              <a:rPr lang="en-US" sz="1400" dirty="0" smtClean="0">
                <a:solidFill>
                  <a:srgbClr val="FFFFFF"/>
                </a:solidFill>
                <a:latin typeface="Arial"/>
              </a:rPr>
              <a:t>App</a:t>
            </a:r>
          </a:p>
        </p:txBody>
      </p:sp>
      <p:sp>
        <p:nvSpPr>
          <p:cNvPr id="43" name="Rounded Rectangle 42"/>
          <p:cNvSpPr/>
          <p:nvPr/>
        </p:nvSpPr>
        <p:spPr bwMode="auto">
          <a:xfrm>
            <a:off x="10355675" y="4257176"/>
            <a:ext cx="566530" cy="566530"/>
          </a:xfrm>
          <a:prstGeom prst="roundRect">
            <a:avLst/>
          </a:prstGeom>
          <a:solidFill>
            <a:schemeClr val="accent4">
              <a:lumMod val="75000"/>
              <a:lumOff val="25000"/>
            </a:schemeClr>
          </a:solidFill>
          <a:ln w="28575"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Clr>
                <a:srgbClr val="E45785"/>
              </a:buClr>
              <a:buSzPct val="115000"/>
            </a:pPr>
            <a:r>
              <a:rPr lang="en-US" sz="1400" dirty="0" smtClean="0">
                <a:solidFill>
                  <a:srgbClr val="FFFFFF"/>
                </a:solidFill>
                <a:latin typeface="Arial"/>
              </a:rPr>
              <a:t>App</a:t>
            </a:r>
          </a:p>
        </p:txBody>
      </p:sp>
      <p:pic>
        <p:nvPicPr>
          <p:cNvPr id="45" name="Picture 11"/>
          <p:cNvPicPr>
            <a:picLocks noChangeAspect="1" noChangeArrowheads="1"/>
          </p:cNvPicPr>
          <p:nvPr/>
        </p:nvPicPr>
        <p:blipFill>
          <a:blip r:embed="rId3" cstate="email">
            <a:duotone>
              <a:prstClr val="black"/>
              <a:srgbClr val="FF0000">
                <a:tint val="45000"/>
                <a:satMod val="400000"/>
              </a:srgbClr>
            </a:duotone>
            <a:extLst>
              <a:ext uri="{28A0092B-C50C-407E-A947-70E740481C1C}">
                <a14:useLocalDpi xmlns:a14="http://schemas.microsoft.com/office/drawing/2010/main"/>
              </a:ext>
            </a:extLst>
          </a:blip>
          <a:srcRect/>
          <a:stretch>
            <a:fillRect/>
          </a:stretch>
        </p:blipFill>
        <p:spPr bwMode="auto">
          <a:xfrm>
            <a:off x="7577628" y="2621685"/>
            <a:ext cx="741044" cy="742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6044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right)">
                                      <p:cBhvr>
                                        <p:cTn id="11" dur="500"/>
                                        <p:tgtEl>
                                          <p:spTgt spid="3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down)">
                                      <p:cBhvr>
                                        <p:cTn id="15" dur="5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9" fill="hold" nodeType="click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additive="base">
                                        <p:cTn id="20" dur="500" fill="hold"/>
                                        <p:tgtEl>
                                          <p:spTgt spid="45"/>
                                        </p:tgtEl>
                                        <p:attrNameLst>
                                          <p:attrName>ppt_x</p:attrName>
                                        </p:attrNameLst>
                                      </p:cBhvr>
                                      <p:tavLst>
                                        <p:tav tm="0">
                                          <p:val>
                                            <p:strVal val="0-#ppt_w/2"/>
                                          </p:val>
                                        </p:tav>
                                        <p:tav tm="100000">
                                          <p:val>
                                            <p:strVal val="#ppt_x"/>
                                          </p:val>
                                        </p:tav>
                                      </p:tavLst>
                                    </p:anim>
                                    <p:anim calcmode="lin" valueType="num">
                                      <p:cBhvr additive="base">
                                        <p:cTn id="21" dur="500" fill="hold"/>
                                        <p:tgtEl>
                                          <p:spTgt spid="45"/>
                                        </p:tgtEl>
                                        <p:attrNameLst>
                                          <p:attrName>ppt_y</p:attrName>
                                        </p:attrNameLst>
                                      </p:cBhvr>
                                      <p:tavLst>
                                        <p:tav tm="0">
                                          <p:val>
                                            <p:strVal val="0-#ppt_h/2"/>
                                          </p:val>
                                        </p:tav>
                                        <p:tav tm="100000">
                                          <p:val>
                                            <p:strVal val="#ppt_y"/>
                                          </p:val>
                                        </p:tav>
                                      </p:tavLst>
                                    </p:anim>
                                  </p:childTnLst>
                                </p:cTn>
                              </p:par>
                            </p:childTnLst>
                          </p:cTn>
                        </p:par>
                        <p:par>
                          <p:cTn id="22" fill="hold">
                            <p:stCondLst>
                              <p:cond delay="500"/>
                            </p:stCondLst>
                            <p:childTnLst>
                              <p:par>
                                <p:cTn id="23" presetID="27" presetClass="emph" presetSubtype="0" fill="remove" grpId="0" nodeType="afterEffect">
                                  <p:stCondLst>
                                    <p:cond delay="0"/>
                                  </p:stCondLst>
                                  <p:childTnLst>
                                    <p:animClr clrSpc="rgb" dir="cw">
                                      <p:cBhvr override="childStyle">
                                        <p:cTn id="24" dur="250" autoRev="1" fill="remove"/>
                                        <p:tgtEl>
                                          <p:spTgt spid="23"/>
                                        </p:tgtEl>
                                        <p:attrNameLst>
                                          <p:attrName>style.color</p:attrName>
                                        </p:attrNameLst>
                                      </p:cBhvr>
                                      <p:to>
                                        <a:schemeClr val="bg1"/>
                                      </p:to>
                                    </p:animClr>
                                    <p:animClr clrSpc="rgb" dir="cw">
                                      <p:cBhvr>
                                        <p:cTn id="25" dur="250" autoRev="1" fill="remove"/>
                                        <p:tgtEl>
                                          <p:spTgt spid="23"/>
                                        </p:tgtEl>
                                        <p:attrNameLst>
                                          <p:attrName>fillcolor</p:attrName>
                                        </p:attrNameLst>
                                      </p:cBhvr>
                                      <p:to>
                                        <a:schemeClr val="bg1"/>
                                      </p:to>
                                    </p:animClr>
                                    <p:set>
                                      <p:cBhvr>
                                        <p:cTn id="26" dur="250" autoRev="1" fill="remove"/>
                                        <p:tgtEl>
                                          <p:spTgt spid="23"/>
                                        </p:tgtEl>
                                        <p:attrNameLst>
                                          <p:attrName>fill.type</p:attrName>
                                        </p:attrNameLst>
                                      </p:cBhvr>
                                      <p:to>
                                        <p:strVal val="solid"/>
                                      </p:to>
                                    </p:set>
                                    <p:set>
                                      <p:cBhvr>
                                        <p:cTn id="27" dur="250" autoRev="1" fill="remove"/>
                                        <p:tgtEl>
                                          <p:spTgt spid="23"/>
                                        </p:tgtEl>
                                        <p:attrNameLst>
                                          <p:attrName>fill.on</p:attrName>
                                        </p:attrNameLst>
                                      </p:cBhvr>
                                      <p:to>
                                        <p:strVal val="true"/>
                                      </p:to>
                                    </p:set>
                                  </p:childTnLst>
                                </p:cTn>
                              </p:par>
                            </p:childTnLst>
                          </p:cTn>
                        </p:par>
                        <p:par>
                          <p:cTn id="28" fill="hold">
                            <p:stCondLst>
                              <p:cond delay="1000"/>
                            </p:stCondLst>
                            <p:childTnLst>
                              <p:par>
                                <p:cTn id="29" presetID="22" presetClass="exit" presetSubtype="8" fill="hold" nodeType="afterEffect">
                                  <p:stCondLst>
                                    <p:cond delay="0"/>
                                  </p:stCondLst>
                                  <p:childTnLst>
                                    <p:animEffect transition="out" filter="wipe(left)">
                                      <p:cBhvr>
                                        <p:cTn id="30" dur="500"/>
                                        <p:tgtEl>
                                          <p:spTgt spid="31"/>
                                        </p:tgtEl>
                                      </p:cBhvr>
                                    </p:animEffect>
                                    <p:set>
                                      <p:cBhvr>
                                        <p:cTn id="31" dur="1" fill="hold">
                                          <p:stCondLst>
                                            <p:cond delay="499"/>
                                          </p:stCondLst>
                                        </p:cTn>
                                        <p:tgtEl>
                                          <p:spTgt spid="31"/>
                                        </p:tgtEl>
                                        <p:attrNameLst>
                                          <p:attrName>style.visibility</p:attrName>
                                        </p:attrNameLst>
                                      </p:cBhvr>
                                      <p:to>
                                        <p:strVal val="hidden"/>
                                      </p:to>
                                    </p:set>
                                  </p:childTnLst>
                                </p:cTn>
                              </p:par>
                            </p:childTnLst>
                          </p:cTn>
                        </p:par>
                        <p:par>
                          <p:cTn id="32" fill="hold">
                            <p:stCondLst>
                              <p:cond delay="1500"/>
                            </p:stCondLst>
                            <p:childTnLst>
                              <p:par>
                                <p:cTn id="33" presetID="22" presetClass="exit" presetSubtype="4" fill="hold" nodeType="afterEffect">
                                  <p:stCondLst>
                                    <p:cond delay="0"/>
                                  </p:stCondLst>
                                  <p:childTnLst>
                                    <p:animEffect transition="out" filter="wipe(down)">
                                      <p:cBhvr>
                                        <p:cTn id="34" dur="500"/>
                                        <p:tgtEl>
                                          <p:spTgt spid="39"/>
                                        </p:tgtEl>
                                      </p:cBhvr>
                                    </p:animEffect>
                                    <p:set>
                                      <p:cBhvr>
                                        <p:cTn id="35"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auto">
          <a:xfrm>
            <a:off x="0" y="0"/>
            <a:ext cx="12188825" cy="6858000"/>
          </a:xfrm>
          <a:prstGeom prst="rect">
            <a:avLst/>
          </a:prstGeom>
          <a:solidFill>
            <a:schemeClr val="tx1">
              <a:lumMod val="50000"/>
            </a:schemeClr>
          </a:solidFill>
          <a:ln w="12700"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endParaRPr lang="en-US" sz="2400" dirty="0" smtClean="0">
              <a:latin typeface="+mn-lt"/>
            </a:endParaRPr>
          </a:p>
        </p:txBody>
      </p:sp>
      <p:sp>
        <p:nvSpPr>
          <p:cNvPr id="8" name="TextBox 7"/>
          <p:cNvSpPr txBox="1"/>
          <p:nvPr/>
        </p:nvSpPr>
        <p:spPr bwMode="auto">
          <a:xfrm>
            <a:off x="3404569" y="283748"/>
            <a:ext cx="5276131" cy="526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eaLnBrk="1" hangingPunct="1">
              <a:lnSpc>
                <a:spcPct val="85000"/>
              </a:lnSpc>
              <a:spcBef>
                <a:spcPct val="0"/>
              </a:spcBef>
              <a:defRPr sz="4400" b="1">
                <a:solidFill>
                  <a:schemeClr val="accent1"/>
                </a:solidFill>
                <a:latin typeface="+mj-lt"/>
                <a:ea typeface="+mj-ea"/>
                <a:cs typeface="+mj-cs"/>
              </a:defRPr>
            </a:lvl1pPr>
            <a:lvl2pPr eaLnBrk="1" hangingPunct="1">
              <a:lnSpc>
                <a:spcPct val="85000"/>
              </a:lnSpc>
              <a:spcBef>
                <a:spcPct val="0"/>
              </a:spcBef>
              <a:defRPr sz="3700" b="1">
                <a:solidFill>
                  <a:srgbClr val="4E4E4E"/>
                </a:solidFill>
              </a:defRPr>
            </a:lvl2pPr>
            <a:lvl3pPr eaLnBrk="1" hangingPunct="1">
              <a:lnSpc>
                <a:spcPct val="85000"/>
              </a:lnSpc>
              <a:spcBef>
                <a:spcPct val="0"/>
              </a:spcBef>
              <a:defRPr sz="3700" b="1">
                <a:solidFill>
                  <a:srgbClr val="4E4E4E"/>
                </a:solidFill>
              </a:defRPr>
            </a:lvl3pPr>
            <a:lvl4pPr eaLnBrk="1" hangingPunct="1">
              <a:lnSpc>
                <a:spcPct val="85000"/>
              </a:lnSpc>
              <a:spcBef>
                <a:spcPct val="0"/>
              </a:spcBef>
              <a:defRPr sz="3700" b="1">
                <a:solidFill>
                  <a:srgbClr val="4E4E4E"/>
                </a:solidFill>
              </a:defRPr>
            </a:lvl4pPr>
            <a:lvl5pPr eaLnBrk="1" hangingPunct="1">
              <a:lnSpc>
                <a:spcPct val="85000"/>
              </a:lnSpc>
              <a:spcBef>
                <a:spcPct val="0"/>
              </a:spcBef>
              <a:defRPr sz="3700" b="1">
                <a:solidFill>
                  <a:srgbClr val="4E4E4E"/>
                </a:solidFill>
              </a:defRPr>
            </a:lvl5pPr>
            <a:lvl6pPr marL="609493" fontAlgn="base">
              <a:lnSpc>
                <a:spcPct val="85000"/>
              </a:lnSpc>
              <a:spcBef>
                <a:spcPct val="0"/>
              </a:spcBef>
              <a:spcAft>
                <a:spcPct val="0"/>
              </a:spcAft>
              <a:defRPr sz="3700" b="1">
                <a:solidFill>
                  <a:srgbClr val="4E4E4E"/>
                </a:solidFill>
              </a:defRPr>
            </a:lvl6pPr>
            <a:lvl7pPr marL="1218987" fontAlgn="base">
              <a:lnSpc>
                <a:spcPct val="85000"/>
              </a:lnSpc>
              <a:spcBef>
                <a:spcPct val="0"/>
              </a:spcBef>
              <a:spcAft>
                <a:spcPct val="0"/>
              </a:spcAft>
              <a:defRPr sz="3700" b="1">
                <a:solidFill>
                  <a:srgbClr val="4E4E4E"/>
                </a:solidFill>
              </a:defRPr>
            </a:lvl7pPr>
            <a:lvl8pPr marL="1828480" fontAlgn="base">
              <a:lnSpc>
                <a:spcPct val="85000"/>
              </a:lnSpc>
              <a:spcBef>
                <a:spcPct val="0"/>
              </a:spcBef>
              <a:spcAft>
                <a:spcPct val="0"/>
              </a:spcAft>
              <a:defRPr sz="3700" b="1">
                <a:solidFill>
                  <a:srgbClr val="4E4E4E"/>
                </a:solidFill>
              </a:defRPr>
            </a:lvl8pPr>
            <a:lvl9pPr marL="2437973" fontAlgn="base">
              <a:lnSpc>
                <a:spcPct val="85000"/>
              </a:lnSpc>
              <a:spcBef>
                <a:spcPct val="0"/>
              </a:spcBef>
              <a:spcAft>
                <a:spcPct val="0"/>
              </a:spcAft>
              <a:defRPr sz="3700" b="1">
                <a:solidFill>
                  <a:srgbClr val="4E4E4E"/>
                </a:solidFill>
              </a:defRPr>
            </a:lvl9pPr>
          </a:lstStyle>
          <a:p>
            <a:r>
              <a:rPr lang="en-US" dirty="0" smtClean="0"/>
              <a:t>  WHY </a:t>
            </a:r>
            <a:r>
              <a:rPr lang="en-US" dirty="0"/>
              <a:t>CLOUD?</a:t>
            </a:r>
          </a:p>
        </p:txBody>
      </p:sp>
      <p:sp>
        <p:nvSpPr>
          <p:cNvPr id="11" name="Text Placeholder 1"/>
          <p:cNvSpPr txBox="1">
            <a:spLocks/>
          </p:cNvSpPr>
          <p:nvPr/>
        </p:nvSpPr>
        <p:spPr bwMode="auto">
          <a:xfrm>
            <a:off x="2234433" y="3957694"/>
            <a:ext cx="3164113" cy="1659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6" tIns="45708" rIns="91416" bIns="45708" numCol="1" anchor="t" anchorCtr="0" compatLnSpc="1">
            <a:prstTxWarp prst="textNoShape">
              <a:avLst/>
            </a:prstTxWarp>
            <a:normAutofit/>
          </a:bodyPr>
          <a:lstStyle>
            <a:lvl1pPr marL="0" indent="0" algn="l" rtl="0" eaLnBrk="1" fontAlgn="base" hangingPunct="1">
              <a:lnSpc>
                <a:spcPct val="90000"/>
              </a:lnSpc>
              <a:spcBef>
                <a:spcPts val="2400"/>
              </a:spcBef>
              <a:spcAft>
                <a:spcPct val="0"/>
              </a:spcAft>
              <a:buClr>
                <a:schemeClr val="accent2"/>
              </a:buClr>
              <a:buSzPct val="100000"/>
              <a:buFont typeface="Arial" panose="020B0604020202020204" pitchFamily="34" charset="0"/>
              <a:buChar char="​"/>
              <a:defRPr sz="2600">
                <a:solidFill>
                  <a:schemeClr val="tx1"/>
                </a:solidFill>
                <a:latin typeface="+mn-lt"/>
                <a:ea typeface="+mn-ea"/>
                <a:cs typeface="Arial" pitchFamily="34" charset="0"/>
              </a:defRPr>
            </a:lvl1pPr>
            <a:lvl2pPr marL="460375" indent="-174625" algn="l" rtl="0" eaLnBrk="1" fontAlgn="base" hangingPunct="1">
              <a:lnSpc>
                <a:spcPct val="90000"/>
              </a:lnSpc>
              <a:spcBef>
                <a:spcPts val="600"/>
              </a:spcBef>
              <a:spcAft>
                <a:spcPct val="0"/>
              </a:spcAft>
              <a:buClr>
                <a:schemeClr val="accent2"/>
              </a:buClr>
              <a:buSzPct val="100000"/>
              <a:buFont typeface="Arial" panose="020B0604020202020204" pitchFamily="34" charset="0"/>
              <a:buChar char="•"/>
              <a:defRPr sz="2400">
                <a:solidFill>
                  <a:schemeClr val="tx1"/>
                </a:solidFill>
                <a:latin typeface="+mn-lt"/>
              </a:defRPr>
            </a:lvl2pPr>
            <a:lvl3pPr marL="800100" indent="-228600" algn="l" rtl="0" eaLnBrk="1" fontAlgn="base" hangingPunct="1">
              <a:lnSpc>
                <a:spcPct val="90000"/>
              </a:lnSpc>
              <a:spcBef>
                <a:spcPts val="600"/>
              </a:spcBef>
              <a:spcAft>
                <a:spcPct val="0"/>
              </a:spcAft>
              <a:buClr>
                <a:schemeClr val="accent2"/>
              </a:buClr>
              <a:buSzPct val="100000"/>
              <a:buFont typeface="Helvetica" pitchFamily="34" charset="0"/>
              <a:buChar char="–"/>
              <a:defRPr sz="2200">
                <a:solidFill>
                  <a:schemeClr val="tx1"/>
                </a:solidFill>
                <a:latin typeface="+mn-lt"/>
              </a:defRPr>
            </a:lvl3pPr>
            <a:lvl4pPr marL="1028700" indent="-228600" algn="l" rtl="0" eaLnBrk="1" fontAlgn="base" hangingPunct="1">
              <a:lnSpc>
                <a:spcPct val="90000"/>
              </a:lnSpc>
              <a:spcBef>
                <a:spcPts val="600"/>
              </a:spcBef>
              <a:spcAft>
                <a:spcPct val="0"/>
              </a:spcAft>
              <a:buClr>
                <a:schemeClr val="accent2"/>
              </a:buClr>
              <a:buSzPct val="100000"/>
              <a:buFont typeface="Helvetica" pitchFamily="34" charset="0"/>
              <a:buChar char="–"/>
              <a:defRPr sz="2000">
                <a:solidFill>
                  <a:schemeClr val="tx1"/>
                </a:solidFill>
                <a:latin typeface="+mn-lt"/>
              </a:defRPr>
            </a:lvl4pPr>
            <a:lvl5pPr marL="1257300" indent="-228600" algn="l" rtl="0" eaLnBrk="1" fontAlgn="base" hangingPunct="1">
              <a:lnSpc>
                <a:spcPct val="90000"/>
              </a:lnSpc>
              <a:spcBef>
                <a:spcPts val="600"/>
              </a:spcBef>
              <a:spcAft>
                <a:spcPct val="0"/>
              </a:spcAft>
              <a:buClr>
                <a:schemeClr val="accent2"/>
              </a:buClr>
              <a:buFont typeface="Helvetica" pitchFamily="34" charset="0"/>
              <a:buChar char="–"/>
              <a:defRPr sz="1800" baseline="0">
                <a:solidFill>
                  <a:schemeClr val="tx1"/>
                </a:solidFill>
                <a:latin typeface="+mn-lt"/>
              </a:defRPr>
            </a:lvl5pPr>
            <a:lvl6pPr marL="2514600" indent="-228600" algn="l" rtl="0" eaLnBrk="1" fontAlgn="base" hangingPunct="1">
              <a:spcBef>
                <a:spcPct val="20000"/>
              </a:spcBef>
              <a:spcAft>
                <a:spcPct val="0"/>
              </a:spcAft>
              <a:buClr>
                <a:schemeClr val="accent2"/>
              </a:buClr>
              <a:buChar char="»"/>
              <a:defRPr sz="1600">
                <a:solidFill>
                  <a:schemeClr val="tx1"/>
                </a:solidFill>
                <a:latin typeface="+mn-lt"/>
              </a:defRPr>
            </a:lvl6pPr>
            <a:lvl7pPr marL="2971800" indent="-228600" algn="l" rtl="0" eaLnBrk="1" fontAlgn="base" hangingPunct="1">
              <a:spcBef>
                <a:spcPct val="20000"/>
              </a:spcBef>
              <a:spcAft>
                <a:spcPct val="0"/>
              </a:spcAft>
              <a:buClr>
                <a:schemeClr val="accent2"/>
              </a:buClr>
              <a:buChar char="»"/>
              <a:defRPr sz="1600">
                <a:solidFill>
                  <a:schemeClr val="tx1"/>
                </a:solidFill>
                <a:latin typeface="+mn-lt"/>
              </a:defRPr>
            </a:lvl7pPr>
            <a:lvl8pPr marL="3429000" indent="-228600" algn="l" rtl="0" eaLnBrk="1" fontAlgn="base" hangingPunct="1">
              <a:spcBef>
                <a:spcPct val="20000"/>
              </a:spcBef>
              <a:spcAft>
                <a:spcPct val="0"/>
              </a:spcAft>
              <a:buClr>
                <a:schemeClr val="accent2"/>
              </a:buClr>
              <a:buChar char="»"/>
              <a:defRPr sz="1600">
                <a:solidFill>
                  <a:schemeClr val="tx1"/>
                </a:solidFill>
                <a:latin typeface="+mn-lt"/>
              </a:defRPr>
            </a:lvl8pPr>
            <a:lvl9pPr marL="3886200" indent="-228600" algn="l" rtl="0" eaLnBrk="1" fontAlgn="base" hangingPunct="1">
              <a:spcBef>
                <a:spcPct val="20000"/>
              </a:spcBef>
              <a:spcAft>
                <a:spcPct val="0"/>
              </a:spcAft>
              <a:buClr>
                <a:schemeClr val="accent2"/>
              </a:buClr>
              <a:buChar char="»"/>
              <a:defRPr sz="1600">
                <a:solidFill>
                  <a:schemeClr val="tx1"/>
                </a:solidFill>
                <a:latin typeface="+mn-lt"/>
              </a:defRPr>
            </a:lvl9pPr>
          </a:lstStyle>
          <a:p>
            <a:pPr algn="ctr">
              <a:lnSpc>
                <a:spcPts val="2400"/>
              </a:lnSpc>
              <a:spcBef>
                <a:spcPts val="0"/>
              </a:spcBef>
              <a:buClr>
                <a:srgbClr val="E45785"/>
              </a:buClr>
            </a:pPr>
            <a:r>
              <a:rPr lang="en-US" sz="3599" b="1" kern="0" dirty="0" smtClean="0">
                <a:solidFill>
                  <a:schemeClr val="bg1"/>
                </a:solidFill>
                <a:latin typeface="Calibri" panose="020F0502020204030204" pitchFamily="34" charset="0"/>
                <a:cs typeface="Calibri" panose="020F0502020204030204" pitchFamily="34" charset="0"/>
              </a:rPr>
              <a:t>AGILITY</a:t>
            </a:r>
          </a:p>
          <a:p>
            <a:pPr algn="ctr">
              <a:lnSpc>
                <a:spcPts val="2400"/>
              </a:lnSpc>
              <a:spcBef>
                <a:spcPts val="0"/>
              </a:spcBef>
              <a:buClr>
                <a:srgbClr val="E45785"/>
              </a:buClr>
              <a:buNone/>
            </a:pPr>
            <a:r>
              <a:rPr lang="en-US" sz="3599" b="1" kern="0" dirty="0" smtClean="0">
                <a:solidFill>
                  <a:schemeClr val="bg1"/>
                </a:solidFill>
                <a:latin typeface="Calibri" panose="020F0502020204030204" pitchFamily="34" charset="0"/>
                <a:cs typeface="Calibri" panose="020F0502020204030204" pitchFamily="34" charset="0"/>
              </a:rPr>
              <a:t> </a:t>
            </a:r>
          </a:p>
          <a:p>
            <a:pPr algn="ctr">
              <a:lnSpc>
                <a:spcPts val="2400"/>
              </a:lnSpc>
              <a:spcBef>
                <a:spcPts val="0"/>
              </a:spcBef>
              <a:buClr>
                <a:srgbClr val="E45785"/>
              </a:buClr>
            </a:pPr>
            <a:r>
              <a:rPr lang="en-US" sz="3600" kern="0" spc="-150" dirty="0" smtClean="0">
                <a:solidFill>
                  <a:schemeClr val="bg1"/>
                </a:solidFill>
                <a:latin typeface="Calibri" panose="020F0502020204030204" pitchFamily="34" charset="0"/>
                <a:cs typeface="Calibri" panose="020F0502020204030204" pitchFamily="34" charset="0"/>
              </a:rPr>
              <a:t>Fast to react </a:t>
            </a:r>
            <a:endParaRPr lang="en-US" sz="3600" kern="0" spc="-150" dirty="0">
              <a:solidFill>
                <a:schemeClr val="bg1"/>
              </a:solidFill>
              <a:latin typeface="Calibri" panose="020F0502020204030204" pitchFamily="34" charset="0"/>
              <a:cs typeface="Calibri" panose="020F0502020204030204" pitchFamily="34" charset="0"/>
            </a:endParaRPr>
          </a:p>
        </p:txBody>
      </p:sp>
      <p:sp>
        <p:nvSpPr>
          <p:cNvPr id="22" name="Text Placeholder 1"/>
          <p:cNvSpPr txBox="1">
            <a:spLocks/>
          </p:cNvSpPr>
          <p:nvPr/>
        </p:nvSpPr>
        <p:spPr bwMode="auto">
          <a:xfrm>
            <a:off x="6492044" y="3968404"/>
            <a:ext cx="3697606" cy="153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6" tIns="45708" rIns="91416" bIns="45708" numCol="1" anchor="t" anchorCtr="0" compatLnSpc="1">
            <a:prstTxWarp prst="textNoShape">
              <a:avLst/>
            </a:prstTxWarp>
            <a:normAutofit/>
          </a:bodyPr>
          <a:lstStyle>
            <a:defPPr>
              <a:defRPr lang="en-US"/>
            </a:defPPr>
            <a:lvl1pPr marL="0" indent="0" algn="ctr" eaLnBrk="1" hangingPunct="1">
              <a:lnSpc>
                <a:spcPct val="90000"/>
              </a:lnSpc>
              <a:spcBef>
                <a:spcPts val="2400"/>
              </a:spcBef>
              <a:buClr>
                <a:srgbClr val="E45785"/>
              </a:buClr>
              <a:buSzPct val="100000"/>
              <a:buFont typeface="Arial" panose="020B0604020202020204" pitchFamily="34" charset="0"/>
              <a:buChar char="​"/>
              <a:defRPr sz="4400" kern="0" spc="-300">
                <a:latin typeface="+mn-lt"/>
                <a:cs typeface="Arial" pitchFamily="34" charset="0"/>
              </a:defRPr>
            </a:lvl1pPr>
            <a:lvl2pPr marL="460375" indent="-174625" eaLnBrk="1" hangingPunct="1">
              <a:lnSpc>
                <a:spcPct val="90000"/>
              </a:lnSpc>
              <a:spcBef>
                <a:spcPts val="600"/>
              </a:spcBef>
              <a:buSzPct val="100000"/>
              <a:buFont typeface="Arial" panose="020B0604020202020204" pitchFamily="34" charset="0"/>
              <a:buChar char="•"/>
              <a:defRPr sz="2400">
                <a:latin typeface="+mn-lt"/>
              </a:defRPr>
            </a:lvl2pPr>
            <a:lvl3pPr marL="800100" indent="-228600" eaLnBrk="1" hangingPunct="1">
              <a:lnSpc>
                <a:spcPct val="90000"/>
              </a:lnSpc>
              <a:spcBef>
                <a:spcPts val="600"/>
              </a:spcBef>
              <a:buSzPct val="100000"/>
              <a:buFont typeface="Helvetica" pitchFamily="34" charset="0"/>
              <a:buChar char="–"/>
              <a:defRPr sz="2200">
                <a:latin typeface="+mn-lt"/>
              </a:defRPr>
            </a:lvl3pPr>
            <a:lvl4pPr marL="1028700" indent="-228600" eaLnBrk="1" hangingPunct="1">
              <a:lnSpc>
                <a:spcPct val="90000"/>
              </a:lnSpc>
              <a:spcBef>
                <a:spcPts val="600"/>
              </a:spcBef>
              <a:buSzPct val="100000"/>
              <a:buFont typeface="Helvetica" pitchFamily="34" charset="0"/>
              <a:buChar char="–"/>
              <a:defRPr sz="2000">
                <a:latin typeface="+mn-lt"/>
              </a:defRPr>
            </a:lvl4pPr>
            <a:lvl5pPr marL="1257300" indent="-228600" eaLnBrk="1" hangingPunct="1">
              <a:lnSpc>
                <a:spcPct val="90000"/>
              </a:lnSpc>
              <a:spcBef>
                <a:spcPts val="600"/>
              </a:spcBef>
              <a:buFont typeface="Helvetica" pitchFamily="34" charset="0"/>
              <a:buChar char="–"/>
              <a:defRPr sz="1800" baseline="0">
                <a:latin typeface="+mn-lt"/>
              </a:defRPr>
            </a:lvl5pPr>
            <a:lvl6pPr marL="2514600" indent="-228600" fontAlgn="base">
              <a:spcBef>
                <a:spcPct val="20000"/>
              </a:spcBef>
              <a:spcAft>
                <a:spcPct val="0"/>
              </a:spcAft>
              <a:buClr>
                <a:schemeClr val="accent2"/>
              </a:buClr>
              <a:buChar char="»"/>
              <a:defRPr sz="1600">
                <a:latin typeface="+mn-lt"/>
              </a:defRPr>
            </a:lvl6pPr>
            <a:lvl7pPr marL="2971800" indent="-228600" fontAlgn="base">
              <a:spcBef>
                <a:spcPct val="20000"/>
              </a:spcBef>
              <a:spcAft>
                <a:spcPct val="0"/>
              </a:spcAft>
              <a:buClr>
                <a:schemeClr val="accent2"/>
              </a:buClr>
              <a:buChar char="»"/>
              <a:defRPr sz="1600">
                <a:latin typeface="+mn-lt"/>
              </a:defRPr>
            </a:lvl7pPr>
            <a:lvl8pPr marL="3429000" indent="-228600" fontAlgn="base">
              <a:spcBef>
                <a:spcPct val="20000"/>
              </a:spcBef>
              <a:spcAft>
                <a:spcPct val="0"/>
              </a:spcAft>
              <a:buClr>
                <a:schemeClr val="accent2"/>
              </a:buClr>
              <a:buChar char="»"/>
              <a:defRPr sz="1600">
                <a:latin typeface="+mn-lt"/>
              </a:defRPr>
            </a:lvl8pPr>
            <a:lvl9pPr marL="3886200" indent="-228600" fontAlgn="base">
              <a:spcBef>
                <a:spcPct val="20000"/>
              </a:spcBef>
              <a:spcAft>
                <a:spcPct val="0"/>
              </a:spcAft>
              <a:buClr>
                <a:schemeClr val="accent2"/>
              </a:buClr>
              <a:buChar char="»"/>
              <a:defRPr sz="1600">
                <a:latin typeface="+mn-lt"/>
              </a:defRPr>
            </a:lvl9pPr>
          </a:lstStyle>
          <a:p>
            <a:pPr>
              <a:lnSpc>
                <a:spcPts val="2400"/>
              </a:lnSpc>
              <a:spcBef>
                <a:spcPts val="0"/>
              </a:spcBef>
            </a:pPr>
            <a:r>
              <a:rPr lang="en-US" sz="3599" b="1" spc="0" dirty="0" smtClean="0">
                <a:solidFill>
                  <a:schemeClr val="bg1"/>
                </a:solidFill>
                <a:latin typeface="Calibri" panose="020F0502020204030204" pitchFamily="34" charset="0"/>
                <a:cs typeface="Calibri" panose="020F0502020204030204" pitchFamily="34" charset="0"/>
              </a:rPr>
              <a:t>ELASTICITY</a:t>
            </a:r>
          </a:p>
          <a:p>
            <a:pPr>
              <a:lnSpc>
                <a:spcPts val="2400"/>
              </a:lnSpc>
              <a:spcBef>
                <a:spcPts val="0"/>
              </a:spcBef>
            </a:pPr>
            <a:r>
              <a:rPr lang="en-US" sz="3599" b="1" spc="0" dirty="0" smtClean="0">
                <a:solidFill>
                  <a:schemeClr val="bg1"/>
                </a:solidFill>
                <a:latin typeface="Calibri" panose="020F0502020204030204" pitchFamily="34" charset="0"/>
                <a:cs typeface="Calibri" panose="020F0502020204030204" pitchFamily="34" charset="0"/>
              </a:rPr>
              <a:t> </a:t>
            </a:r>
            <a:endParaRPr lang="en-US" sz="3599" b="1" spc="0" dirty="0">
              <a:solidFill>
                <a:schemeClr val="bg1"/>
              </a:solidFill>
              <a:latin typeface="Calibri" panose="020F0502020204030204" pitchFamily="34" charset="0"/>
              <a:cs typeface="Calibri" panose="020F0502020204030204" pitchFamily="34" charset="0"/>
            </a:endParaRPr>
          </a:p>
          <a:p>
            <a:pPr>
              <a:lnSpc>
                <a:spcPts val="2400"/>
              </a:lnSpc>
              <a:spcBef>
                <a:spcPts val="0"/>
              </a:spcBef>
            </a:pPr>
            <a:r>
              <a:rPr lang="en-US" sz="3600" spc="-150" dirty="0">
                <a:solidFill>
                  <a:schemeClr val="bg1"/>
                </a:solidFill>
                <a:latin typeface="Calibri" panose="020F0502020204030204" pitchFamily="34" charset="0"/>
                <a:cs typeface="Calibri" panose="020F0502020204030204" pitchFamily="34" charset="0"/>
              </a:rPr>
              <a:t>Fast to grow </a:t>
            </a:r>
          </a:p>
        </p:txBody>
      </p:sp>
      <p:grpSp>
        <p:nvGrpSpPr>
          <p:cNvPr id="26" name="Group 25"/>
          <p:cNvGrpSpPr/>
          <p:nvPr/>
        </p:nvGrpSpPr>
        <p:grpSpPr>
          <a:xfrm>
            <a:off x="2372593" y="2076764"/>
            <a:ext cx="2839615" cy="1706521"/>
            <a:chOff x="2372593" y="2076764"/>
            <a:chExt cx="2839615" cy="1706521"/>
          </a:xfrm>
        </p:grpSpPr>
        <p:pic>
          <p:nvPicPr>
            <p:cNvPr id="14" name="Picture 13"/>
            <p:cNvPicPr>
              <a:picLocks noChangeAspect="1"/>
            </p:cNvPicPr>
            <p:nvPr/>
          </p:nvPicPr>
          <p:blipFill>
            <a:blip r:embed="rId2" cstate="email">
              <a:duotone>
                <a:prstClr val="black"/>
                <a:schemeClr val="accent1">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2372593" y="2076764"/>
              <a:ext cx="2839615" cy="1706521"/>
            </a:xfrm>
            <a:prstGeom prst="rect">
              <a:avLst/>
            </a:prstGeom>
          </p:spPr>
        </p:pic>
        <p:grpSp>
          <p:nvGrpSpPr>
            <p:cNvPr id="6" name="Group 4"/>
            <p:cNvGrpSpPr>
              <a:grpSpLocks noChangeAspect="1"/>
            </p:cNvGrpSpPr>
            <p:nvPr/>
          </p:nvGrpSpPr>
          <p:grpSpPr bwMode="auto">
            <a:xfrm>
              <a:off x="3446463" y="2785817"/>
              <a:ext cx="643216" cy="833683"/>
              <a:chOff x="2171" y="1746"/>
              <a:chExt cx="412" cy="534"/>
            </a:xfrm>
            <a:solidFill>
              <a:schemeClr val="accent2"/>
            </a:solidFill>
          </p:grpSpPr>
          <p:sp>
            <p:nvSpPr>
              <p:cNvPr id="9" name="Freeform 5"/>
              <p:cNvSpPr>
                <a:spLocks noEditPoints="1"/>
              </p:cNvSpPr>
              <p:nvPr/>
            </p:nvSpPr>
            <p:spPr bwMode="auto">
              <a:xfrm>
                <a:off x="2232" y="1938"/>
                <a:ext cx="275" cy="273"/>
              </a:xfrm>
              <a:custGeom>
                <a:avLst/>
                <a:gdLst>
                  <a:gd name="T0" fmla="*/ 60 w 120"/>
                  <a:gd name="T1" fmla="*/ 0 h 120"/>
                  <a:gd name="T2" fmla="*/ 0 w 120"/>
                  <a:gd name="T3" fmla="*/ 60 h 120"/>
                  <a:gd name="T4" fmla="*/ 60 w 120"/>
                  <a:gd name="T5" fmla="*/ 120 h 120"/>
                  <a:gd name="T6" fmla="*/ 120 w 120"/>
                  <a:gd name="T7" fmla="*/ 60 h 120"/>
                  <a:gd name="T8" fmla="*/ 60 w 120"/>
                  <a:gd name="T9" fmla="*/ 0 h 120"/>
                  <a:gd name="T10" fmla="*/ 94 w 120"/>
                  <a:gd name="T11" fmla="*/ 29 h 120"/>
                  <a:gd name="T12" fmla="*/ 64 w 120"/>
                  <a:gd name="T13" fmla="*/ 59 h 120"/>
                  <a:gd name="T14" fmla="*/ 60 w 120"/>
                  <a:gd name="T15" fmla="*/ 60 h 120"/>
                  <a:gd name="T16" fmla="*/ 57 w 120"/>
                  <a:gd name="T17" fmla="*/ 59 h 120"/>
                  <a:gd name="T18" fmla="*/ 57 w 120"/>
                  <a:gd name="T19" fmla="*/ 52 h 120"/>
                  <a:gd name="T20" fmla="*/ 87 w 120"/>
                  <a:gd name="T21" fmla="*/ 22 h 120"/>
                  <a:gd name="T22" fmla="*/ 94 w 120"/>
                  <a:gd name="T23" fmla="*/ 22 h 120"/>
                  <a:gd name="T24" fmla="*/ 94 w 120"/>
                  <a:gd name="T25" fmla="*/ 2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0">
                    <a:moveTo>
                      <a:pt x="60" y="0"/>
                    </a:moveTo>
                    <a:cubicBezTo>
                      <a:pt x="27" y="0"/>
                      <a:pt x="0" y="27"/>
                      <a:pt x="0" y="60"/>
                    </a:cubicBezTo>
                    <a:cubicBezTo>
                      <a:pt x="0" y="93"/>
                      <a:pt x="27" y="120"/>
                      <a:pt x="60" y="120"/>
                    </a:cubicBezTo>
                    <a:cubicBezTo>
                      <a:pt x="94" y="120"/>
                      <a:pt x="120" y="93"/>
                      <a:pt x="120" y="60"/>
                    </a:cubicBezTo>
                    <a:cubicBezTo>
                      <a:pt x="120" y="27"/>
                      <a:pt x="94" y="0"/>
                      <a:pt x="60" y="0"/>
                    </a:cubicBezTo>
                    <a:close/>
                    <a:moveTo>
                      <a:pt x="94" y="29"/>
                    </a:moveTo>
                    <a:cubicBezTo>
                      <a:pt x="64" y="59"/>
                      <a:pt x="64" y="59"/>
                      <a:pt x="64" y="59"/>
                    </a:cubicBezTo>
                    <a:cubicBezTo>
                      <a:pt x="63" y="60"/>
                      <a:pt x="62" y="60"/>
                      <a:pt x="60" y="60"/>
                    </a:cubicBezTo>
                    <a:cubicBezTo>
                      <a:pt x="59" y="60"/>
                      <a:pt x="58" y="60"/>
                      <a:pt x="57" y="59"/>
                    </a:cubicBezTo>
                    <a:cubicBezTo>
                      <a:pt x="55" y="57"/>
                      <a:pt x="55" y="54"/>
                      <a:pt x="57" y="52"/>
                    </a:cubicBezTo>
                    <a:cubicBezTo>
                      <a:pt x="87" y="22"/>
                      <a:pt x="87" y="22"/>
                      <a:pt x="87" y="22"/>
                    </a:cubicBezTo>
                    <a:cubicBezTo>
                      <a:pt x="89" y="20"/>
                      <a:pt x="92" y="20"/>
                      <a:pt x="94" y="22"/>
                    </a:cubicBezTo>
                    <a:cubicBezTo>
                      <a:pt x="96" y="24"/>
                      <a:pt x="96" y="27"/>
                      <a:pt x="94" y="2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E45785"/>
                  </a:buClr>
                </a:pPr>
                <a:endParaRPr lang="en-US" dirty="0">
                  <a:solidFill>
                    <a:srgbClr val="4D4D4F"/>
                  </a:solidFill>
                </a:endParaRPr>
              </a:p>
            </p:txBody>
          </p:sp>
          <p:sp>
            <p:nvSpPr>
              <p:cNvPr id="10" name="Freeform 6"/>
              <p:cNvSpPr>
                <a:spLocks/>
              </p:cNvSpPr>
              <p:nvPr/>
            </p:nvSpPr>
            <p:spPr bwMode="auto">
              <a:xfrm>
                <a:off x="2317" y="1746"/>
                <a:ext cx="128" cy="91"/>
              </a:xfrm>
              <a:custGeom>
                <a:avLst/>
                <a:gdLst>
                  <a:gd name="T0" fmla="*/ 6 w 56"/>
                  <a:gd name="T1" fmla="*/ 40 h 40"/>
                  <a:gd name="T2" fmla="*/ 3 w 56"/>
                  <a:gd name="T3" fmla="*/ 40 h 40"/>
                  <a:gd name="T4" fmla="*/ 43 w 56"/>
                  <a:gd name="T5" fmla="*/ 40 h 40"/>
                  <a:gd name="T6" fmla="*/ 48 w 56"/>
                  <a:gd name="T7" fmla="*/ 40 h 40"/>
                  <a:gd name="T8" fmla="*/ 56 w 56"/>
                  <a:gd name="T9" fmla="*/ 34 h 40"/>
                  <a:gd name="T10" fmla="*/ 56 w 56"/>
                  <a:gd name="T11" fmla="*/ 4 h 40"/>
                  <a:gd name="T12" fmla="*/ 48 w 56"/>
                  <a:gd name="T13" fmla="*/ 0 h 40"/>
                  <a:gd name="T14" fmla="*/ 6 w 56"/>
                  <a:gd name="T15" fmla="*/ 0 h 40"/>
                  <a:gd name="T16" fmla="*/ 0 w 56"/>
                  <a:gd name="T17" fmla="*/ 4 h 40"/>
                  <a:gd name="T18" fmla="*/ 0 w 56"/>
                  <a:gd name="T19" fmla="*/ 34 h 40"/>
                  <a:gd name="T20" fmla="*/ 6 w 56"/>
                  <a:gd name="T2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40">
                    <a:moveTo>
                      <a:pt x="6" y="40"/>
                    </a:moveTo>
                    <a:cubicBezTo>
                      <a:pt x="3" y="40"/>
                      <a:pt x="3" y="40"/>
                      <a:pt x="3" y="40"/>
                    </a:cubicBezTo>
                    <a:cubicBezTo>
                      <a:pt x="43" y="40"/>
                      <a:pt x="43" y="40"/>
                      <a:pt x="43" y="40"/>
                    </a:cubicBezTo>
                    <a:cubicBezTo>
                      <a:pt x="48" y="40"/>
                      <a:pt x="48" y="40"/>
                      <a:pt x="48" y="40"/>
                    </a:cubicBezTo>
                    <a:cubicBezTo>
                      <a:pt x="51" y="40"/>
                      <a:pt x="56" y="37"/>
                      <a:pt x="56" y="34"/>
                    </a:cubicBezTo>
                    <a:cubicBezTo>
                      <a:pt x="56" y="4"/>
                      <a:pt x="56" y="4"/>
                      <a:pt x="56" y="4"/>
                    </a:cubicBezTo>
                    <a:cubicBezTo>
                      <a:pt x="56" y="2"/>
                      <a:pt x="51" y="0"/>
                      <a:pt x="48" y="0"/>
                    </a:cubicBezTo>
                    <a:cubicBezTo>
                      <a:pt x="6" y="0"/>
                      <a:pt x="6" y="0"/>
                      <a:pt x="6" y="0"/>
                    </a:cubicBezTo>
                    <a:cubicBezTo>
                      <a:pt x="4" y="0"/>
                      <a:pt x="0" y="2"/>
                      <a:pt x="0" y="4"/>
                    </a:cubicBezTo>
                    <a:cubicBezTo>
                      <a:pt x="0" y="34"/>
                      <a:pt x="0" y="34"/>
                      <a:pt x="0" y="34"/>
                    </a:cubicBezTo>
                    <a:cubicBezTo>
                      <a:pt x="0" y="37"/>
                      <a:pt x="4" y="40"/>
                      <a:pt x="6" y="4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E45785"/>
                  </a:buClr>
                </a:pPr>
                <a:endParaRPr lang="en-US" dirty="0">
                  <a:solidFill>
                    <a:srgbClr val="4D4D4F"/>
                  </a:solidFill>
                </a:endParaRPr>
              </a:p>
            </p:txBody>
          </p:sp>
          <p:sp>
            <p:nvSpPr>
              <p:cNvPr id="12" name="Freeform 7"/>
              <p:cNvSpPr>
                <a:spLocks noEditPoints="1"/>
              </p:cNvSpPr>
              <p:nvPr/>
            </p:nvSpPr>
            <p:spPr bwMode="auto">
              <a:xfrm>
                <a:off x="2171" y="1856"/>
                <a:ext cx="412" cy="424"/>
              </a:xfrm>
              <a:custGeom>
                <a:avLst/>
                <a:gdLst>
                  <a:gd name="T0" fmla="*/ 112 w 180"/>
                  <a:gd name="T1" fmla="*/ 9 h 186"/>
                  <a:gd name="T2" fmla="*/ 112 w 180"/>
                  <a:gd name="T3" fmla="*/ 0 h 186"/>
                  <a:gd name="T4" fmla="*/ 72 w 180"/>
                  <a:gd name="T5" fmla="*/ 0 h 186"/>
                  <a:gd name="T6" fmla="*/ 72 w 180"/>
                  <a:gd name="T7" fmla="*/ 9 h 186"/>
                  <a:gd name="T8" fmla="*/ 0 w 180"/>
                  <a:gd name="T9" fmla="*/ 96 h 186"/>
                  <a:gd name="T10" fmla="*/ 89 w 180"/>
                  <a:gd name="T11" fmla="*/ 186 h 186"/>
                  <a:gd name="T12" fmla="*/ 180 w 180"/>
                  <a:gd name="T13" fmla="*/ 96 h 186"/>
                  <a:gd name="T14" fmla="*/ 112 w 180"/>
                  <a:gd name="T15" fmla="*/ 9 h 186"/>
                  <a:gd name="T16" fmla="*/ 87 w 180"/>
                  <a:gd name="T17" fmla="*/ 166 h 186"/>
                  <a:gd name="T18" fmla="*/ 17 w 180"/>
                  <a:gd name="T19" fmla="*/ 96 h 186"/>
                  <a:gd name="T20" fmla="*/ 87 w 180"/>
                  <a:gd name="T21" fmla="*/ 26 h 186"/>
                  <a:gd name="T22" fmla="*/ 157 w 180"/>
                  <a:gd name="T23" fmla="*/ 96 h 186"/>
                  <a:gd name="T24" fmla="*/ 87 w 180"/>
                  <a:gd name="T25" fmla="*/ 16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86">
                    <a:moveTo>
                      <a:pt x="112" y="9"/>
                    </a:moveTo>
                    <a:cubicBezTo>
                      <a:pt x="112" y="0"/>
                      <a:pt x="112" y="0"/>
                      <a:pt x="112" y="0"/>
                    </a:cubicBezTo>
                    <a:cubicBezTo>
                      <a:pt x="72" y="0"/>
                      <a:pt x="72" y="0"/>
                      <a:pt x="72" y="0"/>
                    </a:cubicBezTo>
                    <a:cubicBezTo>
                      <a:pt x="72" y="9"/>
                      <a:pt x="72" y="9"/>
                      <a:pt x="72" y="9"/>
                    </a:cubicBezTo>
                    <a:cubicBezTo>
                      <a:pt x="32" y="18"/>
                      <a:pt x="0" y="54"/>
                      <a:pt x="0" y="96"/>
                    </a:cubicBezTo>
                    <a:cubicBezTo>
                      <a:pt x="0" y="146"/>
                      <a:pt x="39" y="186"/>
                      <a:pt x="89" y="186"/>
                    </a:cubicBezTo>
                    <a:cubicBezTo>
                      <a:pt x="138" y="186"/>
                      <a:pt x="180" y="146"/>
                      <a:pt x="180" y="96"/>
                    </a:cubicBezTo>
                    <a:cubicBezTo>
                      <a:pt x="180" y="54"/>
                      <a:pt x="152" y="18"/>
                      <a:pt x="112" y="9"/>
                    </a:cubicBezTo>
                    <a:close/>
                    <a:moveTo>
                      <a:pt x="87" y="166"/>
                    </a:moveTo>
                    <a:cubicBezTo>
                      <a:pt x="49" y="166"/>
                      <a:pt x="17" y="135"/>
                      <a:pt x="17" y="96"/>
                    </a:cubicBezTo>
                    <a:cubicBezTo>
                      <a:pt x="17" y="58"/>
                      <a:pt x="49" y="26"/>
                      <a:pt x="87" y="26"/>
                    </a:cubicBezTo>
                    <a:cubicBezTo>
                      <a:pt x="126" y="26"/>
                      <a:pt x="157" y="58"/>
                      <a:pt x="157" y="96"/>
                    </a:cubicBezTo>
                    <a:cubicBezTo>
                      <a:pt x="157" y="135"/>
                      <a:pt x="126" y="166"/>
                      <a:pt x="87" y="1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E45785"/>
                  </a:buClr>
                </a:pPr>
                <a:endParaRPr lang="en-US" dirty="0">
                  <a:solidFill>
                    <a:srgbClr val="4D4D4F"/>
                  </a:solidFill>
                </a:endParaRPr>
              </a:p>
            </p:txBody>
          </p:sp>
        </p:grpSp>
      </p:grpSp>
      <p:grpSp>
        <p:nvGrpSpPr>
          <p:cNvPr id="27" name="Group 26"/>
          <p:cNvGrpSpPr/>
          <p:nvPr/>
        </p:nvGrpSpPr>
        <p:grpSpPr>
          <a:xfrm>
            <a:off x="6897275" y="2059698"/>
            <a:ext cx="2839615" cy="1706521"/>
            <a:chOff x="6897275" y="2028166"/>
            <a:chExt cx="2839615" cy="1706521"/>
          </a:xfrm>
        </p:grpSpPr>
        <p:pic>
          <p:nvPicPr>
            <p:cNvPr id="20" name="Picture 19"/>
            <p:cNvPicPr>
              <a:picLocks noChangeAspect="1"/>
            </p:cNvPicPr>
            <p:nvPr/>
          </p:nvPicPr>
          <p:blipFill>
            <a:blip r:embed="rId4"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6897275" y="2028166"/>
              <a:ext cx="2839615" cy="1706521"/>
            </a:xfrm>
            <a:prstGeom prst="rect">
              <a:avLst/>
            </a:prstGeom>
          </p:spPr>
        </p:pic>
        <p:grpSp>
          <p:nvGrpSpPr>
            <p:cNvPr id="13" name="Group 10"/>
            <p:cNvGrpSpPr>
              <a:grpSpLocks noChangeAspect="1"/>
            </p:cNvGrpSpPr>
            <p:nvPr/>
          </p:nvGrpSpPr>
          <p:grpSpPr bwMode="auto">
            <a:xfrm>
              <a:off x="7858125" y="2831786"/>
              <a:ext cx="841489" cy="735327"/>
              <a:chOff x="4950" y="1776"/>
              <a:chExt cx="539" cy="471"/>
            </a:xfrm>
            <a:solidFill>
              <a:schemeClr val="accent2"/>
            </a:solidFill>
          </p:grpSpPr>
          <p:sp>
            <p:nvSpPr>
              <p:cNvPr id="16" name="Freeform 11"/>
              <p:cNvSpPr>
                <a:spLocks/>
              </p:cNvSpPr>
              <p:nvPr/>
            </p:nvSpPr>
            <p:spPr bwMode="auto">
              <a:xfrm>
                <a:off x="4950" y="1977"/>
                <a:ext cx="539" cy="270"/>
              </a:xfrm>
              <a:custGeom>
                <a:avLst/>
                <a:gdLst>
                  <a:gd name="T0" fmla="*/ 214 w 236"/>
                  <a:gd name="T1" fmla="*/ 38 h 118"/>
                  <a:gd name="T2" fmla="*/ 193 w 236"/>
                  <a:gd name="T3" fmla="*/ 50 h 118"/>
                  <a:gd name="T4" fmla="*/ 170 w 236"/>
                  <a:gd name="T5" fmla="*/ 64 h 118"/>
                  <a:gd name="T6" fmla="*/ 166 w 236"/>
                  <a:gd name="T7" fmla="*/ 54 h 118"/>
                  <a:gd name="T8" fmla="*/ 127 w 236"/>
                  <a:gd name="T9" fmla="*/ 45 h 118"/>
                  <a:gd name="T10" fmla="*/ 122 w 236"/>
                  <a:gd name="T11" fmla="*/ 46 h 118"/>
                  <a:gd name="T12" fmla="*/ 112 w 236"/>
                  <a:gd name="T13" fmla="*/ 41 h 118"/>
                  <a:gd name="T14" fmla="*/ 56 w 236"/>
                  <a:gd name="T15" fmla="*/ 24 h 118"/>
                  <a:gd name="T16" fmla="*/ 56 w 236"/>
                  <a:gd name="T17" fmla="*/ 5 h 118"/>
                  <a:gd name="T18" fmla="*/ 50 w 236"/>
                  <a:gd name="T19" fmla="*/ 0 h 118"/>
                  <a:gd name="T20" fmla="*/ 4 w 236"/>
                  <a:gd name="T21" fmla="*/ 0 h 118"/>
                  <a:gd name="T22" fmla="*/ 0 w 236"/>
                  <a:gd name="T23" fmla="*/ 5 h 118"/>
                  <a:gd name="T24" fmla="*/ 0 w 236"/>
                  <a:gd name="T25" fmla="*/ 99 h 118"/>
                  <a:gd name="T26" fmla="*/ 4 w 236"/>
                  <a:gd name="T27" fmla="*/ 104 h 118"/>
                  <a:gd name="T28" fmla="*/ 50 w 236"/>
                  <a:gd name="T29" fmla="*/ 104 h 118"/>
                  <a:gd name="T30" fmla="*/ 56 w 236"/>
                  <a:gd name="T31" fmla="*/ 99 h 118"/>
                  <a:gd name="T32" fmla="*/ 56 w 236"/>
                  <a:gd name="T33" fmla="*/ 90 h 118"/>
                  <a:gd name="T34" fmla="*/ 78 w 236"/>
                  <a:gd name="T35" fmla="*/ 100 h 118"/>
                  <a:gd name="T36" fmla="*/ 134 w 236"/>
                  <a:gd name="T37" fmla="*/ 118 h 118"/>
                  <a:gd name="T38" fmla="*/ 236 w 236"/>
                  <a:gd name="T39" fmla="*/ 61 h 118"/>
                  <a:gd name="T40" fmla="*/ 214 w 236"/>
                  <a:gd name="T41" fmla="*/ 3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6" h="118">
                    <a:moveTo>
                      <a:pt x="214" y="38"/>
                    </a:moveTo>
                    <a:cubicBezTo>
                      <a:pt x="207" y="38"/>
                      <a:pt x="201" y="43"/>
                      <a:pt x="193" y="50"/>
                    </a:cubicBezTo>
                    <a:cubicBezTo>
                      <a:pt x="186" y="56"/>
                      <a:pt x="177" y="63"/>
                      <a:pt x="170" y="64"/>
                    </a:cubicBezTo>
                    <a:cubicBezTo>
                      <a:pt x="170" y="60"/>
                      <a:pt x="169" y="57"/>
                      <a:pt x="166" y="54"/>
                    </a:cubicBezTo>
                    <a:cubicBezTo>
                      <a:pt x="158" y="44"/>
                      <a:pt x="139" y="45"/>
                      <a:pt x="127" y="45"/>
                    </a:cubicBezTo>
                    <a:cubicBezTo>
                      <a:pt x="125" y="45"/>
                      <a:pt x="123" y="46"/>
                      <a:pt x="122" y="46"/>
                    </a:cubicBezTo>
                    <a:cubicBezTo>
                      <a:pt x="120" y="46"/>
                      <a:pt x="117" y="43"/>
                      <a:pt x="112" y="41"/>
                    </a:cubicBezTo>
                    <a:cubicBezTo>
                      <a:pt x="102" y="34"/>
                      <a:pt x="88" y="24"/>
                      <a:pt x="56" y="24"/>
                    </a:cubicBezTo>
                    <a:cubicBezTo>
                      <a:pt x="56" y="5"/>
                      <a:pt x="56" y="5"/>
                      <a:pt x="56" y="5"/>
                    </a:cubicBezTo>
                    <a:cubicBezTo>
                      <a:pt x="56" y="2"/>
                      <a:pt x="53" y="0"/>
                      <a:pt x="50" y="0"/>
                    </a:cubicBezTo>
                    <a:cubicBezTo>
                      <a:pt x="4" y="0"/>
                      <a:pt x="4" y="0"/>
                      <a:pt x="4" y="0"/>
                    </a:cubicBezTo>
                    <a:cubicBezTo>
                      <a:pt x="2" y="0"/>
                      <a:pt x="0" y="2"/>
                      <a:pt x="0" y="5"/>
                    </a:cubicBezTo>
                    <a:cubicBezTo>
                      <a:pt x="0" y="99"/>
                      <a:pt x="0" y="99"/>
                      <a:pt x="0" y="99"/>
                    </a:cubicBezTo>
                    <a:cubicBezTo>
                      <a:pt x="0" y="101"/>
                      <a:pt x="2" y="104"/>
                      <a:pt x="4" y="104"/>
                    </a:cubicBezTo>
                    <a:cubicBezTo>
                      <a:pt x="50" y="104"/>
                      <a:pt x="50" y="104"/>
                      <a:pt x="50" y="104"/>
                    </a:cubicBezTo>
                    <a:cubicBezTo>
                      <a:pt x="53" y="104"/>
                      <a:pt x="56" y="101"/>
                      <a:pt x="56" y="99"/>
                    </a:cubicBezTo>
                    <a:cubicBezTo>
                      <a:pt x="56" y="90"/>
                      <a:pt x="56" y="90"/>
                      <a:pt x="56" y="90"/>
                    </a:cubicBezTo>
                    <a:cubicBezTo>
                      <a:pt x="60" y="92"/>
                      <a:pt x="70" y="96"/>
                      <a:pt x="78" y="100"/>
                    </a:cubicBezTo>
                    <a:cubicBezTo>
                      <a:pt x="96" y="108"/>
                      <a:pt x="117" y="118"/>
                      <a:pt x="134" y="118"/>
                    </a:cubicBezTo>
                    <a:cubicBezTo>
                      <a:pt x="160" y="118"/>
                      <a:pt x="236" y="82"/>
                      <a:pt x="236" y="61"/>
                    </a:cubicBezTo>
                    <a:cubicBezTo>
                      <a:pt x="236" y="46"/>
                      <a:pt x="227" y="38"/>
                      <a:pt x="214" y="3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E45785"/>
                  </a:buClr>
                </a:pPr>
                <a:endParaRPr lang="en-US" dirty="0">
                  <a:solidFill>
                    <a:srgbClr val="4D4D4F"/>
                  </a:solidFill>
                </a:endParaRPr>
              </a:p>
            </p:txBody>
          </p:sp>
          <p:sp>
            <p:nvSpPr>
              <p:cNvPr id="17" name="Freeform 12"/>
              <p:cNvSpPr>
                <a:spLocks/>
              </p:cNvSpPr>
              <p:nvPr/>
            </p:nvSpPr>
            <p:spPr bwMode="auto">
              <a:xfrm>
                <a:off x="5259" y="1776"/>
                <a:ext cx="136" cy="73"/>
              </a:xfrm>
              <a:custGeom>
                <a:avLst/>
                <a:gdLst>
                  <a:gd name="T0" fmla="*/ 15 w 60"/>
                  <a:gd name="T1" fmla="*/ 32 h 32"/>
                  <a:gd name="T2" fmla="*/ 45 w 60"/>
                  <a:gd name="T3" fmla="*/ 32 h 32"/>
                  <a:gd name="T4" fmla="*/ 60 w 60"/>
                  <a:gd name="T5" fmla="*/ 16 h 32"/>
                  <a:gd name="T6" fmla="*/ 45 w 60"/>
                  <a:gd name="T7" fmla="*/ 0 h 32"/>
                  <a:gd name="T8" fmla="*/ 15 w 60"/>
                  <a:gd name="T9" fmla="*/ 0 h 32"/>
                  <a:gd name="T10" fmla="*/ 0 w 60"/>
                  <a:gd name="T11" fmla="*/ 16 h 32"/>
                  <a:gd name="T12" fmla="*/ 15 w 60"/>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60" h="32">
                    <a:moveTo>
                      <a:pt x="15" y="32"/>
                    </a:moveTo>
                    <a:cubicBezTo>
                      <a:pt x="45" y="32"/>
                      <a:pt x="45" y="32"/>
                      <a:pt x="45" y="32"/>
                    </a:cubicBezTo>
                    <a:cubicBezTo>
                      <a:pt x="54" y="32"/>
                      <a:pt x="60" y="24"/>
                      <a:pt x="60" y="16"/>
                    </a:cubicBezTo>
                    <a:cubicBezTo>
                      <a:pt x="60" y="8"/>
                      <a:pt x="54" y="0"/>
                      <a:pt x="45" y="0"/>
                    </a:cubicBezTo>
                    <a:cubicBezTo>
                      <a:pt x="15" y="0"/>
                      <a:pt x="15" y="0"/>
                      <a:pt x="15" y="0"/>
                    </a:cubicBezTo>
                    <a:cubicBezTo>
                      <a:pt x="7" y="0"/>
                      <a:pt x="0" y="8"/>
                      <a:pt x="0" y="16"/>
                    </a:cubicBezTo>
                    <a:cubicBezTo>
                      <a:pt x="0" y="24"/>
                      <a:pt x="7" y="32"/>
                      <a:pt x="15" y="3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E45785"/>
                  </a:buClr>
                </a:pPr>
                <a:endParaRPr lang="en-US" dirty="0">
                  <a:solidFill>
                    <a:srgbClr val="4D4D4F"/>
                  </a:solidFill>
                </a:endParaRPr>
              </a:p>
            </p:txBody>
          </p:sp>
          <p:sp>
            <p:nvSpPr>
              <p:cNvPr id="18" name="Freeform 13"/>
              <p:cNvSpPr>
                <a:spLocks/>
              </p:cNvSpPr>
              <p:nvPr/>
            </p:nvSpPr>
            <p:spPr bwMode="auto">
              <a:xfrm>
                <a:off x="5144" y="1867"/>
                <a:ext cx="137" cy="74"/>
              </a:xfrm>
              <a:custGeom>
                <a:avLst/>
                <a:gdLst>
                  <a:gd name="T0" fmla="*/ 15 w 60"/>
                  <a:gd name="T1" fmla="*/ 32 h 32"/>
                  <a:gd name="T2" fmla="*/ 45 w 60"/>
                  <a:gd name="T3" fmla="*/ 32 h 32"/>
                  <a:gd name="T4" fmla="*/ 60 w 60"/>
                  <a:gd name="T5" fmla="*/ 16 h 32"/>
                  <a:gd name="T6" fmla="*/ 45 w 60"/>
                  <a:gd name="T7" fmla="*/ 0 h 32"/>
                  <a:gd name="T8" fmla="*/ 15 w 60"/>
                  <a:gd name="T9" fmla="*/ 0 h 32"/>
                  <a:gd name="T10" fmla="*/ 0 w 60"/>
                  <a:gd name="T11" fmla="*/ 16 h 32"/>
                  <a:gd name="T12" fmla="*/ 15 w 60"/>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60" h="32">
                    <a:moveTo>
                      <a:pt x="15" y="32"/>
                    </a:moveTo>
                    <a:cubicBezTo>
                      <a:pt x="45" y="32"/>
                      <a:pt x="45" y="32"/>
                      <a:pt x="45" y="32"/>
                    </a:cubicBezTo>
                    <a:cubicBezTo>
                      <a:pt x="54" y="32"/>
                      <a:pt x="60" y="24"/>
                      <a:pt x="60" y="16"/>
                    </a:cubicBezTo>
                    <a:cubicBezTo>
                      <a:pt x="60" y="8"/>
                      <a:pt x="54" y="0"/>
                      <a:pt x="45" y="0"/>
                    </a:cubicBezTo>
                    <a:cubicBezTo>
                      <a:pt x="15" y="0"/>
                      <a:pt x="15" y="0"/>
                      <a:pt x="15" y="0"/>
                    </a:cubicBezTo>
                    <a:cubicBezTo>
                      <a:pt x="7" y="0"/>
                      <a:pt x="0" y="8"/>
                      <a:pt x="0" y="16"/>
                    </a:cubicBezTo>
                    <a:cubicBezTo>
                      <a:pt x="0" y="24"/>
                      <a:pt x="7" y="32"/>
                      <a:pt x="15" y="3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E45785"/>
                  </a:buClr>
                </a:pPr>
                <a:endParaRPr lang="en-US" dirty="0">
                  <a:solidFill>
                    <a:srgbClr val="4D4D4F"/>
                  </a:solidFill>
                </a:endParaRPr>
              </a:p>
            </p:txBody>
          </p:sp>
          <p:sp>
            <p:nvSpPr>
              <p:cNvPr id="25" name="Freeform 14"/>
              <p:cNvSpPr>
                <a:spLocks/>
              </p:cNvSpPr>
              <p:nvPr/>
            </p:nvSpPr>
            <p:spPr bwMode="auto">
              <a:xfrm>
                <a:off x="5259" y="1959"/>
                <a:ext cx="136" cy="73"/>
              </a:xfrm>
              <a:custGeom>
                <a:avLst/>
                <a:gdLst>
                  <a:gd name="T0" fmla="*/ 45 w 60"/>
                  <a:gd name="T1" fmla="*/ 0 h 32"/>
                  <a:gd name="T2" fmla="*/ 15 w 60"/>
                  <a:gd name="T3" fmla="*/ 0 h 32"/>
                  <a:gd name="T4" fmla="*/ 0 w 60"/>
                  <a:gd name="T5" fmla="*/ 16 h 32"/>
                  <a:gd name="T6" fmla="*/ 15 w 60"/>
                  <a:gd name="T7" fmla="*/ 32 h 32"/>
                  <a:gd name="T8" fmla="*/ 45 w 60"/>
                  <a:gd name="T9" fmla="*/ 32 h 32"/>
                  <a:gd name="T10" fmla="*/ 60 w 60"/>
                  <a:gd name="T11" fmla="*/ 16 h 32"/>
                  <a:gd name="T12" fmla="*/ 45 w 60"/>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60" h="32">
                    <a:moveTo>
                      <a:pt x="45" y="0"/>
                    </a:moveTo>
                    <a:cubicBezTo>
                      <a:pt x="15" y="0"/>
                      <a:pt x="15" y="0"/>
                      <a:pt x="15" y="0"/>
                    </a:cubicBezTo>
                    <a:cubicBezTo>
                      <a:pt x="7" y="0"/>
                      <a:pt x="0" y="8"/>
                      <a:pt x="0" y="16"/>
                    </a:cubicBezTo>
                    <a:cubicBezTo>
                      <a:pt x="0" y="24"/>
                      <a:pt x="7" y="32"/>
                      <a:pt x="15" y="32"/>
                    </a:cubicBezTo>
                    <a:cubicBezTo>
                      <a:pt x="45" y="32"/>
                      <a:pt x="45" y="32"/>
                      <a:pt x="45" y="32"/>
                    </a:cubicBezTo>
                    <a:cubicBezTo>
                      <a:pt x="54" y="32"/>
                      <a:pt x="60" y="24"/>
                      <a:pt x="60" y="16"/>
                    </a:cubicBezTo>
                    <a:cubicBezTo>
                      <a:pt x="60" y="8"/>
                      <a:pt x="54" y="0"/>
                      <a:pt x="45"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E45785"/>
                  </a:buClr>
                </a:pPr>
                <a:endParaRPr lang="en-US" dirty="0">
                  <a:solidFill>
                    <a:srgbClr val="4D4D4F"/>
                  </a:solidFill>
                </a:endParaRPr>
              </a:p>
            </p:txBody>
          </p:sp>
        </p:grpSp>
      </p:grpSp>
    </p:spTree>
    <p:extLst>
      <p:ext uri="{BB962C8B-B14F-4D97-AF65-F5344CB8AC3E}">
        <p14:creationId xmlns:p14="http://schemas.microsoft.com/office/powerpoint/2010/main" val="174871364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4191" y="-1551398"/>
            <a:ext cx="9182594" cy="6858000"/>
          </a:xfrm>
          <a:prstGeom prst="rect">
            <a:avLst/>
          </a:prstGeom>
        </p:spPr>
      </p:pic>
      <p:sp>
        <p:nvSpPr>
          <p:cNvPr id="2" name="Rectangle 1"/>
          <p:cNvSpPr/>
          <p:nvPr/>
        </p:nvSpPr>
        <p:spPr bwMode="auto">
          <a:xfrm>
            <a:off x="1" y="204580"/>
            <a:ext cx="8263466" cy="981963"/>
          </a:xfrm>
          <a:prstGeom prst="rect">
            <a:avLst/>
          </a:prstGeom>
          <a:solidFill>
            <a:srgbClr val="000000"/>
          </a:solidFill>
          <a:ln w="12700"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Clr>
                <a:srgbClr val="E45785"/>
              </a:buClr>
              <a:buSzPct val="115000"/>
            </a:pPr>
            <a:endParaRPr lang="en-US" sz="2400" dirty="0" err="1" smtClean="0">
              <a:solidFill>
                <a:srgbClr val="4D4D4F"/>
              </a:solidFill>
              <a:latin typeface="Arial"/>
            </a:endParaRPr>
          </a:p>
        </p:txBody>
      </p:sp>
      <p:sp>
        <p:nvSpPr>
          <p:cNvPr id="3" name="Footer Placeholder 2"/>
          <p:cNvSpPr>
            <a:spLocks noGrp="1"/>
          </p:cNvSpPr>
          <p:nvPr>
            <p:ph type="ftr" sz="quarter" idx="3"/>
          </p:nvPr>
        </p:nvSpPr>
        <p:spPr/>
        <p:txBody>
          <a:bodyPr/>
          <a:lstStyle/>
          <a:p>
            <a:pPr>
              <a:buClr>
                <a:srgbClr val="E45785"/>
              </a:buClr>
            </a:pPr>
            <a:r>
              <a:rPr lang="en-US" dirty="0" smtClean="0">
                <a:solidFill>
                  <a:srgbClr val="E45785"/>
                </a:solidFill>
              </a:rPr>
              <a:t>[Protected] Non-confidential content</a:t>
            </a:r>
            <a:endParaRPr lang="en-US" dirty="0">
              <a:solidFill>
                <a:srgbClr val="E45785"/>
              </a:solidFill>
            </a:endParaRPr>
          </a:p>
        </p:txBody>
      </p:sp>
      <p:sp>
        <p:nvSpPr>
          <p:cNvPr id="8" name="TextBox 7"/>
          <p:cNvSpPr txBox="1"/>
          <p:nvPr/>
        </p:nvSpPr>
        <p:spPr bwMode="auto">
          <a:xfrm>
            <a:off x="479776" y="204581"/>
            <a:ext cx="5276131" cy="526939"/>
          </a:xfrm>
          <a:prstGeom prst="rect">
            <a:avLst/>
          </a:prstGeom>
          <a:noFill/>
          <a:ln>
            <a:noFill/>
          </a:ln>
          <a:effectLst/>
          <a:extLst/>
        </p:spPr>
        <p:txBody>
          <a:bodyPr vert="horz" wrap="none" lIns="121851" tIns="60925" rIns="121851" bIns="60925" numCol="1" rtlCol="0" anchor="t" anchorCtr="0" compatLnSpc="1">
            <a:prstTxWarp prst="textNoShape">
              <a:avLst/>
            </a:prstTxWarp>
            <a:noAutofit/>
          </a:bodyPr>
          <a:lstStyle>
            <a:defPPr>
              <a:defRPr lang="en-US"/>
            </a:defPPr>
            <a:lvl1pPr>
              <a:lnSpc>
                <a:spcPts val="3599"/>
              </a:lnSpc>
              <a:spcBef>
                <a:spcPts val="0"/>
              </a:spcBef>
              <a:defRPr sz="3599">
                <a:solidFill>
                  <a:srgbClr val="000000"/>
                </a:solidFill>
                <a:latin typeface="+mn-lt"/>
              </a:defRPr>
            </a:lvl1pPr>
          </a:lstStyle>
          <a:p>
            <a:pPr>
              <a:lnSpc>
                <a:spcPct val="100000"/>
              </a:lnSpc>
              <a:buClr>
                <a:srgbClr val="E45785"/>
              </a:buClr>
            </a:pPr>
            <a:r>
              <a:rPr lang="en-US" sz="2800" b="1" dirty="0" smtClean="0">
                <a:solidFill>
                  <a:srgbClr val="FFFFFF"/>
                </a:solidFill>
              </a:rPr>
              <a:t>STEP #3: </a:t>
            </a:r>
            <a:r>
              <a:rPr lang="en-US" sz="2800" b="1" dirty="0" smtClean="0">
                <a:solidFill>
                  <a:srgbClr val="E45785"/>
                </a:solidFill>
              </a:rPr>
              <a:t>MANAGE CONSISTENT SECURITY </a:t>
            </a:r>
            <a:br>
              <a:rPr lang="en-US" sz="2800" b="1" dirty="0" smtClean="0">
                <a:solidFill>
                  <a:srgbClr val="E45785"/>
                </a:solidFill>
              </a:rPr>
            </a:br>
            <a:r>
              <a:rPr lang="en-US" sz="2800" b="1" dirty="0" smtClean="0">
                <a:solidFill>
                  <a:srgbClr val="E45785"/>
                </a:solidFill>
              </a:rPr>
              <a:t>FOR HYBRID ENVIRONMENTS</a:t>
            </a:r>
            <a:endParaRPr lang="en-US" sz="2800" b="1" dirty="0"/>
          </a:p>
        </p:txBody>
      </p:sp>
      <p:sp>
        <p:nvSpPr>
          <p:cNvPr id="35" name="Content Placeholder 5"/>
          <p:cNvSpPr txBox="1">
            <a:spLocks/>
          </p:cNvSpPr>
          <p:nvPr/>
        </p:nvSpPr>
        <p:spPr bwMode="auto">
          <a:xfrm>
            <a:off x="1158777" y="2239046"/>
            <a:ext cx="6082374" cy="1083818"/>
          </a:xfrm>
          <a:prstGeom prst="rect">
            <a:avLst/>
          </a:prstGeom>
          <a:noFill/>
          <a:ln>
            <a:noFill/>
          </a:ln>
          <a:effectLst/>
          <a:extLst/>
        </p:spPr>
        <p:txBody>
          <a:bodyPr vert="horz" wrap="square" lIns="121851" tIns="60925" rIns="121851" bIns="60925" numCol="1" rtlCol="0" anchor="t" anchorCtr="0" compatLnSpc="1">
            <a:prstTxWarp prst="textNoShape">
              <a:avLst/>
            </a:prstTxWarp>
            <a:noAutofit/>
          </a:bodyPr>
          <a:lstStyle>
            <a:defPPr>
              <a:defRPr lang="en-US"/>
            </a:defPPr>
            <a:lvl1pPr marL="0" indent="0" algn="ctr">
              <a:lnSpc>
                <a:spcPts val="2200"/>
              </a:lnSpc>
              <a:buFont typeface="Arial" panose="020B0604020202020204" pitchFamily="34" charset="0"/>
              <a:buNone/>
              <a:defRPr sz="2400" kern="0">
                <a:latin typeface="Calibri" panose="020F0502020204030204" pitchFamily="34" charset="0"/>
                <a:cs typeface="Calibri" panose="020F0502020204030204" pitchFamily="34" charset="0"/>
              </a:defRPr>
            </a:lvl1pPr>
          </a:lstStyle>
          <a:p>
            <a:pPr marL="228600" indent="-228600" algn="l">
              <a:lnSpc>
                <a:spcPct val="90000"/>
              </a:lnSpc>
              <a:spcBef>
                <a:spcPts val="1800"/>
              </a:spcBef>
              <a:spcAft>
                <a:spcPts val="0"/>
              </a:spcAft>
              <a:buClr>
                <a:srgbClr val="E45785"/>
              </a:buClr>
              <a:buSzPct val="115000"/>
              <a:buFont typeface="Arial" panose="020B0604020202020204" pitchFamily="34" charset="0"/>
              <a:buChar char="•"/>
            </a:pPr>
            <a:r>
              <a:rPr lang="en-US" b="1" dirty="0" smtClean="0">
                <a:solidFill>
                  <a:srgbClr val="4D4D4F"/>
                </a:solidFill>
              </a:rPr>
              <a:t>Deploy</a:t>
            </a:r>
            <a:r>
              <a:rPr lang="en-US" dirty="0" smtClean="0">
                <a:solidFill>
                  <a:srgbClr val="4D4D4F"/>
                </a:solidFill>
              </a:rPr>
              <a:t> </a:t>
            </a:r>
            <a:r>
              <a:rPr lang="en-US" dirty="0">
                <a:solidFill>
                  <a:srgbClr val="4D4D4F"/>
                </a:solidFill>
              </a:rPr>
              <a:t>unified security management for </a:t>
            </a:r>
            <a:r>
              <a:rPr lang="en-US" dirty="0" smtClean="0">
                <a:solidFill>
                  <a:srgbClr val="4D4D4F"/>
                </a:solidFill>
              </a:rPr>
              <a:t>your hybrid cloud (On-Premise and Cloud)</a:t>
            </a:r>
          </a:p>
          <a:p>
            <a:pPr marL="228600" indent="-228600" algn="l">
              <a:lnSpc>
                <a:spcPct val="90000"/>
              </a:lnSpc>
              <a:spcBef>
                <a:spcPts val="1800"/>
              </a:spcBef>
              <a:spcAft>
                <a:spcPts val="0"/>
              </a:spcAft>
              <a:buClr>
                <a:srgbClr val="E45785"/>
              </a:buClr>
              <a:buSzPct val="115000"/>
              <a:buFont typeface="Arial" panose="020B0604020202020204" pitchFamily="34" charset="0"/>
              <a:buChar char="•"/>
            </a:pPr>
            <a:r>
              <a:rPr lang="en-US" b="1" dirty="0" smtClean="0">
                <a:solidFill>
                  <a:srgbClr val="4D4D4F"/>
                </a:solidFill>
              </a:rPr>
              <a:t>Ensure</a:t>
            </a:r>
            <a:r>
              <a:rPr lang="en-US" dirty="0" smtClean="0">
                <a:solidFill>
                  <a:srgbClr val="4D4D4F"/>
                </a:solidFill>
              </a:rPr>
              <a:t> policy consistency</a:t>
            </a:r>
          </a:p>
          <a:p>
            <a:pPr marL="228600" indent="-228600" algn="l">
              <a:lnSpc>
                <a:spcPct val="90000"/>
              </a:lnSpc>
              <a:spcBef>
                <a:spcPts val="1800"/>
              </a:spcBef>
              <a:spcAft>
                <a:spcPts val="0"/>
              </a:spcAft>
              <a:buClr>
                <a:srgbClr val="E45785"/>
              </a:buClr>
              <a:buSzPct val="115000"/>
              <a:buFont typeface="Arial" panose="020B0604020202020204" pitchFamily="34" charset="0"/>
              <a:buChar char="•"/>
            </a:pPr>
            <a:r>
              <a:rPr lang="en-US" b="1" dirty="0" smtClean="0">
                <a:solidFill>
                  <a:srgbClr val="4D4D4F"/>
                </a:solidFill>
              </a:rPr>
              <a:t>Reduce</a:t>
            </a:r>
            <a:r>
              <a:rPr lang="en-US" dirty="0" smtClean="0">
                <a:solidFill>
                  <a:srgbClr val="4D4D4F"/>
                </a:solidFill>
              </a:rPr>
              <a:t> operation cost </a:t>
            </a:r>
            <a:r>
              <a:rPr lang="en-US" dirty="0">
                <a:solidFill>
                  <a:srgbClr val="4D4D4F"/>
                </a:solidFill>
              </a:rPr>
              <a:t/>
            </a:r>
            <a:br>
              <a:rPr lang="en-US" dirty="0">
                <a:solidFill>
                  <a:srgbClr val="4D4D4F"/>
                </a:solidFill>
              </a:rPr>
            </a:br>
            <a:endParaRPr lang="en-US" dirty="0" smtClean="0">
              <a:solidFill>
                <a:srgbClr val="4D4D4F"/>
              </a:solidFill>
            </a:endParaRPr>
          </a:p>
          <a:p>
            <a:pPr marL="171450" indent="-171450" algn="l">
              <a:lnSpc>
                <a:spcPct val="80000"/>
              </a:lnSpc>
              <a:spcBef>
                <a:spcPts val="1800"/>
              </a:spcBef>
              <a:spcAft>
                <a:spcPts val="0"/>
              </a:spcAft>
              <a:buClr>
                <a:srgbClr val="E45785"/>
              </a:buClr>
              <a:buSzPct val="115000"/>
              <a:buFont typeface="Arial" panose="020B0604020202020204" pitchFamily="34" charset="0"/>
              <a:buChar char="•"/>
            </a:pPr>
            <a:endParaRPr lang="en-US" dirty="0" smtClean="0">
              <a:solidFill>
                <a:srgbClr val="4D4D4F"/>
              </a:solidFill>
            </a:endParaRPr>
          </a:p>
          <a:p>
            <a:pPr marL="342900" indent="-342900" algn="l">
              <a:lnSpc>
                <a:spcPct val="80000"/>
              </a:lnSpc>
              <a:spcBef>
                <a:spcPts val="1800"/>
              </a:spcBef>
              <a:spcAft>
                <a:spcPts val="0"/>
              </a:spcAft>
              <a:buClr>
                <a:srgbClr val="E45785"/>
              </a:buClr>
              <a:buSzPct val="115000"/>
              <a:buFont typeface="Arial" panose="020B0604020202020204" pitchFamily="34" charset="0"/>
              <a:buChar char="•"/>
            </a:pPr>
            <a:endParaRPr lang="en-US" dirty="0">
              <a:solidFill>
                <a:srgbClr val="4D4D4F"/>
              </a:solidFill>
            </a:endParaRPr>
          </a:p>
          <a:p>
            <a:pPr marL="342900" indent="-342900" algn="l">
              <a:lnSpc>
                <a:spcPct val="80000"/>
              </a:lnSpc>
              <a:spcBef>
                <a:spcPts val="1800"/>
              </a:spcBef>
              <a:spcAft>
                <a:spcPts val="0"/>
              </a:spcAft>
              <a:buClr>
                <a:srgbClr val="E45785"/>
              </a:buClr>
              <a:buSzPct val="115000"/>
              <a:buFont typeface="Arial" panose="020B0604020202020204" pitchFamily="34" charset="0"/>
              <a:buChar char="•"/>
            </a:pPr>
            <a:endParaRPr lang="en-US" dirty="0">
              <a:solidFill>
                <a:srgbClr val="4D4D4F"/>
              </a:solidFill>
            </a:endParaRP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318596">
            <a:off x="8004143" y="2428453"/>
            <a:ext cx="3967717" cy="2737528"/>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003789">
            <a:off x="7053241" y="1262160"/>
            <a:ext cx="1399408" cy="4474019"/>
          </a:xfrm>
          <a:prstGeom prst="rect">
            <a:avLst/>
          </a:prstGeom>
        </p:spPr>
      </p:pic>
      <p:grpSp>
        <p:nvGrpSpPr>
          <p:cNvPr id="5" name="Group 4"/>
          <p:cNvGrpSpPr/>
          <p:nvPr/>
        </p:nvGrpSpPr>
        <p:grpSpPr>
          <a:xfrm>
            <a:off x="4710847" y="3558573"/>
            <a:ext cx="3706945" cy="1394736"/>
            <a:chOff x="6576679" y="3253571"/>
            <a:chExt cx="3706945" cy="1394736"/>
          </a:xfrm>
        </p:grpSpPr>
        <p:sp>
          <p:nvSpPr>
            <p:cNvPr id="9" name="Freeform 5"/>
            <p:cNvSpPr>
              <a:spLocks/>
            </p:cNvSpPr>
            <p:nvPr/>
          </p:nvSpPr>
          <p:spPr bwMode="auto">
            <a:xfrm>
              <a:off x="7271573" y="3253571"/>
              <a:ext cx="2485608" cy="1394736"/>
            </a:xfrm>
            <a:custGeom>
              <a:avLst/>
              <a:gdLst>
                <a:gd name="T0" fmla="*/ 1923 w 2245"/>
                <a:gd name="T1" fmla="*/ 703 h 1347"/>
                <a:gd name="T2" fmla="*/ 1884 w 2245"/>
                <a:gd name="T3" fmla="*/ 706 h 1347"/>
                <a:gd name="T4" fmla="*/ 1603 w 2245"/>
                <a:gd name="T5" fmla="*/ 471 h 1347"/>
                <a:gd name="T6" fmla="*/ 1490 w 2245"/>
                <a:gd name="T7" fmla="*/ 495 h 1347"/>
                <a:gd name="T8" fmla="*/ 1194 w 2245"/>
                <a:gd name="T9" fmla="*/ 339 h 1347"/>
                <a:gd name="T10" fmla="*/ 1073 w 2245"/>
                <a:gd name="T11" fmla="*/ 359 h 1347"/>
                <a:gd name="T12" fmla="*/ 681 w 2245"/>
                <a:gd name="T13" fmla="*/ 0 h 1347"/>
                <a:gd name="T14" fmla="*/ 287 w 2245"/>
                <a:gd name="T15" fmla="*/ 394 h 1347"/>
                <a:gd name="T16" fmla="*/ 304 w 2245"/>
                <a:gd name="T17" fmla="*/ 509 h 1347"/>
                <a:gd name="T18" fmla="*/ 0 w 2245"/>
                <a:gd name="T19" fmla="*/ 919 h 1347"/>
                <a:gd name="T20" fmla="*/ 385 w 2245"/>
                <a:gd name="T21" fmla="*/ 1344 h 1347"/>
                <a:gd name="T22" fmla="*/ 428 w 2245"/>
                <a:gd name="T23" fmla="*/ 1347 h 1347"/>
                <a:gd name="T24" fmla="*/ 1923 w 2245"/>
                <a:gd name="T25" fmla="*/ 1347 h 1347"/>
                <a:gd name="T26" fmla="*/ 2004 w 2245"/>
                <a:gd name="T27" fmla="*/ 1336 h 1347"/>
                <a:gd name="T28" fmla="*/ 2245 w 2245"/>
                <a:gd name="T29" fmla="*/ 1025 h 1347"/>
                <a:gd name="T30" fmla="*/ 1923 w 2245"/>
                <a:gd name="T31" fmla="*/ 703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45" h="1347">
                  <a:moveTo>
                    <a:pt x="1923" y="703"/>
                  </a:moveTo>
                  <a:cubicBezTo>
                    <a:pt x="1910" y="703"/>
                    <a:pt x="1897" y="704"/>
                    <a:pt x="1884" y="706"/>
                  </a:cubicBezTo>
                  <a:cubicBezTo>
                    <a:pt x="1860" y="573"/>
                    <a:pt x="1743" y="471"/>
                    <a:pt x="1603" y="471"/>
                  </a:cubicBezTo>
                  <a:cubicBezTo>
                    <a:pt x="1563" y="471"/>
                    <a:pt x="1524" y="480"/>
                    <a:pt x="1490" y="495"/>
                  </a:cubicBezTo>
                  <a:cubicBezTo>
                    <a:pt x="1425" y="401"/>
                    <a:pt x="1317" y="339"/>
                    <a:pt x="1194" y="339"/>
                  </a:cubicBezTo>
                  <a:cubicBezTo>
                    <a:pt x="1151" y="339"/>
                    <a:pt x="1111" y="346"/>
                    <a:pt x="1073" y="359"/>
                  </a:cubicBezTo>
                  <a:cubicBezTo>
                    <a:pt x="1056" y="158"/>
                    <a:pt x="887" y="0"/>
                    <a:pt x="681" y="0"/>
                  </a:cubicBezTo>
                  <a:cubicBezTo>
                    <a:pt x="464" y="0"/>
                    <a:pt x="287" y="177"/>
                    <a:pt x="287" y="394"/>
                  </a:cubicBezTo>
                  <a:cubicBezTo>
                    <a:pt x="287" y="434"/>
                    <a:pt x="293" y="473"/>
                    <a:pt x="304" y="509"/>
                  </a:cubicBezTo>
                  <a:cubicBezTo>
                    <a:pt x="128" y="562"/>
                    <a:pt x="0" y="726"/>
                    <a:pt x="0" y="919"/>
                  </a:cubicBezTo>
                  <a:cubicBezTo>
                    <a:pt x="0" y="1141"/>
                    <a:pt x="170" y="1322"/>
                    <a:pt x="385" y="1344"/>
                  </a:cubicBezTo>
                  <a:cubicBezTo>
                    <a:pt x="428" y="1347"/>
                    <a:pt x="428" y="1347"/>
                    <a:pt x="428" y="1347"/>
                  </a:cubicBezTo>
                  <a:cubicBezTo>
                    <a:pt x="1923" y="1347"/>
                    <a:pt x="1923" y="1347"/>
                    <a:pt x="1923" y="1347"/>
                  </a:cubicBezTo>
                  <a:cubicBezTo>
                    <a:pt x="2004" y="1336"/>
                    <a:pt x="2004" y="1336"/>
                    <a:pt x="2004" y="1336"/>
                  </a:cubicBezTo>
                  <a:cubicBezTo>
                    <a:pt x="2142" y="1301"/>
                    <a:pt x="2245" y="1175"/>
                    <a:pt x="2245" y="1025"/>
                  </a:cubicBezTo>
                  <a:cubicBezTo>
                    <a:pt x="2245" y="847"/>
                    <a:pt x="2101" y="703"/>
                    <a:pt x="1923" y="70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buClr>
                  <a:srgbClr val="E45785"/>
                </a:buClr>
              </a:pPr>
              <a:endParaRPr lang="en-US" sz="3000">
                <a:solidFill>
                  <a:srgbClr val="4D4D4F"/>
                </a:solidFill>
              </a:endParaRPr>
            </a:p>
          </p:txBody>
        </p:sp>
        <p:sp>
          <p:nvSpPr>
            <p:cNvPr id="10" name="Text Placeholder 1"/>
            <p:cNvSpPr txBox="1">
              <a:spLocks/>
            </p:cNvSpPr>
            <p:nvPr/>
          </p:nvSpPr>
          <p:spPr bwMode="auto">
            <a:xfrm>
              <a:off x="6576679" y="3950939"/>
              <a:ext cx="3706945" cy="405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6" tIns="45708" rIns="91416" bIns="45708" numCol="1" anchor="t" anchorCtr="0" compatLnSpc="1">
              <a:prstTxWarp prst="textNoShape">
                <a:avLst/>
              </a:prstTxWarp>
              <a:normAutofit/>
            </a:bodyPr>
            <a:lstStyle>
              <a:lvl1pPr marL="0" indent="0" algn="l" rtl="0" eaLnBrk="1" fontAlgn="base" hangingPunct="1">
                <a:lnSpc>
                  <a:spcPct val="90000"/>
                </a:lnSpc>
                <a:spcBef>
                  <a:spcPts val="2400"/>
                </a:spcBef>
                <a:spcAft>
                  <a:spcPct val="0"/>
                </a:spcAft>
                <a:buClr>
                  <a:schemeClr val="accent2"/>
                </a:buClr>
                <a:buSzPct val="100000"/>
                <a:buFont typeface="Arial" panose="020B0604020202020204" pitchFamily="34" charset="0"/>
                <a:buChar char="​"/>
                <a:defRPr sz="2600">
                  <a:solidFill>
                    <a:schemeClr val="tx1"/>
                  </a:solidFill>
                  <a:latin typeface="+mn-lt"/>
                  <a:ea typeface="+mn-ea"/>
                  <a:cs typeface="Arial" pitchFamily="34" charset="0"/>
                </a:defRPr>
              </a:lvl1pPr>
              <a:lvl2pPr marL="460375" indent="-174625" algn="l" rtl="0" eaLnBrk="1" fontAlgn="base" hangingPunct="1">
                <a:lnSpc>
                  <a:spcPct val="90000"/>
                </a:lnSpc>
                <a:spcBef>
                  <a:spcPts val="600"/>
                </a:spcBef>
                <a:spcAft>
                  <a:spcPct val="0"/>
                </a:spcAft>
                <a:buClr>
                  <a:schemeClr val="accent2"/>
                </a:buClr>
                <a:buSzPct val="100000"/>
                <a:buFont typeface="Arial" panose="020B0604020202020204" pitchFamily="34" charset="0"/>
                <a:buChar char="•"/>
                <a:defRPr sz="2400">
                  <a:solidFill>
                    <a:schemeClr val="tx1"/>
                  </a:solidFill>
                  <a:latin typeface="+mn-lt"/>
                </a:defRPr>
              </a:lvl2pPr>
              <a:lvl3pPr marL="800100" indent="-228600" algn="l" rtl="0" eaLnBrk="1" fontAlgn="base" hangingPunct="1">
                <a:lnSpc>
                  <a:spcPct val="90000"/>
                </a:lnSpc>
                <a:spcBef>
                  <a:spcPts val="600"/>
                </a:spcBef>
                <a:spcAft>
                  <a:spcPct val="0"/>
                </a:spcAft>
                <a:buClr>
                  <a:schemeClr val="accent2"/>
                </a:buClr>
                <a:buSzPct val="100000"/>
                <a:buFont typeface="Helvetica" pitchFamily="34" charset="0"/>
                <a:buChar char="–"/>
                <a:defRPr sz="2200">
                  <a:solidFill>
                    <a:schemeClr val="tx1"/>
                  </a:solidFill>
                  <a:latin typeface="+mn-lt"/>
                </a:defRPr>
              </a:lvl3pPr>
              <a:lvl4pPr marL="1028700" indent="-228600" algn="l" rtl="0" eaLnBrk="1" fontAlgn="base" hangingPunct="1">
                <a:lnSpc>
                  <a:spcPct val="90000"/>
                </a:lnSpc>
                <a:spcBef>
                  <a:spcPts val="600"/>
                </a:spcBef>
                <a:spcAft>
                  <a:spcPct val="0"/>
                </a:spcAft>
                <a:buClr>
                  <a:schemeClr val="accent2"/>
                </a:buClr>
                <a:buSzPct val="100000"/>
                <a:buFont typeface="Helvetica" pitchFamily="34" charset="0"/>
                <a:buChar char="–"/>
                <a:defRPr sz="2000">
                  <a:solidFill>
                    <a:schemeClr val="tx1"/>
                  </a:solidFill>
                  <a:latin typeface="+mn-lt"/>
                </a:defRPr>
              </a:lvl4pPr>
              <a:lvl5pPr marL="1257300" indent="-228600" algn="l" rtl="0" eaLnBrk="1" fontAlgn="base" hangingPunct="1">
                <a:lnSpc>
                  <a:spcPct val="90000"/>
                </a:lnSpc>
                <a:spcBef>
                  <a:spcPts val="600"/>
                </a:spcBef>
                <a:spcAft>
                  <a:spcPct val="0"/>
                </a:spcAft>
                <a:buClr>
                  <a:schemeClr val="accent2"/>
                </a:buClr>
                <a:buFont typeface="Helvetica" pitchFamily="34" charset="0"/>
                <a:buChar char="–"/>
                <a:defRPr sz="1800" baseline="0">
                  <a:solidFill>
                    <a:schemeClr val="tx1"/>
                  </a:solidFill>
                  <a:latin typeface="+mn-lt"/>
                </a:defRPr>
              </a:lvl5pPr>
              <a:lvl6pPr marL="2514600" indent="-228600" algn="l" rtl="0" eaLnBrk="1" fontAlgn="base" hangingPunct="1">
                <a:spcBef>
                  <a:spcPct val="20000"/>
                </a:spcBef>
                <a:spcAft>
                  <a:spcPct val="0"/>
                </a:spcAft>
                <a:buClr>
                  <a:schemeClr val="accent2"/>
                </a:buClr>
                <a:buChar char="»"/>
                <a:defRPr sz="1600">
                  <a:solidFill>
                    <a:schemeClr val="tx1"/>
                  </a:solidFill>
                  <a:latin typeface="+mn-lt"/>
                </a:defRPr>
              </a:lvl6pPr>
              <a:lvl7pPr marL="2971800" indent="-228600" algn="l" rtl="0" eaLnBrk="1" fontAlgn="base" hangingPunct="1">
                <a:spcBef>
                  <a:spcPct val="20000"/>
                </a:spcBef>
                <a:spcAft>
                  <a:spcPct val="0"/>
                </a:spcAft>
                <a:buClr>
                  <a:schemeClr val="accent2"/>
                </a:buClr>
                <a:buChar char="»"/>
                <a:defRPr sz="1600">
                  <a:solidFill>
                    <a:schemeClr val="tx1"/>
                  </a:solidFill>
                  <a:latin typeface="+mn-lt"/>
                </a:defRPr>
              </a:lvl7pPr>
              <a:lvl8pPr marL="3429000" indent="-228600" algn="l" rtl="0" eaLnBrk="1" fontAlgn="base" hangingPunct="1">
                <a:spcBef>
                  <a:spcPct val="20000"/>
                </a:spcBef>
                <a:spcAft>
                  <a:spcPct val="0"/>
                </a:spcAft>
                <a:buClr>
                  <a:schemeClr val="accent2"/>
                </a:buClr>
                <a:buChar char="»"/>
                <a:defRPr sz="1600">
                  <a:solidFill>
                    <a:schemeClr val="tx1"/>
                  </a:solidFill>
                  <a:latin typeface="+mn-lt"/>
                </a:defRPr>
              </a:lvl8pPr>
              <a:lvl9pPr marL="3886200" indent="-228600" algn="l" rtl="0" eaLnBrk="1" fontAlgn="base" hangingPunct="1">
                <a:spcBef>
                  <a:spcPct val="20000"/>
                </a:spcBef>
                <a:spcAft>
                  <a:spcPct val="0"/>
                </a:spcAft>
                <a:buClr>
                  <a:schemeClr val="accent2"/>
                </a:buClr>
                <a:buChar char="»"/>
                <a:defRPr sz="1600">
                  <a:solidFill>
                    <a:schemeClr val="tx1"/>
                  </a:solidFill>
                  <a:latin typeface="+mn-lt"/>
                </a:defRPr>
              </a:lvl9pPr>
            </a:lstStyle>
            <a:p>
              <a:pPr algn="ctr">
                <a:lnSpc>
                  <a:spcPts val="2400"/>
                </a:lnSpc>
                <a:spcBef>
                  <a:spcPts val="0"/>
                </a:spcBef>
                <a:buClr>
                  <a:srgbClr val="E45785"/>
                </a:buClr>
              </a:pPr>
              <a:r>
                <a:rPr lang="en-US" sz="2800" b="1" kern="0" dirty="0" smtClean="0">
                  <a:solidFill>
                    <a:srgbClr val="FFFFFF"/>
                  </a:solidFill>
                  <a:cs typeface="Calibri" panose="020F0502020204030204" pitchFamily="34" charset="0"/>
                </a:rPr>
                <a:t>CLOUD</a:t>
              </a:r>
              <a:endParaRPr lang="en-US" sz="2800" b="1" kern="0" dirty="0">
                <a:solidFill>
                  <a:srgbClr val="FFFFFF"/>
                </a:solidFill>
                <a:cs typeface="Calibri" panose="020F0502020204030204" pitchFamily="34" charset="0"/>
              </a:endParaRPr>
            </a:p>
          </p:txBody>
        </p:sp>
      </p:grpSp>
      <p:grpSp>
        <p:nvGrpSpPr>
          <p:cNvPr id="28" name="Group 27"/>
          <p:cNvGrpSpPr/>
          <p:nvPr/>
        </p:nvGrpSpPr>
        <p:grpSpPr>
          <a:xfrm>
            <a:off x="8401593" y="3797218"/>
            <a:ext cx="3706945" cy="2142376"/>
            <a:chOff x="8401593" y="3797218"/>
            <a:chExt cx="3706945" cy="2142376"/>
          </a:xfrm>
        </p:grpSpPr>
        <p:sp>
          <p:nvSpPr>
            <p:cNvPr id="26" name="Rectangle 25"/>
            <p:cNvSpPr/>
            <p:nvPr/>
          </p:nvSpPr>
          <p:spPr bwMode="auto">
            <a:xfrm>
              <a:off x="9713940" y="3797218"/>
              <a:ext cx="1090612" cy="1581150"/>
            </a:xfrm>
            <a:prstGeom prst="rect">
              <a:avLst/>
            </a:prstGeom>
            <a:solidFill>
              <a:schemeClr val="bg1"/>
            </a:solidFill>
            <a:ln w="12700"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Clr>
                  <a:srgbClr val="72183E"/>
                </a:buClr>
                <a:buSzPct val="115000"/>
              </a:pPr>
              <a:endParaRPr lang="en-US" sz="2400" dirty="0" err="1" smtClean="0">
                <a:solidFill>
                  <a:srgbClr val="4D4D4F"/>
                </a:solidFill>
                <a:latin typeface="Calibri"/>
              </a:endParaRPr>
            </a:p>
          </p:txBody>
        </p:sp>
        <p:grpSp>
          <p:nvGrpSpPr>
            <p:cNvPr id="6" name="Group 5"/>
            <p:cNvGrpSpPr/>
            <p:nvPr/>
          </p:nvGrpSpPr>
          <p:grpSpPr>
            <a:xfrm>
              <a:off x="8401593" y="3797218"/>
              <a:ext cx="3706945" cy="2142376"/>
              <a:chOff x="8812613" y="3059576"/>
              <a:chExt cx="3706945" cy="2142376"/>
            </a:xfrm>
          </p:grpSpPr>
          <p:grpSp>
            <p:nvGrpSpPr>
              <p:cNvPr id="11" name="Group 10"/>
              <p:cNvGrpSpPr>
                <a:grpSpLocks noChangeAspect="1"/>
              </p:cNvGrpSpPr>
              <p:nvPr/>
            </p:nvGrpSpPr>
            <p:grpSpPr bwMode="auto">
              <a:xfrm>
                <a:off x="10124960" y="3059576"/>
                <a:ext cx="1090612" cy="1581150"/>
                <a:chOff x="1277" y="2055"/>
                <a:chExt cx="687" cy="996"/>
              </a:xfrm>
              <a:solidFill>
                <a:schemeClr val="tx1"/>
              </a:solidFill>
            </p:grpSpPr>
            <p:sp>
              <p:nvSpPr>
                <p:cNvPr id="12" name="Freeform 5"/>
                <p:cNvSpPr>
                  <a:spLocks noEditPoints="1"/>
                </p:cNvSpPr>
                <p:nvPr/>
              </p:nvSpPr>
              <p:spPr bwMode="auto">
                <a:xfrm>
                  <a:off x="1277" y="2706"/>
                  <a:ext cx="687" cy="172"/>
                </a:xfrm>
                <a:custGeom>
                  <a:avLst/>
                  <a:gdLst>
                    <a:gd name="T0" fmla="*/ 0 w 288"/>
                    <a:gd name="T1" fmla="*/ 0 h 72"/>
                    <a:gd name="T2" fmla="*/ 0 w 288"/>
                    <a:gd name="T3" fmla="*/ 72 h 72"/>
                    <a:gd name="T4" fmla="*/ 288 w 288"/>
                    <a:gd name="T5" fmla="*/ 72 h 72"/>
                    <a:gd name="T6" fmla="*/ 288 w 288"/>
                    <a:gd name="T7" fmla="*/ 0 h 72"/>
                    <a:gd name="T8" fmla="*/ 0 w 288"/>
                    <a:gd name="T9" fmla="*/ 0 h 72"/>
                    <a:gd name="T10" fmla="*/ 161 w 288"/>
                    <a:gd name="T11" fmla="*/ 58 h 72"/>
                    <a:gd name="T12" fmla="*/ 53 w 288"/>
                    <a:gd name="T13" fmla="*/ 58 h 72"/>
                    <a:gd name="T14" fmla="*/ 44 w 288"/>
                    <a:gd name="T15" fmla="*/ 51 h 72"/>
                    <a:gd name="T16" fmla="*/ 53 w 288"/>
                    <a:gd name="T17" fmla="*/ 44 h 72"/>
                    <a:gd name="T18" fmla="*/ 161 w 288"/>
                    <a:gd name="T19" fmla="*/ 44 h 72"/>
                    <a:gd name="T20" fmla="*/ 170 w 288"/>
                    <a:gd name="T21" fmla="*/ 51 h 72"/>
                    <a:gd name="T22" fmla="*/ 161 w 288"/>
                    <a:gd name="T23" fmla="*/ 58 h 72"/>
                    <a:gd name="T24" fmla="*/ 215 w 288"/>
                    <a:gd name="T25" fmla="*/ 63 h 72"/>
                    <a:gd name="T26" fmla="*/ 188 w 288"/>
                    <a:gd name="T27" fmla="*/ 36 h 72"/>
                    <a:gd name="T28" fmla="*/ 215 w 288"/>
                    <a:gd name="T29" fmla="*/ 9 h 72"/>
                    <a:gd name="T30" fmla="*/ 242 w 288"/>
                    <a:gd name="T31" fmla="*/ 36 h 72"/>
                    <a:gd name="T32" fmla="*/ 215 w 288"/>
                    <a:gd name="T33" fmla="*/ 6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8" h="72">
                      <a:moveTo>
                        <a:pt x="0" y="0"/>
                      </a:moveTo>
                      <a:cubicBezTo>
                        <a:pt x="0" y="72"/>
                        <a:pt x="0" y="72"/>
                        <a:pt x="0" y="72"/>
                      </a:cubicBezTo>
                      <a:cubicBezTo>
                        <a:pt x="288" y="72"/>
                        <a:pt x="288" y="72"/>
                        <a:pt x="288" y="72"/>
                      </a:cubicBezTo>
                      <a:cubicBezTo>
                        <a:pt x="288" y="0"/>
                        <a:pt x="288" y="0"/>
                        <a:pt x="288" y="0"/>
                      </a:cubicBezTo>
                      <a:lnTo>
                        <a:pt x="0" y="0"/>
                      </a:lnTo>
                      <a:close/>
                      <a:moveTo>
                        <a:pt x="161" y="58"/>
                      </a:moveTo>
                      <a:cubicBezTo>
                        <a:pt x="53" y="58"/>
                        <a:pt x="53" y="58"/>
                        <a:pt x="53" y="58"/>
                      </a:cubicBezTo>
                      <a:cubicBezTo>
                        <a:pt x="48" y="58"/>
                        <a:pt x="44" y="56"/>
                        <a:pt x="44" y="51"/>
                      </a:cubicBezTo>
                      <a:cubicBezTo>
                        <a:pt x="44" y="46"/>
                        <a:pt x="48" y="44"/>
                        <a:pt x="53" y="44"/>
                      </a:cubicBezTo>
                      <a:cubicBezTo>
                        <a:pt x="161" y="44"/>
                        <a:pt x="161" y="44"/>
                        <a:pt x="161" y="44"/>
                      </a:cubicBezTo>
                      <a:cubicBezTo>
                        <a:pt x="166" y="44"/>
                        <a:pt x="170" y="46"/>
                        <a:pt x="170" y="51"/>
                      </a:cubicBezTo>
                      <a:cubicBezTo>
                        <a:pt x="170" y="56"/>
                        <a:pt x="166" y="58"/>
                        <a:pt x="161" y="58"/>
                      </a:cubicBezTo>
                      <a:close/>
                      <a:moveTo>
                        <a:pt x="215" y="63"/>
                      </a:moveTo>
                      <a:cubicBezTo>
                        <a:pt x="200" y="63"/>
                        <a:pt x="188" y="51"/>
                        <a:pt x="188" y="36"/>
                      </a:cubicBezTo>
                      <a:cubicBezTo>
                        <a:pt x="188" y="21"/>
                        <a:pt x="200" y="9"/>
                        <a:pt x="215" y="9"/>
                      </a:cubicBezTo>
                      <a:cubicBezTo>
                        <a:pt x="230" y="9"/>
                        <a:pt x="242" y="21"/>
                        <a:pt x="242" y="36"/>
                      </a:cubicBezTo>
                      <a:cubicBezTo>
                        <a:pt x="242" y="51"/>
                        <a:pt x="230" y="63"/>
                        <a:pt x="21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E45785"/>
                    </a:buClr>
                  </a:pPr>
                  <a:endParaRPr lang="en-US" sz="3000">
                    <a:solidFill>
                      <a:srgbClr val="4D4D4F"/>
                    </a:solidFill>
                  </a:endParaRPr>
                </a:p>
              </p:txBody>
            </p:sp>
            <p:sp>
              <p:nvSpPr>
                <p:cNvPr id="13" name="Oval 6"/>
                <p:cNvSpPr>
                  <a:spLocks noChangeArrowheads="1"/>
                </p:cNvSpPr>
                <p:nvPr/>
              </p:nvSpPr>
              <p:spPr bwMode="auto">
                <a:xfrm>
                  <a:off x="1768" y="2771"/>
                  <a:ext cx="43" cy="4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E45785"/>
                    </a:buClr>
                  </a:pPr>
                  <a:endParaRPr lang="en-US" sz="3000">
                    <a:solidFill>
                      <a:srgbClr val="4D4D4F"/>
                    </a:solidFill>
                  </a:endParaRPr>
                </a:p>
              </p:txBody>
            </p:sp>
            <p:sp>
              <p:nvSpPr>
                <p:cNvPr id="14" name="Freeform 7"/>
                <p:cNvSpPr>
                  <a:spLocks noEditPoints="1"/>
                </p:cNvSpPr>
                <p:nvPr/>
              </p:nvSpPr>
              <p:spPr bwMode="auto">
                <a:xfrm>
                  <a:off x="1277" y="2502"/>
                  <a:ext cx="687" cy="171"/>
                </a:xfrm>
                <a:custGeom>
                  <a:avLst/>
                  <a:gdLst>
                    <a:gd name="T0" fmla="*/ 0 w 288"/>
                    <a:gd name="T1" fmla="*/ 0 h 72"/>
                    <a:gd name="T2" fmla="*/ 0 w 288"/>
                    <a:gd name="T3" fmla="*/ 72 h 72"/>
                    <a:gd name="T4" fmla="*/ 288 w 288"/>
                    <a:gd name="T5" fmla="*/ 72 h 72"/>
                    <a:gd name="T6" fmla="*/ 288 w 288"/>
                    <a:gd name="T7" fmla="*/ 0 h 72"/>
                    <a:gd name="T8" fmla="*/ 0 w 288"/>
                    <a:gd name="T9" fmla="*/ 0 h 72"/>
                    <a:gd name="T10" fmla="*/ 161 w 288"/>
                    <a:gd name="T11" fmla="*/ 58 h 72"/>
                    <a:gd name="T12" fmla="*/ 53 w 288"/>
                    <a:gd name="T13" fmla="*/ 58 h 72"/>
                    <a:gd name="T14" fmla="*/ 44 w 288"/>
                    <a:gd name="T15" fmla="*/ 50 h 72"/>
                    <a:gd name="T16" fmla="*/ 53 w 288"/>
                    <a:gd name="T17" fmla="*/ 43 h 72"/>
                    <a:gd name="T18" fmla="*/ 161 w 288"/>
                    <a:gd name="T19" fmla="*/ 43 h 72"/>
                    <a:gd name="T20" fmla="*/ 170 w 288"/>
                    <a:gd name="T21" fmla="*/ 50 h 72"/>
                    <a:gd name="T22" fmla="*/ 161 w 288"/>
                    <a:gd name="T23" fmla="*/ 58 h 72"/>
                    <a:gd name="T24" fmla="*/ 215 w 288"/>
                    <a:gd name="T25" fmla="*/ 62 h 72"/>
                    <a:gd name="T26" fmla="*/ 188 w 288"/>
                    <a:gd name="T27" fmla="*/ 35 h 72"/>
                    <a:gd name="T28" fmla="*/ 215 w 288"/>
                    <a:gd name="T29" fmla="*/ 8 h 72"/>
                    <a:gd name="T30" fmla="*/ 242 w 288"/>
                    <a:gd name="T31" fmla="*/ 35 h 72"/>
                    <a:gd name="T32" fmla="*/ 215 w 288"/>
                    <a:gd name="T33" fmla="*/ 6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8" h="72">
                      <a:moveTo>
                        <a:pt x="0" y="0"/>
                      </a:moveTo>
                      <a:cubicBezTo>
                        <a:pt x="0" y="72"/>
                        <a:pt x="0" y="72"/>
                        <a:pt x="0" y="72"/>
                      </a:cubicBezTo>
                      <a:cubicBezTo>
                        <a:pt x="288" y="72"/>
                        <a:pt x="288" y="72"/>
                        <a:pt x="288" y="72"/>
                      </a:cubicBezTo>
                      <a:cubicBezTo>
                        <a:pt x="288" y="0"/>
                        <a:pt x="288" y="0"/>
                        <a:pt x="288" y="0"/>
                      </a:cubicBezTo>
                      <a:lnTo>
                        <a:pt x="0" y="0"/>
                      </a:lnTo>
                      <a:close/>
                      <a:moveTo>
                        <a:pt x="161" y="58"/>
                      </a:moveTo>
                      <a:cubicBezTo>
                        <a:pt x="53" y="58"/>
                        <a:pt x="53" y="58"/>
                        <a:pt x="53" y="58"/>
                      </a:cubicBezTo>
                      <a:cubicBezTo>
                        <a:pt x="48" y="58"/>
                        <a:pt x="44" y="55"/>
                        <a:pt x="44" y="50"/>
                      </a:cubicBezTo>
                      <a:cubicBezTo>
                        <a:pt x="44" y="45"/>
                        <a:pt x="48" y="43"/>
                        <a:pt x="53" y="43"/>
                      </a:cubicBezTo>
                      <a:cubicBezTo>
                        <a:pt x="161" y="43"/>
                        <a:pt x="161" y="43"/>
                        <a:pt x="161" y="43"/>
                      </a:cubicBezTo>
                      <a:cubicBezTo>
                        <a:pt x="166" y="43"/>
                        <a:pt x="170" y="45"/>
                        <a:pt x="170" y="50"/>
                      </a:cubicBezTo>
                      <a:cubicBezTo>
                        <a:pt x="170" y="55"/>
                        <a:pt x="166" y="58"/>
                        <a:pt x="161" y="58"/>
                      </a:cubicBezTo>
                      <a:close/>
                      <a:moveTo>
                        <a:pt x="215" y="62"/>
                      </a:moveTo>
                      <a:cubicBezTo>
                        <a:pt x="200" y="62"/>
                        <a:pt x="188" y="50"/>
                        <a:pt x="188" y="35"/>
                      </a:cubicBezTo>
                      <a:cubicBezTo>
                        <a:pt x="188" y="20"/>
                        <a:pt x="200" y="8"/>
                        <a:pt x="215" y="8"/>
                      </a:cubicBezTo>
                      <a:cubicBezTo>
                        <a:pt x="230" y="8"/>
                        <a:pt x="242" y="20"/>
                        <a:pt x="242" y="35"/>
                      </a:cubicBezTo>
                      <a:cubicBezTo>
                        <a:pt x="242" y="50"/>
                        <a:pt x="230" y="62"/>
                        <a:pt x="215"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E45785"/>
                    </a:buClr>
                  </a:pPr>
                  <a:endParaRPr lang="en-US" sz="3000">
                    <a:solidFill>
                      <a:srgbClr val="4D4D4F"/>
                    </a:solidFill>
                  </a:endParaRPr>
                </a:p>
              </p:txBody>
            </p:sp>
            <p:sp>
              <p:nvSpPr>
                <p:cNvPr id="15" name="Oval 8"/>
                <p:cNvSpPr>
                  <a:spLocks noChangeArrowheads="1"/>
                </p:cNvSpPr>
                <p:nvPr/>
              </p:nvSpPr>
              <p:spPr bwMode="auto">
                <a:xfrm>
                  <a:off x="1768" y="2564"/>
                  <a:ext cx="43" cy="4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E45785"/>
                    </a:buClr>
                  </a:pPr>
                  <a:endParaRPr lang="en-US" sz="3000">
                    <a:solidFill>
                      <a:srgbClr val="4D4D4F"/>
                    </a:solidFill>
                  </a:endParaRPr>
                </a:p>
              </p:txBody>
            </p:sp>
            <p:sp>
              <p:nvSpPr>
                <p:cNvPr id="16" name="Oval 9"/>
                <p:cNvSpPr>
                  <a:spLocks noChangeArrowheads="1"/>
                </p:cNvSpPr>
                <p:nvPr/>
              </p:nvSpPr>
              <p:spPr bwMode="auto">
                <a:xfrm>
                  <a:off x="1768" y="2162"/>
                  <a:ext cx="43" cy="4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E45785"/>
                    </a:buClr>
                  </a:pPr>
                  <a:endParaRPr lang="en-US" sz="3000">
                    <a:solidFill>
                      <a:srgbClr val="4D4D4F"/>
                    </a:solidFill>
                  </a:endParaRPr>
                </a:p>
              </p:txBody>
            </p:sp>
            <p:sp>
              <p:nvSpPr>
                <p:cNvPr id="17" name="Freeform 10"/>
                <p:cNvSpPr>
                  <a:spLocks noEditPoints="1"/>
                </p:cNvSpPr>
                <p:nvPr/>
              </p:nvSpPr>
              <p:spPr bwMode="auto">
                <a:xfrm>
                  <a:off x="1277" y="2055"/>
                  <a:ext cx="687" cy="207"/>
                </a:xfrm>
                <a:custGeom>
                  <a:avLst/>
                  <a:gdLst>
                    <a:gd name="T0" fmla="*/ 288 w 288"/>
                    <a:gd name="T1" fmla="*/ 87 h 87"/>
                    <a:gd name="T2" fmla="*/ 288 w 288"/>
                    <a:gd name="T3" fmla="*/ 9 h 87"/>
                    <a:gd name="T4" fmla="*/ 278 w 288"/>
                    <a:gd name="T5" fmla="*/ 0 h 87"/>
                    <a:gd name="T6" fmla="*/ 8 w 288"/>
                    <a:gd name="T7" fmla="*/ 0 h 87"/>
                    <a:gd name="T8" fmla="*/ 0 w 288"/>
                    <a:gd name="T9" fmla="*/ 9 h 87"/>
                    <a:gd name="T10" fmla="*/ 0 w 288"/>
                    <a:gd name="T11" fmla="*/ 87 h 87"/>
                    <a:gd name="T12" fmla="*/ 288 w 288"/>
                    <a:gd name="T13" fmla="*/ 87 h 87"/>
                    <a:gd name="T14" fmla="*/ 215 w 288"/>
                    <a:gd name="T15" fmla="*/ 27 h 87"/>
                    <a:gd name="T16" fmla="*/ 242 w 288"/>
                    <a:gd name="T17" fmla="*/ 54 h 87"/>
                    <a:gd name="T18" fmla="*/ 215 w 288"/>
                    <a:gd name="T19" fmla="*/ 81 h 87"/>
                    <a:gd name="T20" fmla="*/ 188 w 288"/>
                    <a:gd name="T21" fmla="*/ 54 h 87"/>
                    <a:gd name="T22" fmla="*/ 215 w 288"/>
                    <a:gd name="T23" fmla="*/ 27 h 87"/>
                    <a:gd name="T24" fmla="*/ 53 w 288"/>
                    <a:gd name="T25" fmla="*/ 58 h 87"/>
                    <a:gd name="T26" fmla="*/ 161 w 288"/>
                    <a:gd name="T27" fmla="*/ 58 h 87"/>
                    <a:gd name="T28" fmla="*/ 170 w 288"/>
                    <a:gd name="T29" fmla="*/ 65 h 87"/>
                    <a:gd name="T30" fmla="*/ 161 w 288"/>
                    <a:gd name="T31" fmla="*/ 72 h 87"/>
                    <a:gd name="T32" fmla="*/ 53 w 288"/>
                    <a:gd name="T33" fmla="*/ 72 h 87"/>
                    <a:gd name="T34" fmla="*/ 44 w 288"/>
                    <a:gd name="T35" fmla="*/ 65 h 87"/>
                    <a:gd name="T36" fmla="*/ 53 w 288"/>
                    <a:gd name="T37"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87">
                      <a:moveTo>
                        <a:pt x="288" y="87"/>
                      </a:moveTo>
                      <a:cubicBezTo>
                        <a:pt x="288" y="9"/>
                        <a:pt x="288" y="9"/>
                        <a:pt x="288" y="9"/>
                      </a:cubicBezTo>
                      <a:cubicBezTo>
                        <a:pt x="288" y="4"/>
                        <a:pt x="283" y="0"/>
                        <a:pt x="278" y="0"/>
                      </a:cubicBezTo>
                      <a:cubicBezTo>
                        <a:pt x="8" y="0"/>
                        <a:pt x="8" y="0"/>
                        <a:pt x="8" y="0"/>
                      </a:cubicBezTo>
                      <a:cubicBezTo>
                        <a:pt x="3" y="0"/>
                        <a:pt x="0" y="4"/>
                        <a:pt x="0" y="9"/>
                      </a:cubicBezTo>
                      <a:cubicBezTo>
                        <a:pt x="0" y="87"/>
                        <a:pt x="0" y="87"/>
                        <a:pt x="0" y="87"/>
                      </a:cubicBezTo>
                      <a:lnTo>
                        <a:pt x="288" y="87"/>
                      </a:lnTo>
                      <a:close/>
                      <a:moveTo>
                        <a:pt x="215" y="27"/>
                      </a:moveTo>
                      <a:cubicBezTo>
                        <a:pt x="230" y="27"/>
                        <a:pt x="242" y="39"/>
                        <a:pt x="242" y="54"/>
                      </a:cubicBezTo>
                      <a:cubicBezTo>
                        <a:pt x="242" y="69"/>
                        <a:pt x="230" y="81"/>
                        <a:pt x="215" y="81"/>
                      </a:cubicBezTo>
                      <a:cubicBezTo>
                        <a:pt x="200" y="81"/>
                        <a:pt x="188" y="69"/>
                        <a:pt x="188" y="54"/>
                      </a:cubicBezTo>
                      <a:cubicBezTo>
                        <a:pt x="188" y="39"/>
                        <a:pt x="200" y="27"/>
                        <a:pt x="215" y="27"/>
                      </a:cubicBezTo>
                      <a:close/>
                      <a:moveTo>
                        <a:pt x="53" y="58"/>
                      </a:moveTo>
                      <a:cubicBezTo>
                        <a:pt x="161" y="58"/>
                        <a:pt x="161" y="58"/>
                        <a:pt x="161" y="58"/>
                      </a:cubicBezTo>
                      <a:cubicBezTo>
                        <a:pt x="166" y="58"/>
                        <a:pt x="170" y="60"/>
                        <a:pt x="170" y="65"/>
                      </a:cubicBezTo>
                      <a:cubicBezTo>
                        <a:pt x="170" y="70"/>
                        <a:pt x="166" y="72"/>
                        <a:pt x="161" y="72"/>
                      </a:cubicBezTo>
                      <a:cubicBezTo>
                        <a:pt x="53" y="72"/>
                        <a:pt x="53" y="72"/>
                        <a:pt x="53" y="72"/>
                      </a:cubicBezTo>
                      <a:cubicBezTo>
                        <a:pt x="48" y="72"/>
                        <a:pt x="44" y="70"/>
                        <a:pt x="44" y="65"/>
                      </a:cubicBezTo>
                      <a:cubicBezTo>
                        <a:pt x="44" y="60"/>
                        <a:pt x="48" y="58"/>
                        <a:pt x="53"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E45785"/>
                    </a:buClr>
                  </a:pPr>
                  <a:endParaRPr lang="en-US" sz="3000">
                    <a:solidFill>
                      <a:srgbClr val="4D4D4F"/>
                    </a:solidFill>
                  </a:endParaRPr>
                </a:p>
              </p:txBody>
            </p:sp>
            <p:sp>
              <p:nvSpPr>
                <p:cNvPr id="18" name="Oval 11"/>
                <p:cNvSpPr>
                  <a:spLocks noChangeArrowheads="1"/>
                </p:cNvSpPr>
                <p:nvPr/>
              </p:nvSpPr>
              <p:spPr bwMode="auto">
                <a:xfrm>
                  <a:off x="1768" y="2342"/>
                  <a:ext cx="43" cy="4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E45785"/>
                    </a:buClr>
                  </a:pPr>
                  <a:endParaRPr lang="en-US" sz="3000">
                    <a:solidFill>
                      <a:srgbClr val="4D4D4F"/>
                    </a:solidFill>
                  </a:endParaRPr>
                </a:p>
              </p:txBody>
            </p:sp>
            <p:sp>
              <p:nvSpPr>
                <p:cNvPr id="19" name="Freeform 12"/>
                <p:cNvSpPr>
                  <a:spLocks/>
                </p:cNvSpPr>
                <p:nvPr/>
              </p:nvSpPr>
              <p:spPr bwMode="auto">
                <a:xfrm>
                  <a:off x="1277" y="2913"/>
                  <a:ext cx="687" cy="138"/>
                </a:xfrm>
                <a:custGeom>
                  <a:avLst/>
                  <a:gdLst>
                    <a:gd name="T0" fmla="*/ 0 w 288"/>
                    <a:gd name="T1" fmla="*/ 0 h 58"/>
                    <a:gd name="T2" fmla="*/ 0 w 288"/>
                    <a:gd name="T3" fmla="*/ 48 h 58"/>
                    <a:gd name="T4" fmla="*/ 8 w 288"/>
                    <a:gd name="T5" fmla="*/ 58 h 58"/>
                    <a:gd name="T6" fmla="*/ 278 w 288"/>
                    <a:gd name="T7" fmla="*/ 58 h 58"/>
                    <a:gd name="T8" fmla="*/ 288 w 288"/>
                    <a:gd name="T9" fmla="*/ 48 h 58"/>
                    <a:gd name="T10" fmla="*/ 288 w 288"/>
                    <a:gd name="T11" fmla="*/ 0 h 58"/>
                    <a:gd name="T12" fmla="*/ 0 w 288"/>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288" h="58">
                      <a:moveTo>
                        <a:pt x="0" y="0"/>
                      </a:moveTo>
                      <a:cubicBezTo>
                        <a:pt x="0" y="48"/>
                        <a:pt x="0" y="48"/>
                        <a:pt x="0" y="48"/>
                      </a:cubicBezTo>
                      <a:cubicBezTo>
                        <a:pt x="0" y="53"/>
                        <a:pt x="3" y="58"/>
                        <a:pt x="8" y="58"/>
                      </a:cubicBezTo>
                      <a:cubicBezTo>
                        <a:pt x="278" y="58"/>
                        <a:pt x="278" y="58"/>
                        <a:pt x="278" y="58"/>
                      </a:cubicBezTo>
                      <a:cubicBezTo>
                        <a:pt x="283" y="58"/>
                        <a:pt x="288" y="53"/>
                        <a:pt x="288" y="48"/>
                      </a:cubicBezTo>
                      <a:cubicBezTo>
                        <a:pt x="288" y="0"/>
                        <a:pt x="288" y="0"/>
                        <a:pt x="28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E45785"/>
                    </a:buClr>
                  </a:pPr>
                  <a:endParaRPr lang="en-US" sz="3000">
                    <a:solidFill>
                      <a:srgbClr val="4D4D4F"/>
                    </a:solidFill>
                  </a:endParaRPr>
                </a:p>
              </p:txBody>
            </p:sp>
            <p:sp>
              <p:nvSpPr>
                <p:cNvPr id="20" name="Freeform 13"/>
                <p:cNvSpPr>
                  <a:spLocks noEditPoints="1"/>
                </p:cNvSpPr>
                <p:nvPr/>
              </p:nvSpPr>
              <p:spPr bwMode="auto">
                <a:xfrm>
                  <a:off x="1277" y="2295"/>
                  <a:ext cx="687" cy="171"/>
                </a:xfrm>
                <a:custGeom>
                  <a:avLst/>
                  <a:gdLst>
                    <a:gd name="T0" fmla="*/ 0 w 288"/>
                    <a:gd name="T1" fmla="*/ 0 h 72"/>
                    <a:gd name="T2" fmla="*/ 0 w 288"/>
                    <a:gd name="T3" fmla="*/ 72 h 72"/>
                    <a:gd name="T4" fmla="*/ 288 w 288"/>
                    <a:gd name="T5" fmla="*/ 72 h 72"/>
                    <a:gd name="T6" fmla="*/ 288 w 288"/>
                    <a:gd name="T7" fmla="*/ 0 h 72"/>
                    <a:gd name="T8" fmla="*/ 0 w 288"/>
                    <a:gd name="T9" fmla="*/ 0 h 72"/>
                    <a:gd name="T10" fmla="*/ 161 w 288"/>
                    <a:gd name="T11" fmla="*/ 44 h 72"/>
                    <a:gd name="T12" fmla="*/ 53 w 288"/>
                    <a:gd name="T13" fmla="*/ 44 h 72"/>
                    <a:gd name="T14" fmla="*/ 44 w 288"/>
                    <a:gd name="T15" fmla="*/ 36 h 72"/>
                    <a:gd name="T16" fmla="*/ 53 w 288"/>
                    <a:gd name="T17" fmla="*/ 29 h 72"/>
                    <a:gd name="T18" fmla="*/ 161 w 288"/>
                    <a:gd name="T19" fmla="*/ 29 h 72"/>
                    <a:gd name="T20" fmla="*/ 170 w 288"/>
                    <a:gd name="T21" fmla="*/ 36 h 72"/>
                    <a:gd name="T22" fmla="*/ 161 w 288"/>
                    <a:gd name="T23" fmla="*/ 44 h 72"/>
                    <a:gd name="T24" fmla="*/ 215 w 288"/>
                    <a:gd name="T25" fmla="*/ 56 h 72"/>
                    <a:gd name="T26" fmla="*/ 188 w 288"/>
                    <a:gd name="T27" fmla="*/ 29 h 72"/>
                    <a:gd name="T28" fmla="*/ 215 w 288"/>
                    <a:gd name="T29" fmla="*/ 2 h 72"/>
                    <a:gd name="T30" fmla="*/ 242 w 288"/>
                    <a:gd name="T31" fmla="*/ 29 h 72"/>
                    <a:gd name="T32" fmla="*/ 215 w 288"/>
                    <a:gd name="T33"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8" h="72">
                      <a:moveTo>
                        <a:pt x="0" y="0"/>
                      </a:moveTo>
                      <a:cubicBezTo>
                        <a:pt x="0" y="72"/>
                        <a:pt x="0" y="72"/>
                        <a:pt x="0" y="72"/>
                      </a:cubicBezTo>
                      <a:cubicBezTo>
                        <a:pt x="288" y="72"/>
                        <a:pt x="288" y="72"/>
                        <a:pt x="288" y="72"/>
                      </a:cubicBezTo>
                      <a:cubicBezTo>
                        <a:pt x="288" y="0"/>
                        <a:pt x="288" y="0"/>
                        <a:pt x="288" y="0"/>
                      </a:cubicBezTo>
                      <a:lnTo>
                        <a:pt x="0" y="0"/>
                      </a:lnTo>
                      <a:close/>
                      <a:moveTo>
                        <a:pt x="161" y="44"/>
                      </a:moveTo>
                      <a:cubicBezTo>
                        <a:pt x="53" y="44"/>
                        <a:pt x="53" y="44"/>
                        <a:pt x="53" y="44"/>
                      </a:cubicBezTo>
                      <a:cubicBezTo>
                        <a:pt x="48" y="44"/>
                        <a:pt x="44" y="41"/>
                        <a:pt x="44" y="36"/>
                      </a:cubicBezTo>
                      <a:cubicBezTo>
                        <a:pt x="44" y="31"/>
                        <a:pt x="48" y="29"/>
                        <a:pt x="53" y="29"/>
                      </a:cubicBezTo>
                      <a:cubicBezTo>
                        <a:pt x="161" y="29"/>
                        <a:pt x="161" y="29"/>
                        <a:pt x="161" y="29"/>
                      </a:cubicBezTo>
                      <a:cubicBezTo>
                        <a:pt x="166" y="29"/>
                        <a:pt x="170" y="31"/>
                        <a:pt x="170" y="36"/>
                      </a:cubicBezTo>
                      <a:cubicBezTo>
                        <a:pt x="170" y="41"/>
                        <a:pt x="166" y="44"/>
                        <a:pt x="161" y="44"/>
                      </a:cubicBezTo>
                      <a:close/>
                      <a:moveTo>
                        <a:pt x="215" y="56"/>
                      </a:moveTo>
                      <a:cubicBezTo>
                        <a:pt x="200" y="56"/>
                        <a:pt x="188" y="44"/>
                        <a:pt x="188" y="29"/>
                      </a:cubicBezTo>
                      <a:cubicBezTo>
                        <a:pt x="188" y="14"/>
                        <a:pt x="200" y="2"/>
                        <a:pt x="215" y="2"/>
                      </a:cubicBezTo>
                      <a:cubicBezTo>
                        <a:pt x="230" y="2"/>
                        <a:pt x="242" y="14"/>
                        <a:pt x="242" y="29"/>
                      </a:cubicBezTo>
                      <a:cubicBezTo>
                        <a:pt x="242" y="44"/>
                        <a:pt x="230" y="56"/>
                        <a:pt x="215"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E45785"/>
                    </a:buClr>
                  </a:pPr>
                  <a:endParaRPr lang="en-US" sz="3000">
                    <a:solidFill>
                      <a:srgbClr val="4D4D4F"/>
                    </a:solidFill>
                  </a:endParaRPr>
                </a:p>
              </p:txBody>
            </p:sp>
          </p:grpSp>
          <p:sp>
            <p:nvSpPr>
              <p:cNvPr id="21" name="Text Placeholder 1"/>
              <p:cNvSpPr txBox="1">
                <a:spLocks/>
              </p:cNvSpPr>
              <p:nvPr/>
            </p:nvSpPr>
            <p:spPr bwMode="auto">
              <a:xfrm>
                <a:off x="8812613" y="4796211"/>
                <a:ext cx="3706945" cy="405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6" tIns="45708" rIns="91416" bIns="45708" numCol="1" anchor="t" anchorCtr="0" compatLnSpc="1">
                <a:prstTxWarp prst="textNoShape">
                  <a:avLst/>
                </a:prstTxWarp>
                <a:normAutofit/>
              </a:bodyPr>
              <a:lstStyle>
                <a:lvl1pPr marL="0" indent="0" algn="l" rtl="0" eaLnBrk="1" fontAlgn="base" hangingPunct="1">
                  <a:lnSpc>
                    <a:spcPct val="90000"/>
                  </a:lnSpc>
                  <a:spcBef>
                    <a:spcPts val="2400"/>
                  </a:spcBef>
                  <a:spcAft>
                    <a:spcPct val="0"/>
                  </a:spcAft>
                  <a:buClr>
                    <a:schemeClr val="accent2"/>
                  </a:buClr>
                  <a:buSzPct val="100000"/>
                  <a:buFont typeface="Arial" panose="020B0604020202020204" pitchFamily="34" charset="0"/>
                  <a:buChar char="​"/>
                  <a:defRPr sz="2600">
                    <a:solidFill>
                      <a:schemeClr val="tx1"/>
                    </a:solidFill>
                    <a:latin typeface="+mn-lt"/>
                    <a:ea typeface="+mn-ea"/>
                    <a:cs typeface="Arial" pitchFamily="34" charset="0"/>
                  </a:defRPr>
                </a:lvl1pPr>
                <a:lvl2pPr marL="460375" indent="-174625" algn="l" rtl="0" eaLnBrk="1" fontAlgn="base" hangingPunct="1">
                  <a:lnSpc>
                    <a:spcPct val="90000"/>
                  </a:lnSpc>
                  <a:spcBef>
                    <a:spcPts val="600"/>
                  </a:spcBef>
                  <a:spcAft>
                    <a:spcPct val="0"/>
                  </a:spcAft>
                  <a:buClr>
                    <a:schemeClr val="accent2"/>
                  </a:buClr>
                  <a:buSzPct val="100000"/>
                  <a:buFont typeface="Arial" panose="020B0604020202020204" pitchFamily="34" charset="0"/>
                  <a:buChar char="•"/>
                  <a:defRPr sz="2400">
                    <a:solidFill>
                      <a:schemeClr val="tx1"/>
                    </a:solidFill>
                    <a:latin typeface="+mn-lt"/>
                  </a:defRPr>
                </a:lvl2pPr>
                <a:lvl3pPr marL="800100" indent="-228600" algn="l" rtl="0" eaLnBrk="1" fontAlgn="base" hangingPunct="1">
                  <a:lnSpc>
                    <a:spcPct val="90000"/>
                  </a:lnSpc>
                  <a:spcBef>
                    <a:spcPts val="600"/>
                  </a:spcBef>
                  <a:spcAft>
                    <a:spcPct val="0"/>
                  </a:spcAft>
                  <a:buClr>
                    <a:schemeClr val="accent2"/>
                  </a:buClr>
                  <a:buSzPct val="100000"/>
                  <a:buFont typeface="Helvetica" pitchFamily="34" charset="0"/>
                  <a:buChar char="–"/>
                  <a:defRPr sz="2200">
                    <a:solidFill>
                      <a:schemeClr val="tx1"/>
                    </a:solidFill>
                    <a:latin typeface="+mn-lt"/>
                  </a:defRPr>
                </a:lvl3pPr>
                <a:lvl4pPr marL="1028700" indent="-228600" algn="l" rtl="0" eaLnBrk="1" fontAlgn="base" hangingPunct="1">
                  <a:lnSpc>
                    <a:spcPct val="90000"/>
                  </a:lnSpc>
                  <a:spcBef>
                    <a:spcPts val="600"/>
                  </a:spcBef>
                  <a:spcAft>
                    <a:spcPct val="0"/>
                  </a:spcAft>
                  <a:buClr>
                    <a:schemeClr val="accent2"/>
                  </a:buClr>
                  <a:buSzPct val="100000"/>
                  <a:buFont typeface="Helvetica" pitchFamily="34" charset="0"/>
                  <a:buChar char="–"/>
                  <a:defRPr sz="2000">
                    <a:solidFill>
                      <a:schemeClr val="tx1"/>
                    </a:solidFill>
                    <a:latin typeface="+mn-lt"/>
                  </a:defRPr>
                </a:lvl4pPr>
                <a:lvl5pPr marL="1257300" indent="-228600" algn="l" rtl="0" eaLnBrk="1" fontAlgn="base" hangingPunct="1">
                  <a:lnSpc>
                    <a:spcPct val="90000"/>
                  </a:lnSpc>
                  <a:spcBef>
                    <a:spcPts val="600"/>
                  </a:spcBef>
                  <a:spcAft>
                    <a:spcPct val="0"/>
                  </a:spcAft>
                  <a:buClr>
                    <a:schemeClr val="accent2"/>
                  </a:buClr>
                  <a:buFont typeface="Helvetica" pitchFamily="34" charset="0"/>
                  <a:buChar char="–"/>
                  <a:defRPr sz="1800" baseline="0">
                    <a:solidFill>
                      <a:schemeClr val="tx1"/>
                    </a:solidFill>
                    <a:latin typeface="+mn-lt"/>
                  </a:defRPr>
                </a:lvl5pPr>
                <a:lvl6pPr marL="2514600" indent="-228600" algn="l" rtl="0" eaLnBrk="1" fontAlgn="base" hangingPunct="1">
                  <a:spcBef>
                    <a:spcPct val="20000"/>
                  </a:spcBef>
                  <a:spcAft>
                    <a:spcPct val="0"/>
                  </a:spcAft>
                  <a:buClr>
                    <a:schemeClr val="accent2"/>
                  </a:buClr>
                  <a:buChar char="»"/>
                  <a:defRPr sz="1600">
                    <a:solidFill>
                      <a:schemeClr val="tx1"/>
                    </a:solidFill>
                    <a:latin typeface="+mn-lt"/>
                  </a:defRPr>
                </a:lvl6pPr>
                <a:lvl7pPr marL="2971800" indent="-228600" algn="l" rtl="0" eaLnBrk="1" fontAlgn="base" hangingPunct="1">
                  <a:spcBef>
                    <a:spcPct val="20000"/>
                  </a:spcBef>
                  <a:spcAft>
                    <a:spcPct val="0"/>
                  </a:spcAft>
                  <a:buClr>
                    <a:schemeClr val="accent2"/>
                  </a:buClr>
                  <a:buChar char="»"/>
                  <a:defRPr sz="1600">
                    <a:solidFill>
                      <a:schemeClr val="tx1"/>
                    </a:solidFill>
                    <a:latin typeface="+mn-lt"/>
                  </a:defRPr>
                </a:lvl7pPr>
                <a:lvl8pPr marL="3429000" indent="-228600" algn="l" rtl="0" eaLnBrk="1" fontAlgn="base" hangingPunct="1">
                  <a:spcBef>
                    <a:spcPct val="20000"/>
                  </a:spcBef>
                  <a:spcAft>
                    <a:spcPct val="0"/>
                  </a:spcAft>
                  <a:buClr>
                    <a:schemeClr val="accent2"/>
                  </a:buClr>
                  <a:buChar char="»"/>
                  <a:defRPr sz="1600">
                    <a:solidFill>
                      <a:schemeClr val="tx1"/>
                    </a:solidFill>
                    <a:latin typeface="+mn-lt"/>
                  </a:defRPr>
                </a:lvl8pPr>
                <a:lvl9pPr marL="3886200" indent="-228600" algn="l" rtl="0" eaLnBrk="1" fontAlgn="base" hangingPunct="1">
                  <a:spcBef>
                    <a:spcPct val="20000"/>
                  </a:spcBef>
                  <a:spcAft>
                    <a:spcPct val="0"/>
                  </a:spcAft>
                  <a:buClr>
                    <a:schemeClr val="accent2"/>
                  </a:buClr>
                  <a:buChar char="»"/>
                  <a:defRPr sz="1600">
                    <a:solidFill>
                      <a:schemeClr val="tx1"/>
                    </a:solidFill>
                    <a:latin typeface="+mn-lt"/>
                  </a:defRPr>
                </a:lvl9pPr>
              </a:lstStyle>
              <a:p>
                <a:pPr algn="ctr">
                  <a:lnSpc>
                    <a:spcPts val="2400"/>
                  </a:lnSpc>
                  <a:spcBef>
                    <a:spcPts val="0"/>
                  </a:spcBef>
                  <a:buClr>
                    <a:srgbClr val="E45785"/>
                  </a:buClr>
                </a:pPr>
                <a:r>
                  <a:rPr lang="en-US" sz="2800" b="1" kern="0" dirty="0" smtClean="0">
                    <a:solidFill>
                      <a:srgbClr val="DCDBDC">
                        <a:lumMod val="25000"/>
                      </a:srgbClr>
                    </a:solidFill>
                    <a:cs typeface="Calibri" panose="020F0502020204030204" pitchFamily="34" charset="0"/>
                  </a:rPr>
                  <a:t>ON-PREMISE</a:t>
                </a:r>
                <a:endParaRPr lang="en-US" sz="2800" b="1" kern="0" dirty="0">
                  <a:solidFill>
                    <a:srgbClr val="DCDBDC">
                      <a:lumMod val="25000"/>
                    </a:srgbClr>
                  </a:solidFill>
                  <a:cs typeface="Calibri" panose="020F0502020204030204" pitchFamily="34" charset="0"/>
                </a:endParaRPr>
              </a:p>
            </p:txBody>
          </p:sp>
        </p:grpSp>
      </p:grpSp>
      <p:sp>
        <p:nvSpPr>
          <p:cNvPr id="31" name="Rectangle 30"/>
          <p:cNvSpPr/>
          <p:nvPr/>
        </p:nvSpPr>
        <p:spPr bwMode="auto">
          <a:xfrm>
            <a:off x="9232491" y="-191728"/>
            <a:ext cx="73742" cy="1474839"/>
          </a:xfrm>
          <a:prstGeom prst="rect">
            <a:avLst/>
          </a:prstGeom>
          <a:solidFill>
            <a:schemeClr val="bg1"/>
          </a:solidFill>
          <a:ln w="12700"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Clr>
                <a:srgbClr val="72183E"/>
              </a:buClr>
              <a:buSzPct val="115000"/>
            </a:pPr>
            <a:endParaRPr lang="en-US" sz="2400" dirty="0" err="1" smtClean="0">
              <a:solidFill>
                <a:srgbClr val="4D4D4F"/>
              </a:solidFill>
              <a:latin typeface="Calibri"/>
            </a:endParaRPr>
          </a:p>
        </p:txBody>
      </p:sp>
      <p:sp>
        <p:nvSpPr>
          <p:cNvPr id="33" name="Rectangle 32"/>
          <p:cNvSpPr/>
          <p:nvPr/>
        </p:nvSpPr>
        <p:spPr bwMode="auto">
          <a:xfrm>
            <a:off x="9232492" y="-166130"/>
            <a:ext cx="73742" cy="1474839"/>
          </a:xfrm>
          <a:prstGeom prst="rect">
            <a:avLst/>
          </a:prstGeom>
          <a:solidFill>
            <a:schemeClr val="bg1"/>
          </a:solidFill>
          <a:ln w="12700"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Clr>
                <a:srgbClr val="72183E"/>
              </a:buClr>
              <a:buSzPct val="115000"/>
            </a:pPr>
            <a:endParaRPr lang="en-US" sz="2400" dirty="0" err="1" smtClean="0">
              <a:solidFill>
                <a:srgbClr val="4D4D4F"/>
              </a:solidFill>
              <a:latin typeface="Calibri"/>
            </a:endParaRPr>
          </a:p>
        </p:txBody>
      </p:sp>
    </p:spTree>
    <p:extLst>
      <p:ext uri="{BB962C8B-B14F-4D97-AF65-F5344CB8AC3E}">
        <p14:creationId xmlns:p14="http://schemas.microsoft.com/office/powerpoint/2010/main" val="21316822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up)">
                                      <p:cBhvr>
                                        <p:cTn id="12" dur="500"/>
                                        <p:tgtEl>
                                          <p:spTgt spid="31"/>
                                        </p:tgtEl>
                                      </p:cBhvr>
                                    </p:animEffec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right)">
                                      <p:cBhvr>
                                        <p:cTn id="16" dur="500"/>
                                        <p:tgtEl>
                                          <p:spTgt spid="25"/>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xit" presetSubtype="0" fill="hold" grpId="1" nodeType="withEffect">
                                  <p:stCondLst>
                                    <p:cond delay="0"/>
                                  </p:stCondLst>
                                  <p:childTnLst>
                                    <p:animEffect transition="out" filter="fade">
                                      <p:cBhvr>
                                        <p:cTn id="22" dur="500"/>
                                        <p:tgtEl>
                                          <p:spTgt spid="31"/>
                                        </p:tgtEl>
                                      </p:cBhvr>
                                    </p:animEffect>
                                    <p:set>
                                      <p:cBhvr>
                                        <p:cTn id="23" dur="1" fill="hold">
                                          <p:stCondLst>
                                            <p:cond delay="499"/>
                                          </p:stCondLst>
                                        </p:cTn>
                                        <p:tgtEl>
                                          <p:spTgt spid="3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up)">
                                      <p:cBhvr>
                                        <p:cTn id="28" dur="500"/>
                                        <p:tgtEl>
                                          <p:spTgt spid="33"/>
                                        </p:tgtEl>
                                      </p:cBhvr>
                                    </p:animEffect>
                                  </p:childTnLst>
                                </p:cTn>
                              </p:par>
                            </p:childTnLst>
                          </p:cTn>
                        </p:par>
                        <p:par>
                          <p:cTn id="29" fill="hold">
                            <p:stCondLst>
                              <p:cond delay="500"/>
                            </p:stCondLst>
                            <p:childTnLst>
                              <p:par>
                                <p:cTn id="30" presetID="22" presetClass="entr" presetSubtype="1"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10" presetClass="exit" presetSubtype="0" fill="hold" grpId="1" nodeType="withEffect">
                                  <p:stCondLst>
                                    <p:cond delay="0"/>
                                  </p:stCondLst>
                                  <p:childTnLst>
                                    <p:animEffect transition="out" filter="fade">
                                      <p:cBhvr>
                                        <p:cTn id="38" dur="500"/>
                                        <p:tgtEl>
                                          <p:spTgt spid="33"/>
                                        </p:tgtEl>
                                      </p:cBhvr>
                                    </p:animEffect>
                                    <p:set>
                                      <p:cBhvr>
                                        <p:cTn id="39"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3" grpId="0" animBg="1"/>
      <p:bldP spid="33"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204581"/>
            <a:ext cx="7587915" cy="526939"/>
          </a:xfrm>
          <a:prstGeom prst="rect">
            <a:avLst/>
          </a:prstGeom>
          <a:solidFill>
            <a:srgbClr val="000000"/>
          </a:solidFill>
          <a:ln w="12700"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Clr>
                <a:srgbClr val="E45785"/>
              </a:buClr>
              <a:buSzPct val="115000"/>
            </a:pPr>
            <a:endParaRPr lang="en-US" sz="2400" dirty="0" err="1" smtClean="0">
              <a:solidFill>
                <a:srgbClr val="4D4D4F"/>
              </a:solidFill>
              <a:latin typeface="Arial"/>
            </a:endParaRPr>
          </a:p>
        </p:txBody>
      </p:sp>
      <p:sp>
        <p:nvSpPr>
          <p:cNvPr id="3" name="Footer Placeholder 2"/>
          <p:cNvSpPr>
            <a:spLocks noGrp="1"/>
          </p:cNvSpPr>
          <p:nvPr>
            <p:ph type="ftr" sz="quarter" idx="3"/>
          </p:nvPr>
        </p:nvSpPr>
        <p:spPr/>
        <p:txBody>
          <a:bodyPr/>
          <a:lstStyle/>
          <a:p>
            <a:pPr>
              <a:buClr>
                <a:srgbClr val="E45785"/>
              </a:buClr>
            </a:pPr>
            <a:r>
              <a:rPr lang="en-US" dirty="0" smtClean="0">
                <a:solidFill>
                  <a:srgbClr val="E45785"/>
                </a:solidFill>
              </a:rPr>
              <a:t>[Protected] Non-confidential content</a:t>
            </a:r>
            <a:endParaRPr lang="en-US" dirty="0">
              <a:solidFill>
                <a:srgbClr val="E45785"/>
              </a:solidFill>
            </a:endParaRPr>
          </a:p>
        </p:txBody>
      </p:sp>
      <p:sp>
        <p:nvSpPr>
          <p:cNvPr id="8" name="TextBox 7"/>
          <p:cNvSpPr txBox="1"/>
          <p:nvPr/>
        </p:nvSpPr>
        <p:spPr bwMode="auto">
          <a:xfrm>
            <a:off x="479776" y="204581"/>
            <a:ext cx="5276131" cy="526939"/>
          </a:xfrm>
          <a:prstGeom prst="rect">
            <a:avLst/>
          </a:prstGeom>
          <a:noFill/>
          <a:ln>
            <a:noFill/>
          </a:ln>
          <a:effectLst/>
          <a:extLst/>
        </p:spPr>
        <p:txBody>
          <a:bodyPr vert="horz" wrap="none" lIns="121851" tIns="60925" rIns="121851" bIns="60925" numCol="1" rtlCol="0" anchor="t" anchorCtr="0" compatLnSpc="1">
            <a:prstTxWarp prst="textNoShape">
              <a:avLst/>
            </a:prstTxWarp>
            <a:noAutofit/>
          </a:bodyPr>
          <a:lstStyle>
            <a:defPPr>
              <a:defRPr lang="en-US"/>
            </a:defPPr>
            <a:lvl1pPr>
              <a:lnSpc>
                <a:spcPts val="3599"/>
              </a:lnSpc>
              <a:spcBef>
                <a:spcPts val="0"/>
              </a:spcBef>
              <a:defRPr sz="3599">
                <a:solidFill>
                  <a:srgbClr val="000000"/>
                </a:solidFill>
                <a:latin typeface="+mn-lt"/>
              </a:defRPr>
            </a:lvl1pPr>
          </a:lstStyle>
          <a:p>
            <a:pPr>
              <a:lnSpc>
                <a:spcPts val="3600"/>
              </a:lnSpc>
              <a:buClr>
                <a:srgbClr val="E45785"/>
              </a:buClr>
            </a:pPr>
            <a:r>
              <a:rPr lang="en-US" sz="2800" b="1" dirty="0" smtClean="0">
                <a:solidFill>
                  <a:srgbClr val="FFFFFF"/>
                </a:solidFill>
              </a:rPr>
              <a:t>STEP #4:  </a:t>
            </a:r>
            <a:r>
              <a:rPr lang="en-US" sz="2800" b="1" dirty="0" smtClean="0">
                <a:solidFill>
                  <a:srgbClr val="E45785"/>
                </a:solidFill>
              </a:rPr>
              <a:t>AUTOMATE YOUR SECURITY </a:t>
            </a:r>
            <a:endParaRPr lang="en-US" sz="2800" b="1" dirty="0"/>
          </a:p>
        </p:txBody>
      </p:sp>
      <p:sp>
        <p:nvSpPr>
          <p:cNvPr id="35" name="Content Placeholder 5"/>
          <p:cNvSpPr txBox="1">
            <a:spLocks/>
          </p:cNvSpPr>
          <p:nvPr/>
        </p:nvSpPr>
        <p:spPr bwMode="auto">
          <a:xfrm>
            <a:off x="625219" y="1747805"/>
            <a:ext cx="6082374" cy="1083818"/>
          </a:xfrm>
          <a:prstGeom prst="rect">
            <a:avLst/>
          </a:prstGeom>
          <a:noFill/>
          <a:ln>
            <a:noFill/>
          </a:ln>
          <a:effectLst/>
          <a:extLst/>
        </p:spPr>
        <p:txBody>
          <a:bodyPr vert="horz" wrap="square" lIns="121851" tIns="60925" rIns="121851" bIns="60925" numCol="1" rtlCol="0" anchor="t" anchorCtr="0" compatLnSpc="1">
            <a:prstTxWarp prst="textNoShape">
              <a:avLst/>
            </a:prstTxWarp>
            <a:noAutofit/>
          </a:bodyPr>
          <a:lstStyle>
            <a:defPPr>
              <a:defRPr lang="en-US"/>
            </a:defPPr>
            <a:lvl1pPr marL="0" indent="0" algn="ctr">
              <a:lnSpc>
                <a:spcPts val="2200"/>
              </a:lnSpc>
              <a:buFont typeface="Arial" panose="020B0604020202020204" pitchFamily="34" charset="0"/>
              <a:buNone/>
              <a:defRPr sz="2400" kern="0">
                <a:latin typeface="Calibri" panose="020F0502020204030204" pitchFamily="34" charset="0"/>
                <a:cs typeface="Calibri" panose="020F0502020204030204" pitchFamily="34" charset="0"/>
              </a:defRPr>
            </a:lvl1pPr>
          </a:lstStyle>
          <a:p>
            <a:pPr algn="l">
              <a:lnSpc>
                <a:spcPct val="90000"/>
              </a:lnSpc>
              <a:spcBef>
                <a:spcPts val="1800"/>
              </a:spcBef>
              <a:spcAft>
                <a:spcPts val="0"/>
              </a:spcAft>
              <a:buClr>
                <a:srgbClr val="E45785"/>
              </a:buClr>
              <a:buSzPct val="115000"/>
            </a:pPr>
            <a:r>
              <a:rPr lang="en-US" sz="3600" dirty="0">
                <a:solidFill>
                  <a:srgbClr val="4D4D4F"/>
                </a:solidFill>
              </a:rPr>
              <a:t>Security should be </a:t>
            </a:r>
            <a:r>
              <a:rPr lang="en-US" sz="3600" dirty="0" smtClean="0">
                <a:solidFill>
                  <a:srgbClr val="4D4D4F"/>
                </a:solidFill>
              </a:rPr>
              <a:t>as elastic </a:t>
            </a:r>
            <a:br>
              <a:rPr lang="en-US" sz="3600" dirty="0" smtClean="0">
                <a:solidFill>
                  <a:srgbClr val="4D4D4F"/>
                </a:solidFill>
              </a:rPr>
            </a:br>
            <a:r>
              <a:rPr lang="en-US" sz="3600" dirty="0" smtClean="0">
                <a:solidFill>
                  <a:srgbClr val="4D4D4F"/>
                </a:solidFill>
              </a:rPr>
              <a:t>and dynamic </a:t>
            </a:r>
            <a:r>
              <a:rPr lang="en-US" sz="3600" dirty="0">
                <a:solidFill>
                  <a:srgbClr val="4D4D4F"/>
                </a:solidFill>
              </a:rPr>
              <a:t>as your </a:t>
            </a:r>
            <a:r>
              <a:rPr lang="en-US" sz="3600" dirty="0" smtClean="0">
                <a:solidFill>
                  <a:srgbClr val="4D4D4F"/>
                </a:solidFill>
              </a:rPr>
              <a:t>cloud</a:t>
            </a:r>
          </a:p>
          <a:p>
            <a:pPr marL="342900" indent="-342900" algn="l">
              <a:lnSpc>
                <a:spcPct val="90000"/>
              </a:lnSpc>
              <a:spcBef>
                <a:spcPts val="1800"/>
              </a:spcBef>
              <a:spcAft>
                <a:spcPts val="0"/>
              </a:spcAft>
              <a:buClr>
                <a:srgbClr val="E45785"/>
              </a:buClr>
              <a:buSzPct val="115000"/>
              <a:buFont typeface="Arial" panose="020B0604020202020204" pitchFamily="34" charset="0"/>
              <a:buChar char="•"/>
            </a:pPr>
            <a:r>
              <a:rPr lang="en-US" sz="3600" b="1" dirty="0" smtClean="0">
                <a:solidFill>
                  <a:srgbClr val="E45785"/>
                </a:solidFill>
              </a:rPr>
              <a:t>Auto-provisioned </a:t>
            </a:r>
          </a:p>
          <a:p>
            <a:pPr marL="342900" indent="-342900" algn="l">
              <a:lnSpc>
                <a:spcPct val="90000"/>
              </a:lnSpc>
              <a:spcBef>
                <a:spcPts val="1800"/>
              </a:spcBef>
              <a:spcAft>
                <a:spcPts val="0"/>
              </a:spcAft>
              <a:buClr>
                <a:srgbClr val="E45785"/>
              </a:buClr>
              <a:buSzPct val="115000"/>
              <a:buFont typeface="Arial" panose="020B0604020202020204" pitchFamily="34" charset="0"/>
              <a:buChar char="•"/>
            </a:pPr>
            <a:r>
              <a:rPr lang="en-US" sz="3600" b="1" dirty="0" smtClean="0">
                <a:solidFill>
                  <a:srgbClr val="E45785"/>
                </a:solidFill>
              </a:rPr>
              <a:t>Auto-scaled</a:t>
            </a:r>
          </a:p>
          <a:p>
            <a:pPr marL="342900" indent="-342900" algn="l">
              <a:lnSpc>
                <a:spcPct val="90000"/>
              </a:lnSpc>
              <a:spcBef>
                <a:spcPts val="1800"/>
              </a:spcBef>
              <a:spcAft>
                <a:spcPts val="0"/>
              </a:spcAft>
              <a:buClr>
                <a:srgbClr val="E45785"/>
              </a:buClr>
              <a:buSzPct val="115000"/>
              <a:buFont typeface="Arial" panose="020B0604020202020204" pitchFamily="34" charset="0"/>
              <a:buChar char="•"/>
            </a:pPr>
            <a:r>
              <a:rPr lang="en-US" sz="3600" b="1" dirty="0" smtClean="0">
                <a:solidFill>
                  <a:srgbClr val="E45785"/>
                </a:solidFill>
              </a:rPr>
              <a:t>Adaptive to changes </a:t>
            </a:r>
          </a:p>
          <a:p>
            <a:pPr algn="l">
              <a:lnSpc>
                <a:spcPct val="90000"/>
              </a:lnSpc>
              <a:spcBef>
                <a:spcPts val="1800"/>
              </a:spcBef>
              <a:spcAft>
                <a:spcPts val="0"/>
              </a:spcAft>
              <a:buClr>
                <a:srgbClr val="E45785"/>
              </a:buClr>
              <a:buSzPct val="115000"/>
            </a:pPr>
            <a:endParaRPr lang="en-US" sz="3600" dirty="0">
              <a:solidFill>
                <a:srgbClr val="4D4D4F"/>
              </a:solidFill>
            </a:endParaRPr>
          </a:p>
          <a:p>
            <a:pPr algn="l">
              <a:lnSpc>
                <a:spcPct val="90000"/>
              </a:lnSpc>
              <a:spcBef>
                <a:spcPts val="1800"/>
              </a:spcBef>
              <a:spcAft>
                <a:spcPts val="0"/>
              </a:spcAft>
              <a:buClr>
                <a:srgbClr val="E45785"/>
              </a:buClr>
              <a:buSzPct val="115000"/>
            </a:pPr>
            <a:r>
              <a:rPr lang="en-US" sz="3600" dirty="0">
                <a:solidFill>
                  <a:srgbClr val="4D4D4F"/>
                </a:solidFill>
              </a:rPr>
              <a:t/>
            </a:r>
            <a:br>
              <a:rPr lang="en-US" sz="3600" dirty="0">
                <a:solidFill>
                  <a:srgbClr val="4D4D4F"/>
                </a:solidFill>
              </a:rPr>
            </a:br>
            <a:endParaRPr lang="en-US" sz="3600" dirty="0" smtClean="0">
              <a:solidFill>
                <a:srgbClr val="4D4D4F"/>
              </a:solidFill>
            </a:endParaRPr>
          </a:p>
          <a:p>
            <a:pPr marL="171450" indent="-171450" algn="l">
              <a:lnSpc>
                <a:spcPct val="90000"/>
              </a:lnSpc>
              <a:spcBef>
                <a:spcPts val="1800"/>
              </a:spcBef>
              <a:spcAft>
                <a:spcPts val="0"/>
              </a:spcAft>
              <a:buClr>
                <a:srgbClr val="E45785"/>
              </a:buClr>
              <a:buSzPct val="115000"/>
              <a:buFont typeface="Arial" panose="020B0604020202020204" pitchFamily="34" charset="0"/>
              <a:buChar char="•"/>
            </a:pPr>
            <a:endParaRPr lang="en-US" sz="3600" dirty="0" smtClean="0">
              <a:solidFill>
                <a:srgbClr val="4D4D4F"/>
              </a:solidFill>
            </a:endParaRPr>
          </a:p>
          <a:p>
            <a:pPr marL="342900" indent="-342900" algn="l">
              <a:lnSpc>
                <a:spcPct val="90000"/>
              </a:lnSpc>
              <a:spcBef>
                <a:spcPts val="1800"/>
              </a:spcBef>
              <a:spcAft>
                <a:spcPts val="0"/>
              </a:spcAft>
              <a:buClr>
                <a:srgbClr val="E45785"/>
              </a:buClr>
              <a:buSzPct val="115000"/>
              <a:buFont typeface="Arial" panose="020B0604020202020204" pitchFamily="34" charset="0"/>
              <a:buChar char="•"/>
            </a:pPr>
            <a:endParaRPr lang="en-US" sz="3600" dirty="0">
              <a:solidFill>
                <a:srgbClr val="4D4D4F"/>
              </a:solidFill>
            </a:endParaRPr>
          </a:p>
          <a:p>
            <a:pPr marL="342900" indent="-342900" algn="l">
              <a:lnSpc>
                <a:spcPct val="90000"/>
              </a:lnSpc>
              <a:spcBef>
                <a:spcPts val="1800"/>
              </a:spcBef>
              <a:spcAft>
                <a:spcPts val="0"/>
              </a:spcAft>
              <a:buClr>
                <a:srgbClr val="E45785"/>
              </a:buClr>
              <a:buSzPct val="115000"/>
              <a:buFont typeface="Arial" panose="020B0604020202020204" pitchFamily="34" charset="0"/>
              <a:buChar char="•"/>
            </a:pPr>
            <a:endParaRPr lang="en-US" sz="3600" dirty="0">
              <a:solidFill>
                <a:srgbClr val="4D4D4F"/>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99697" y="1629068"/>
            <a:ext cx="1294210" cy="732771"/>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70414" y="2923717"/>
            <a:ext cx="1073073" cy="607565"/>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93907" y="2562154"/>
            <a:ext cx="949955" cy="561878"/>
          </a:xfrm>
          <a:prstGeom prst="rect">
            <a:avLst/>
          </a:prstGeom>
        </p:spPr>
      </p:pic>
    </p:spTree>
    <p:extLst>
      <p:ext uri="{BB962C8B-B14F-4D97-AF65-F5344CB8AC3E}">
        <p14:creationId xmlns:p14="http://schemas.microsoft.com/office/powerpoint/2010/main" val="20740763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nodeType="afterEffect">
                                  <p:stCondLst>
                                    <p:cond delay="0"/>
                                  </p:stCondLst>
                                  <p:childTnLst>
                                    <p:animMotion origin="layout" path="M 0.02864 2.65896E-6 C 0.02161 -0.07029 0.04687 -0.13734 0.08528 -0.14914 C 0.12343 -0.16162 0.16002 -0.11422 0.16718 -0.04393 C 0.17421 0.02659 0.14908 0.09341 0.1108 0.10543 C 0.07252 0.11769 0.0358 0.07052 0.02864 2.65896E-6 Z " pathEditMode="relative" rAng="15593635" ptsTypes="fffff">
                                      <p:cBhvr>
                                        <p:cTn id="6" dur="2000" fill="hold"/>
                                        <p:tgtEl>
                                          <p:spTgt spid="5"/>
                                        </p:tgtEl>
                                        <p:attrNameLst>
                                          <p:attrName>ppt_x</p:attrName>
                                          <p:attrName>ppt_y</p:attrName>
                                        </p:attrNameLst>
                                      </p:cBhvr>
                                      <p:rCtr x="6927" y="-2197"/>
                                    </p:animMotion>
                                  </p:childTnLst>
                                </p:cTn>
                              </p:par>
                              <p:par>
                                <p:cTn id="7" presetID="1" presetClass="path" presetSubtype="0" repeatCount="indefinite" fill="hold" nodeType="withEffect">
                                  <p:stCondLst>
                                    <p:cond delay="0"/>
                                  </p:stCondLst>
                                  <p:childTnLst>
                                    <p:animMotion origin="layout" path="M 0.02968 0.02797 C 0.06796 0.02797 0.09934 0.08416 0.09934 0.15445 C 0.09934 0.22404 0.06796 0.28092 0.02968 0.28092 C -0.00899 0.28092 -0.03998 0.22404 -0.03998 0.15445 C -0.03998 0.08416 -0.00899 0.02797 0.02968 0.02797 Z " pathEditMode="relative" rAng="0" ptsTypes="fffff">
                                      <p:cBhvr>
                                        <p:cTn id="8" dur="2000" fill="hold"/>
                                        <p:tgtEl>
                                          <p:spTgt spid="4"/>
                                        </p:tgtEl>
                                        <p:attrNameLst>
                                          <p:attrName>ppt_x</p:attrName>
                                          <p:attrName>ppt_y</p:attrName>
                                        </p:attrNameLst>
                                      </p:cBhvr>
                                      <p:rCtr x="0" y="12647"/>
                                    </p:animMotion>
                                  </p:childTnLst>
                                </p:cTn>
                              </p:par>
                              <p:par>
                                <p:cTn id="9" presetID="1" presetClass="path" presetSubtype="0" repeatCount="indefinite" fill="hold" nodeType="withEffect">
                                  <p:stCondLst>
                                    <p:cond delay="0"/>
                                  </p:stCondLst>
                                  <p:childTnLst>
                                    <p:animMotion origin="layout" path="M 0.00585 0.00417 C 0.01458 0.07076 -0.00951 0.13758 -0.04753 0.15191 C -0.08568 0.16694 -0.12292 0.12486 -0.13112 0.05827 C -0.13972 -0.00901 -0.1155 -0.07491 -0.07774 -0.08994 C -0.03985 -0.10474 -0.00248 -0.06265 0.00585 0.00417 Z " pathEditMode="relative" rAng="4650355" ptsTypes="fffff">
                                      <p:cBhvr>
                                        <p:cTn id="10" dur="2000" fill="hold"/>
                                        <p:tgtEl>
                                          <p:spTgt spid="6"/>
                                        </p:tgtEl>
                                        <p:attrNameLst>
                                          <p:attrName>ppt_x</p:attrName>
                                          <p:attrName>ppt_y</p:attrName>
                                        </p:attrNameLst>
                                      </p:cBhvr>
                                      <p:rCtr x="-6836" y="27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2555907" y="277717"/>
            <a:ext cx="6513322" cy="584775"/>
          </a:xfrm>
          <a:prstGeom prst="rect">
            <a:avLst/>
          </a:prstGeom>
        </p:spPr>
        <p:txBody>
          <a:bodyPr wrap="none">
            <a:spAutoFit/>
          </a:bodyPr>
          <a:lstStyle/>
          <a:p>
            <a:pPr algn="ctr">
              <a:buClr>
                <a:srgbClr val="E45785"/>
              </a:buClr>
            </a:pPr>
            <a:r>
              <a:rPr lang="en-US" sz="3200" b="1" dirty="0" smtClean="0">
                <a:solidFill>
                  <a:schemeClr val="accent2"/>
                </a:solidFill>
                <a:latin typeface="Arial"/>
              </a:rPr>
              <a:t>Security at the Speed of DevOps</a:t>
            </a:r>
            <a:endParaRPr lang="en-US" sz="3200" b="1" dirty="0">
              <a:solidFill>
                <a:schemeClr val="accent2"/>
              </a:solidFill>
              <a:latin typeface="Arial"/>
            </a:endParaRPr>
          </a:p>
        </p:txBody>
      </p:sp>
      <p:sp>
        <p:nvSpPr>
          <p:cNvPr id="46" name="TextBox 45"/>
          <p:cNvSpPr txBox="1"/>
          <p:nvPr/>
        </p:nvSpPr>
        <p:spPr bwMode="auto">
          <a:xfrm>
            <a:off x="1925703" y="-1842077"/>
            <a:ext cx="9635796" cy="598714"/>
          </a:xfrm>
          <a:prstGeom prst="rect">
            <a:avLst/>
          </a:prstGeom>
          <a:noFill/>
          <a:ln>
            <a:noFill/>
          </a:ln>
          <a:effectLst/>
          <a:extLst/>
        </p:spPr>
        <p:txBody>
          <a:bodyPr vert="horz" wrap="square" lIns="121883" tIns="60941" rIns="121883" bIns="60941" numCol="1" rtlCol="0" anchor="t" anchorCtr="0" compatLnSpc="1">
            <a:prstTxWarp prst="textNoShape">
              <a:avLst/>
            </a:prstTxWarp>
            <a:noAutofit/>
          </a:bodyPr>
          <a:lstStyle/>
          <a:p>
            <a:pPr algn="ctr"/>
            <a:r>
              <a:rPr lang="en-US" sz="2400" kern="0" dirty="0" smtClean="0">
                <a:latin typeface="+mn-lt"/>
              </a:rPr>
              <a:t>Enterprises want a single vendor to secure their modern datacenter with more automation and higher security between applications</a:t>
            </a:r>
          </a:p>
        </p:txBody>
      </p:sp>
      <p:grpSp>
        <p:nvGrpSpPr>
          <p:cNvPr id="16" name="Group 15"/>
          <p:cNvGrpSpPr/>
          <p:nvPr/>
        </p:nvGrpSpPr>
        <p:grpSpPr>
          <a:xfrm>
            <a:off x="3825939" y="1922211"/>
            <a:ext cx="4535739" cy="2254272"/>
            <a:chOff x="3826543" y="2635622"/>
            <a:chExt cx="4535739" cy="2254272"/>
          </a:xfrm>
        </p:grpSpPr>
        <p:sp>
          <p:nvSpPr>
            <p:cNvPr id="17" name="Rectangle 16"/>
            <p:cNvSpPr/>
            <p:nvPr/>
          </p:nvSpPr>
          <p:spPr>
            <a:xfrm>
              <a:off x="3826543" y="4541081"/>
              <a:ext cx="4535739" cy="348813"/>
            </a:xfrm>
            <a:prstGeom prst="rect">
              <a:avLst/>
            </a:prstGeom>
            <a:effectLst/>
          </p:spPr>
          <p:txBody>
            <a:bodyPr wrap="square">
              <a:spAutoFit/>
            </a:bodyPr>
            <a:lstStyle/>
            <a:p>
              <a:pPr algn="ctr">
                <a:lnSpc>
                  <a:spcPts val="2000"/>
                </a:lnSpc>
                <a:spcBef>
                  <a:spcPts val="0"/>
                </a:spcBef>
                <a:spcAft>
                  <a:spcPts val="0"/>
                </a:spcAft>
                <a:buClr>
                  <a:srgbClr val="E45785"/>
                </a:buClr>
                <a:buSzPct val="115000"/>
              </a:pPr>
              <a:r>
                <a:rPr lang="en-US" sz="2000" b="1" kern="0" dirty="0" smtClean="0">
                  <a:solidFill>
                    <a:schemeClr val="bg1"/>
                  </a:solidFill>
                  <a:latin typeface="+mj-lt"/>
                </a:rPr>
                <a:t>Dynamic Cloud Aware Policies</a:t>
              </a:r>
              <a:endParaRPr lang="en-US" sz="2000" b="1" kern="0" dirty="0">
                <a:solidFill>
                  <a:schemeClr val="bg1"/>
                </a:solidFill>
                <a:latin typeface="+mj-lt"/>
              </a:endParaRPr>
            </a:p>
          </p:txBody>
        </p:sp>
        <p:grpSp>
          <p:nvGrpSpPr>
            <p:cNvPr id="19" name="Group 18"/>
            <p:cNvGrpSpPr/>
            <p:nvPr/>
          </p:nvGrpSpPr>
          <p:grpSpPr>
            <a:xfrm>
              <a:off x="5043050" y="2635622"/>
              <a:ext cx="1825099" cy="1536846"/>
              <a:chOff x="-4802496" y="-2850594"/>
              <a:chExt cx="4727828" cy="3981124"/>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1332" y="-2830586"/>
                <a:ext cx="1058137" cy="1002550"/>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8637" y="-2850594"/>
                <a:ext cx="1058137" cy="1002550"/>
              </a:xfrm>
              <a:prstGeom prst="rect">
                <a:avLst/>
              </a:prstGeom>
            </p:spPr>
          </p:pic>
          <p:sp>
            <p:nvSpPr>
              <p:cNvPr id="22" name="Freeform 21"/>
              <p:cNvSpPr/>
              <p:nvPr/>
            </p:nvSpPr>
            <p:spPr bwMode="auto">
              <a:xfrm>
                <a:off x="-2342873" y="-2106066"/>
                <a:ext cx="220234" cy="469900"/>
              </a:xfrm>
              <a:custGeom>
                <a:avLst/>
                <a:gdLst>
                  <a:gd name="connsiteX0" fmla="*/ 220234 w 220234"/>
                  <a:gd name="connsiteY0" fmla="*/ 0 h 469900"/>
                  <a:gd name="connsiteX1" fmla="*/ 101 w 220234"/>
                  <a:gd name="connsiteY1" fmla="*/ 160866 h 469900"/>
                  <a:gd name="connsiteX2" fmla="*/ 190601 w 220234"/>
                  <a:gd name="connsiteY2" fmla="*/ 342900 h 469900"/>
                  <a:gd name="connsiteX3" fmla="*/ 110167 w 220234"/>
                  <a:gd name="connsiteY3" fmla="*/ 469900 h 469900"/>
                </a:gdLst>
                <a:ahLst/>
                <a:cxnLst>
                  <a:cxn ang="0">
                    <a:pos x="connsiteX0" y="connsiteY0"/>
                  </a:cxn>
                  <a:cxn ang="0">
                    <a:pos x="connsiteX1" y="connsiteY1"/>
                  </a:cxn>
                  <a:cxn ang="0">
                    <a:pos x="connsiteX2" y="connsiteY2"/>
                  </a:cxn>
                  <a:cxn ang="0">
                    <a:pos x="connsiteX3" y="connsiteY3"/>
                  </a:cxn>
                </a:cxnLst>
                <a:rect l="l" t="t" r="r" b="b"/>
                <a:pathLst>
                  <a:path w="220234" h="469900">
                    <a:moveTo>
                      <a:pt x="220234" y="0"/>
                    </a:moveTo>
                    <a:cubicBezTo>
                      <a:pt x="112637" y="51858"/>
                      <a:pt x="5040" y="103716"/>
                      <a:pt x="101" y="160866"/>
                    </a:cubicBezTo>
                    <a:cubicBezTo>
                      <a:pt x="-4838" y="218016"/>
                      <a:pt x="172257" y="291394"/>
                      <a:pt x="190601" y="342900"/>
                    </a:cubicBezTo>
                    <a:cubicBezTo>
                      <a:pt x="208945" y="394406"/>
                      <a:pt x="159556" y="432153"/>
                      <a:pt x="110167" y="469900"/>
                    </a:cubicBezTo>
                  </a:path>
                </a:pathLst>
              </a:custGeom>
              <a:noFill/>
              <a:ln w="28575" algn="ctr">
                <a:solidFill>
                  <a:schemeClr val="tx1"/>
                </a:solidFill>
                <a:miter lim="800000"/>
                <a:headEnd/>
                <a:tailEnd/>
              </a:ln>
              <a:effectLst/>
              <a:extLst/>
            </p:spPr>
            <p:txBody>
              <a:bodyPr rtlCol="0" anchor="ctr"/>
              <a:lstStyle/>
              <a:p>
                <a:pPr algn="ctr"/>
                <a:endParaRPr lang="en-US">
                  <a:solidFill>
                    <a:schemeClr val="bg1"/>
                  </a:solidFill>
                </a:endParaRPr>
              </a:p>
            </p:txBody>
          </p:sp>
          <p:sp>
            <p:nvSpPr>
              <p:cNvPr id="23" name="Freeform 22"/>
              <p:cNvSpPr/>
              <p:nvPr/>
            </p:nvSpPr>
            <p:spPr bwMode="auto">
              <a:xfrm>
                <a:off x="-3899047" y="-2025633"/>
                <a:ext cx="747708" cy="436033"/>
              </a:xfrm>
              <a:custGeom>
                <a:avLst/>
                <a:gdLst>
                  <a:gd name="connsiteX0" fmla="*/ 142341 w 747708"/>
                  <a:gd name="connsiteY0" fmla="*/ 0 h 436033"/>
                  <a:gd name="connsiteX1" fmla="*/ 28041 w 747708"/>
                  <a:gd name="connsiteY1" fmla="*/ 275167 h 436033"/>
                  <a:gd name="connsiteX2" fmla="*/ 603775 w 747708"/>
                  <a:gd name="connsiteY2" fmla="*/ 245533 h 436033"/>
                  <a:gd name="connsiteX3" fmla="*/ 747708 w 747708"/>
                  <a:gd name="connsiteY3" fmla="*/ 436033 h 436033"/>
                </a:gdLst>
                <a:ahLst/>
                <a:cxnLst>
                  <a:cxn ang="0">
                    <a:pos x="connsiteX0" y="connsiteY0"/>
                  </a:cxn>
                  <a:cxn ang="0">
                    <a:pos x="connsiteX1" y="connsiteY1"/>
                  </a:cxn>
                  <a:cxn ang="0">
                    <a:pos x="connsiteX2" y="connsiteY2"/>
                  </a:cxn>
                  <a:cxn ang="0">
                    <a:pos x="connsiteX3" y="connsiteY3"/>
                  </a:cxn>
                </a:cxnLst>
                <a:rect l="l" t="t" r="r" b="b"/>
                <a:pathLst>
                  <a:path w="747708" h="436033">
                    <a:moveTo>
                      <a:pt x="142341" y="0"/>
                    </a:moveTo>
                    <a:cubicBezTo>
                      <a:pt x="46738" y="117122"/>
                      <a:pt x="-48865" y="234245"/>
                      <a:pt x="28041" y="275167"/>
                    </a:cubicBezTo>
                    <a:cubicBezTo>
                      <a:pt x="104947" y="316089"/>
                      <a:pt x="483831" y="218722"/>
                      <a:pt x="603775" y="245533"/>
                    </a:cubicBezTo>
                    <a:cubicBezTo>
                      <a:pt x="723719" y="272344"/>
                      <a:pt x="704669" y="435327"/>
                      <a:pt x="747708" y="436033"/>
                    </a:cubicBezTo>
                  </a:path>
                </a:pathLst>
              </a:custGeom>
              <a:noFill/>
              <a:ln w="28575" algn="ctr">
                <a:solidFill>
                  <a:schemeClr val="tx1"/>
                </a:solidFill>
                <a:miter lim="800000"/>
                <a:headEnd/>
                <a:tailEnd/>
              </a:ln>
              <a:effectLst/>
              <a:extLst/>
            </p:spPr>
            <p:txBody>
              <a:bodyPr rtlCol="0" anchor="ctr"/>
              <a:lstStyle/>
              <a:p>
                <a:pPr algn="ctr"/>
                <a:endParaRPr lang="en-US">
                  <a:solidFill>
                    <a:schemeClr val="bg1"/>
                  </a:solidFill>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1417" y="-1762808"/>
                <a:ext cx="3499059" cy="1997919"/>
              </a:xfrm>
              <a:prstGeom prst="rect">
                <a:avLst/>
              </a:prstGeom>
            </p:spPr>
          </p:pic>
          <p:grpSp>
            <p:nvGrpSpPr>
              <p:cNvPr id="26" name="Group 25"/>
              <p:cNvGrpSpPr/>
              <p:nvPr/>
            </p:nvGrpSpPr>
            <p:grpSpPr>
              <a:xfrm>
                <a:off x="-1468185" y="-129771"/>
                <a:ext cx="338917" cy="645985"/>
                <a:chOff x="4083454" y="3826262"/>
                <a:chExt cx="338917" cy="645985"/>
              </a:xfrm>
            </p:grpSpPr>
            <p:sp>
              <p:nvSpPr>
                <p:cNvPr id="36" name="Freeform 35"/>
                <p:cNvSpPr/>
                <p:nvPr/>
              </p:nvSpPr>
              <p:spPr bwMode="auto">
                <a:xfrm>
                  <a:off x="4225159" y="4001193"/>
                  <a:ext cx="197212" cy="471054"/>
                </a:xfrm>
                <a:custGeom>
                  <a:avLst/>
                  <a:gdLst>
                    <a:gd name="connsiteX0" fmla="*/ 25416 w 197212"/>
                    <a:gd name="connsiteY0" fmla="*/ 0 h 471054"/>
                    <a:gd name="connsiteX1" fmla="*/ 14332 w 197212"/>
                    <a:gd name="connsiteY1" fmla="*/ 266007 h 471054"/>
                    <a:gd name="connsiteX2" fmla="*/ 197212 w 197212"/>
                    <a:gd name="connsiteY2" fmla="*/ 471054 h 471054"/>
                    <a:gd name="connsiteX3" fmla="*/ 197212 w 197212"/>
                    <a:gd name="connsiteY3" fmla="*/ 471054 h 471054"/>
                  </a:gdLst>
                  <a:ahLst/>
                  <a:cxnLst>
                    <a:cxn ang="0">
                      <a:pos x="connsiteX0" y="connsiteY0"/>
                    </a:cxn>
                    <a:cxn ang="0">
                      <a:pos x="connsiteX1" y="connsiteY1"/>
                    </a:cxn>
                    <a:cxn ang="0">
                      <a:pos x="connsiteX2" y="connsiteY2"/>
                    </a:cxn>
                    <a:cxn ang="0">
                      <a:pos x="connsiteX3" y="connsiteY3"/>
                    </a:cxn>
                  </a:cxnLst>
                  <a:rect l="l" t="t" r="r" b="b"/>
                  <a:pathLst>
                    <a:path w="197212" h="471054">
                      <a:moveTo>
                        <a:pt x="25416" y="0"/>
                      </a:moveTo>
                      <a:cubicBezTo>
                        <a:pt x="5557" y="93749"/>
                        <a:pt x="-14301" y="187498"/>
                        <a:pt x="14332" y="266007"/>
                      </a:cubicBezTo>
                      <a:cubicBezTo>
                        <a:pt x="42965" y="344516"/>
                        <a:pt x="197212" y="471054"/>
                        <a:pt x="197212" y="471054"/>
                      </a:cubicBezTo>
                      <a:lnTo>
                        <a:pt x="197212" y="471054"/>
                      </a:lnTo>
                    </a:path>
                  </a:pathLst>
                </a:custGeom>
                <a:noFill/>
                <a:ln w="28575" algn="ctr">
                  <a:solidFill>
                    <a:schemeClr val="tx1"/>
                  </a:solidFill>
                  <a:miter lim="800000"/>
                  <a:headEnd/>
                  <a:tailEnd/>
                </a:ln>
                <a:effectLst/>
                <a:extLst/>
              </p:spPr>
              <p:txBody>
                <a:bodyPr rtlCol="0" anchor="ctr"/>
                <a:lstStyle/>
                <a:p>
                  <a:pPr algn="ctr"/>
                  <a:endParaRPr lang="en-US">
                    <a:solidFill>
                      <a:schemeClr val="bg1"/>
                    </a:solidFill>
                  </a:endParaRPr>
                </a:p>
              </p:txBody>
            </p:sp>
            <p:pic>
              <p:nvPicPr>
                <p:cNvPr id="37" name="Picture 36"/>
                <p:cNvPicPr>
                  <a:picLocks noChangeAspect="1"/>
                </p:cNvPicPr>
                <p:nvPr/>
              </p:nvPicPr>
              <p:blipFill rotWithShape="1">
                <a:blip r:embed="rId5" cstate="print">
                  <a:extLst>
                    <a:ext uri="{28A0092B-C50C-407E-A947-70E740481C1C}">
                      <a14:useLocalDpi xmlns:a14="http://schemas.microsoft.com/office/drawing/2010/main" val="0"/>
                    </a:ext>
                  </a:extLst>
                </a:blip>
                <a:srcRect l="56907" t="1179" b="-1"/>
                <a:stretch/>
              </p:blipFill>
              <p:spPr>
                <a:xfrm>
                  <a:off x="4083454" y="3826262"/>
                  <a:ext cx="251066" cy="233635"/>
                </a:xfrm>
                <a:prstGeom prst="rect">
                  <a:avLst/>
                </a:prstGeom>
              </p:spPr>
            </p:pic>
          </p:grpSp>
          <p:grpSp>
            <p:nvGrpSpPr>
              <p:cNvPr id="27" name="Group 26"/>
              <p:cNvGrpSpPr/>
              <p:nvPr/>
            </p:nvGrpSpPr>
            <p:grpSpPr>
              <a:xfrm>
                <a:off x="-3058616" y="-477836"/>
                <a:ext cx="251066" cy="595047"/>
                <a:chOff x="2493023" y="3478197"/>
                <a:chExt cx="251066" cy="595047"/>
              </a:xfrm>
            </p:grpSpPr>
            <p:sp>
              <p:nvSpPr>
                <p:cNvPr id="34" name="Freeform 33"/>
                <p:cNvSpPr/>
                <p:nvPr/>
              </p:nvSpPr>
              <p:spPr bwMode="auto">
                <a:xfrm>
                  <a:off x="2576945" y="3592970"/>
                  <a:ext cx="94240" cy="480274"/>
                </a:xfrm>
                <a:custGeom>
                  <a:avLst/>
                  <a:gdLst>
                    <a:gd name="connsiteX0" fmla="*/ 0 w 94240"/>
                    <a:gd name="connsiteY0" fmla="*/ 0 h 426720"/>
                    <a:gd name="connsiteX1" fmla="*/ 94211 w 94240"/>
                    <a:gd name="connsiteY1" fmla="*/ 349135 h 426720"/>
                    <a:gd name="connsiteX2" fmla="*/ 11084 w 94240"/>
                    <a:gd name="connsiteY2" fmla="*/ 426720 h 426720"/>
                    <a:gd name="connsiteX3" fmla="*/ 11084 w 94240"/>
                    <a:gd name="connsiteY3" fmla="*/ 426720 h 426720"/>
                    <a:gd name="connsiteX0" fmla="*/ 0 w 94240"/>
                    <a:gd name="connsiteY0" fmla="*/ 0 h 480274"/>
                    <a:gd name="connsiteX1" fmla="*/ 94211 w 94240"/>
                    <a:gd name="connsiteY1" fmla="*/ 402681 h 480274"/>
                    <a:gd name="connsiteX2" fmla="*/ 11084 w 94240"/>
                    <a:gd name="connsiteY2" fmla="*/ 480266 h 480274"/>
                    <a:gd name="connsiteX3" fmla="*/ 11084 w 94240"/>
                    <a:gd name="connsiteY3" fmla="*/ 480266 h 480274"/>
                  </a:gdLst>
                  <a:ahLst/>
                  <a:cxnLst>
                    <a:cxn ang="0">
                      <a:pos x="connsiteX0" y="connsiteY0"/>
                    </a:cxn>
                    <a:cxn ang="0">
                      <a:pos x="connsiteX1" y="connsiteY1"/>
                    </a:cxn>
                    <a:cxn ang="0">
                      <a:pos x="connsiteX2" y="connsiteY2"/>
                    </a:cxn>
                    <a:cxn ang="0">
                      <a:pos x="connsiteX3" y="connsiteY3"/>
                    </a:cxn>
                  </a:cxnLst>
                  <a:rect l="l" t="t" r="r" b="b"/>
                  <a:pathLst>
                    <a:path w="94240" h="480274">
                      <a:moveTo>
                        <a:pt x="0" y="0"/>
                      </a:moveTo>
                      <a:cubicBezTo>
                        <a:pt x="46182" y="139007"/>
                        <a:pt x="92364" y="322637"/>
                        <a:pt x="94211" y="402681"/>
                      </a:cubicBezTo>
                      <a:cubicBezTo>
                        <a:pt x="96058" y="482725"/>
                        <a:pt x="11084" y="480266"/>
                        <a:pt x="11084" y="480266"/>
                      </a:cubicBezTo>
                      <a:lnTo>
                        <a:pt x="11084" y="480266"/>
                      </a:lnTo>
                    </a:path>
                  </a:pathLst>
                </a:custGeom>
                <a:noFill/>
                <a:ln w="28575" algn="ctr">
                  <a:solidFill>
                    <a:schemeClr val="tx1"/>
                  </a:solidFill>
                  <a:miter lim="800000"/>
                  <a:headEnd/>
                  <a:tailEnd/>
                </a:ln>
                <a:effectLst/>
                <a:extLst/>
              </p:spPr>
              <p:txBody>
                <a:bodyPr rtlCol="0" anchor="ctr"/>
                <a:lstStyle/>
                <a:p>
                  <a:pPr algn="ctr"/>
                  <a:endParaRPr lang="en-US">
                    <a:solidFill>
                      <a:schemeClr val="bg1"/>
                    </a:solidFill>
                  </a:endParaRPr>
                </a:p>
              </p:txBody>
            </p:sp>
            <p:pic>
              <p:nvPicPr>
                <p:cNvPr id="35" name="Picture 34"/>
                <p:cNvPicPr>
                  <a:picLocks noChangeAspect="1"/>
                </p:cNvPicPr>
                <p:nvPr/>
              </p:nvPicPr>
              <p:blipFill rotWithShape="1">
                <a:blip r:embed="rId5" cstate="print">
                  <a:extLst>
                    <a:ext uri="{28A0092B-C50C-407E-A947-70E740481C1C}">
                      <a14:useLocalDpi xmlns:a14="http://schemas.microsoft.com/office/drawing/2010/main" val="0"/>
                    </a:ext>
                  </a:extLst>
                </a:blip>
                <a:srcRect l="-3019" t="1179" r="59926" b="-1"/>
                <a:stretch/>
              </p:blipFill>
              <p:spPr>
                <a:xfrm>
                  <a:off x="2493023" y="3478197"/>
                  <a:ext cx="251066" cy="233635"/>
                </a:xfrm>
                <a:prstGeom prst="rect">
                  <a:avLst/>
                </a:prstGeom>
              </p:spPr>
            </p:pic>
          </p:grpSp>
          <p:grpSp>
            <p:nvGrpSpPr>
              <p:cNvPr id="28" name="Group 27"/>
              <p:cNvGrpSpPr/>
              <p:nvPr/>
            </p:nvGrpSpPr>
            <p:grpSpPr>
              <a:xfrm>
                <a:off x="-3788742" y="-716632"/>
                <a:ext cx="438391" cy="339940"/>
                <a:chOff x="1762897" y="3239401"/>
                <a:chExt cx="438391" cy="339940"/>
              </a:xfrm>
            </p:grpSpPr>
            <p:pic>
              <p:nvPicPr>
                <p:cNvPr id="32" name="Picture 31"/>
                <p:cNvPicPr>
                  <a:picLocks noChangeAspect="1"/>
                </p:cNvPicPr>
                <p:nvPr/>
              </p:nvPicPr>
              <p:blipFill rotWithShape="1">
                <a:blip r:embed="rId5" cstate="print">
                  <a:extLst>
                    <a:ext uri="{28A0092B-C50C-407E-A947-70E740481C1C}">
                      <a14:useLocalDpi xmlns:a14="http://schemas.microsoft.com/office/drawing/2010/main" val="0"/>
                    </a:ext>
                  </a:extLst>
                </a:blip>
                <a:srcRect l="-3019" t="1179" r="59926" b="-1"/>
                <a:stretch/>
              </p:blipFill>
              <p:spPr>
                <a:xfrm>
                  <a:off x="1950222" y="3239401"/>
                  <a:ext cx="251066" cy="233635"/>
                </a:xfrm>
                <a:prstGeom prst="rect">
                  <a:avLst/>
                </a:prstGeom>
              </p:spPr>
            </p:pic>
            <p:sp>
              <p:nvSpPr>
                <p:cNvPr id="33" name="Freeform 32"/>
                <p:cNvSpPr/>
                <p:nvPr/>
              </p:nvSpPr>
              <p:spPr bwMode="auto">
                <a:xfrm>
                  <a:off x="1762897" y="3402227"/>
                  <a:ext cx="268126" cy="177114"/>
                </a:xfrm>
                <a:custGeom>
                  <a:avLst/>
                  <a:gdLst>
                    <a:gd name="connsiteX0" fmla="*/ 267730 w 268126"/>
                    <a:gd name="connsiteY0" fmla="*/ 0 h 177114"/>
                    <a:gd name="connsiteX1" fmla="*/ 243017 w 268126"/>
                    <a:gd name="connsiteY1" fmla="*/ 107092 h 177114"/>
                    <a:gd name="connsiteX2" fmla="*/ 107092 w 268126"/>
                    <a:gd name="connsiteY2" fmla="*/ 78259 h 177114"/>
                    <a:gd name="connsiteX3" fmla="*/ 0 w 268126"/>
                    <a:gd name="connsiteY3" fmla="*/ 177114 h 177114"/>
                    <a:gd name="connsiteX4" fmla="*/ 0 w 268126"/>
                    <a:gd name="connsiteY4" fmla="*/ 177114 h 177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126" h="177114">
                      <a:moveTo>
                        <a:pt x="267730" y="0"/>
                      </a:moveTo>
                      <a:cubicBezTo>
                        <a:pt x="268760" y="47024"/>
                        <a:pt x="269790" y="94049"/>
                        <a:pt x="243017" y="107092"/>
                      </a:cubicBezTo>
                      <a:cubicBezTo>
                        <a:pt x="216244" y="120135"/>
                        <a:pt x="147595" y="66589"/>
                        <a:pt x="107092" y="78259"/>
                      </a:cubicBezTo>
                      <a:cubicBezTo>
                        <a:pt x="66589" y="89929"/>
                        <a:pt x="0" y="177114"/>
                        <a:pt x="0" y="177114"/>
                      </a:cubicBezTo>
                      <a:lnTo>
                        <a:pt x="0" y="177114"/>
                      </a:lnTo>
                    </a:path>
                  </a:pathLst>
                </a:custGeom>
                <a:noFill/>
                <a:ln w="28575" algn="ctr">
                  <a:solidFill>
                    <a:schemeClr val="tx1"/>
                  </a:solidFill>
                  <a:miter lim="800000"/>
                  <a:headEnd/>
                  <a:tailEnd/>
                </a:ln>
                <a:effectLst/>
                <a:extLst/>
              </p:spPr>
              <p:txBody>
                <a:bodyPr rtlCol="0" anchor="ctr"/>
                <a:lstStyle/>
                <a:p>
                  <a:pPr algn="ctr"/>
                  <a:endParaRPr lang="en-US">
                    <a:solidFill>
                      <a:schemeClr val="bg1"/>
                    </a:solidFill>
                  </a:endParaRPr>
                </a:p>
              </p:txBody>
            </p:sp>
          </p:gr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805" y="127980"/>
                <a:ext cx="1058137" cy="1002550"/>
              </a:xfrm>
              <a:prstGeom prst="rect">
                <a:avLst/>
              </a:prstGeom>
            </p:spPr>
          </p:pic>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6437" y="-100879"/>
                <a:ext cx="1058137" cy="1002550"/>
              </a:xfrm>
              <a:prstGeom prst="rect">
                <a:avLst/>
              </a:prstGeom>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2496" y="-811988"/>
                <a:ext cx="1058137" cy="1002550"/>
              </a:xfrm>
              <a:prstGeom prst="rect">
                <a:avLst/>
              </a:prstGeom>
            </p:spPr>
          </p:pic>
        </p:grpSp>
      </p:grpSp>
      <p:grpSp>
        <p:nvGrpSpPr>
          <p:cNvPr id="4" name="Group 3"/>
          <p:cNvGrpSpPr/>
          <p:nvPr/>
        </p:nvGrpSpPr>
        <p:grpSpPr>
          <a:xfrm>
            <a:off x="7652482" y="1719635"/>
            <a:ext cx="4535739" cy="2362252"/>
            <a:chOff x="7652482" y="1719635"/>
            <a:chExt cx="4535739" cy="2362252"/>
          </a:xfrm>
        </p:grpSpPr>
        <p:grpSp>
          <p:nvGrpSpPr>
            <p:cNvPr id="12" name="Group 11"/>
            <p:cNvGrpSpPr/>
            <p:nvPr/>
          </p:nvGrpSpPr>
          <p:grpSpPr>
            <a:xfrm>
              <a:off x="7652482" y="2059229"/>
              <a:ext cx="4535739" cy="2022658"/>
              <a:chOff x="7653086" y="2772640"/>
              <a:chExt cx="4535739" cy="2022658"/>
            </a:xfrm>
          </p:grpSpPr>
          <p:sp>
            <p:nvSpPr>
              <p:cNvPr id="13" name="Rectangle 12"/>
              <p:cNvSpPr/>
              <p:nvPr/>
            </p:nvSpPr>
            <p:spPr>
              <a:xfrm>
                <a:off x="7653086" y="4446485"/>
                <a:ext cx="4535739" cy="348813"/>
              </a:xfrm>
              <a:prstGeom prst="rect">
                <a:avLst/>
              </a:prstGeom>
              <a:effectLst/>
            </p:spPr>
            <p:txBody>
              <a:bodyPr wrap="square">
                <a:spAutoFit/>
              </a:bodyPr>
              <a:lstStyle/>
              <a:p>
                <a:pPr algn="ctr">
                  <a:lnSpc>
                    <a:spcPts val="2000"/>
                  </a:lnSpc>
                  <a:spcBef>
                    <a:spcPts val="0"/>
                  </a:spcBef>
                  <a:spcAft>
                    <a:spcPts val="0"/>
                  </a:spcAft>
                  <a:buClr>
                    <a:srgbClr val="E45785"/>
                  </a:buClr>
                  <a:buSzPct val="115000"/>
                </a:pPr>
                <a:r>
                  <a:rPr lang="en-US" sz="2000" b="1" kern="0" dirty="0" smtClean="0">
                    <a:solidFill>
                      <a:schemeClr val="bg1"/>
                    </a:solidFill>
                    <a:latin typeface="+mj-lt"/>
                  </a:rPr>
                  <a:t>Unified Cloud Visibility </a:t>
                </a:r>
              </a:p>
            </p:txBody>
          </p:sp>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r="76701"/>
              <a:stretch/>
            </p:blipFill>
            <p:spPr>
              <a:xfrm>
                <a:off x="9821002" y="3022522"/>
                <a:ext cx="905218" cy="1074755"/>
              </a:xfrm>
              <a:prstGeom prst="rect">
                <a:avLst/>
              </a:prstGeom>
            </p:spPr>
          </p:pic>
          <p:sp>
            <p:nvSpPr>
              <p:cNvPr id="15" name="Freeform 14"/>
              <p:cNvSpPr/>
              <p:nvPr/>
            </p:nvSpPr>
            <p:spPr bwMode="auto">
              <a:xfrm>
                <a:off x="8713830" y="2772640"/>
                <a:ext cx="1889499" cy="887436"/>
              </a:xfrm>
              <a:custGeom>
                <a:avLst/>
                <a:gdLst>
                  <a:gd name="connsiteX0" fmla="*/ 0 w 9993854"/>
                  <a:gd name="connsiteY0" fmla="*/ 4173967 h 4173967"/>
                  <a:gd name="connsiteX1" fmla="*/ 6605195 w 9993854"/>
                  <a:gd name="connsiteY1" fmla="*/ 3453205 h 4173967"/>
                  <a:gd name="connsiteX2" fmla="*/ 9993854 w 9993854"/>
                  <a:gd name="connsiteY2" fmla="*/ 408791 h 4173967"/>
                  <a:gd name="connsiteX3" fmla="*/ 2764715 w 9993854"/>
                  <a:gd name="connsiteY3" fmla="*/ 0 h 4173967"/>
                  <a:gd name="connsiteX4" fmla="*/ 0 w 9993854"/>
                  <a:gd name="connsiteY4" fmla="*/ 4173967 h 4173967"/>
                  <a:gd name="connsiteX0" fmla="*/ 135843 w 10129697"/>
                  <a:gd name="connsiteY0" fmla="*/ 4474884 h 4474884"/>
                  <a:gd name="connsiteX1" fmla="*/ 6741038 w 10129697"/>
                  <a:gd name="connsiteY1" fmla="*/ 3754122 h 4474884"/>
                  <a:gd name="connsiteX2" fmla="*/ 10129697 w 10129697"/>
                  <a:gd name="connsiteY2" fmla="*/ 709708 h 4474884"/>
                  <a:gd name="connsiteX3" fmla="*/ 2900558 w 10129697"/>
                  <a:gd name="connsiteY3" fmla="*/ 300917 h 4474884"/>
                  <a:gd name="connsiteX4" fmla="*/ 135843 w 10129697"/>
                  <a:gd name="connsiteY4" fmla="*/ 4474884 h 4474884"/>
                  <a:gd name="connsiteX0" fmla="*/ 134257 w 10128111"/>
                  <a:gd name="connsiteY0" fmla="*/ 4742584 h 4742584"/>
                  <a:gd name="connsiteX1" fmla="*/ 6739452 w 10128111"/>
                  <a:gd name="connsiteY1" fmla="*/ 4021822 h 4742584"/>
                  <a:gd name="connsiteX2" fmla="*/ 10128111 w 10128111"/>
                  <a:gd name="connsiteY2" fmla="*/ 977408 h 4742584"/>
                  <a:gd name="connsiteX3" fmla="*/ 2898972 w 10128111"/>
                  <a:gd name="connsiteY3" fmla="*/ 568617 h 4742584"/>
                  <a:gd name="connsiteX4" fmla="*/ 134257 w 10128111"/>
                  <a:gd name="connsiteY4" fmla="*/ 4742584 h 4742584"/>
                  <a:gd name="connsiteX0" fmla="*/ 185682 w 10179536"/>
                  <a:gd name="connsiteY0" fmla="*/ 4780341 h 4780341"/>
                  <a:gd name="connsiteX1" fmla="*/ 6790877 w 10179536"/>
                  <a:gd name="connsiteY1" fmla="*/ 4059579 h 4780341"/>
                  <a:gd name="connsiteX2" fmla="*/ 10179536 w 10179536"/>
                  <a:gd name="connsiteY2" fmla="*/ 1015165 h 4780341"/>
                  <a:gd name="connsiteX3" fmla="*/ 2950397 w 10179536"/>
                  <a:gd name="connsiteY3" fmla="*/ 606374 h 4780341"/>
                  <a:gd name="connsiteX4" fmla="*/ 185682 w 10179536"/>
                  <a:gd name="connsiteY4" fmla="*/ 4780341 h 4780341"/>
                  <a:gd name="connsiteX0" fmla="*/ 183729 w 10177583"/>
                  <a:gd name="connsiteY0" fmla="*/ 4711069 h 4711069"/>
                  <a:gd name="connsiteX1" fmla="*/ 6788924 w 10177583"/>
                  <a:gd name="connsiteY1" fmla="*/ 3990307 h 4711069"/>
                  <a:gd name="connsiteX2" fmla="*/ 10177583 w 10177583"/>
                  <a:gd name="connsiteY2" fmla="*/ 945893 h 4711069"/>
                  <a:gd name="connsiteX3" fmla="*/ 2948444 w 10177583"/>
                  <a:gd name="connsiteY3" fmla="*/ 537102 h 4711069"/>
                  <a:gd name="connsiteX4" fmla="*/ 183729 w 10177583"/>
                  <a:gd name="connsiteY4" fmla="*/ 4711069 h 4711069"/>
                  <a:gd name="connsiteX0" fmla="*/ 6278 w 10000132"/>
                  <a:gd name="connsiteY0" fmla="*/ 4711069 h 4711069"/>
                  <a:gd name="connsiteX1" fmla="*/ 6611473 w 10000132"/>
                  <a:gd name="connsiteY1" fmla="*/ 3990307 h 4711069"/>
                  <a:gd name="connsiteX2" fmla="*/ 10000132 w 10000132"/>
                  <a:gd name="connsiteY2" fmla="*/ 945893 h 4711069"/>
                  <a:gd name="connsiteX3" fmla="*/ 2770993 w 10000132"/>
                  <a:gd name="connsiteY3" fmla="*/ 537102 h 4711069"/>
                  <a:gd name="connsiteX4" fmla="*/ 6278 w 10000132"/>
                  <a:gd name="connsiteY4" fmla="*/ 4711069 h 4711069"/>
                  <a:gd name="connsiteX0" fmla="*/ 6278 w 10000132"/>
                  <a:gd name="connsiteY0" fmla="*/ 4696740 h 4696740"/>
                  <a:gd name="connsiteX1" fmla="*/ 6611473 w 10000132"/>
                  <a:gd name="connsiteY1" fmla="*/ 3975978 h 4696740"/>
                  <a:gd name="connsiteX2" fmla="*/ 10000132 w 10000132"/>
                  <a:gd name="connsiteY2" fmla="*/ 931564 h 4696740"/>
                  <a:gd name="connsiteX3" fmla="*/ 2770993 w 10000132"/>
                  <a:gd name="connsiteY3" fmla="*/ 522773 h 4696740"/>
                  <a:gd name="connsiteX4" fmla="*/ 6278 w 10000132"/>
                  <a:gd name="connsiteY4" fmla="*/ 4696740 h 4696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132" h="4696740">
                    <a:moveTo>
                      <a:pt x="6278" y="4696740"/>
                    </a:moveTo>
                    <a:lnTo>
                      <a:pt x="6611473" y="3975978"/>
                    </a:lnTo>
                    <a:lnTo>
                      <a:pt x="10000132" y="931564"/>
                    </a:lnTo>
                    <a:cubicBezTo>
                      <a:pt x="9134141" y="420575"/>
                      <a:pt x="5670853" y="-636264"/>
                      <a:pt x="2770993" y="522773"/>
                    </a:cubicBezTo>
                    <a:cubicBezTo>
                      <a:pt x="424921" y="1460468"/>
                      <a:pt x="-63647" y="3658628"/>
                      <a:pt x="6278" y="4696740"/>
                    </a:cubicBezTo>
                    <a:close/>
                  </a:path>
                </a:pathLst>
              </a:custGeom>
              <a:gradFill flip="none" rotWithShape="1">
                <a:gsLst>
                  <a:gs pos="0">
                    <a:schemeClr val="accent2">
                      <a:alpha val="0"/>
                    </a:schemeClr>
                  </a:gs>
                  <a:gs pos="100000">
                    <a:schemeClr val="accent2"/>
                  </a:gs>
                </a:gsLst>
                <a:path path="circle">
                  <a:fillToRect l="100000" t="100000"/>
                </a:path>
                <a:tileRect r="-100000" b="-100000"/>
              </a:gradFill>
              <a:ln w="12700"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endParaRPr lang="en-US" sz="2400" dirty="0" err="1" smtClean="0">
                  <a:solidFill>
                    <a:schemeClr val="bg1"/>
                  </a:solidFill>
                  <a:latin typeface="+mn-lt"/>
                </a:endParaRPr>
              </a:p>
            </p:txBody>
          </p:sp>
        </p:grpSp>
        <p:cxnSp>
          <p:nvCxnSpPr>
            <p:cNvPr id="38" name="Straight Connector 37"/>
            <p:cNvCxnSpPr/>
            <p:nvPr/>
          </p:nvCxnSpPr>
          <p:spPr bwMode="auto">
            <a:xfrm>
              <a:off x="7924196" y="1719635"/>
              <a:ext cx="0" cy="2178423"/>
            </a:xfrm>
            <a:prstGeom prst="line">
              <a:avLst/>
            </a:pr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0" name="Group 39"/>
          <p:cNvGrpSpPr/>
          <p:nvPr/>
        </p:nvGrpSpPr>
        <p:grpSpPr>
          <a:xfrm>
            <a:off x="-79434" y="1733952"/>
            <a:ext cx="4535739" cy="2586331"/>
            <a:chOff x="-78830" y="2030506"/>
            <a:chExt cx="4535739" cy="2586331"/>
          </a:xfrm>
        </p:grpSpPr>
        <p:grpSp>
          <p:nvGrpSpPr>
            <p:cNvPr id="41" name="Group 40"/>
            <p:cNvGrpSpPr/>
            <p:nvPr/>
          </p:nvGrpSpPr>
          <p:grpSpPr>
            <a:xfrm>
              <a:off x="-78830" y="2593610"/>
              <a:ext cx="4535739" cy="2023227"/>
              <a:chOff x="-78830" y="3010467"/>
              <a:chExt cx="4535739" cy="2023227"/>
            </a:xfrm>
          </p:grpSpPr>
          <p:sp>
            <p:nvSpPr>
              <p:cNvPr id="45" name="Rectangle 44"/>
              <p:cNvSpPr/>
              <p:nvPr/>
            </p:nvSpPr>
            <p:spPr>
              <a:xfrm>
                <a:off x="-78830" y="4428400"/>
                <a:ext cx="4535739" cy="605294"/>
              </a:xfrm>
              <a:prstGeom prst="rect">
                <a:avLst/>
              </a:prstGeom>
              <a:effectLst/>
            </p:spPr>
            <p:txBody>
              <a:bodyPr wrap="square">
                <a:spAutoFit/>
              </a:bodyPr>
              <a:lstStyle/>
              <a:p>
                <a:pPr algn="ctr">
                  <a:lnSpc>
                    <a:spcPts val="2000"/>
                  </a:lnSpc>
                  <a:spcBef>
                    <a:spcPts val="0"/>
                  </a:spcBef>
                  <a:spcAft>
                    <a:spcPts val="0"/>
                  </a:spcAft>
                  <a:buClr>
                    <a:srgbClr val="E45785"/>
                  </a:buClr>
                  <a:buSzPct val="115000"/>
                </a:pPr>
                <a:r>
                  <a:rPr lang="en-US" sz="2000" b="1" kern="0" dirty="0" smtClean="0">
                    <a:solidFill>
                      <a:schemeClr val="bg1"/>
                    </a:solidFill>
                    <a:latin typeface="+mj-lt"/>
                  </a:rPr>
                  <a:t>Public &amp; Private Cloud</a:t>
                </a:r>
              </a:p>
              <a:p>
                <a:pPr algn="ctr">
                  <a:lnSpc>
                    <a:spcPts val="2000"/>
                  </a:lnSpc>
                  <a:spcBef>
                    <a:spcPts val="0"/>
                  </a:spcBef>
                  <a:spcAft>
                    <a:spcPts val="0"/>
                  </a:spcAft>
                  <a:buClr>
                    <a:srgbClr val="E45785"/>
                  </a:buClr>
                  <a:buSzPct val="115000"/>
                </a:pPr>
                <a:r>
                  <a:rPr lang="en-US" sz="2000" b="1" kern="0" dirty="0" smtClean="0">
                    <a:solidFill>
                      <a:schemeClr val="bg1"/>
                    </a:solidFill>
                    <a:latin typeface="+mj-lt"/>
                  </a:rPr>
                  <a:t>Service Chaining</a:t>
                </a:r>
                <a:endParaRPr lang="en-US" sz="2000" b="1" kern="0" dirty="0">
                  <a:solidFill>
                    <a:schemeClr val="bg1"/>
                  </a:solidFill>
                  <a:latin typeface="+mj-lt"/>
                </a:endParaRPr>
              </a:p>
            </p:txBody>
          </p:sp>
          <p:grpSp>
            <p:nvGrpSpPr>
              <p:cNvPr id="47" name="Group 46"/>
              <p:cNvGrpSpPr/>
              <p:nvPr/>
            </p:nvGrpSpPr>
            <p:grpSpPr>
              <a:xfrm>
                <a:off x="2079611" y="3010467"/>
                <a:ext cx="1272457" cy="852335"/>
                <a:chOff x="7471631" y="-3556732"/>
                <a:chExt cx="1630805" cy="1092369"/>
              </a:xfrm>
            </p:grpSpPr>
            <p:pic>
              <p:nvPicPr>
                <p:cNvPr id="51" name="Picture 50"/>
                <p:cNvPicPr>
                  <a:picLocks noChangeAspect="1"/>
                </p:cNvPicPr>
                <p:nvPr/>
              </p:nvPicPr>
              <p:blipFill rotWithShape="1">
                <a:blip r:embed="rId7" cstate="print">
                  <a:extLst>
                    <a:ext uri="{28A0092B-C50C-407E-A947-70E740481C1C}">
                      <a14:useLocalDpi xmlns:a14="http://schemas.microsoft.com/office/drawing/2010/main" val="0"/>
                    </a:ext>
                  </a:extLst>
                </a:blip>
                <a:srcRect l="53919" r="-2066"/>
                <a:stretch/>
              </p:blipFill>
              <p:spPr>
                <a:xfrm>
                  <a:off x="7471631" y="-3556732"/>
                  <a:ext cx="1630805" cy="1092369"/>
                </a:xfrm>
                <a:prstGeom prst="rect">
                  <a:avLst/>
                </a:prstGeom>
              </p:spPr>
            </p:pic>
            <p:sp>
              <p:nvSpPr>
                <p:cNvPr id="52" name="TextBox 51"/>
                <p:cNvSpPr txBox="1"/>
                <p:nvPr/>
              </p:nvSpPr>
              <p:spPr bwMode="auto">
                <a:xfrm>
                  <a:off x="7964520" y="-3192819"/>
                  <a:ext cx="870031" cy="315958"/>
                </a:xfrm>
                <a:prstGeom prst="rect">
                  <a:avLst/>
                </a:prstGeom>
                <a:noFill/>
                <a:ln>
                  <a:noFill/>
                </a:ln>
                <a:effectLst/>
                <a:scene3d>
                  <a:camera prst="isometricBottomDown"/>
                  <a:lightRig rig="threePt" dir="t"/>
                </a:scene3d>
                <a:extLst/>
              </p:spPr>
              <p:txBody>
                <a:bodyPr vert="horz" wrap="none" lIns="121851" tIns="60925" rIns="121851" bIns="60925" numCol="1" rtlCol="0" anchor="t" anchorCtr="0" compatLnSpc="1">
                  <a:prstTxWarp prst="textNoShape">
                    <a:avLst/>
                  </a:prstTxWarp>
                  <a:noAutofit/>
                </a:bodyPr>
                <a:lstStyle/>
                <a:p>
                  <a:pPr>
                    <a:lnSpc>
                      <a:spcPts val="1600"/>
                    </a:lnSpc>
                    <a:spcBef>
                      <a:spcPts val="0"/>
                    </a:spcBef>
                  </a:pPr>
                  <a:r>
                    <a:rPr lang="en-US" sz="1200" b="1" kern="0" dirty="0" smtClean="0">
                      <a:solidFill>
                        <a:schemeClr val="bg1"/>
                      </a:solidFill>
                      <a:latin typeface="+mn-lt"/>
                    </a:rPr>
                    <a:t>PUBLIC</a:t>
                  </a:r>
                  <a:endParaRPr lang="en-US" sz="1200" b="1" kern="0" dirty="0">
                    <a:solidFill>
                      <a:schemeClr val="bg1"/>
                    </a:solidFill>
                    <a:latin typeface="+mn-lt"/>
                  </a:endParaRPr>
                </a:p>
                <a:p>
                  <a:pPr>
                    <a:lnSpc>
                      <a:spcPts val="1600"/>
                    </a:lnSpc>
                    <a:spcBef>
                      <a:spcPts val="0"/>
                    </a:spcBef>
                  </a:pPr>
                  <a:r>
                    <a:rPr lang="en-US" sz="1200" b="1" kern="0" dirty="0">
                      <a:solidFill>
                        <a:schemeClr val="bg1"/>
                      </a:solidFill>
                      <a:latin typeface="+mn-lt"/>
                    </a:rPr>
                    <a:t>CLOUD</a:t>
                  </a:r>
                </a:p>
              </p:txBody>
            </p:sp>
          </p:grpSp>
          <p:grpSp>
            <p:nvGrpSpPr>
              <p:cNvPr id="48" name="Group 47"/>
              <p:cNvGrpSpPr/>
              <p:nvPr/>
            </p:nvGrpSpPr>
            <p:grpSpPr>
              <a:xfrm>
                <a:off x="925219" y="3038888"/>
                <a:ext cx="1272457" cy="852335"/>
                <a:chOff x="3625194" y="-1665161"/>
                <a:chExt cx="1630805" cy="1092369"/>
              </a:xfrm>
            </p:grpSpPr>
            <p:pic>
              <p:nvPicPr>
                <p:cNvPr id="49" name="Picture 48"/>
                <p:cNvPicPr>
                  <a:picLocks noChangeAspect="1"/>
                </p:cNvPicPr>
                <p:nvPr/>
              </p:nvPicPr>
              <p:blipFill rotWithShape="1">
                <a:blip r:embed="rId7" cstate="print">
                  <a:extLst>
                    <a:ext uri="{28A0092B-C50C-407E-A947-70E740481C1C}">
                      <a14:useLocalDpi xmlns:a14="http://schemas.microsoft.com/office/drawing/2010/main" val="0"/>
                    </a:ext>
                  </a:extLst>
                </a:blip>
                <a:srcRect r="51853"/>
                <a:stretch/>
              </p:blipFill>
              <p:spPr>
                <a:xfrm>
                  <a:off x="3625194" y="-1665161"/>
                  <a:ext cx="1630805" cy="1092369"/>
                </a:xfrm>
                <a:prstGeom prst="rect">
                  <a:avLst/>
                </a:prstGeom>
              </p:spPr>
            </p:pic>
            <p:sp>
              <p:nvSpPr>
                <p:cNvPr id="50" name="TextBox 49"/>
                <p:cNvSpPr txBox="1"/>
                <p:nvPr/>
              </p:nvSpPr>
              <p:spPr bwMode="auto">
                <a:xfrm>
                  <a:off x="4037403" y="-1313380"/>
                  <a:ext cx="870031" cy="315958"/>
                </a:xfrm>
                <a:prstGeom prst="rect">
                  <a:avLst/>
                </a:prstGeom>
                <a:noFill/>
                <a:ln>
                  <a:noFill/>
                </a:ln>
                <a:effectLst/>
                <a:scene3d>
                  <a:camera prst="isometricBottomDown"/>
                  <a:lightRig rig="threePt" dir="t"/>
                </a:scene3d>
                <a:extLst/>
              </p:spPr>
              <p:txBody>
                <a:bodyPr vert="horz" wrap="none" lIns="121851" tIns="60925" rIns="121851" bIns="60925" numCol="1" rtlCol="0" anchor="t" anchorCtr="0" compatLnSpc="1">
                  <a:prstTxWarp prst="textNoShape">
                    <a:avLst/>
                  </a:prstTxWarp>
                  <a:noAutofit/>
                </a:bodyPr>
                <a:lstStyle/>
                <a:p>
                  <a:pPr>
                    <a:lnSpc>
                      <a:spcPts val="1600"/>
                    </a:lnSpc>
                    <a:spcBef>
                      <a:spcPts val="0"/>
                    </a:spcBef>
                  </a:pPr>
                  <a:r>
                    <a:rPr lang="en-US" sz="1200" b="1" kern="0" dirty="0">
                      <a:solidFill>
                        <a:schemeClr val="bg1"/>
                      </a:solidFill>
                      <a:latin typeface="+mn-lt"/>
                    </a:rPr>
                    <a:t>PRIVATE</a:t>
                  </a:r>
                </a:p>
                <a:p>
                  <a:pPr>
                    <a:lnSpc>
                      <a:spcPts val="1600"/>
                    </a:lnSpc>
                    <a:spcBef>
                      <a:spcPts val="0"/>
                    </a:spcBef>
                  </a:pPr>
                  <a:r>
                    <a:rPr lang="en-US" sz="1200" b="1" kern="0" dirty="0">
                      <a:solidFill>
                        <a:schemeClr val="bg1"/>
                      </a:solidFill>
                      <a:latin typeface="+mn-lt"/>
                    </a:rPr>
                    <a:t>CLOUD</a:t>
                  </a:r>
                </a:p>
              </p:txBody>
            </p:sp>
          </p:grpSp>
        </p:grpSp>
        <p:cxnSp>
          <p:nvCxnSpPr>
            <p:cNvPr id="42" name="Straight Connector 41"/>
            <p:cNvCxnSpPr/>
            <p:nvPr/>
          </p:nvCxnSpPr>
          <p:spPr bwMode="auto">
            <a:xfrm>
              <a:off x="4141694" y="2030506"/>
              <a:ext cx="0" cy="2178423"/>
            </a:xfrm>
            <a:prstGeom prst="line">
              <a:avLst/>
            </a:pr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3" name="Picture 42"/>
            <p:cNvPicPr>
              <a:picLocks noChangeAspect="1"/>
            </p:cNvPicPr>
            <p:nvPr/>
          </p:nvPicPr>
          <p:blipFill rotWithShape="1">
            <a:blip r:embed="rId8" cstate="print">
              <a:extLst>
                <a:ext uri="{28A0092B-C50C-407E-A947-70E740481C1C}">
                  <a14:useLocalDpi xmlns:a14="http://schemas.microsoft.com/office/drawing/2010/main" val="0"/>
                </a:ext>
              </a:extLst>
            </a:blip>
            <a:srcRect r="54483"/>
            <a:stretch/>
          </p:blipFill>
          <p:spPr>
            <a:xfrm>
              <a:off x="2839792" y="2454774"/>
              <a:ext cx="602160" cy="317466"/>
            </a:xfrm>
            <a:prstGeom prst="rect">
              <a:avLst/>
            </a:prstGeom>
          </p:spPr>
        </p:pic>
        <p:pic>
          <p:nvPicPr>
            <p:cNvPr id="44" name="Picture 43"/>
            <p:cNvPicPr>
              <a:picLocks noChangeAspect="1"/>
            </p:cNvPicPr>
            <p:nvPr/>
          </p:nvPicPr>
          <p:blipFill rotWithShape="1">
            <a:blip r:embed="rId8" cstate="print">
              <a:extLst>
                <a:ext uri="{28A0092B-C50C-407E-A947-70E740481C1C}">
                  <a14:useLocalDpi xmlns:a14="http://schemas.microsoft.com/office/drawing/2010/main" val="0"/>
                </a:ext>
              </a:extLst>
            </a:blip>
            <a:srcRect r="54483"/>
            <a:stretch/>
          </p:blipFill>
          <p:spPr>
            <a:xfrm>
              <a:off x="1586276" y="2499636"/>
              <a:ext cx="602160" cy="317466"/>
            </a:xfrm>
            <a:prstGeom prst="rect">
              <a:avLst/>
            </a:prstGeom>
          </p:spPr>
        </p:pic>
      </p:grpSp>
      <p:sp>
        <p:nvSpPr>
          <p:cNvPr id="53" name="TextBox 52"/>
          <p:cNvSpPr txBox="1"/>
          <p:nvPr/>
        </p:nvSpPr>
        <p:spPr bwMode="auto">
          <a:xfrm>
            <a:off x="3168892" y="4867208"/>
            <a:ext cx="5860655" cy="914400"/>
          </a:xfrm>
          <a:prstGeom prst="rect">
            <a:avLst/>
          </a:prstGeom>
          <a:noFill/>
          <a:ln>
            <a:noFill/>
          </a:ln>
          <a:effectLst/>
          <a:extLst/>
        </p:spPr>
        <p:txBody>
          <a:bodyPr vert="horz" wrap="none" lIns="121883" tIns="60941" rIns="121883" bIns="60941" numCol="1" rtlCol="0" anchor="t" anchorCtr="0" compatLnSpc="1">
            <a:prstTxWarp prst="textNoShape">
              <a:avLst/>
            </a:prstTxWarp>
            <a:noAutofit/>
          </a:bodyPr>
          <a:lstStyle/>
          <a:p>
            <a:pPr algn="ctr">
              <a:lnSpc>
                <a:spcPts val="4500"/>
              </a:lnSpc>
              <a:spcBef>
                <a:spcPts val="0"/>
              </a:spcBef>
              <a:buClr>
                <a:srgbClr val="E45785"/>
              </a:buClr>
            </a:pPr>
            <a:r>
              <a:rPr lang="en-US" sz="2200" dirty="0" smtClean="0">
                <a:solidFill>
                  <a:schemeClr val="bg1"/>
                </a:solidFill>
                <a:latin typeface="Arial"/>
              </a:rPr>
              <a:t>Complete Automated Deployment &amp; Policy Orchestration of</a:t>
            </a:r>
          </a:p>
          <a:p>
            <a:pPr algn="ctr">
              <a:lnSpc>
                <a:spcPts val="4500"/>
              </a:lnSpc>
              <a:spcBef>
                <a:spcPts val="0"/>
              </a:spcBef>
              <a:buClr>
                <a:srgbClr val="E45785"/>
              </a:buClr>
            </a:pPr>
            <a:r>
              <a:rPr lang="en-US" sz="4800" dirty="0" smtClean="0">
                <a:solidFill>
                  <a:schemeClr val="bg1"/>
                </a:solidFill>
                <a:latin typeface="Arial"/>
              </a:rPr>
              <a:t>Hybrid Cloud</a:t>
            </a:r>
            <a:endParaRPr lang="en-US" sz="4800" kern="0" dirty="0" smtClean="0">
              <a:solidFill>
                <a:schemeClr val="bg1"/>
              </a:solidFill>
              <a:latin typeface="Arial"/>
            </a:endParaRPr>
          </a:p>
        </p:txBody>
      </p:sp>
      <p:sp>
        <p:nvSpPr>
          <p:cNvPr id="2" name="Date Placeholder 1" hidden="1"/>
          <p:cNvSpPr>
            <a:spLocks noGrp="1"/>
          </p:cNvSpPr>
          <p:nvPr>
            <p:ph type="dt" sz="quarter" idx="11"/>
          </p:nvPr>
        </p:nvSpPr>
        <p:spPr/>
        <p:txBody>
          <a:bodyPr/>
          <a:lstStyle/>
          <a:p>
            <a:endParaRPr lang="en-US"/>
          </a:p>
        </p:txBody>
      </p:sp>
    </p:spTree>
    <p:extLst>
      <p:ext uri="{BB962C8B-B14F-4D97-AF65-F5344CB8AC3E}">
        <p14:creationId xmlns:p14="http://schemas.microsoft.com/office/powerpoint/2010/main" val="21490664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b="15627"/>
          <a:stretch/>
        </p:blipFill>
        <p:spPr>
          <a:xfrm>
            <a:off x="1110429" y="0"/>
            <a:ext cx="12188825" cy="6841995"/>
          </a:xfrm>
          <a:prstGeom prst="rect">
            <a:avLst/>
          </a:prstGeom>
        </p:spPr>
      </p:pic>
      <p:sp>
        <p:nvSpPr>
          <p:cNvPr id="5" name="Rectangle 4"/>
          <p:cNvSpPr/>
          <p:nvPr/>
        </p:nvSpPr>
        <p:spPr bwMode="auto">
          <a:xfrm>
            <a:off x="0" y="-1"/>
            <a:ext cx="7204842" cy="6858001"/>
          </a:xfrm>
          <a:prstGeom prst="rect">
            <a:avLst/>
          </a:prstGeom>
          <a:gradFill flip="none" rotWithShape="1">
            <a:gsLst>
              <a:gs pos="63000">
                <a:srgbClr val="39393B"/>
              </a:gs>
              <a:gs pos="100000">
                <a:schemeClr val="bg1">
                  <a:alpha val="0"/>
                </a:schemeClr>
              </a:gs>
            </a:gsLst>
            <a:lin ang="0" scaled="1"/>
            <a:tileRect/>
          </a:gradFill>
          <a:ln w="12700" algn="ctr">
            <a:noFill/>
            <a:miter lim="800000"/>
            <a:headEnd/>
            <a:tailEnd/>
          </a:ln>
          <a:effectLst/>
          <a:extLst/>
        </p:spPr>
        <p:txBody>
          <a:bodyPr rot="0" spcFirstLastPara="0" vertOverflow="overflow" horzOverflow="overflow" vert="horz" wrap="square" lIns="91436" tIns="45719" rIns="91436" bIns="45719"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endParaRPr lang="en-US" sz="2400">
              <a:latin typeface="Calibri Light" charset="0"/>
              <a:ea typeface="Calibri Light" charset="0"/>
              <a:cs typeface="Calibri Light" charset="0"/>
            </a:endParaRPr>
          </a:p>
        </p:txBody>
      </p:sp>
      <p:sp>
        <p:nvSpPr>
          <p:cNvPr id="2" name="Footer Placeholder 1"/>
          <p:cNvSpPr>
            <a:spLocks noGrp="1"/>
          </p:cNvSpPr>
          <p:nvPr>
            <p:ph type="ftr" sz="quarter" idx="10"/>
          </p:nvPr>
        </p:nvSpPr>
        <p:spPr/>
        <p:txBody>
          <a:bodyPr/>
          <a:lstStyle/>
          <a:p>
            <a:r>
              <a:rPr lang="en-US" smtClean="0"/>
              <a:t> ​</a:t>
            </a:r>
            <a:endParaRPr lang="en-US" dirty="0"/>
          </a:p>
        </p:txBody>
      </p:sp>
      <p:sp>
        <p:nvSpPr>
          <p:cNvPr id="3" name="TextBox 2"/>
          <p:cNvSpPr txBox="1"/>
          <p:nvPr/>
        </p:nvSpPr>
        <p:spPr bwMode="auto">
          <a:xfrm>
            <a:off x="572818" y="163001"/>
            <a:ext cx="11345913" cy="1224365"/>
          </a:xfrm>
          <a:prstGeom prst="rect">
            <a:avLst/>
          </a:prstGeom>
          <a:noFill/>
          <a:ln>
            <a:noFill/>
          </a:ln>
          <a:effectLst/>
          <a:extLst/>
        </p:spPr>
        <p:txBody>
          <a:bodyPr vert="horz" wrap="square" lIns="121883" tIns="60941" rIns="121883" bIns="60941" numCol="1" rtlCol="0" anchor="t" anchorCtr="0" compatLnSpc="1">
            <a:prstTxWarp prst="textNoShape">
              <a:avLst/>
            </a:prstTxWarp>
            <a:noAutofit/>
          </a:bodyPr>
          <a:lstStyle/>
          <a:p>
            <a:pPr>
              <a:spcBef>
                <a:spcPts val="0"/>
              </a:spcBef>
            </a:pPr>
            <a:r>
              <a:rPr lang="en-US" sz="5400" b="1" kern="0" dirty="0" smtClean="0">
                <a:solidFill>
                  <a:schemeClr val="accent2"/>
                </a:solidFill>
                <a:effectLst>
                  <a:outerShdw blurRad="38100" dist="38100" dir="2700000" algn="tl">
                    <a:srgbClr val="000000">
                      <a:alpha val="43137"/>
                    </a:srgbClr>
                  </a:outerShdw>
                </a:effectLst>
                <a:latin typeface="+mj-lt"/>
              </a:rPr>
              <a:t>NEW IT DEMANDS</a:t>
            </a:r>
          </a:p>
        </p:txBody>
      </p:sp>
      <p:sp>
        <p:nvSpPr>
          <p:cNvPr id="6" name="TextBox 5"/>
          <p:cNvSpPr txBox="1"/>
          <p:nvPr/>
        </p:nvSpPr>
        <p:spPr bwMode="auto">
          <a:xfrm>
            <a:off x="7677988" y="1270080"/>
            <a:ext cx="1044370" cy="935602"/>
          </a:xfrm>
          <a:prstGeom prst="rect">
            <a:avLst/>
          </a:prstGeom>
          <a:noFill/>
          <a:ln>
            <a:noFill/>
          </a:ln>
          <a:effectLst/>
          <a:scene3d>
            <a:camera prst="perspectiveLeft">
              <a:rot lat="20399999" lon="1800000" rev="0"/>
            </a:camera>
            <a:lightRig rig="threePt" dir="t"/>
          </a:scene3d>
          <a:extLst/>
        </p:spPr>
        <p:txBody>
          <a:bodyPr vert="horz" wrap="none" lIns="72000" tIns="60941" rIns="72000" bIns="60941" numCol="1" rtlCol="0" anchor="ctr" anchorCtr="0" compatLnSpc="1">
            <a:prstTxWarp prst="textNoShape">
              <a:avLst/>
            </a:prstTxWarp>
            <a:spAutoFit/>
          </a:bodyPr>
          <a:lstStyle/>
          <a:p>
            <a:pPr algn="ctr"/>
            <a:r>
              <a:rPr lang="en-US" sz="2400" dirty="0">
                <a:solidFill>
                  <a:schemeClr val="bg2">
                    <a:lumMod val="10000"/>
                  </a:schemeClr>
                </a:solidFill>
                <a:latin typeface="+mn-lt"/>
              </a:rPr>
              <a:t>Self </a:t>
            </a:r>
            <a:endParaRPr lang="en-US" sz="2400" dirty="0" smtClean="0">
              <a:solidFill>
                <a:schemeClr val="bg2">
                  <a:lumMod val="10000"/>
                </a:schemeClr>
              </a:solidFill>
              <a:latin typeface="+mn-lt"/>
            </a:endParaRPr>
          </a:p>
          <a:p>
            <a:pPr algn="ctr"/>
            <a:r>
              <a:rPr lang="en-US" sz="2400" dirty="0" smtClean="0">
                <a:solidFill>
                  <a:schemeClr val="bg2">
                    <a:lumMod val="10000"/>
                  </a:schemeClr>
                </a:solidFill>
                <a:latin typeface="+mn-lt"/>
              </a:rPr>
              <a:t>Service</a:t>
            </a:r>
            <a:endParaRPr lang="en-US" sz="2400" dirty="0">
              <a:solidFill>
                <a:schemeClr val="bg2">
                  <a:lumMod val="10000"/>
                </a:schemeClr>
              </a:solidFill>
              <a:latin typeface="+mn-lt"/>
            </a:endParaRPr>
          </a:p>
        </p:txBody>
      </p:sp>
      <p:sp>
        <p:nvSpPr>
          <p:cNvPr id="7" name="TextBox 6"/>
          <p:cNvSpPr txBox="1"/>
          <p:nvPr/>
        </p:nvSpPr>
        <p:spPr bwMode="auto">
          <a:xfrm>
            <a:off x="572817" y="1937748"/>
            <a:ext cx="4566741" cy="2880233"/>
          </a:xfrm>
          <a:prstGeom prst="rect">
            <a:avLst/>
          </a:prstGeom>
          <a:noFill/>
          <a:ln>
            <a:noFill/>
          </a:ln>
          <a:effectLst/>
          <a:extLst/>
        </p:spPr>
        <p:txBody>
          <a:bodyPr vert="horz" wrap="square" lIns="71997" tIns="60939" rIns="71997" bIns="60939" numCol="1" rtlCol="0" anchor="ctr" anchorCtr="0" compatLnSpc="1">
            <a:prstTxWarp prst="textNoShape">
              <a:avLst/>
            </a:prstTxWarp>
            <a:spAutoFit/>
          </a:bodyPr>
          <a:lstStyle>
            <a:defPPr>
              <a:defRPr lang="en-US"/>
            </a:defPPr>
            <a:lvl1pPr>
              <a:defRPr sz="2400">
                <a:solidFill>
                  <a:schemeClr val="bg1"/>
                </a:solidFill>
                <a:latin typeface="Calibri" panose="020F0502020204030204" pitchFamily="34" charset="0"/>
              </a:defRPr>
            </a:lvl1pPr>
          </a:lstStyle>
          <a:p>
            <a:pPr>
              <a:lnSpc>
                <a:spcPts val="4300"/>
              </a:lnSpc>
              <a:spcBef>
                <a:spcPts val="0"/>
              </a:spcBef>
            </a:pPr>
            <a:r>
              <a:rPr lang="en-US" sz="2800" b="1" dirty="0" smtClean="0">
                <a:latin typeface="+mn-lt"/>
              </a:rPr>
              <a:t>Enable business agility, streamline </a:t>
            </a:r>
            <a:r>
              <a:rPr lang="en-US" sz="2800" b="1" dirty="0">
                <a:latin typeface="+mn-lt"/>
              </a:rPr>
              <a:t>processes, enhance competitive </a:t>
            </a:r>
            <a:r>
              <a:rPr lang="en-US" sz="2800" b="1" dirty="0" smtClean="0">
                <a:latin typeface="+mn-lt"/>
              </a:rPr>
              <a:t>advantages, and lower IT costs</a:t>
            </a:r>
            <a:endParaRPr lang="en-US" sz="2800" dirty="0">
              <a:latin typeface="+mn-lt"/>
            </a:endParaRPr>
          </a:p>
        </p:txBody>
      </p:sp>
      <p:sp>
        <p:nvSpPr>
          <p:cNvPr id="8" name="TextBox 7"/>
          <p:cNvSpPr txBox="1"/>
          <p:nvPr/>
        </p:nvSpPr>
        <p:spPr bwMode="auto">
          <a:xfrm>
            <a:off x="7907746" y="3603442"/>
            <a:ext cx="2180831" cy="1176053"/>
          </a:xfrm>
          <a:prstGeom prst="rect">
            <a:avLst/>
          </a:prstGeom>
          <a:noFill/>
          <a:ln>
            <a:noFill/>
          </a:ln>
          <a:effectLst/>
          <a:scene3d>
            <a:camera prst="perspectiveLeft">
              <a:rot lat="0" lon="2100000" rev="0"/>
            </a:camera>
            <a:lightRig rig="threePt" dir="t"/>
          </a:scene3d>
          <a:extLst/>
        </p:spPr>
        <p:txBody>
          <a:bodyPr vert="horz" wrap="square" lIns="72000" tIns="60941" rIns="72000" bIns="60941" numCol="1" rtlCol="0" anchor="ctr" anchorCtr="0" compatLnSpc="1">
            <a:prstTxWarp prst="textNoShape">
              <a:avLst/>
            </a:prstTxWarp>
            <a:spAutoFit/>
          </a:bodyPr>
          <a:lstStyle/>
          <a:p>
            <a:pPr algn="ctr">
              <a:lnSpc>
                <a:spcPts val="4300"/>
              </a:lnSpc>
            </a:pPr>
            <a:r>
              <a:rPr lang="en-US" sz="2600" dirty="0" smtClean="0">
                <a:solidFill>
                  <a:schemeClr val="bg2">
                    <a:lumMod val="10000"/>
                  </a:schemeClr>
                </a:solidFill>
                <a:latin typeface="+mn-lt"/>
              </a:rPr>
              <a:t>Fully Automated</a:t>
            </a:r>
            <a:endParaRPr lang="en-US" sz="2600" dirty="0">
              <a:solidFill>
                <a:schemeClr val="bg2">
                  <a:lumMod val="10000"/>
                </a:schemeClr>
              </a:solidFill>
              <a:latin typeface="+mn-lt"/>
            </a:endParaRPr>
          </a:p>
        </p:txBody>
      </p:sp>
      <p:sp>
        <p:nvSpPr>
          <p:cNvPr id="9" name="Rectangle 8"/>
          <p:cNvSpPr/>
          <p:nvPr/>
        </p:nvSpPr>
        <p:spPr>
          <a:xfrm>
            <a:off x="5562999" y="2575449"/>
            <a:ext cx="2526775" cy="1127360"/>
          </a:xfrm>
          <a:prstGeom prst="rect">
            <a:avLst/>
          </a:prstGeom>
          <a:scene3d>
            <a:camera prst="perspectiveLeft">
              <a:rot lat="21598865" lon="2098856" rev="26112"/>
            </a:camera>
            <a:lightRig rig="threePt" dir="t"/>
          </a:scene3d>
        </p:spPr>
        <p:txBody>
          <a:bodyPr wrap="square">
            <a:spAutoFit/>
          </a:bodyPr>
          <a:lstStyle/>
          <a:p>
            <a:pPr algn="ctr">
              <a:lnSpc>
                <a:spcPts val="4300"/>
              </a:lnSpc>
              <a:spcBef>
                <a:spcPts val="1200"/>
              </a:spcBef>
            </a:pPr>
            <a:r>
              <a:rPr lang="en-US" sz="2400" dirty="0">
                <a:solidFill>
                  <a:schemeClr val="bg2">
                    <a:lumMod val="10000"/>
                  </a:schemeClr>
                </a:solidFill>
              </a:rPr>
              <a:t>Centrally Orchestrated</a:t>
            </a:r>
          </a:p>
        </p:txBody>
      </p:sp>
      <p:sp>
        <p:nvSpPr>
          <p:cNvPr id="10" name="TextBox 9"/>
          <p:cNvSpPr txBox="1"/>
          <p:nvPr/>
        </p:nvSpPr>
        <p:spPr bwMode="auto">
          <a:xfrm>
            <a:off x="6373235" y="5206269"/>
            <a:ext cx="2180831" cy="1176053"/>
          </a:xfrm>
          <a:prstGeom prst="rect">
            <a:avLst/>
          </a:prstGeom>
          <a:noFill/>
          <a:ln>
            <a:noFill/>
          </a:ln>
          <a:effectLst/>
          <a:scene3d>
            <a:camera prst="perspectiveLeft">
              <a:rot lat="597694" lon="2104604" rev="52827"/>
            </a:camera>
            <a:lightRig rig="threePt" dir="t"/>
          </a:scene3d>
          <a:extLst/>
        </p:spPr>
        <p:txBody>
          <a:bodyPr vert="horz" wrap="square" lIns="72000" tIns="60941" rIns="72000" bIns="60941" numCol="1" rtlCol="0" anchor="ctr" anchorCtr="0" compatLnSpc="1">
            <a:prstTxWarp prst="textNoShape">
              <a:avLst/>
            </a:prstTxWarp>
            <a:spAutoFit/>
          </a:bodyPr>
          <a:lstStyle/>
          <a:p>
            <a:pPr algn="ctr">
              <a:lnSpc>
                <a:spcPts val="4300"/>
              </a:lnSpc>
            </a:pPr>
            <a:r>
              <a:rPr lang="en-US" sz="2600" dirty="0" smtClean="0">
                <a:solidFill>
                  <a:schemeClr val="bg2">
                    <a:lumMod val="10000"/>
                  </a:schemeClr>
                </a:solidFill>
                <a:latin typeface="+mn-lt"/>
              </a:rPr>
              <a:t>Software Defined</a:t>
            </a:r>
            <a:endParaRPr lang="en-US" sz="2600" dirty="0">
              <a:solidFill>
                <a:schemeClr val="bg2">
                  <a:lumMod val="10000"/>
                </a:schemeClr>
              </a:solidFill>
              <a:latin typeface="+mn-lt"/>
            </a:endParaRPr>
          </a:p>
        </p:txBody>
      </p:sp>
    </p:spTree>
    <p:extLst>
      <p:ext uri="{BB962C8B-B14F-4D97-AF65-F5344CB8AC3E}">
        <p14:creationId xmlns:p14="http://schemas.microsoft.com/office/powerpoint/2010/main" val="293704498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1"/>
            <a:ext cx="12188825" cy="6888757"/>
            <a:chOff x="-3578771" y="-1391761"/>
            <a:chExt cx="12029088" cy="6972754"/>
          </a:xfrm>
        </p:grpSpPr>
        <p:pic>
          <p:nvPicPr>
            <p:cNvPr id="2" name="Picture 1"/>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12348" r="7538"/>
            <a:stretch/>
          </p:blipFill>
          <p:spPr>
            <a:xfrm>
              <a:off x="-3578771" y="-1391761"/>
              <a:ext cx="7614744" cy="6972754"/>
            </a:xfrm>
            <a:prstGeom prst="rect">
              <a:avLst/>
            </a:prstGeom>
          </p:spPr>
        </p:pic>
        <p:sp>
          <p:nvSpPr>
            <p:cNvPr id="4" name="Rectangle 3"/>
            <p:cNvSpPr/>
            <p:nvPr/>
          </p:nvSpPr>
          <p:spPr bwMode="auto">
            <a:xfrm>
              <a:off x="630620" y="-1391761"/>
              <a:ext cx="7819697" cy="6972754"/>
            </a:xfrm>
            <a:prstGeom prst="rect">
              <a:avLst/>
            </a:prstGeom>
            <a:gradFill flip="none" rotWithShape="1">
              <a:gsLst>
                <a:gs pos="58000">
                  <a:srgbClr val="39393B"/>
                </a:gs>
                <a:gs pos="100000">
                  <a:srgbClr val="000000">
                    <a:alpha val="0"/>
                  </a:srgbClr>
                </a:gs>
              </a:gsLst>
              <a:lin ang="10800000" scaled="1"/>
              <a:tileRect/>
            </a:gradFill>
            <a:ln w="12700"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endParaRPr lang="en-US" sz="2400" dirty="0" err="1" smtClean="0">
                <a:latin typeface="+mn-lt"/>
              </a:endParaRPr>
            </a:p>
          </p:txBody>
        </p:sp>
      </p:grpSp>
      <p:grpSp>
        <p:nvGrpSpPr>
          <p:cNvPr id="17" name="Group 16"/>
          <p:cNvGrpSpPr/>
          <p:nvPr/>
        </p:nvGrpSpPr>
        <p:grpSpPr>
          <a:xfrm rot="9440034">
            <a:off x="6310255" y="-1057132"/>
            <a:ext cx="1438609" cy="8589135"/>
            <a:chOff x="2446866" y="-2"/>
            <a:chExt cx="2269069" cy="6858002"/>
          </a:xfrm>
          <a:scene3d>
            <a:camera prst="orthographicFront">
              <a:rot lat="0" lon="0" rev="0"/>
            </a:camera>
            <a:lightRig rig="contrasting" dir="t">
              <a:rot lat="0" lon="0" rev="7800000"/>
            </a:lightRig>
          </a:scene3d>
        </p:grpSpPr>
        <p:sp>
          <p:nvSpPr>
            <p:cNvPr id="13" name="Rectangle 12"/>
            <p:cNvSpPr/>
            <p:nvPr/>
          </p:nvSpPr>
          <p:spPr bwMode="auto">
            <a:xfrm>
              <a:off x="4148667" y="-2"/>
              <a:ext cx="567268" cy="6858001"/>
            </a:xfrm>
            <a:prstGeom prst="rect">
              <a:avLst/>
            </a:prstGeom>
            <a:solidFill>
              <a:srgbClr val="E45785">
                <a:alpha val="20000"/>
              </a:srgbClr>
            </a:solidFill>
            <a:ln w="12700" algn="ctr">
              <a:noFill/>
              <a:miter lim="800000"/>
              <a:headEnd/>
              <a:tailEnd/>
            </a:ln>
            <a:effectLst/>
            <a:sp3d>
              <a:bevelT w="139700" h="139700"/>
            </a:sp3d>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endParaRPr lang="en-US" sz="2400" dirty="0">
                <a:latin typeface="+mn-lt"/>
              </a:endParaRPr>
            </a:p>
          </p:txBody>
        </p:sp>
        <p:sp>
          <p:nvSpPr>
            <p:cNvPr id="14" name="Rectangle 13"/>
            <p:cNvSpPr/>
            <p:nvPr/>
          </p:nvSpPr>
          <p:spPr bwMode="auto">
            <a:xfrm>
              <a:off x="3581400" y="-1"/>
              <a:ext cx="567267" cy="6858001"/>
            </a:xfrm>
            <a:prstGeom prst="rect">
              <a:avLst/>
            </a:prstGeom>
            <a:solidFill>
              <a:srgbClr val="E45785">
                <a:alpha val="30196"/>
              </a:srgbClr>
            </a:solidFill>
            <a:ln w="12700" algn="ctr">
              <a:noFill/>
              <a:miter lim="800000"/>
              <a:headEnd/>
              <a:tailEnd/>
            </a:ln>
            <a:effectLst/>
            <a:sp3d>
              <a:bevelT w="139700" h="139700"/>
            </a:sp3d>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endParaRPr lang="en-US" sz="2400" dirty="0">
                <a:latin typeface="+mn-lt"/>
              </a:endParaRPr>
            </a:p>
          </p:txBody>
        </p:sp>
        <p:sp>
          <p:nvSpPr>
            <p:cNvPr id="15" name="Rectangle 14"/>
            <p:cNvSpPr/>
            <p:nvPr/>
          </p:nvSpPr>
          <p:spPr bwMode="auto">
            <a:xfrm>
              <a:off x="3014133" y="0"/>
              <a:ext cx="567267" cy="6858000"/>
            </a:xfrm>
            <a:prstGeom prst="rect">
              <a:avLst/>
            </a:prstGeom>
            <a:solidFill>
              <a:srgbClr val="E45785">
                <a:alpha val="60000"/>
              </a:srgbClr>
            </a:solidFill>
            <a:ln w="12700" algn="ctr">
              <a:noFill/>
              <a:miter lim="800000"/>
              <a:headEnd/>
              <a:tailEnd/>
            </a:ln>
            <a:effectLst/>
            <a:sp3d>
              <a:bevelT w="139700" h="139700"/>
            </a:sp3d>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endParaRPr lang="en-US" sz="2400" dirty="0">
                <a:latin typeface="+mn-lt"/>
              </a:endParaRPr>
            </a:p>
          </p:txBody>
        </p:sp>
        <p:sp>
          <p:nvSpPr>
            <p:cNvPr id="16" name="Text Placeholder 8"/>
            <p:cNvSpPr txBox="1">
              <a:spLocks/>
            </p:cNvSpPr>
            <p:nvPr/>
          </p:nvSpPr>
          <p:spPr bwMode="auto">
            <a:xfrm>
              <a:off x="2446866" y="0"/>
              <a:ext cx="567267" cy="6858000"/>
            </a:xfrm>
            <a:prstGeom prst="rect">
              <a:avLst/>
            </a:prstGeom>
            <a:solidFill>
              <a:schemeClr val="accent2"/>
            </a:solidFill>
            <a:ln>
              <a:noFill/>
            </a:ln>
            <a:effectLst/>
            <a:sp3d>
              <a:bevelT w="139700" h="139700"/>
            </a:sp3d>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0" tIns="45720" rIns="91440" bIns="45720" numCol="1" anchor="ctr" anchorCtr="0" compatLnSpc="1">
              <a:prstTxWarp prst="textNoShape">
                <a:avLst/>
              </a:prstTxWarp>
              <a:normAutofit/>
            </a:bodyPr>
            <a:lstStyle>
              <a:lvl1pPr marL="0" indent="0" algn="ctr" rtl="0" eaLnBrk="1" fontAlgn="base" hangingPunct="1">
                <a:lnSpc>
                  <a:spcPct val="90000"/>
                </a:lnSpc>
                <a:spcBef>
                  <a:spcPts val="2400"/>
                </a:spcBef>
                <a:spcAft>
                  <a:spcPct val="0"/>
                </a:spcAft>
                <a:buClr>
                  <a:schemeClr val="accent1"/>
                </a:buClr>
                <a:buSzPct val="100000"/>
                <a:buFontTx/>
                <a:buNone/>
                <a:defRPr sz="5400" baseline="0">
                  <a:solidFill>
                    <a:schemeClr val="accent1"/>
                  </a:solidFill>
                  <a:latin typeface="+mj-lt"/>
                  <a:ea typeface="+mn-ea"/>
                  <a:cs typeface="Arial" pitchFamily="34" charset="0"/>
                </a:defRPr>
              </a:lvl1pPr>
              <a:lvl2pPr marL="514350" indent="-228600" algn="l" rtl="0" eaLnBrk="1" fontAlgn="base" hangingPunct="1">
                <a:lnSpc>
                  <a:spcPct val="90000"/>
                </a:lnSpc>
                <a:spcBef>
                  <a:spcPts val="600"/>
                </a:spcBef>
                <a:spcAft>
                  <a:spcPct val="0"/>
                </a:spcAft>
                <a:buClr>
                  <a:schemeClr val="accent1"/>
                </a:buClr>
                <a:buSzPct val="100000"/>
                <a:buFont typeface="Helvetica" pitchFamily="34" charset="0"/>
                <a:buChar char="–"/>
                <a:defRPr sz="2200">
                  <a:solidFill>
                    <a:schemeClr val="tx1"/>
                  </a:solidFill>
                  <a:latin typeface="+mn-lt"/>
                </a:defRPr>
              </a:lvl2pPr>
              <a:lvl3pPr marL="800100" indent="-228600" algn="l" rtl="0" eaLnBrk="1" fontAlgn="base" hangingPunct="1">
                <a:lnSpc>
                  <a:spcPct val="90000"/>
                </a:lnSpc>
                <a:spcBef>
                  <a:spcPts val="600"/>
                </a:spcBef>
                <a:spcAft>
                  <a:spcPct val="0"/>
                </a:spcAft>
                <a:buClr>
                  <a:schemeClr val="accent1"/>
                </a:buClr>
                <a:buSzPct val="100000"/>
                <a:buFont typeface="Helvetica" pitchFamily="34" charset="0"/>
                <a:buChar char="–"/>
                <a:defRPr sz="2000">
                  <a:solidFill>
                    <a:schemeClr val="tx1"/>
                  </a:solidFill>
                  <a:latin typeface="+mn-lt"/>
                </a:defRPr>
              </a:lvl3pPr>
              <a:lvl4pPr marL="1028700" indent="-228600" algn="l" rtl="0" eaLnBrk="1" fontAlgn="base" hangingPunct="1">
                <a:lnSpc>
                  <a:spcPct val="90000"/>
                </a:lnSpc>
                <a:spcBef>
                  <a:spcPts val="600"/>
                </a:spcBef>
                <a:spcAft>
                  <a:spcPct val="0"/>
                </a:spcAft>
                <a:buClr>
                  <a:schemeClr val="accent1"/>
                </a:buClr>
                <a:buSzPct val="100000"/>
                <a:buFont typeface="Helvetica" pitchFamily="34" charset="0"/>
                <a:buChar char="–"/>
                <a:defRPr sz="1800">
                  <a:solidFill>
                    <a:schemeClr val="tx1"/>
                  </a:solidFill>
                  <a:latin typeface="+mn-lt"/>
                </a:defRPr>
              </a:lvl4pPr>
              <a:lvl5pPr marL="1257300" indent="-228600" algn="l" rtl="0" eaLnBrk="1" fontAlgn="base" hangingPunct="1">
                <a:lnSpc>
                  <a:spcPct val="90000"/>
                </a:lnSpc>
                <a:spcBef>
                  <a:spcPts val="600"/>
                </a:spcBef>
                <a:spcAft>
                  <a:spcPct val="0"/>
                </a:spcAft>
                <a:buClr>
                  <a:schemeClr val="accent1"/>
                </a:buClr>
                <a:buFont typeface="Helvetica" pitchFamily="34" charset="0"/>
                <a:buChar char="–"/>
                <a:defRPr sz="1600" baseline="0">
                  <a:solidFill>
                    <a:schemeClr val="tx1"/>
                  </a:solidFill>
                  <a:latin typeface="+mn-lt"/>
                </a:defRPr>
              </a:lvl5pPr>
              <a:lvl6pPr marL="2514600" indent="-228600" algn="l" rtl="0" eaLnBrk="1" fontAlgn="base" hangingPunct="1">
                <a:spcBef>
                  <a:spcPct val="20000"/>
                </a:spcBef>
                <a:spcAft>
                  <a:spcPct val="0"/>
                </a:spcAft>
                <a:buClr>
                  <a:schemeClr val="accent2"/>
                </a:buClr>
                <a:buChar char="»"/>
                <a:defRPr sz="1600">
                  <a:solidFill>
                    <a:schemeClr val="tx1"/>
                  </a:solidFill>
                  <a:latin typeface="+mn-lt"/>
                </a:defRPr>
              </a:lvl6pPr>
              <a:lvl7pPr marL="2971800" indent="-228600" algn="l" rtl="0" eaLnBrk="1" fontAlgn="base" hangingPunct="1">
                <a:spcBef>
                  <a:spcPct val="20000"/>
                </a:spcBef>
                <a:spcAft>
                  <a:spcPct val="0"/>
                </a:spcAft>
                <a:buClr>
                  <a:schemeClr val="accent2"/>
                </a:buClr>
                <a:buChar char="»"/>
                <a:defRPr sz="1600">
                  <a:solidFill>
                    <a:schemeClr val="tx1"/>
                  </a:solidFill>
                  <a:latin typeface="+mn-lt"/>
                </a:defRPr>
              </a:lvl7pPr>
              <a:lvl8pPr marL="3429000" indent="-228600" algn="l" rtl="0" eaLnBrk="1" fontAlgn="base" hangingPunct="1">
                <a:spcBef>
                  <a:spcPct val="20000"/>
                </a:spcBef>
                <a:spcAft>
                  <a:spcPct val="0"/>
                </a:spcAft>
                <a:buClr>
                  <a:schemeClr val="accent2"/>
                </a:buClr>
                <a:buChar char="»"/>
                <a:defRPr sz="1600">
                  <a:solidFill>
                    <a:schemeClr val="tx1"/>
                  </a:solidFill>
                  <a:latin typeface="+mn-lt"/>
                </a:defRPr>
              </a:lvl8pPr>
              <a:lvl9pPr marL="3886200" indent="-228600" algn="l" rtl="0" eaLnBrk="1" fontAlgn="base" hangingPunct="1">
                <a:spcBef>
                  <a:spcPct val="20000"/>
                </a:spcBef>
                <a:spcAft>
                  <a:spcPct val="0"/>
                </a:spcAft>
                <a:buClr>
                  <a:schemeClr val="accent2"/>
                </a:buClr>
                <a:buChar char="»"/>
                <a:defRPr sz="1600">
                  <a:solidFill>
                    <a:schemeClr val="tx1"/>
                  </a:solidFill>
                  <a:latin typeface="+mn-lt"/>
                </a:defRPr>
              </a:lvl9pPr>
            </a:lstStyle>
            <a:p>
              <a:pPr algn="l"/>
              <a:endParaRPr lang="en-US" kern="0" dirty="0">
                <a:solidFill>
                  <a:schemeClr val="bg1"/>
                </a:solidFill>
              </a:endParaRPr>
            </a:p>
          </p:txBody>
        </p:sp>
      </p:grpSp>
      <p:sp>
        <p:nvSpPr>
          <p:cNvPr id="5" name="TextBox 4"/>
          <p:cNvSpPr txBox="1"/>
          <p:nvPr/>
        </p:nvSpPr>
        <p:spPr bwMode="auto">
          <a:xfrm>
            <a:off x="7016219" y="585586"/>
            <a:ext cx="5444642" cy="1622977"/>
          </a:xfrm>
          <a:prstGeom prst="rect">
            <a:avLst/>
          </a:prstGeom>
          <a:noFill/>
          <a:ln>
            <a:noFill/>
          </a:ln>
          <a:effectLst/>
          <a:extLst/>
        </p:spPr>
        <p:txBody>
          <a:bodyPr vert="horz" wrap="square" lIns="121883" tIns="60941" rIns="121883" bIns="60941" numCol="1" rtlCol="0" anchor="t" anchorCtr="0" compatLnSpc="1">
            <a:prstTxWarp prst="textNoShape">
              <a:avLst/>
            </a:prstTxWarp>
            <a:noAutofit/>
          </a:bodyPr>
          <a:lstStyle/>
          <a:p>
            <a:pPr>
              <a:spcBef>
                <a:spcPts val="0"/>
              </a:spcBef>
            </a:pPr>
            <a:r>
              <a:rPr lang="en-US" sz="5400" b="1" kern="0" dirty="0" smtClean="0">
                <a:solidFill>
                  <a:schemeClr val="accent2"/>
                </a:solidFill>
                <a:effectLst>
                  <a:outerShdw blurRad="38100" dist="38100" dir="2700000" algn="tl">
                    <a:srgbClr val="000000">
                      <a:alpha val="43137"/>
                    </a:srgbClr>
                  </a:outerShdw>
                </a:effectLst>
                <a:latin typeface="+mj-lt"/>
              </a:rPr>
              <a:t>THE MODERN</a:t>
            </a:r>
          </a:p>
          <a:p>
            <a:pPr>
              <a:spcBef>
                <a:spcPts val="0"/>
              </a:spcBef>
            </a:pPr>
            <a:r>
              <a:rPr lang="en-US" sz="5400" b="1" kern="0" dirty="0">
                <a:solidFill>
                  <a:schemeClr val="accent2"/>
                </a:solidFill>
                <a:effectLst>
                  <a:outerShdw blurRad="38100" dist="38100" dir="2700000" algn="tl">
                    <a:srgbClr val="000000">
                      <a:alpha val="43137"/>
                    </a:srgbClr>
                  </a:outerShdw>
                </a:effectLst>
                <a:latin typeface="+mj-lt"/>
              </a:rPr>
              <a:t> </a:t>
            </a:r>
            <a:r>
              <a:rPr lang="en-US" sz="5400" b="1" kern="0" dirty="0" smtClean="0">
                <a:solidFill>
                  <a:schemeClr val="accent2"/>
                </a:solidFill>
                <a:effectLst>
                  <a:outerShdw blurRad="38100" dist="38100" dir="2700000" algn="tl">
                    <a:srgbClr val="000000">
                      <a:alpha val="43137"/>
                    </a:srgbClr>
                  </a:outerShdw>
                </a:effectLst>
                <a:latin typeface="+mj-lt"/>
              </a:rPr>
              <a:t> NETWORK </a:t>
            </a:r>
          </a:p>
        </p:txBody>
      </p:sp>
      <p:grpSp>
        <p:nvGrpSpPr>
          <p:cNvPr id="8" name="Group 7"/>
          <p:cNvGrpSpPr/>
          <p:nvPr/>
        </p:nvGrpSpPr>
        <p:grpSpPr>
          <a:xfrm>
            <a:off x="2930610" y="2232939"/>
            <a:ext cx="1658411" cy="1012789"/>
            <a:chOff x="2519340" y="2016752"/>
            <a:chExt cx="1658411" cy="1012789"/>
          </a:xfrm>
        </p:grpSpPr>
        <p:grpSp>
          <p:nvGrpSpPr>
            <p:cNvPr id="7" name="Group 6"/>
            <p:cNvGrpSpPr/>
            <p:nvPr/>
          </p:nvGrpSpPr>
          <p:grpSpPr>
            <a:xfrm>
              <a:off x="3385697" y="2555269"/>
              <a:ext cx="789195" cy="467985"/>
              <a:chOff x="3528333" y="2789262"/>
              <a:chExt cx="789195" cy="467985"/>
            </a:xfrm>
          </p:grpSpPr>
          <p:pic>
            <p:nvPicPr>
              <p:cNvPr id="18" name="Picture 17"/>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3528333" y="2789262"/>
                <a:ext cx="329598" cy="467985"/>
              </a:xfrm>
              <a:prstGeom prst="rect">
                <a:avLst/>
              </a:prstGeom>
            </p:spPr>
          </p:pic>
          <p:pic>
            <p:nvPicPr>
              <p:cNvPr id="20" name="Picture 19"/>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3987930" y="2789262"/>
                <a:ext cx="329598" cy="467985"/>
              </a:xfrm>
              <a:prstGeom prst="rect">
                <a:avLst/>
              </a:prstGeom>
            </p:spPr>
          </p:pic>
        </p:grpSp>
        <p:grpSp>
          <p:nvGrpSpPr>
            <p:cNvPr id="21" name="Group 20"/>
            <p:cNvGrpSpPr/>
            <p:nvPr/>
          </p:nvGrpSpPr>
          <p:grpSpPr>
            <a:xfrm>
              <a:off x="2519340" y="2561556"/>
              <a:ext cx="789195" cy="467985"/>
              <a:chOff x="3528333" y="2789262"/>
              <a:chExt cx="789195" cy="467985"/>
            </a:xfrm>
          </p:grpSpPr>
          <p:pic>
            <p:nvPicPr>
              <p:cNvPr id="22" name="Picture 21"/>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3528333" y="2789262"/>
                <a:ext cx="329598" cy="467985"/>
              </a:xfrm>
              <a:prstGeom prst="rect">
                <a:avLst/>
              </a:prstGeom>
            </p:spPr>
          </p:pic>
          <p:pic>
            <p:nvPicPr>
              <p:cNvPr id="23" name="Picture 2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3987930" y="2789262"/>
                <a:ext cx="329598" cy="467985"/>
              </a:xfrm>
              <a:prstGeom prst="rect">
                <a:avLst/>
              </a:prstGeom>
            </p:spPr>
          </p:pic>
        </p:grpSp>
        <p:grpSp>
          <p:nvGrpSpPr>
            <p:cNvPr id="24" name="Group 23"/>
            <p:cNvGrpSpPr/>
            <p:nvPr/>
          </p:nvGrpSpPr>
          <p:grpSpPr>
            <a:xfrm>
              <a:off x="3388556" y="2016752"/>
              <a:ext cx="789195" cy="467985"/>
              <a:chOff x="3528333" y="2789262"/>
              <a:chExt cx="789195" cy="467985"/>
            </a:xfrm>
          </p:grpSpPr>
          <p:pic>
            <p:nvPicPr>
              <p:cNvPr id="25" name="Picture 2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3528333" y="2789262"/>
                <a:ext cx="329598" cy="467985"/>
              </a:xfrm>
              <a:prstGeom prst="rect">
                <a:avLst/>
              </a:prstGeom>
            </p:spPr>
          </p:pic>
          <p:pic>
            <p:nvPicPr>
              <p:cNvPr id="26" name="Picture 25"/>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3987930" y="2789262"/>
                <a:ext cx="329598" cy="467985"/>
              </a:xfrm>
              <a:prstGeom prst="rect">
                <a:avLst/>
              </a:prstGeom>
            </p:spPr>
          </p:pic>
        </p:grpSp>
        <p:grpSp>
          <p:nvGrpSpPr>
            <p:cNvPr id="27" name="Group 26"/>
            <p:cNvGrpSpPr/>
            <p:nvPr/>
          </p:nvGrpSpPr>
          <p:grpSpPr>
            <a:xfrm>
              <a:off x="2519340" y="2016752"/>
              <a:ext cx="789195" cy="467985"/>
              <a:chOff x="3528333" y="2789262"/>
              <a:chExt cx="789195" cy="467985"/>
            </a:xfrm>
          </p:grpSpPr>
          <p:pic>
            <p:nvPicPr>
              <p:cNvPr id="28" name="Picture 27"/>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3528333" y="2789262"/>
                <a:ext cx="329598" cy="467985"/>
              </a:xfrm>
              <a:prstGeom prst="rect">
                <a:avLst/>
              </a:prstGeom>
            </p:spPr>
          </p:pic>
          <p:pic>
            <p:nvPicPr>
              <p:cNvPr id="29" name="Picture 28"/>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3987930" y="2789262"/>
                <a:ext cx="329598" cy="467985"/>
              </a:xfrm>
              <a:prstGeom prst="rect">
                <a:avLst/>
              </a:prstGeom>
            </p:spPr>
          </p:pic>
        </p:grpSp>
      </p:grpSp>
      <p:sp>
        <p:nvSpPr>
          <p:cNvPr id="30" name="Rectangle 29"/>
          <p:cNvSpPr/>
          <p:nvPr/>
        </p:nvSpPr>
        <p:spPr>
          <a:xfrm>
            <a:off x="8068023" y="3498248"/>
            <a:ext cx="4185944" cy="1887696"/>
          </a:xfrm>
          <a:prstGeom prst="rect">
            <a:avLst/>
          </a:prstGeom>
        </p:spPr>
        <p:txBody>
          <a:bodyPr wrap="square">
            <a:spAutoFit/>
          </a:bodyPr>
          <a:lstStyle/>
          <a:p>
            <a:pPr algn="ctr">
              <a:lnSpc>
                <a:spcPts val="2800"/>
              </a:lnSpc>
              <a:spcBef>
                <a:spcPts val="0"/>
              </a:spcBef>
            </a:pPr>
            <a:r>
              <a:rPr lang="en-US" sz="2400" kern="0" dirty="0" smtClean="0">
                <a:solidFill>
                  <a:schemeClr val="bg1"/>
                </a:solidFill>
                <a:effectLst>
                  <a:outerShdw blurRad="38100" dist="38100" dir="2700000" algn="tl">
                    <a:srgbClr val="000000">
                      <a:alpha val="43137"/>
                    </a:srgbClr>
                  </a:outerShdw>
                </a:effectLst>
                <a:latin typeface="+mj-lt"/>
              </a:rPr>
              <a:t>Software Defined Networking </a:t>
            </a:r>
          </a:p>
          <a:p>
            <a:pPr algn="ctr">
              <a:lnSpc>
                <a:spcPts val="2800"/>
              </a:lnSpc>
              <a:spcBef>
                <a:spcPts val="0"/>
              </a:spcBef>
            </a:pPr>
            <a:r>
              <a:rPr lang="en-US" sz="2400" kern="0" dirty="0">
                <a:solidFill>
                  <a:schemeClr val="bg1"/>
                </a:solidFill>
                <a:effectLst>
                  <a:outerShdw blurRad="38100" dist="38100" dir="2700000" algn="tl">
                    <a:srgbClr val="000000">
                      <a:alpha val="43137"/>
                    </a:srgbClr>
                  </a:outerShdw>
                </a:effectLst>
                <a:latin typeface="+mj-lt"/>
              </a:rPr>
              <a:t> </a:t>
            </a:r>
            <a:r>
              <a:rPr lang="en-US" sz="2400" kern="0" dirty="0" smtClean="0">
                <a:solidFill>
                  <a:schemeClr val="bg1"/>
                </a:solidFill>
                <a:effectLst>
                  <a:outerShdw blurRad="38100" dist="38100" dir="2700000" algn="tl">
                    <a:srgbClr val="000000">
                      <a:alpha val="43137"/>
                    </a:srgbClr>
                  </a:outerShdw>
                </a:effectLst>
                <a:latin typeface="+mj-lt"/>
              </a:rPr>
              <a:t> (SDN) and IaaS allow IT to </a:t>
            </a:r>
          </a:p>
          <a:p>
            <a:pPr algn="ctr">
              <a:lnSpc>
                <a:spcPts val="2800"/>
              </a:lnSpc>
              <a:spcBef>
                <a:spcPts val="0"/>
              </a:spcBef>
            </a:pPr>
            <a:r>
              <a:rPr lang="en-US" sz="2400" kern="0" dirty="0">
                <a:solidFill>
                  <a:schemeClr val="bg1"/>
                </a:solidFill>
                <a:effectLst>
                  <a:outerShdw blurRad="38100" dist="38100" dir="2700000" algn="tl">
                    <a:srgbClr val="000000">
                      <a:alpha val="43137"/>
                    </a:srgbClr>
                  </a:outerShdw>
                </a:effectLst>
                <a:latin typeface="+mj-lt"/>
              </a:rPr>
              <a:t> </a:t>
            </a:r>
            <a:r>
              <a:rPr lang="en-US" sz="2400" kern="0" dirty="0" smtClean="0">
                <a:solidFill>
                  <a:schemeClr val="bg1"/>
                </a:solidFill>
                <a:effectLst>
                  <a:outerShdw blurRad="38100" dist="38100" dir="2700000" algn="tl">
                    <a:srgbClr val="000000">
                      <a:alpha val="43137"/>
                    </a:srgbClr>
                  </a:outerShdw>
                </a:effectLst>
                <a:latin typeface="+mj-lt"/>
              </a:rPr>
              <a:t>    deliver applications and </a:t>
            </a:r>
          </a:p>
          <a:p>
            <a:pPr algn="ctr">
              <a:lnSpc>
                <a:spcPts val="2800"/>
              </a:lnSpc>
              <a:spcBef>
                <a:spcPts val="0"/>
              </a:spcBef>
            </a:pPr>
            <a:r>
              <a:rPr lang="en-US" sz="2400" kern="0" dirty="0">
                <a:solidFill>
                  <a:schemeClr val="bg1"/>
                </a:solidFill>
                <a:effectLst>
                  <a:outerShdw blurRad="38100" dist="38100" dir="2700000" algn="tl">
                    <a:srgbClr val="000000">
                      <a:alpha val="43137"/>
                    </a:srgbClr>
                  </a:outerShdw>
                </a:effectLst>
                <a:latin typeface="+mj-lt"/>
              </a:rPr>
              <a:t> </a:t>
            </a:r>
            <a:r>
              <a:rPr lang="en-US" sz="2400" kern="0" dirty="0" smtClean="0">
                <a:solidFill>
                  <a:schemeClr val="bg1"/>
                </a:solidFill>
                <a:effectLst>
                  <a:outerShdw blurRad="38100" dist="38100" dir="2700000" algn="tl">
                    <a:srgbClr val="000000">
                      <a:alpha val="43137"/>
                    </a:srgbClr>
                  </a:outerShdw>
                </a:effectLst>
                <a:latin typeface="+mj-lt"/>
              </a:rPr>
              <a:t>      services in a fraction of the cost and time</a:t>
            </a:r>
            <a:endParaRPr lang="en-US" sz="2400" kern="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18809019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4094" y="820473"/>
            <a:ext cx="6763834" cy="566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0" name="Text Placeholder 1"/>
          <p:cNvSpPr txBox="1">
            <a:spLocks/>
          </p:cNvSpPr>
          <p:nvPr/>
        </p:nvSpPr>
        <p:spPr bwMode="auto">
          <a:xfrm>
            <a:off x="-283775" y="101346"/>
            <a:ext cx="12304327" cy="64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eaLnBrk="1" hangingPunct="1">
              <a:lnSpc>
                <a:spcPct val="85000"/>
              </a:lnSpc>
              <a:spcBef>
                <a:spcPct val="0"/>
              </a:spcBef>
              <a:defRPr sz="4400" b="1">
                <a:solidFill>
                  <a:schemeClr val="accent1"/>
                </a:solidFill>
                <a:latin typeface="+mj-lt"/>
                <a:ea typeface="+mj-ea"/>
                <a:cs typeface="+mj-cs"/>
              </a:defRPr>
            </a:lvl1pPr>
            <a:lvl2pPr eaLnBrk="1" hangingPunct="1">
              <a:lnSpc>
                <a:spcPct val="85000"/>
              </a:lnSpc>
              <a:spcBef>
                <a:spcPct val="0"/>
              </a:spcBef>
              <a:defRPr sz="3700" b="1">
                <a:solidFill>
                  <a:srgbClr val="4E4E4E"/>
                </a:solidFill>
              </a:defRPr>
            </a:lvl2pPr>
            <a:lvl3pPr eaLnBrk="1" hangingPunct="1">
              <a:lnSpc>
                <a:spcPct val="85000"/>
              </a:lnSpc>
              <a:spcBef>
                <a:spcPct val="0"/>
              </a:spcBef>
              <a:defRPr sz="3700" b="1">
                <a:solidFill>
                  <a:srgbClr val="4E4E4E"/>
                </a:solidFill>
              </a:defRPr>
            </a:lvl3pPr>
            <a:lvl4pPr eaLnBrk="1" hangingPunct="1">
              <a:lnSpc>
                <a:spcPct val="85000"/>
              </a:lnSpc>
              <a:spcBef>
                <a:spcPct val="0"/>
              </a:spcBef>
              <a:defRPr sz="3700" b="1">
                <a:solidFill>
                  <a:srgbClr val="4E4E4E"/>
                </a:solidFill>
              </a:defRPr>
            </a:lvl4pPr>
            <a:lvl5pPr eaLnBrk="1" hangingPunct="1">
              <a:lnSpc>
                <a:spcPct val="85000"/>
              </a:lnSpc>
              <a:spcBef>
                <a:spcPct val="0"/>
              </a:spcBef>
              <a:defRPr sz="3700" b="1">
                <a:solidFill>
                  <a:srgbClr val="4E4E4E"/>
                </a:solidFill>
              </a:defRPr>
            </a:lvl5pPr>
            <a:lvl6pPr marL="609493" fontAlgn="base">
              <a:lnSpc>
                <a:spcPct val="85000"/>
              </a:lnSpc>
              <a:spcBef>
                <a:spcPct val="0"/>
              </a:spcBef>
              <a:spcAft>
                <a:spcPct val="0"/>
              </a:spcAft>
              <a:defRPr sz="3700" b="1">
                <a:solidFill>
                  <a:srgbClr val="4E4E4E"/>
                </a:solidFill>
              </a:defRPr>
            </a:lvl6pPr>
            <a:lvl7pPr marL="1218987" fontAlgn="base">
              <a:lnSpc>
                <a:spcPct val="85000"/>
              </a:lnSpc>
              <a:spcBef>
                <a:spcPct val="0"/>
              </a:spcBef>
              <a:spcAft>
                <a:spcPct val="0"/>
              </a:spcAft>
              <a:defRPr sz="3700" b="1">
                <a:solidFill>
                  <a:srgbClr val="4E4E4E"/>
                </a:solidFill>
              </a:defRPr>
            </a:lvl7pPr>
            <a:lvl8pPr marL="1828480" fontAlgn="base">
              <a:lnSpc>
                <a:spcPct val="85000"/>
              </a:lnSpc>
              <a:spcBef>
                <a:spcPct val="0"/>
              </a:spcBef>
              <a:spcAft>
                <a:spcPct val="0"/>
              </a:spcAft>
              <a:defRPr sz="3700" b="1">
                <a:solidFill>
                  <a:srgbClr val="4E4E4E"/>
                </a:solidFill>
              </a:defRPr>
            </a:lvl8pPr>
            <a:lvl9pPr marL="2437973" fontAlgn="base">
              <a:lnSpc>
                <a:spcPct val="85000"/>
              </a:lnSpc>
              <a:spcBef>
                <a:spcPct val="0"/>
              </a:spcBef>
              <a:spcAft>
                <a:spcPct val="0"/>
              </a:spcAft>
              <a:defRPr sz="3700" b="1">
                <a:solidFill>
                  <a:srgbClr val="4E4E4E"/>
                </a:solidFill>
              </a:defRPr>
            </a:lvl9pPr>
          </a:lstStyle>
          <a:p>
            <a:pPr algn="ctr"/>
            <a:r>
              <a:rPr lang="en-US" dirty="0" smtClean="0"/>
              <a:t>CLOUD </a:t>
            </a:r>
            <a:r>
              <a:rPr lang="en-US" dirty="0" smtClean="0"/>
              <a:t>SHARED </a:t>
            </a:r>
            <a:r>
              <a:rPr lang="en-US" dirty="0"/>
              <a:t>RESPONSIBILITY</a:t>
            </a:r>
          </a:p>
        </p:txBody>
      </p:sp>
      <p:sp>
        <p:nvSpPr>
          <p:cNvPr id="2" name="Rounded Rectangle 1"/>
          <p:cNvSpPr/>
          <p:nvPr/>
        </p:nvSpPr>
        <p:spPr bwMode="auto">
          <a:xfrm>
            <a:off x="2197767" y="634665"/>
            <a:ext cx="2438400" cy="5108409"/>
          </a:xfrm>
          <a:prstGeom prst="roundRect">
            <a:avLst/>
          </a:prstGeom>
          <a:noFill/>
          <a:ln w="50800" algn="ctr">
            <a:solidFill>
              <a:srgbClr val="FF0000"/>
            </a:solid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endParaRPr lang="en-US" sz="2400" b="1" dirty="0" err="1" smtClean="0">
              <a:latin typeface="+mn-lt"/>
            </a:endParaRPr>
          </a:p>
        </p:txBody>
      </p:sp>
    </p:spTree>
    <p:extLst>
      <p:ext uri="{BB962C8B-B14F-4D97-AF65-F5344CB8AC3E}">
        <p14:creationId xmlns:p14="http://schemas.microsoft.com/office/powerpoint/2010/main" val="42768919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1038356" y="915452"/>
            <a:ext cx="11237921" cy="914400"/>
          </a:xfrm>
        </p:spPr>
        <p:txBody>
          <a:bodyPr>
            <a:normAutofit/>
          </a:bodyPr>
          <a:lstStyle/>
          <a:p>
            <a:r>
              <a:rPr lang="en-US" sz="3600" b="1" dirty="0">
                <a:solidFill>
                  <a:schemeClr val="bg1"/>
                </a:solidFill>
                <a:latin typeface="+mj-lt"/>
                <a:ea typeface="+mn-ea"/>
                <a:cs typeface="Arial" pitchFamily="34" charset="0"/>
              </a:rPr>
              <a:t>SECURITY IN THE </a:t>
            </a:r>
            <a:r>
              <a:rPr lang="en-US" sz="3600" b="1" dirty="0" smtClean="0">
                <a:solidFill>
                  <a:schemeClr val="bg1"/>
                </a:solidFill>
                <a:latin typeface="+mj-lt"/>
                <a:ea typeface="+mn-ea"/>
                <a:cs typeface="Arial" pitchFamily="34" charset="0"/>
              </a:rPr>
              <a:t>CLOUD &amp; SDN WORLD</a:t>
            </a:r>
            <a:endParaRPr lang="en-US" sz="3600" b="1" dirty="0">
              <a:solidFill>
                <a:schemeClr val="bg1"/>
              </a:solidFill>
              <a:latin typeface="+mj-lt"/>
              <a:ea typeface="+mn-ea"/>
              <a:cs typeface="Arial" pitchFamily="34" charset="0"/>
            </a:endParaRPr>
          </a:p>
        </p:txBody>
      </p:sp>
      <p:grpSp>
        <p:nvGrpSpPr>
          <p:cNvPr id="2" name="Group 1"/>
          <p:cNvGrpSpPr/>
          <p:nvPr/>
        </p:nvGrpSpPr>
        <p:grpSpPr>
          <a:xfrm>
            <a:off x="991525" y="1843723"/>
            <a:ext cx="10014703" cy="781752"/>
            <a:chOff x="991525" y="1843723"/>
            <a:chExt cx="10014703" cy="781752"/>
          </a:xfrm>
        </p:grpSpPr>
        <p:sp>
          <p:nvSpPr>
            <p:cNvPr id="5" name="Rectangle 4"/>
            <p:cNvSpPr/>
            <p:nvPr/>
          </p:nvSpPr>
          <p:spPr>
            <a:xfrm>
              <a:off x="2565778" y="1843723"/>
              <a:ext cx="8440450" cy="781752"/>
            </a:xfrm>
            <a:prstGeom prst="rect">
              <a:avLst/>
            </a:prstGeom>
          </p:spPr>
          <p:txBody>
            <a:bodyPr wrap="square">
              <a:spAutoFit/>
            </a:bodyPr>
            <a:lstStyle/>
            <a:p>
              <a:pPr>
                <a:lnSpc>
                  <a:spcPct val="80000"/>
                </a:lnSpc>
                <a:spcBef>
                  <a:spcPts val="1200"/>
                </a:spcBef>
                <a:spcAft>
                  <a:spcPts val="0"/>
                </a:spcAft>
                <a:buSzPct val="115000"/>
              </a:pPr>
              <a:r>
                <a:rPr lang="en-US" sz="2800" dirty="0" smtClean="0">
                  <a:solidFill>
                    <a:schemeClr val="bg1"/>
                  </a:solidFill>
                </a:rPr>
                <a:t>Must </a:t>
              </a:r>
              <a:r>
                <a:rPr lang="en-US" sz="2800" b="1" u="sng" dirty="0" smtClean="0">
                  <a:solidFill>
                    <a:schemeClr val="bg1"/>
                  </a:solidFill>
                </a:rPr>
                <a:t>prevent lateral move of threats </a:t>
              </a:r>
              <a:br>
                <a:rPr lang="en-US" sz="2800" b="1" u="sng" dirty="0" smtClean="0">
                  <a:solidFill>
                    <a:schemeClr val="bg1"/>
                  </a:solidFill>
                </a:rPr>
              </a:br>
              <a:r>
                <a:rPr lang="en-US" sz="2800" dirty="0" smtClean="0">
                  <a:solidFill>
                    <a:schemeClr val="bg1"/>
                  </a:solidFill>
                </a:rPr>
                <a:t>between applications </a:t>
              </a:r>
              <a:r>
                <a:rPr lang="en-US" sz="2800" dirty="0" smtClean="0">
                  <a:solidFill>
                    <a:schemeClr val="accent6">
                      <a:lumMod val="60000"/>
                      <a:lumOff val="40000"/>
                    </a:schemeClr>
                  </a:solidFill>
                </a:rPr>
                <a:t>and not only at the perimeter   </a:t>
              </a:r>
              <a:endParaRPr lang="en-US" sz="2800" dirty="0">
                <a:solidFill>
                  <a:schemeClr val="accent6">
                    <a:lumMod val="60000"/>
                    <a:lumOff val="40000"/>
                  </a:schemeClr>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110536" flipH="1">
              <a:off x="1423629" y="1664884"/>
              <a:ext cx="480371" cy="1344579"/>
            </a:xfrm>
            <a:prstGeom prst="rect">
              <a:avLst/>
            </a:prstGeom>
          </p:spPr>
        </p:pic>
      </p:grpSp>
      <p:grpSp>
        <p:nvGrpSpPr>
          <p:cNvPr id="8" name="Group 7"/>
          <p:cNvGrpSpPr/>
          <p:nvPr/>
        </p:nvGrpSpPr>
        <p:grpSpPr>
          <a:xfrm>
            <a:off x="991525" y="4832890"/>
            <a:ext cx="10014704" cy="781752"/>
            <a:chOff x="991525" y="4832890"/>
            <a:chExt cx="10014704" cy="781752"/>
          </a:xfrm>
        </p:grpSpPr>
        <p:sp>
          <p:nvSpPr>
            <p:cNvPr id="7" name="Rectangle 6"/>
            <p:cNvSpPr/>
            <p:nvPr/>
          </p:nvSpPr>
          <p:spPr>
            <a:xfrm>
              <a:off x="2565779" y="4832890"/>
              <a:ext cx="8440450" cy="781752"/>
            </a:xfrm>
            <a:prstGeom prst="rect">
              <a:avLst/>
            </a:prstGeom>
          </p:spPr>
          <p:txBody>
            <a:bodyPr wrap="square">
              <a:spAutoFit/>
            </a:bodyPr>
            <a:lstStyle/>
            <a:p>
              <a:pPr>
                <a:lnSpc>
                  <a:spcPct val="80000"/>
                </a:lnSpc>
                <a:spcBef>
                  <a:spcPts val="1200"/>
                </a:spcBef>
                <a:spcAft>
                  <a:spcPts val="0"/>
                </a:spcAft>
                <a:buSzPct val="115000"/>
              </a:pPr>
              <a:r>
                <a:rPr lang="en-US" sz="2800" dirty="0" smtClean="0">
                  <a:solidFill>
                    <a:schemeClr val="bg1"/>
                  </a:solidFill>
                </a:rPr>
                <a:t>Should </a:t>
              </a:r>
              <a:r>
                <a:rPr lang="en-US" sz="2800" b="1" u="sng" dirty="0">
                  <a:solidFill>
                    <a:schemeClr val="bg1"/>
                  </a:solidFill>
                </a:rPr>
                <a:t>automatically </a:t>
              </a:r>
              <a:r>
                <a:rPr lang="en-US" sz="2800" b="1" u="sng" dirty="0" smtClean="0">
                  <a:solidFill>
                    <a:schemeClr val="bg1"/>
                  </a:solidFill>
                </a:rPr>
                <a:t>be provisioned  and scale </a:t>
              </a:r>
              <a:r>
                <a:rPr lang="en-US" sz="2800" dirty="0" smtClean="0">
                  <a:solidFill>
                    <a:schemeClr val="bg1"/>
                  </a:solidFill>
                </a:rPr>
                <a:t>within </a:t>
              </a:r>
              <a:r>
                <a:rPr lang="en-US" sz="2800" dirty="0">
                  <a:solidFill>
                    <a:schemeClr val="bg1"/>
                  </a:solidFill>
                </a:rPr>
                <a:t>the environment </a:t>
              </a:r>
              <a:r>
                <a:rPr lang="en-US" sz="2800" dirty="0" smtClean="0">
                  <a:solidFill>
                    <a:schemeClr val="accent6">
                      <a:lumMod val="60000"/>
                      <a:lumOff val="40000"/>
                    </a:schemeClr>
                  </a:solidFill>
                </a:rPr>
                <a:t>without operational overhead</a:t>
              </a:r>
              <a:endParaRPr lang="en-US" sz="2800" dirty="0">
                <a:solidFill>
                  <a:schemeClr val="accent6">
                    <a:lumMod val="60000"/>
                    <a:lumOff val="40000"/>
                  </a:schemeClr>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110536" flipH="1">
              <a:off x="1423629" y="4630384"/>
              <a:ext cx="480371" cy="1344579"/>
            </a:xfrm>
            <a:prstGeom prst="rect">
              <a:avLst/>
            </a:prstGeom>
          </p:spPr>
        </p:pic>
      </p:grpSp>
      <p:grpSp>
        <p:nvGrpSpPr>
          <p:cNvPr id="3" name="Group 2"/>
          <p:cNvGrpSpPr/>
          <p:nvPr/>
        </p:nvGrpSpPr>
        <p:grpSpPr>
          <a:xfrm>
            <a:off x="991524" y="3419721"/>
            <a:ext cx="10028353" cy="781752"/>
            <a:chOff x="991524" y="3419721"/>
            <a:chExt cx="10028353" cy="781752"/>
          </a:xfrm>
        </p:grpSpPr>
        <p:sp>
          <p:nvSpPr>
            <p:cNvPr id="6" name="Rectangle 5"/>
            <p:cNvSpPr/>
            <p:nvPr/>
          </p:nvSpPr>
          <p:spPr>
            <a:xfrm>
              <a:off x="2579427" y="3419721"/>
              <a:ext cx="8440450" cy="781752"/>
            </a:xfrm>
            <a:prstGeom prst="rect">
              <a:avLst/>
            </a:prstGeom>
          </p:spPr>
          <p:txBody>
            <a:bodyPr wrap="square">
              <a:spAutoFit/>
            </a:bodyPr>
            <a:lstStyle/>
            <a:p>
              <a:pPr>
                <a:lnSpc>
                  <a:spcPct val="80000"/>
                </a:lnSpc>
                <a:spcBef>
                  <a:spcPts val="1200"/>
                </a:spcBef>
                <a:spcAft>
                  <a:spcPts val="0"/>
                </a:spcAft>
                <a:buSzPct val="115000"/>
              </a:pPr>
              <a:r>
                <a:rPr lang="en-US" sz="2800" dirty="0" smtClean="0">
                  <a:solidFill>
                    <a:schemeClr val="bg1"/>
                  </a:solidFill>
                </a:rPr>
                <a:t>Should protect new IT services and applications  </a:t>
              </a:r>
              <a:br>
                <a:rPr lang="en-US" sz="2800" dirty="0" smtClean="0">
                  <a:solidFill>
                    <a:schemeClr val="bg1"/>
                  </a:solidFill>
                </a:rPr>
              </a:br>
              <a:r>
                <a:rPr lang="en-US" sz="2800" b="1" u="sng" dirty="0" smtClean="0">
                  <a:solidFill>
                    <a:schemeClr val="bg1"/>
                  </a:solidFill>
                </a:rPr>
                <a:t>in seconds</a:t>
              </a:r>
              <a:r>
                <a:rPr lang="en-US" sz="2800" dirty="0" smtClean="0">
                  <a:solidFill>
                    <a:schemeClr val="bg1"/>
                  </a:solidFill>
                </a:rPr>
                <a:t> </a:t>
              </a:r>
              <a:r>
                <a:rPr lang="en-US" sz="2800" dirty="0" smtClean="0">
                  <a:solidFill>
                    <a:schemeClr val="accent6">
                      <a:lumMod val="60000"/>
                      <a:lumOff val="40000"/>
                    </a:schemeClr>
                  </a:solidFill>
                </a:rPr>
                <a:t>not in weeks</a:t>
              </a:r>
              <a:r>
                <a:rPr lang="en-US" sz="2800" b="1" u="sng" dirty="0" smtClean="0">
                  <a:solidFill>
                    <a:schemeClr val="accent6">
                      <a:lumMod val="60000"/>
                      <a:lumOff val="40000"/>
                    </a:schemeClr>
                  </a:solidFill>
                </a:rPr>
                <a:t> </a:t>
              </a:r>
              <a:endParaRPr lang="en-US" sz="2800" b="1" u="sng" dirty="0">
                <a:solidFill>
                  <a:schemeClr val="accent6">
                    <a:lumMod val="60000"/>
                    <a:lumOff val="40000"/>
                  </a:schemeClr>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110536" flipH="1">
              <a:off x="1423628" y="3184474"/>
              <a:ext cx="480371" cy="1344579"/>
            </a:xfrm>
            <a:prstGeom prst="rect">
              <a:avLst/>
            </a:prstGeom>
          </p:spPr>
        </p:pic>
      </p:grpSp>
      <p:sp>
        <p:nvSpPr>
          <p:cNvPr id="10" name="Footer Placeholder 9"/>
          <p:cNvSpPr>
            <a:spLocks noGrp="1"/>
          </p:cNvSpPr>
          <p:nvPr>
            <p:ph type="ftr" sz="quarter" idx="10"/>
          </p:nvPr>
        </p:nvSpPr>
        <p:spPr/>
        <p:txBody>
          <a:bodyPr/>
          <a:lstStyle/>
          <a:p>
            <a:r>
              <a:rPr lang="en-US" smtClean="0"/>
              <a:t> [Confidential] For designated groups and individuals​</a:t>
            </a:r>
            <a:endParaRPr lang="en-US"/>
          </a:p>
        </p:txBody>
      </p:sp>
      <p:sp>
        <p:nvSpPr>
          <p:cNvPr id="11" name="Date Placeholder 10" hidden="1"/>
          <p:cNvSpPr>
            <a:spLocks noGrp="1"/>
          </p:cNvSpPr>
          <p:nvPr>
            <p:ph type="dt" sz="quarter" idx="12"/>
          </p:nvPr>
        </p:nvSpPr>
        <p:spPr/>
        <p:txBody>
          <a:bodyPr/>
          <a:lstStyle/>
          <a:p>
            <a:endParaRPr lang="en-US"/>
          </a:p>
        </p:txBody>
      </p:sp>
    </p:spTree>
    <p:extLst>
      <p:ext uri="{BB962C8B-B14F-4D97-AF65-F5344CB8AC3E}">
        <p14:creationId xmlns:p14="http://schemas.microsoft.com/office/powerpoint/2010/main" val="3259324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615728" y="1397230"/>
            <a:ext cx="2195823" cy="1349501"/>
            <a:chOff x="972392" y="1579276"/>
            <a:chExt cx="2196395" cy="1349853"/>
          </a:xfrm>
          <a:scene3d>
            <a:camera prst="isometricBottomDown"/>
            <a:lightRig rig="threePt" dir="t"/>
          </a:scene3d>
        </p:grpSpPr>
        <p:sp>
          <p:nvSpPr>
            <p:cNvPr id="7" name="Freeform 6"/>
            <p:cNvSpPr>
              <a:spLocks/>
            </p:cNvSpPr>
            <p:nvPr/>
          </p:nvSpPr>
          <p:spPr bwMode="auto">
            <a:xfrm>
              <a:off x="972392" y="1579276"/>
              <a:ext cx="2196395" cy="1349853"/>
            </a:xfrm>
            <a:custGeom>
              <a:avLst/>
              <a:gdLst>
                <a:gd name="T0" fmla="*/ 1791 w 2053"/>
                <a:gd name="T1" fmla="*/ 737 h 1261"/>
                <a:gd name="T2" fmla="*/ 1699 w 2053"/>
                <a:gd name="T3" fmla="*/ 753 h 1261"/>
                <a:gd name="T4" fmla="*/ 1705 w 2053"/>
                <a:gd name="T5" fmla="*/ 702 h 1261"/>
                <a:gd name="T6" fmla="*/ 1471 w 2053"/>
                <a:gd name="T7" fmla="*/ 469 h 1261"/>
                <a:gd name="T8" fmla="*/ 1398 w 2053"/>
                <a:gd name="T9" fmla="*/ 480 h 1261"/>
                <a:gd name="T10" fmla="*/ 1087 w 2053"/>
                <a:gd name="T11" fmla="*/ 333 h 1261"/>
                <a:gd name="T12" fmla="*/ 1044 w 2053"/>
                <a:gd name="T13" fmla="*/ 335 h 1261"/>
                <a:gd name="T14" fmla="*/ 687 w 2053"/>
                <a:gd name="T15" fmla="*/ 0 h 1261"/>
                <a:gd name="T16" fmla="*/ 330 w 2053"/>
                <a:gd name="T17" fmla="*/ 357 h 1261"/>
                <a:gd name="T18" fmla="*/ 337 w 2053"/>
                <a:gd name="T19" fmla="*/ 429 h 1261"/>
                <a:gd name="T20" fmla="*/ 0 w 2053"/>
                <a:gd name="T21" fmla="*/ 841 h 1261"/>
                <a:gd name="T22" fmla="*/ 420 w 2053"/>
                <a:gd name="T23" fmla="*/ 1261 h 1261"/>
                <a:gd name="T24" fmla="*/ 1791 w 2053"/>
                <a:gd name="T25" fmla="*/ 1261 h 1261"/>
                <a:gd name="T26" fmla="*/ 2053 w 2053"/>
                <a:gd name="T27" fmla="*/ 999 h 1261"/>
                <a:gd name="T28" fmla="*/ 1791 w 2053"/>
                <a:gd name="T29" fmla="*/ 737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53" h="1261">
                  <a:moveTo>
                    <a:pt x="1791" y="737"/>
                  </a:moveTo>
                  <a:cubicBezTo>
                    <a:pt x="1759" y="737"/>
                    <a:pt x="1728" y="742"/>
                    <a:pt x="1699" y="753"/>
                  </a:cubicBezTo>
                  <a:cubicBezTo>
                    <a:pt x="1703" y="737"/>
                    <a:pt x="1705" y="720"/>
                    <a:pt x="1705" y="702"/>
                  </a:cubicBezTo>
                  <a:cubicBezTo>
                    <a:pt x="1705" y="573"/>
                    <a:pt x="1600" y="469"/>
                    <a:pt x="1471" y="469"/>
                  </a:cubicBezTo>
                  <a:cubicBezTo>
                    <a:pt x="1445" y="469"/>
                    <a:pt x="1421" y="473"/>
                    <a:pt x="1398" y="480"/>
                  </a:cubicBezTo>
                  <a:cubicBezTo>
                    <a:pt x="1324" y="390"/>
                    <a:pt x="1212" y="333"/>
                    <a:pt x="1087" y="333"/>
                  </a:cubicBezTo>
                  <a:cubicBezTo>
                    <a:pt x="1072" y="333"/>
                    <a:pt x="1058" y="333"/>
                    <a:pt x="1044" y="335"/>
                  </a:cubicBezTo>
                  <a:cubicBezTo>
                    <a:pt x="1032" y="148"/>
                    <a:pt x="877" y="0"/>
                    <a:pt x="687" y="0"/>
                  </a:cubicBezTo>
                  <a:cubicBezTo>
                    <a:pt x="490" y="0"/>
                    <a:pt x="330" y="160"/>
                    <a:pt x="330" y="357"/>
                  </a:cubicBezTo>
                  <a:cubicBezTo>
                    <a:pt x="330" y="382"/>
                    <a:pt x="332" y="406"/>
                    <a:pt x="337" y="429"/>
                  </a:cubicBezTo>
                  <a:cubicBezTo>
                    <a:pt x="145" y="467"/>
                    <a:pt x="0" y="637"/>
                    <a:pt x="0" y="841"/>
                  </a:cubicBezTo>
                  <a:cubicBezTo>
                    <a:pt x="0" y="1073"/>
                    <a:pt x="188" y="1261"/>
                    <a:pt x="420" y="1261"/>
                  </a:cubicBezTo>
                  <a:cubicBezTo>
                    <a:pt x="590" y="1261"/>
                    <a:pt x="1646" y="1261"/>
                    <a:pt x="1791" y="1261"/>
                  </a:cubicBezTo>
                  <a:cubicBezTo>
                    <a:pt x="1936" y="1261"/>
                    <a:pt x="2053" y="1143"/>
                    <a:pt x="2053" y="999"/>
                  </a:cubicBezTo>
                  <a:cubicBezTo>
                    <a:pt x="2053" y="854"/>
                    <a:pt x="1936" y="737"/>
                    <a:pt x="1791" y="737"/>
                  </a:cubicBezTo>
                  <a:close/>
                </a:path>
              </a:pathLst>
            </a:custGeom>
            <a:solidFill>
              <a:srgbClr val="FFFFFF"/>
            </a:solidFill>
            <a:ln w="28575" cap="rnd">
              <a:solidFill>
                <a:srgbClr val="000000"/>
              </a:solidFill>
              <a:prstDash val="sysDot"/>
              <a:round/>
              <a:headEnd/>
              <a:tailEnd/>
            </a:ln>
            <a:extLst/>
          </p:spPr>
          <p:txBody>
            <a:bodyPr vert="horz" wrap="square" lIns="91416" tIns="45708" rIns="91416" bIns="45708" numCol="1" anchor="t" anchorCtr="0" compatLnSpc="1">
              <a:prstTxWarp prst="textNoShape">
                <a:avLst/>
              </a:prstTxWarp>
            </a:bodyPr>
            <a:lstStyle/>
            <a:p>
              <a:pPr>
                <a:buClr>
                  <a:srgbClr val="E45785"/>
                </a:buClr>
              </a:pPr>
              <a:endParaRPr lang="en-US" sz="2999">
                <a:solidFill>
                  <a:srgbClr val="4D4D4F"/>
                </a:solidFill>
              </a:endParaRPr>
            </a:p>
          </p:txBody>
        </p:sp>
        <p:pic>
          <p:nvPicPr>
            <p:cNvPr id="1028" name="Picture 4" descr="http://siliconangle.com/files/2014/06/vmwar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700" y="1963570"/>
              <a:ext cx="1510866" cy="94551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1936312" y="3811682"/>
            <a:ext cx="2195823" cy="1349501"/>
            <a:chOff x="972391" y="4120596"/>
            <a:chExt cx="2196395" cy="1349853"/>
          </a:xfrm>
          <a:scene3d>
            <a:camera prst="isometricBottomDown"/>
            <a:lightRig rig="threePt" dir="t"/>
          </a:scene3d>
        </p:grpSpPr>
        <p:sp>
          <p:nvSpPr>
            <p:cNvPr id="8" name="Freeform 7"/>
            <p:cNvSpPr>
              <a:spLocks/>
            </p:cNvSpPr>
            <p:nvPr/>
          </p:nvSpPr>
          <p:spPr bwMode="auto">
            <a:xfrm>
              <a:off x="972391" y="4120596"/>
              <a:ext cx="2196395" cy="1349853"/>
            </a:xfrm>
            <a:custGeom>
              <a:avLst/>
              <a:gdLst>
                <a:gd name="T0" fmla="*/ 1791 w 2053"/>
                <a:gd name="T1" fmla="*/ 737 h 1261"/>
                <a:gd name="T2" fmla="*/ 1699 w 2053"/>
                <a:gd name="T3" fmla="*/ 753 h 1261"/>
                <a:gd name="T4" fmla="*/ 1705 w 2053"/>
                <a:gd name="T5" fmla="*/ 702 h 1261"/>
                <a:gd name="T6" fmla="*/ 1471 w 2053"/>
                <a:gd name="T7" fmla="*/ 469 h 1261"/>
                <a:gd name="T8" fmla="*/ 1398 w 2053"/>
                <a:gd name="T9" fmla="*/ 480 h 1261"/>
                <a:gd name="T10" fmla="*/ 1087 w 2053"/>
                <a:gd name="T11" fmla="*/ 333 h 1261"/>
                <a:gd name="T12" fmla="*/ 1044 w 2053"/>
                <a:gd name="T13" fmla="*/ 335 h 1261"/>
                <a:gd name="T14" fmla="*/ 687 w 2053"/>
                <a:gd name="T15" fmla="*/ 0 h 1261"/>
                <a:gd name="T16" fmla="*/ 330 w 2053"/>
                <a:gd name="T17" fmla="*/ 357 h 1261"/>
                <a:gd name="T18" fmla="*/ 337 w 2053"/>
                <a:gd name="T19" fmla="*/ 429 h 1261"/>
                <a:gd name="T20" fmla="*/ 0 w 2053"/>
                <a:gd name="T21" fmla="*/ 841 h 1261"/>
                <a:gd name="T22" fmla="*/ 420 w 2053"/>
                <a:gd name="T23" fmla="*/ 1261 h 1261"/>
                <a:gd name="T24" fmla="*/ 1791 w 2053"/>
                <a:gd name="T25" fmla="*/ 1261 h 1261"/>
                <a:gd name="T26" fmla="*/ 2053 w 2053"/>
                <a:gd name="T27" fmla="*/ 999 h 1261"/>
                <a:gd name="T28" fmla="*/ 1791 w 2053"/>
                <a:gd name="T29" fmla="*/ 737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53" h="1261">
                  <a:moveTo>
                    <a:pt x="1791" y="737"/>
                  </a:moveTo>
                  <a:cubicBezTo>
                    <a:pt x="1759" y="737"/>
                    <a:pt x="1728" y="742"/>
                    <a:pt x="1699" y="753"/>
                  </a:cubicBezTo>
                  <a:cubicBezTo>
                    <a:pt x="1703" y="737"/>
                    <a:pt x="1705" y="720"/>
                    <a:pt x="1705" y="702"/>
                  </a:cubicBezTo>
                  <a:cubicBezTo>
                    <a:pt x="1705" y="573"/>
                    <a:pt x="1600" y="469"/>
                    <a:pt x="1471" y="469"/>
                  </a:cubicBezTo>
                  <a:cubicBezTo>
                    <a:pt x="1445" y="469"/>
                    <a:pt x="1421" y="473"/>
                    <a:pt x="1398" y="480"/>
                  </a:cubicBezTo>
                  <a:cubicBezTo>
                    <a:pt x="1324" y="390"/>
                    <a:pt x="1212" y="333"/>
                    <a:pt x="1087" y="333"/>
                  </a:cubicBezTo>
                  <a:cubicBezTo>
                    <a:pt x="1072" y="333"/>
                    <a:pt x="1058" y="333"/>
                    <a:pt x="1044" y="335"/>
                  </a:cubicBezTo>
                  <a:cubicBezTo>
                    <a:pt x="1032" y="148"/>
                    <a:pt x="877" y="0"/>
                    <a:pt x="687" y="0"/>
                  </a:cubicBezTo>
                  <a:cubicBezTo>
                    <a:pt x="490" y="0"/>
                    <a:pt x="330" y="160"/>
                    <a:pt x="330" y="357"/>
                  </a:cubicBezTo>
                  <a:cubicBezTo>
                    <a:pt x="330" y="382"/>
                    <a:pt x="332" y="406"/>
                    <a:pt x="337" y="429"/>
                  </a:cubicBezTo>
                  <a:cubicBezTo>
                    <a:pt x="145" y="467"/>
                    <a:pt x="0" y="637"/>
                    <a:pt x="0" y="841"/>
                  </a:cubicBezTo>
                  <a:cubicBezTo>
                    <a:pt x="0" y="1073"/>
                    <a:pt x="188" y="1261"/>
                    <a:pt x="420" y="1261"/>
                  </a:cubicBezTo>
                  <a:cubicBezTo>
                    <a:pt x="590" y="1261"/>
                    <a:pt x="1646" y="1261"/>
                    <a:pt x="1791" y="1261"/>
                  </a:cubicBezTo>
                  <a:cubicBezTo>
                    <a:pt x="1936" y="1261"/>
                    <a:pt x="2053" y="1143"/>
                    <a:pt x="2053" y="999"/>
                  </a:cubicBezTo>
                  <a:cubicBezTo>
                    <a:pt x="2053" y="854"/>
                    <a:pt x="1936" y="737"/>
                    <a:pt x="1791" y="737"/>
                  </a:cubicBezTo>
                  <a:close/>
                </a:path>
              </a:pathLst>
            </a:custGeom>
            <a:solidFill>
              <a:srgbClr val="FFFFFF"/>
            </a:solidFill>
            <a:ln w="28575" cap="rnd">
              <a:solidFill>
                <a:srgbClr val="000000"/>
              </a:solidFill>
              <a:prstDash val="sysDot"/>
              <a:round/>
              <a:headEnd/>
              <a:tailEnd/>
            </a:ln>
            <a:extLst/>
          </p:spPr>
          <p:txBody>
            <a:bodyPr vert="horz" wrap="square" lIns="91416" tIns="45708" rIns="91416" bIns="45708" numCol="1" anchor="t" anchorCtr="0" compatLnSpc="1">
              <a:prstTxWarp prst="textNoShape">
                <a:avLst/>
              </a:prstTxWarp>
            </a:bodyPr>
            <a:lstStyle/>
            <a:p>
              <a:pPr>
                <a:buClr>
                  <a:srgbClr val="E45785"/>
                </a:buClr>
              </a:pPr>
              <a:endParaRPr lang="en-US" sz="2999">
                <a:solidFill>
                  <a:srgbClr val="4D4D4F"/>
                </a:solidFill>
              </a:endParaRPr>
            </a:p>
          </p:txBody>
        </p:sp>
        <p:pic>
          <p:nvPicPr>
            <p:cNvPr id="1030" name="Picture 6" descr="http://www.globaledgesys.com/images/azure-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104" y="4758737"/>
              <a:ext cx="1502783" cy="5732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2257398" y="1548398"/>
            <a:ext cx="2195823" cy="1349501"/>
            <a:chOff x="6523836" y="2588821"/>
            <a:chExt cx="2196395" cy="1349853"/>
          </a:xfrm>
          <a:scene3d>
            <a:camera prst="isometricBottomDown"/>
            <a:lightRig rig="threePt" dir="t"/>
          </a:scene3d>
        </p:grpSpPr>
        <p:sp>
          <p:nvSpPr>
            <p:cNvPr id="10" name="Freeform 9"/>
            <p:cNvSpPr>
              <a:spLocks/>
            </p:cNvSpPr>
            <p:nvPr/>
          </p:nvSpPr>
          <p:spPr bwMode="auto">
            <a:xfrm>
              <a:off x="6523836" y="2588821"/>
              <a:ext cx="2196395" cy="1349853"/>
            </a:xfrm>
            <a:custGeom>
              <a:avLst/>
              <a:gdLst>
                <a:gd name="T0" fmla="*/ 1791 w 2053"/>
                <a:gd name="T1" fmla="*/ 737 h 1261"/>
                <a:gd name="T2" fmla="*/ 1699 w 2053"/>
                <a:gd name="T3" fmla="*/ 753 h 1261"/>
                <a:gd name="T4" fmla="*/ 1705 w 2053"/>
                <a:gd name="T5" fmla="*/ 702 h 1261"/>
                <a:gd name="T6" fmla="*/ 1471 w 2053"/>
                <a:gd name="T7" fmla="*/ 469 h 1261"/>
                <a:gd name="T8" fmla="*/ 1398 w 2053"/>
                <a:gd name="T9" fmla="*/ 480 h 1261"/>
                <a:gd name="T10" fmla="*/ 1087 w 2053"/>
                <a:gd name="T11" fmla="*/ 333 h 1261"/>
                <a:gd name="T12" fmla="*/ 1044 w 2053"/>
                <a:gd name="T13" fmla="*/ 335 h 1261"/>
                <a:gd name="T14" fmla="*/ 687 w 2053"/>
                <a:gd name="T15" fmla="*/ 0 h 1261"/>
                <a:gd name="T16" fmla="*/ 330 w 2053"/>
                <a:gd name="T17" fmla="*/ 357 h 1261"/>
                <a:gd name="T18" fmla="*/ 337 w 2053"/>
                <a:gd name="T19" fmla="*/ 429 h 1261"/>
                <a:gd name="T20" fmla="*/ 0 w 2053"/>
                <a:gd name="T21" fmla="*/ 841 h 1261"/>
                <a:gd name="T22" fmla="*/ 420 w 2053"/>
                <a:gd name="T23" fmla="*/ 1261 h 1261"/>
                <a:gd name="T24" fmla="*/ 1791 w 2053"/>
                <a:gd name="T25" fmla="*/ 1261 h 1261"/>
                <a:gd name="T26" fmla="*/ 2053 w 2053"/>
                <a:gd name="T27" fmla="*/ 999 h 1261"/>
                <a:gd name="T28" fmla="*/ 1791 w 2053"/>
                <a:gd name="T29" fmla="*/ 737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53" h="1261">
                  <a:moveTo>
                    <a:pt x="1791" y="737"/>
                  </a:moveTo>
                  <a:cubicBezTo>
                    <a:pt x="1759" y="737"/>
                    <a:pt x="1728" y="742"/>
                    <a:pt x="1699" y="753"/>
                  </a:cubicBezTo>
                  <a:cubicBezTo>
                    <a:pt x="1703" y="737"/>
                    <a:pt x="1705" y="720"/>
                    <a:pt x="1705" y="702"/>
                  </a:cubicBezTo>
                  <a:cubicBezTo>
                    <a:pt x="1705" y="573"/>
                    <a:pt x="1600" y="469"/>
                    <a:pt x="1471" y="469"/>
                  </a:cubicBezTo>
                  <a:cubicBezTo>
                    <a:pt x="1445" y="469"/>
                    <a:pt x="1421" y="473"/>
                    <a:pt x="1398" y="480"/>
                  </a:cubicBezTo>
                  <a:cubicBezTo>
                    <a:pt x="1324" y="390"/>
                    <a:pt x="1212" y="333"/>
                    <a:pt x="1087" y="333"/>
                  </a:cubicBezTo>
                  <a:cubicBezTo>
                    <a:pt x="1072" y="333"/>
                    <a:pt x="1058" y="333"/>
                    <a:pt x="1044" y="335"/>
                  </a:cubicBezTo>
                  <a:cubicBezTo>
                    <a:pt x="1032" y="148"/>
                    <a:pt x="877" y="0"/>
                    <a:pt x="687" y="0"/>
                  </a:cubicBezTo>
                  <a:cubicBezTo>
                    <a:pt x="490" y="0"/>
                    <a:pt x="330" y="160"/>
                    <a:pt x="330" y="357"/>
                  </a:cubicBezTo>
                  <a:cubicBezTo>
                    <a:pt x="330" y="382"/>
                    <a:pt x="332" y="406"/>
                    <a:pt x="337" y="429"/>
                  </a:cubicBezTo>
                  <a:cubicBezTo>
                    <a:pt x="145" y="467"/>
                    <a:pt x="0" y="637"/>
                    <a:pt x="0" y="841"/>
                  </a:cubicBezTo>
                  <a:cubicBezTo>
                    <a:pt x="0" y="1073"/>
                    <a:pt x="188" y="1261"/>
                    <a:pt x="420" y="1261"/>
                  </a:cubicBezTo>
                  <a:cubicBezTo>
                    <a:pt x="590" y="1261"/>
                    <a:pt x="1646" y="1261"/>
                    <a:pt x="1791" y="1261"/>
                  </a:cubicBezTo>
                  <a:cubicBezTo>
                    <a:pt x="1936" y="1261"/>
                    <a:pt x="2053" y="1143"/>
                    <a:pt x="2053" y="999"/>
                  </a:cubicBezTo>
                  <a:cubicBezTo>
                    <a:pt x="2053" y="854"/>
                    <a:pt x="1936" y="737"/>
                    <a:pt x="1791" y="737"/>
                  </a:cubicBezTo>
                  <a:close/>
                </a:path>
              </a:pathLst>
            </a:custGeom>
            <a:solidFill>
              <a:srgbClr val="FFFFFF"/>
            </a:solidFill>
            <a:ln w="28575" cap="rnd">
              <a:solidFill>
                <a:srgbClr val="000000"/>
              </a:solidFill>
              <a:prstDash val="sysDot"/>
              <a:round/>
              <a:headEnd/>
              <a:tailEnd/>
            </a:ln>
            <a:extLst/>
          </p:spPr>
          <p:txBody>
            <a:bodyPr vert="horz" wrap="square" lIns="91416" tIns="45708" rIns="91416" bIns="45708" numCol="1" anchor="t" anchorCtr="0" compatLnSpc="1">
              <a:prstTxWarp prst="textNoShape">
                <a:avLst/>
              </a:prstTxWarp>
            </a:bodyPr>
            <a:lstStyle/>
            <a:p>
              <a:pPr>
                <a:buClr>
                  <a:srgbClr val="E45785"/>
                </a:buClr>
              </a:pPr>
              <a:endParaRPr lang="en-US" sz="2999">
                <a:solidFill>
                  <a:srgbClr val="4D4D4F"/>
                </a:solidFill>
              </a:endParaRPr>
            </a:p>
          </p:txBody>
        </p:sp>
        <p:pic>
          <p:nvPicPr>
            <p:cNvPr id="1032" name="Picture 8" descr="http://www.nimbo.com/wp-content/uploads/aws-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4496" y="3232785"/>
              <a:ext cx="1337489" cy="5022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4644281" y="4872713"/>
            <a:ext cx="2195823" cy="1349501"/>
            <a:chOff x="3501835" y="5058752"/>
            <a:chExt cx="2196395" cy="1349853"/>
          </a:xfrm>
          <a:scene3d>
            <a:camera prst="isometricBottomDown"/>
            <a:lightRig rig="threePt" dir="t"/>
          </a:scene3d>
        </p:grpSpPr>
        <p:sp>
          <p:nvSpPr>
            <p:cNvPr id="9" name="Freeform 8"/>
            <p:cNvSpPr>
              <a:spLocks/>
            </p:cNvSpPr>
            <p:nvPr/>
          </p:nvSpPr>
          <p:spPr bwMode="auto">
            <a:xfrm>
              <a:off x="3501835" y="5058752"/>
              <a:ext cx="2196395" cy="1349853"/>
            </a:xfrm>
            <a:custGeom>
              <a:avLst/>
              <a:gdLst>
                <a:gd name="T0" fmla="*/ 1791 w 2053"/>
                <a:gd name="T1" fmla="*/ 737 h 1261"/>
                <a:gd name="T2" fmla="*/ 1699 w 2053"/>
                <a:gd name="T3" fmla="*/ 753 h 1261"/>
                <a:gd name="T4" fmla="*/ 1705 w 2053"/>
                <a:gd name="T5" fmla="*/ 702 h 1261"/>
                <a:gd name="T6" fmla="*/ 1471 w 2053"/>
                <a:gd name="T7" fmla="*/ 469 h 1261"/>
                <a:gd name="T8" fmla="*/ 1398 w 2053"/>
                <a:gd name="T9" fmla="*/ 480 h 1261"/>
                <a:gd name="T10" fmla="*/ 1087 w 2053"/>
                <a:gd name="T11" fmla="*/ 333 h 1261"/>
                <a:gd name="T12" fmla="*/ 1044 w 2053"/>
                <a:gd name="T13" fmla="*/ 335 h 1261"/>
                <a:gd name="T14" fmla="*/ 687 w 2053"/>
                <a:gd name="T15" fmla="*/ 0 h 1261"/>
                <a:gd name="T16" fmla="*/ 330 w 2053"/>
                <a:gd name="T17" fmla="*/ 357 h 1261"/>
                <a:gd name="T18" fmla="*/ 337 w 2053"/>
                <a:gd name="T19" fmla="*/ 429 h 1261"/>
                <a:gd name="T20" fmla="*/ 0 w 2053"/>
                <a:gd name="T21" fmla="*/ 841 h 1261"/>
                <a:gd name="T22" fmla="*/ 420 w 2053"/>
                <a:gd name="T23" fmla="*/ 1261 h 1261"/>
                <a:gd name="T24" fmla="*/ 1791 w 2053"/>
                <a:gd name="T25" fmla="*/ 1261 h 1261"/>
                <a:gd name="T26" fmla="*/ 2053 w 2053"/>
                <a:gd name="T27" fmla="*/ 999 h 1261"/>
                <a:gd name="T28" fmla="*/ 1791 w 2053"/>
                <a:gd name="T29" fmla="*/ 737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53" h="1261">
                  <a:moveTo>
                    <a:pt x="1791" y="737"/>
                  </a:moveTo>
                  <a:cubicBezTo>
                    <a:pt x="1759" y="737"/>
                    <a:pt x="1728" y="742"/>
                    <a:pt x="1699" y="753"/>
                  </a:cubicBezTo>
                  <a:cubicBezTo>
                    <a:pt x="1703" y="737"/>
                    <a:pt x="1705" y="720"/>
                    <a:pt x="1705" y="702"/>
                  </a:cubicBezTo>
                  <a:cubicBezTo>
                    <a:pt x="1705" y="573"/>
                    <a:pt x="1600" y="469"/>
                    <a:pt x="1471" y="469"/>
                  </a:cubicBezTo>
                  <a:cubicBezTo>
                    <a:pt x="1445" y="469"/>
                    <a:pt x="1421" y="473"/>
                    <a:pt x="1398" y="480"/>
                  </a:cubicBezTo>
                  <a:cubicBezTo>
                    <a:pt x="1324" y="390"/>
                    <a:pt x="1212" y="333"/>
                    <a:pt x="1087" y="333"/>
                  </a:cubicBezTo>
                  <a:cubicBezTo>
                    <a:pt x="1072" y="333"/>
                    <a:pt x="1058" y="333"/>
                    <a:pt x="1044" y="335"/>
                  </a:cubicBezTo>
                  <a:cubicBezTo>
                    <a:pt x="1032" y="148"/>
                    <a:pt x="877" y="0"/>
                    <a:pt x="687" y="0"/>
                  </a:cubicBezTo>
                  <a:cubicBezTo>
                    <a:pt x="490" y="0"/>
                    <a:pt x="330" y="160"/>
                    <a:pt x="330" y="357"/>
                  </a:cubicBezTo>
                  <a:cubicBezTo>
                    <a:pt x="330" y="382"/>
                    <a:pt x="332" y="406"/>
                    <a:pt x="337" y="429"/>
                  </a:cubicBezTo>
                  <a:cubicBezTo>
                    <a:pt x="145" y="467"/>
                    <a:pt x="0" y="637"/>
                    <a:pt x="0" y="841"/>
                  </a:cubicBezTo>
                  <a:cubicBezTo>
                    <a:pt x="0" y="1073"/>
                    <a:pt x="188" y="1261"/>
                    <a:pt x="420" y="1261"/>
                  </a:cubicBezTo>
                  <a:cubicBezTo>
                    <a:pt x="590" y="1261"/>
                    <a:pt x="1646" y="1261"/>
                    <a:pt x="1791" y="1261"/>
                  </a:cubicBezTo>
                  <a:cubicBezTo>
                    <a:pt x="1936" y="1261"/>
                    <a:pt x="2053" y="1143"/>
                    <a:pt x="2053" y="999"/>
                  </a:cubicBezTo>
                  <a:cubicBezTo>
                    <a:pt x="2053" y="854"/>
                    <a:pt x="1936" y="737"/>
                    <a:pt x="1791" y="737"/>
                  </a:cubicBezTo>
                  <a:close/>
                </a:path>
              </a:pathLst>
            </a:custGeom>
            <a:solidFill>
              <a:srgbClr val="FFFFFF"/>
            </a:solidFill>
            <a:ln w="28575" cap="rnd">
              <a:solidFill>
                <a:srgbClr val="000000"/>
              </a:solidFill>
              <a:prstDash val="sysDot"/>
              <a:round/>
              <a:headEnd/>
              <a:tailEnd/>
            </a:ln>
            <a:extLst/>
          </p:spPr>
          <p:txBody>
            <a:bodyPr vert="horz" wrap="square" lIns="91416" tIns="45708" rIns="91416" bIns="45708" numCol="1" anchor="t" anchorCtr="0" compatLnSpc="1">
              <a:prstTxWarp prst="textNoShape">
                <a:avLst/>
              </a:prstTxWarp>
            </a:bodyPr>
            <a:lstStyle/>
            <a:p>
              <a:pPr>
                <a:buClr>
                  <a:srgbClr val="E45785"/>
                </a:buClr>
              </a:pPr>
              <a:endParaRPr lang="en-US" sz="2999">
                <a:solidFill>
                  <a:srgbClr val="4D4D4F"/>
                </a:solidFill>
              </a:endParaRPr>
            </a:p>
          </p:txBody>
        </p:sp>
        <p:pic>
          <p:nvPicPr>
            <p:cNvPr id="1038" name="Picture 14" descr="http://static.techfieldday.com/wp-content/uploads/2015/10/500px-Cisco_logo.svg_.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67053" y="5531185"/>
              <a:ext cx="1360278" cy="7644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7275394" y="2136808"/>
            <a:ext cx="2195823" cy="1349501"/>
            <a:chOff x="3501836" y="581749"/>
            <a:chExt cx="2196395" cy="1349853"/>
          </a:xfrm>
          <a:scene3d>
            <a:camera prst="isometricBottomDown"/>
            <a:lightRig rig="threePt" dir="t"/>
          </a:scene3d>
        </p:grpSpPr>
        <p:sp>
          <p:nvSpPr>
            <p:cNvPr id="6" name="Freeform 5"/>
            <p:cNvSpPr>
              <a:spLocks/>
            </p:cNvSpPr>
            <p:nvPr/>
          </p:nvSpPr>
          <p:spPr bwMode="auto">
            <a:xfrm>
              <a:off x="3501836" y="581749"/>
              <a:ext cx="2196395" cy="1349853"/>
            </a:xfrm>
            <a:custGeom>
              <a:avLst/>
              <a:gdLst>
                <a:gd name="T0" fmla="*/ 1791 w 2053"/>
                <a:gd name="T1" fmla="*/ 737 h 1261"/>
                <a:gd name="T2" fmla="*/ 1699 w 2053"/>
                <a:gd name="T3" fmla="*/ 753 h 1261"/>
                <a:gd name="T4" fmla="*/ 1705 w 2053"/>
                <a:gd name="T5" fmla="*/ 702 h 1261"/>
                <a:gd name="T6" fmla="*/ 1471 w 2053"/>
                <a:gd name="T7" fmla="*/ 469 h 1261"/>
                <a:gd name="T8" fmla="*/ 1398 w 2053"/>
                <a:gd name="T9" fmla="*/ 480 h 1261"/>
                <a:gd name="T10" fmla="*/ 1087 w 2053"/>
                <a:gd name="T11" fmla="*/ 333 h 1261"/>
                <a:gd name="T12" fmla="*/ 1044 w 2053"/>
                <a:gd name="T13" fmla="*/ 335 h 1261"/>
                <a:gd name="T14" fmla="*/ 687 w 2053"/>
                <a:gd name="T15" fmla="*/ 0 h 1261"/>
                <a:gd name="T16" fmla="*/ 330 w 2053"/>
                <a:gd name="T17" fmla="*/ 357 h 1261"/>
                <a:gd name="T18" fmla="*/ 337 w 2053"/>
                <a:gd name="T19" fmla="*/ 429 h 1261"/>
                <a:gd name="T20" fmla="*/ 0 w 2053"/>
                <a:gd name="T21" fmla="*/ 841 h 1261"/>
                <a:gd name="T22" fmla="*/ 420 w 2053"/>
                <a:gd name="T23" fmla="*/ 1261 h 1261"/>
                <a:gd name="T24" fmla="*/ 1791 w 2053"/>
                <a:gd name="T25" fmla="*/ 1261 h 1261"/>
                <a:gd name="T26" fmla="*/ 2053 w 2053"/>
                <a:gd name="T27" fmla="*/ 999 h 1261"/>
                <a:gd name="T28" fmla="*/ 1791 w 2053"/>
                <a:gd name="T29" fmla="*/ 737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53" h="1261">
                  <a:moveTo>
                    <a:pt x="1791" y="737"/>
                  </a:moveTo>
                  <a:cubicBezTo>
                    <a:pt x="1759" y="737"/>
                    <a:pt x="1728" y="742"/>
                    <a:pt x="1699" y="753"/>
                  </a:cubicBezTo>
                  <a:cubicBezTo>
                    <a:pt x="1703" y="737"/>
                    <a:pt x="1705" y="720"/>
                    <a:pt x="1705" y="702"/>
                  </a:cubicBezTo>
                  <a:cubicBezTo>
                    <a:pt x="1705" y="573"/>
                    <a:pt x="1600" y="469"/>
                    <a:pt x="1471" y="469"/>
                  </a:cubicBezTo>
                  <a:cubicBezTo>
                    <a:pt x="1445" y="469"/>
                    <a:pt x="1421" y="473"/>
                    <a:pt x="1398" y="480"/>
                  </a:cubicBezTo>
                  <a:cubicBezTo>
                    <a:pt x="1324" y="390"/>
                    <a:pt x="1212" y="333"/>
                    <a:pt x="1087" y="333"/>
                  </a:cubicBezTo>
                  <a:cubicBezTo>
                    <a:pt x="1072" y="333"/>
                    <a:pt x="1058" y="333"/>
                    <a:pt x="1044" y="335"/>
                  </a:cubicBezTo>
                  <a:cubicBezTo>
                    <a:pt x="1032" y="148"/>
                    <a:pt x="877" y="0"/>
                    <a:pt x="687" y="0"/>
                  </a:cubicBezTo>
                  <a:cubicBezTo>
                    <a:pt x="490" y="0"/>
                    <a:pt x="330" y="160"/>
                    <a:pt x="330" y="357"/>
                  </a:cubicBezTo>
                  <a:cubicBezTo>
                    <a:pt x="330" y="382"/>
                    <a:pt x="332" y="406"/>
                    <a:pt x="337" y="429"/>
                  </a:cubicBezTo>
                  <a:cubicBezTo>
                    <a:pt x="145" y="467"/>
                    <a:pt x="0" y="637"/>
                    <a:pt x="0" y="841"/>
                  </a:cubicBezTo>
                  <a:cubicBezTo>
                    <a:pt x="0" y="1073"/>
                    <a:pt x="188" y="1261"/>
                    <a:pt x="420" y="1261"/>
                  </a:cubicBezTo>
                  <a:cubicBezTo>
                    <a:pt x="590" y="1261"/>
                    <a:pt x="1646" y="1261"/>
                    <a:pt x="1791" y="1261"/>
                  </a:cubicBezTo>
                  <a:cubicBezTo>
                    <a:pt x="1936" y="1261"/>
                    <a:pt x="2053" y="1143"/>
                    <a:pt x="2053" y="999"/>
                  </a:cubicBezTo>
                  <a:cubicBezTo>
                    <a:pt x="2053" y="854"/>
                    <a:pt x="1936" y="737"/>
                    <a:pt x="1791" y="737"/>
                  </a:cubicBezTo>
                  <a:close/>
                </a:path>
              </a:pathLst>
            </a:custGeom>
            <a:solidFill>
              <a:srgbClr val="FFFFFF"/>
            </a:solidFill>
            <a:ln w="28575" cap="rnd">
              <a:solidFill>
                <a:srgbClr val="000000"/>
              </a:solidFill>
              <a:prstDash val="sysDot"/>
              <a:round/>
              <a:headEnd/>
              <a:tailEnd/>
            </a:ln>
            <a:extLst/>
          </p:spPr>
          <p:txBody>
            <a:bodyPr vert="horz" wrap="square" lIns="91416" tIns="45708" rIns="91416" bIns="45708" numCol="1" anchor="t" anchorCtr="0" compatLnSpc="1">
              <a:prstTxWarp prst="textNoShape">
                <a:avLst/>
              </a:prstTxWarp>
            </a:bodyPr>
            <a:lstStyle/>
            <a:p>
              <a:pPr>
                <a:buClr>
                  <a:srgbClr val="E45785"/>
                </a:buClr>
              </a:pPr>
              <a:endParaRPr lang="en-US" sz="2999">
                <a:solidFill>
                  <a:srgbClr val="4D4D4F"/>
                </a:solidFill>
              </a:endParaRPr>
            </a:p>
          </p:txBody>
        </p:sp>
        <p:pic>
          <p:nvPicPr>
            <p:cNvPr id="1040" name="Picture 16" descr="http://www.centerserv.com/wp-content/uploads/2014/07/openstack-logo-CenterServ-Serv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26933" y="946888"/>
              <a:ext cx="1039353" cy="904757"/>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7" name="Straight Connector 16"/>
          <p:cNvCxnSpPr/>
          <p:nvPr/>
        </p:nvCxnSpPr>
        <p:spPr bwMode="auto">
          <a:xfrm flipV="1">
            <a:off x="5713637" y="2726687"/>
            <a:ext cx="2" cy="490411"/>
          </a:xfrm>
          <a:prstGeom prst="line">
            <a:avLst/>
          </a:prstGeom>
          <a:solidFill>
            <a:schemeClr val="bg1"/>
          </a:solidFill>
          <a:ln w="31750" cap="flat"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flipH="1" flipV="1">
            <a:off x="3884810" y="2820657"/>
            <a:ext cx="1104247" cy="663081"/>
          </a:xfrm>
          <a:prstGeom prst="line">
            <a:avLst/>
          </a:prstGeom>
          <a:solidFill>
            <a:schemeClr val="bg1"/>
          </a:solidFill>
          <a:ln w="31750" cap="flat"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a:stCxn id="8" idx="4"/>
          </p:cNvCxnSpPr>
          <p:nvPr/>
        </p:nvCxnSpPr>
        <p:spPr bwMode="auto">
          <a:xfrm flipV="1">
            <a:off x="3431568" y="4064840"/>
            <a:ext cx="1316147" cy="260530"/>
          </a:xfrm>
          <a:prstGeom prst="line">
            <a:avLst/>
          </a:prstGeom>
          <a:solidFill>
            <a:schemeClr val="bg1"/>
          </a:solidFill>
          <a:ln w="31750" cap="flat"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p:nvPr/>
        </p:nvCxnSpPr>
        <p:spPr bwMode="auto">
          <a:xfrm flipV="1">
            <a:off x="6249475" y="2897897"/>
            <a:ext cx="1253849" cy="776278"/>
          </a:xfrm>
          <a:prstGeom prst="line">
            <a:avLst/>
          </a:prstGeom>
          <a:solidFill>
            <a:schemeClr val="bg1"/>
          </a:solidFill>
          <a:ln w="31750" cap="flat"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p:nvPr/>
        </p:nvCxnSpPr>
        <p:spPr bwMode="auto">
          <a:xfrm flipH="1" flipV="1">
            <a:off x="5572658" y="4312225"/>
            <a:ext cx="136502" cy="710567"/>
          </a:xfrm>
          <a:prstGeom prst="line">
            <a:avLst/>
          </a:prstGeom>
          <a:solidFill>
            <a:schemeClr val="bg1"/>
          </a:solidFill>
          <a:ln w="31750" cap="flat"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35"/>
          <p:cNvSpPr txBox="1"/>
          <p:nvPr/>
        </p:nvSpPr>
        <p:spPr bwMode="auto">
          <a:xfrm>
            <a:off x="747226" y="333754"/>
            <a:ext cx="9635796" cy="598714"/>
          </a:xfrm>
          <a:prstGeom prst="rect">
            <a:avLst/>
          </a:prstGeom>
          <a:noFill/>
          <a:ln>
            <a:noFill/>
          </a:ln>
          <a:effectLst/>
          <a:extLst/>
        </p:spPr>
        <p:txBody>
          <a:bodyPr vert="horz" wrap="square" lIns="121883" tIns="60941" rIns="121883" bIns="60941" numCol="1" rtlCol="0" anchor="t" anchorCtr="0" compatLnSpc="1">
            <a:prstTxWarp prst="textNoShape">
              <a:avLst/>
            </a:prstTxWarp>
            <a:noAutofit/>
          </a:bodyPr>
          <a:lstStyle/>
          <a:p>
            <a:pPr algn="ctr"/>
            <a:r>
              <a:rPr lang="en-US" sz="3200" kern="0" dirty="0" smtClean="0">
                <a:solidFill>
                  <a:schemeClr val="bg1"/>
                </a:solidFill>
                <a:latin typeface="+mn-lt"/>
              </a:rPr>
              <a:t>Multiple Cloud &amp; SDN Platforms</a:t>
            </a:r>
          </a:p>
        </p:txBody>
      </p:sp>
      <p:sp>
        <p:nvSpPr>
          <p:cNvPr id="20" name="TextBox 19"/>
          <p:cNvSpPr txBox="1"/>
          <p:nvPr/>
        </p:nvSpPr>
        <p:spPr bwMode="auto">
          <a:xfrm>
            <a:off x="94516" y="6203688"/>
            <a:ext cx="9012613" cy="613342"/>
          </a:xfrm>
          <a:prstGeom prst="rect">
            <a:avLst/>
          </a:prstGeom>
          <a:noFill/>
          <a:ln>
            <a:noFill/>
          </a:ln>
          <a:effectLst/>
          <a:extLst/>
        </p:spPr>
        <p:txBody>
          <a:bodyPr vert="horz" wrap="square" lIns="121883" tIns="60941" rIns="121883" bIns="60941" numCol="1" rtlCol="0" anchor="t" anchorCtr="0" compatLnSpc="1">
            <a:prstTxWarp prst="textNoShape">
              <a:avLst/>
            </a:prstTxWarp>
            <a:noAutofit/>
          </a:bodyPr>
          <a:lstStyle/>
          <a:p>
            <a:endParaRPr lang="en-US" sz="1400" kern="0" dirty="0" smtClean="0">
              <a:latin typeface="+mn-lt"/>
            </a:endParaRPr>
          </a:p>
        </p:txBody>
      </p:sp>
      <p:sp>
        <p:nvSpPr>
          <p:cNvPr id="3" name="Date Placeholder 2" hidden="1"/>
          <p:cNvSpPr>
            <a:spLocks noGrp="1"/>
          </p:cNvSpPr>
          <p:nvPr>
            <p:ph type="dt" sz="quarter" idx="11"/>
          </p:nvPr>
        </p:nvSpPr>
        <p:spPr/>
        <p:txBody>
          <a:bodyPr/>
          <a:lstStyle/>
          <a:p>
            <a:endParaRPr lang="en-US"/>
          </a:p>
        </p:txBody>
      </p:sp>
      <p:sp>
        <p:nvSpPr>
          <p:cNvPr id="15" name="AutoShape 2" descr="Image result for google compute platfor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google compute platfor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9" name="Group 18"/>
          <p:cNvGrpSpPr/>
          <p:nvPr/>
        </p:nvGrpSpPr>
        <p:grpSpPr>
          <a:xfrm>
            <a:off x="6024887" y="4037543"/>
            <a:ext cx="3555223" cy="1349501"/>
            <a:chOff x="6024887" y="4037543"/>
            <a:chExt cx="3555223" cy="1349501"/>
          </a:xfrm>
        </p:grpSpPr>
        <p:sp>
          <p:nvSpPr>
            <p:cNvPr id="22" name="Freeform 21"/>
            <p:cNvSpPr>
              <a:spLocks/>
            </p:cNvSpPr>
            <p:nvPr/>
          </p:nvSpPr>
          <p:spPr bwMode="auto">
            <a:xfrm>
              <a:off x="7384287" y="4037543"/>
              <a:ext cx="2195823" cy="1349501"/>
            </a:xfrm>
            <a:custGeom>
              <a:avLst/>
              <a:gdLst>
                <a:gd name="T0" fmla="*/ 1791 w 2053"/>
                <a:gd name="T1" fmla="*/ 737 h 1261"/>
                <a:gd name="T2" fmla="*/ 1699 w 2053"/>
                <a:gd name="T3" fmla="*/ 753 h 1261"/>
                <a:gd name="T4" fmla="*/ 1705 w 2053"/>
                <a:gd name="T5" fmla="*/ 702 h 1261"/>
                <a:gd name="T6" fmla="*/ 1471 w 2053"/>
                <a:gd name="T7" fmla="*/ 469 h 1261"/>
                <a:gd name="T8" fmla="*/ 1398 w 2053"/>
                <a:gd name="T9" fmla="*/ 480 h 1261"/>
                <a:gd name="T10" fmla="*/ 1087 w 2053"/>
                <a:gd name="T11" fmla="*/ 333 h 1261"/>
                <a:gd name="T12" fmla="*/ 1044 w 2053"/>
                <a:gd name="T13" fmla="*/ 335 h 1261"/>
                <a:gd name="T14" fmla="*/ 687 w 2053"/>
                <a:gd name="T15" fmla="*/ 0 h 1261"/>
                <a:gd name="T16" fmla="*/ 330 w 2053"/>
                <a:gd name="T17" fmla="*/ 357 h 1261"/>
                <a:gd name="T18" fmla="*/ 337 w 2053"/>
                <a:gd name="T19" fmla="*/ 429 h 1261"/>
                <a:gd name="T20" fmla="*/ 0 w 2053"/>
                <a:gd name="T21" fmla="*/ 841 h 1261"/>
                <a:gd name="T22" fmla="*/ 420 w 2053"/>
                <a:gd name="T23" fmla="*/ 1261 h 1261"/>
                <a:gd name="T24" fmla="*/ 1791 w 2053"/>
                <a:gd name="T25" fmla="*/ 1261 h 1261"/>
                <a:gd name="T26" fmla="*/ 2053 w 2053"/>
                <a:gd name="T27" fmla="*/ 999 h 1261"/>
                <a:gd name="T28" fmla="*/ 1791 w 2053"/>
                <a:gd name="T29" fmla="*/ 737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53" h="1261">
                  <a:moveTo>
                    <a:pt x="1791" y="737"/>
                  </a:moveTo>
                  <a:cubicBezTo>
                    <a:pt x="1759" y="737"/>
                    <a:pt x="1728" y="742"/>
                    <a:pt x="1699" y="753"/>
                  </a:cubicBezTo>
                  <a:cubicBezTo>
                    <a:pt x="1703" y="737"/>
                    <a:pt x="1705" y="720"/>
                    <a:pt x="1705" y="702"/>
                  </a:cubicBezTo>
                  <a:cubicBezTo>
                    <a:pt x="1705" y="573"/>
                    <a:pt x="1600" y="469"/>
                    <a:pt x="1471" y="469"/>
                  </a:cubicBezTo>
                  <a:cubicBezTo>
                    <a:pt x="1445" y="469"/>
                    <a:pt x="1421" y="473"/>
                    <a:pt x="1398" y="480"/>
                  </a:cubicBezTo>
                  <a:cubicBezTo>
                    <a:pt x="1324" y="390"/>
                    <a:pt x="1212" y="333"/>
                    <a:pt x="1087" y="333"/>
                  </a:cubicBezTo>
                  <a:cubicBezTo>
                    <a:pt x="1072" y="333"/>
                    <a:pt x="1058" y="333"/>
                    <a:pt x="1044" y="335"/>
                  </a:cubicBezTo>
                  <a:cubicBezTo>
                    <a:pt x="1032" y="148"/>
                    <a:pt x="877" y="0"/>
                    <a:pt x="687" y="0"/>
                  </a:cubicBezTo>
                  <a:cubicBezTo>
                    <a:pt x="490" y="0"/>
                    <a:pt x="330" y="160"/>
                    <a:pt x="330" y="357"/>
                  </a:cubicBezTo>
                  <a:cubicBezTo>
                    <a:pt x="330" y="382"/>
                    <a:pt x="332" y="406"/>
                    <a:pt x="337" y="429"/>
                  </a:cubicBezTo>
                  <a:cubicBezTo>
                    <a:pt x="145" y="467"/>
                    <a:pt x="0" y="637"/>
                    <a:pt x="0" y="841"/>
                  </a:cubicBezTo>
                  <a:cubicBezTo>
                    <a:pt x="0" y="1073"/>
                    <a:pt x="188" y="1261"/>
                    <a:pt x="420" y="1261"/>
                  </a:cubicBezTo>
                  <a:cubicBezTo>
                    <a:pt x="590" y="1261"/>
                    <a:pt x="1646" y="1261"/>
                    <a:pt x="1791" y="1261"/>
                  </a:cubicBezTo>
                  <a:cubicBezTo>
                    <a:pt x="1936" y="1261"/>
                    <a:pt x="2053" y="1143"/>
                    <a:pt x="2053" y="999"/>
                  </a:cubicBezTo>
                  <a:cubicBezTo>
                    <a:pt x="2053" y="854"/>
                    <a:pt x="1936" y="737"/>
                    <a:pt x="1791" y="737"/>
                  </a:cubicBezTo>
                  <a:close/>
                </a:path>
              </a:pathLst>
            </a:custGeom>
            <a:solidFill>
              <a:srgbClr val="FFFFFF"/>
            </a:solidFill>
            <a:ln w="28575" cap="rnd">
              <a:solidFill>
                <a:srgbClr val="000000"/>
              </a:solidFill>
              <a:prstDash val="sysDot"/>
              <a:round/>
              <a:headEnd/>
              <a:tailEnd/>
            </a:ln>
            <a:scene3d>
              <a:camera prst="isometricBottomDown"/>
              <a:lightRig rig="threePt" dir="t"/>
            </a:scene3d>
            <a:extLst/>
          </p:spPr>
          <p:txBody>
            <a:bodyPr vert="horz" wrap="square" lIns="91416" tIns="45708" rIns="91416" bIns="45708" numCol="1" anchor="t" anchorCtr="0" compatLnSpc="1">
              <a:prstTxWarp prst="textNoShape">
                <a:avLst/>
              </a:prstTxWarp>
            </a:bodyPr>
            <a:lstStyle/>
            <a:p>
              <a:pPr>
                <a:buClr>
                  <a:srgbClr val="E45785"/>
                </a:buClr>
              </a:pPr>
              <a:endParaRPr lang="en-US" sz="2999">
                <a:solidFill>
                  <a:srgbClr val="4D4D4F"/>
                </a:solidFill>
              </a:endParaRPr>
            </a:p>
          </p:txBody>
        </p:sp>
        <p:cxnSp>
          <p:nvCxnSpPr>
            <p:cNvPr id="32" name="Straight Connector 31"/>
            <p:cNvCxnSpPr/>
            <p:nvPr/>
          </p:nvCxnSpPr>
          <p:spPr bwMode="auto">
            <a:xfrm flipH="1" flipV="1">
              <a:off x="6024887" y="4230686"/>
              <a:ext cx="1253849" cy="239704"/>
            </a:xfrm>
            <a:prstGeom prst="line">
              <a:avLst/>
            </a:prstGeom>
            <a:solidFill>
              <a:schemeClr val="bg1"/>
            </a:solidFill>
            <a:ln w="31750" cap="flat"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93232">
              <a:off x="7632215" y="4188426"/>
              <a:ext cx="1515772" cy="957967"/>
            </a:xfrm>
            <a:prstGeom prst="rect">
              <a:avLst/>
            </a:prstGeom>
          </p:spPr>
        </p:pic>
      </p:grpSp>
      <p:grpSp>
        <p:nvGrpSpPr>
          <p:cNvPr id="34" name="Group 33"/>
          <p:cNvGrpSpPr/>
          <p:nvPr/>
        </p:nvGrpSpPr>
        <p:grpSpPr>
          <a:xfrm>
            <a:off x="4462195" y="3058517"/>
            <a:ext cx="2599975" cy="994820"/>
            <a:chOff x="961292" y="328039"/>
            <a:chExt cx="7906791" cy="4871206"/>
          </a:xfrm>
        </p:grpSpPr>
        <p:grpSp>
          <p:nvGrpSpPr>
            <p:cNvPr id="35" name="Group 34"/>
            <p:cNvGrpSpPr>
              <a:grpSpLocks noChangeAspect="1"/>
            </p:cNvGrpSpPr>
            <p:nvPr/>
          </p:nvGrpSpPr>
          <p:grpSpPr bwMode="auto">
            <a:xfrm>
              <a:off x="961292" y="328039"/>
              <a:ext cx="7906791" cy="4871206"/>
              <a:chOff x="442" y="658"/>
              <a:chExt cx="4876" cy="3004"/>
            </a:xfrm>
          </p:grpSpPr>
          <p:sp>
            <p:nvSpPr>
              <p:cNvPr id="68" name="AutoShape 3"/>
              <p:cNvSpPr>
                <a:spLocks noChangeAspect="1" noChangeArrowheads="1" noTextEdit="1"/>
              </p:cNvSpPr>
              <p:nvPr/>
            </p:nvSpPr>
            <p:spPr bwMode="auto">
              <a:xfrm>
                <a:off x="442" y="658"/>
                <a:ext cx="4876" cy="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rgbClr val="E45785"/>
                  </a:buClr>
                </a:pPr>
                <a:endParaRPr lang="en-US" dirty="0">
                  <a:solidFill>
                    <a:schemeClr val="bg1"/>
                  </a:solidFill>
                </a:endParaRPr>
              </a:p>
            </p:txBody>
          </p:sp>
          <p:sp>
            <p:nvSpPr>
              <p:cNvPr id="69" name="Freeform 5"/>
              <p:cNvSpPr>
                <a:spLocks/>
              </p:cNvSpPr>
              <p:nvPr/>
            </p:nvSpPr>
            <p:spPr bwMode="auto">
              <a:xfrm>
                <a:off x="449" y="668"/>
                <a:ext cx="4857" cy="2985"/>
              </a:xfrm>
              <a:custGeom>
                <a:avLst/>
                <a:gdLst>
                  <a:gd name="T0" fmla="*/ 1791 w 2053"/>
                  <a:gd name="T1" fmla="*/ 737 h 1261"/>
                  <a:gd name="T2" fmla="*/ 1699 w 2053"/>
                  <a:gd name="T3" fmla="*/ 753 h 1261"/>
                  <a:gd name="T4" fmla="*/ 1705 w 2053"/>
                  <a:gd name="T5" fmla="*/ 702 h 1261"/>
                  <a:gd name="T6" fmla="*/ 1471 w 2053"/>
                  <a:gd name="T7" fmla="*/ 469 h 1261"/>
                  <a:gd name="T8" fmla="*/ 1398 w 2053"/>
                  <a:gd name="T9" fmla="*/ 480 h 1261"/>
                  <a:gd name="T10" fmla="*/ 1087 w 2053"/>
                  <a:gd name="T11" fmla="*/ 333 h 1261"/>
                  <a:gd name="T12" fmla="*/ 1044 w 2053"/>
                  <a:gd name="T13" fmla="*/ 335 h 1261"/>
                  <a:gd name="T14" fmla="*/ 687 w 2053"/>
                  <a:gd name="T15" fmla="*/ 0 h 1261"/>
                  <a:gd name="T16" fmla="*/ 330 w 2053"/>
                  <a:gd name="T17" fmla="*/ 357 h 1261"/>
                  <a:gd name="T18" fmla="*/ 337 w 2053"/>
                  <a:gd name="T19" fmla="*/ 429 h 1261"/>
                  <a:gd name="T20" fmla="*/ 0 w 2053"/>
                  <a:gd name="T21" fmla="*/ 841 h 1261"/>
                  <a:gd name="T22" fmla="*/ 420 w 2053"/>
                  <a:gd name="T23" fmla="*/ 1261 h 1261"/>
                  <a:gd name="T24" fmla="*/ 1791 w 2053"/>
                  <a:gd name="T25" fmla="*/ 1261 h 1261"/>
                  <a:gd name="T26" fmla="*/ 2053 w 2053"/>
                  <a:gd name="T27" fmla="*/ 999 h 1261"/>
                  <a:gd name="T28" fmla="*/ 1791 w 2053"/>
                  <a:gd name="T29" fmla="*/ 737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53" h="1261">
                    <a:moveTo>
                      <a:pt x="1791" y="737"/>
                    </a:moveTo>
                    <a:cubicBezTo>
                      <a:pt x="1759" y="737"/>
                      <a:pt x="1728" y="742"/>
                      <a:pt x="1699" y="753"/>
                    </a:cubicBezTo>
                    <a:cubicBezTo>
                      <a:pt x="1703" y="737"/>
                      <a:pt x="1705" y="720"/>
                      <a:pt x="1705" y="702"/>
                    </a:cubicBezTo>
                    <a:cubicBezTo>
                      <a:pt x="1705" y="573"/>
                      <a:pt x="1600" y="469"/>
                      <a:pt x="1471" y="469"/>
                    </a:cubicBezTo>
                    <a:cubicBezTo>
                      <a:pt x="1445" y="469"/>
                      <a:pt x="1421" y="473"/>
                      <a:pt x="1398" y="480"/>
                    </a:cubicBezTo>
                    <a:cubicBezTo>
                      <a:pt x="1324" y="390"/>
                      <a:pt x="1212" y="333"/>
                      <a:pt x="1087" y="333"/>
                    </a:cubicBezTo>
                    <a:cubicBezTo>
                      <a:pt x="1072" y="333"/>
                      <a:pt x="1058" y="333"/>
                      <a:pt x="1044" y="335"/>
                    </a:cubicBezTo>
                    <a:cubicBezTo>
                      <a:pt x="1032" y="148"/>
                      <a:pt x="877" y="0"/>
                      <a:pt x="687" y="0"/>
                    </a:cubicBezTo>
                    <a:cubicBezTo>
                      <a:pt x="490" y="0"/>
                      <a:pt x="330" y="160"/>
                      <a:pt x="330" y="357"/>
                    </a:cubicBezTo>
                    <a:cubicBezTo>
                      <a:pt x="330" y="382"/>
                      <a:pt x="332" y="406"/>
                      <a:pt x="337" y="429"/>
                    </a:cubicBezTo>
                    <a:cubicBezTo>
                      <a:pt x="145" y="467"/>
                      <a:pt x="0" y="637"/>
                      <a:pt x="0" y="841"/>
                    </a:cubicBezTo>
                    <a:cubicBezTo>
                      <a:pt x="0" y="1073"/>
                      <a:pt x="188" y="1261"/>
                      <a:pt x="420" y="1261"/>
                    </a:cubicBezTo>
                    <a:cubicBezTo>
                      <a:pt x="590" y="1261"/>
                      <a:pt x="1646" y="1261"/>
                      <a:pt x="1791" y="1261"/>
                    </a:cubicBezTo>
                    <a:cubicBezTo>
                      <a:pt x="1936" y="1261"/>
                      <a:pt x="2053" y="1143"/>
                      <a:pt x="2053" y="999"/>
                    </a:cubicBezTo>
                    <a:cubicBezTo>
                      <a:pt x="2053" y="854"/>
                      <a:pt x="1936" y="737"/>
                      <a:pt x="1791" y="737"/>
                    </a:cubicBezTo>
                    <a:close/>
                  </a:path>
                </a:pathLst>
              </a:custGeom>
              <a:solidFill>
                <a:srgbClr val="FFFFFF"/>
              </a:solidFill>
              <a:ln w="6032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a:buClr>
                    <a:srgbClr val="E45785"/>
                  </a:buClr>
                </a:pPr>
                <a:endParaRPr lang="en-US" dirty="0">
                  <a:solidFill>
                    <a:schemeClr val="bg1"/>
                  </a:solidFill>
                </a:endParaRPr>
              </a:p>
            </p:txBody>
          </p:sp>
        </p:grpSp>
        <p:pic>
          <p:nvPicPr>
            <p:cNvPr id="38" name="Picture 37"/>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62385" y="4064584"/>
              <a:ext cx="386392" cy="548625"/>
            </a:xfrm>
            <a:prstGeom prst="rect">
              <a:avLst/>
            </a:prstGeom>
          </p:spPr>
        </p:pic>
        <p:pic>
          <p:nvPicPr>
            <p:cNvPr id="39" name="Picture 38"/>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62385" y="3317781"/>
              <a:ext cx="386392" cy="548625"/>
            </a:xfrm>
            <a:prstGeom prst="rect">
              <a:avLst/>
            </a:prstGeom>
          </p:spPr>
        </p:pic>
        <p:pic>
          <p:nvPicPr>
            <p:cNvPr id="40" name="Picture 39"/>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62385" y="2570978"/>
              <a:ext cx="386392" cy="548625"/>
            </a:xfrm>
            <a:prstGeom prst="rect">
              <a:avLst/>
            </a:prstGeom>
          </p:spPr>
        </p:pic>
        <p:pic>
          <p:nvPicPr>
            <p:cNvPr id="41" name="Picture 40"/>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601177" y="4064584"/>
              <a:ext cx="386392" cy="548625"/>
            </a:xfrm>
            <a:prstGeom prst="rect">
              <a:avLst/>
            </a:prstGeom>
          </p:spPr>
        </p:pic>
        <p:pic>
          <p:nvPicPr>
            <p:cNvPr id="42" name="Picture 41"/>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601177" y="3317781"/>
              <a:ext cx="386392" cy="548625"/>
            </a:xfrm>
            <a:prstGeom prst="rect">
              <a:avLst/>
            </a:prstGeom>
          </p:spPr>
        </p:pic>
        <p:pic>
          <p:nvPicPr>
            <p:cNvPr id="43" name="Picture 42"/>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601177" y="2570978"/>
              <a:ext cx="386392" cy="548625"/>
            </a:xfrm>
            <a:prstGeom prst="rect">
              <a:avLst/>
            </a:prstGeom>
          </p:spPr>
        </p:pic>
        <p:pic>
          <p:nvPicPr>
            <p:cNvPr id="44" name="Picture 43"/>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139969" y="4064584"/>
              <a:ext cx="386392" cy="548625"/>
            </a:xfrm>
            <a:prstGeom prst="rect">
              <a:avLst/>
            </a:prstGeom>
          </p:spPr>
        </p:pic>
        <p:pic>
          <p:nvPicPr>
            <p:cNvPr id="45" name="Picture 44"/>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139969" y="3317781"/>
              <a:ext cx="386392" cy="548625"/>
            </a:xfrm>
            <a:prstGeom prst="rect">
              <a:avLst/>
            </a:prstGeom>
          </p:spPr>
        </p:pic>
        <p:pic>
          <p:nvPicPr>
            <p:cNvPr id="46" name="Picture 45"/>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139969" y="2570978"/>
              <a:ext cx="386392" cy="548625"/>
            </a:xfrm>
            <a:prstGeom prst="rect">
              <a:avLst/>
            </a:prstGeom>
          </p:spPr>
        </p:pic>
        <p:pic>
          <p:nvPicPr>
            <p:cNvPr id="47" name="Picture 46"/>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678761" y="4064584"/>
              <a:ext cx="386392" cy="548625"/>
            </a:xfrm>
            <a:prstGeom prst="rect">
              <a:avLst/>
            </a:prstGeom>
          </p:spPr>
        </p:pic>
        <p:pic>
          <p:nvPicPr>
            <p:cNvPr id="48" name="Picture 47"/>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678761" y="3317781"/>
              <a:ext cx="386392" cy="548625"/>
            </a:xfrm>
            <a:prstGeom prst="rect">
              <a:avLst/>
            </a:prstGeom>
          </p:spPr>
        </p:pic>
        <p:pic>
          <p:nvPicPr>
            <p:cNvPr id="49" name="Picture 48"/>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678761" y="2570978"/>
              <a:ext cx="386392" cy="548625"/>
            </a:xfrm>
            <a:prstGeom prst="rect">
              <a:avLst/>
            </a:prstGeom>
          </p:spPr>
        </p:pic>
        <p:pic>
          <p:nvPicPr>
            <p:cNvPr id="50" name="Picture 49"/>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217553" y="4064584"/>
              <a:ext cx="386392" cy="548625"/>
            </a:xfrm>
            <a:prstGeom prst="rect">
              <a:avLst/>
            </a:prstGeom>
          </p:spPr>
        </p:pic>
        <p:pic>
          <p:nvPicPr>
            <p:cNvPr id="51" name="Picture 50"/>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217553" y="3317781"/>
              <a:ext cx="386392" cy="548625"/>
            </a:xfrm>
            <a:prstGeom prst="rect">
              <a:avLst/>
            </a:prstGeom>
          </p:spPr>
        </p:pic>
        <p:pic>
          <p:nvPicPr>
            <p:cNvPr id="52" name="Picture 51"/>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217553" y="2570978"/>
              <a:ext cx="386392" cy="548625"/>
            </a:xfrm>
            <a:prstGeom prst="rect">
              <a:avLst/>
            </a:prstGeom>
          </p:spPr>
        </p:pic>
        <p:pic>
          <p:nvPicPr>
            <p:cNvPr id="53" name="Picture 52"/>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756345" y="4064584"/>
              <a:ext cx="386392" cy="548625"/>
            </a:xfrm>
            <a:prstGeom prst="rect">
              <a:avLst/>
            </a:prstGeom>
          </p:spPr>
        </p:pic>
        <p:pic>
          <p:nvPicPr>
            <p:cNvPr id="54" name="Picture 53"/>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756345" y="3317781"/>
              <a:ext cx="386392" cy="548625"/>
            </a:xfrm>
            <a:prstGeom prst="rect">
              <a:avLst/>
            </a:prstGeom>
          </p:spPr>
        </p:pic>
        <p:pic>
          <p:nvPicPr>
            <p:cNvPr id="55" name="Picture 54"/>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756345" y="2570978"/>
              <a:ext cx="386392" cy="548625"/>
            </a:xfrm>
            <a:prstGeom prst="rect">
              <a:avLst/>
            </a:prstGeom>
          </p:spPr>
        </p:pic>
        <p:pic>
          <p:nvPicPr>
            <p:cNvPr id="56" name="Picture 55"/>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295137" y="4064584"/>
              <a:ext cx="386392" cy="548625"/>
            </a:xfrm>
            <a:prstGeom prst="rect">
              <a:avLst/>
            </a:prstGeom>
          </p:spPr>
        </p:pic>
        <p:pic>
          <p:nvPicPr>
            <p:cNvPr id="57" name="Picture 56"/>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295137" y="3317781"/>
              <a:ext cx="386392" cy="548625"/>
            </a:xfrm>
            <a:prstGeom prst="rect">
              <a:avLst/>
            </a:prstGeom>
          </p:spPr>
        </p:pic>
        <p:pic>
          <p:nvPicPr>
            <p:cNvPr id="58" name="Picture 57"/>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295137" y="2570978"/>
              <a:ext cx="386392" cy="548625"/>
            </a:xfrm>
            <a:prstGeom prst="rect">
              <a:avLst/>
            </a:prstGeom>
          </p:spPr>
        </p:pic>
        <p:pic>
          <p:nvPicPr>
            <p:cNvPr id="59" name="Picture 58"/>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833929" y="4064584"/>
              <a:ext cx="386392" cy="548625"/>
            </a:xfrm>
            <a:prstGeom prst="rect">
              <a:avLst/>
            </a:prstGeom>
          </p:spPr>
        </p:pic>
        <p:pic>
          <p:nvPicPr>
            <p:cNvPr id="60" name="Picture 59"/>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833929" y="3317781"/>
              <a:ext cx="386392" cy="548625"/>
            </a:xfrm>
            <a:prstGeom prst="rect">
              <a:avLst/>
            </a:prstGeom>
          </p:spPr>
        </p:pic>
        <p:pic>
          <p:nvPicPr>
            <p:cNvPr id="61" name="Picture 60"/>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833929" y="2570978"/>
              <a:ext cx="386392" cy="548625"/>
            </a:xfrm>
            <a:prstGeom prst="rect">
              <a:avLst/>
            </a:prstGeom>
          </p:spPr>
        </p:pic>
        <p:pic>
          <p:nvPicPr>
            <p:cNvPr id="62" name="Picture 61"/>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72721" y="4064584"/>
              <a:ext cx="386392" cy="548625"/>
            </a:xfrm>
            <a:prstGeom prst="rect">
              <a:avLst/>
            </a:prstGeom>
          </p:spPr>
        </p:pic>
        <p:pic>
          <p:nvPicPr>
            <p:cNvPr id="63" name="Picture 62"/>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72721" y="3317781"/>
              <a:ext cx="386392" cy="548625"/>
            </a:xfrm>
            <a:prstGeom prst="rect">
              <a:avLst/>
            </a:prstGeom>
          </p:spPr>
        </p:pic>
        <p:pic>
          <p:nvPicPr>
            <p:cNvPr id="64" name="Picture 63"/>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72721" y="2570978"/>
              <a:ext cx="386392" cy="548625"/>
            </a:xfrm>
            <a:prstGeom prst="rect">
              <a:avLst/>
            </a:prstGeom>
          </p:spPr>
        </p:pic>
        <p:pic>
          <p:nvPicPr>
            <p:cNvPr id="65" name="Picture 64"/>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911513" y="4064584"/>
              <a:ext cx="386392" cy="548625"/>
            </a:xfrm>
            <a:prstGeom prst="rect">
              <a:avLst/>
            </a:prstGeom>
          </p:spPr>
        </p:pic>
        <p:pic>
          <p:nvPicPr>
            <p:cNvPr id="66" name="Picture 65"/>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911513" y="3317781"/>
              <a:ext cx="386392" cy="548625"/>
            </a:xfrm>
            <a:prstGeom prst="rect">
              <a:avLst/>
            </a:prstGeom>
          </p:spPr>
        </p:pic>
        <p:pic>
          <p:nvPicPr>
            <p:cNvPr id="67" name="Picture 66"/>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50305" y="4064584"/>
              <a:ext cx="386392" cy="548625"/>
            </a:xfrm>
            <a:prstGeom prst="rect">
              <a:avLst/>
            </a:prstGeom>
          </p:spPr>
        </p:pic>
      </p:grpSp>
      <p:sp>
        <p:nvSpPr>
          <p:cNvPr id="70" name="TextBox 69"/>
          <p:cNvSpPr txBox="1"/>
          <p:nvPr/>
        </p:nvSpPr>
        <p:spPr bwMode="auto">
          <a:xfrm>
            <a:off x="4560653" y="4043195"/>
            <a:ext cx="2241799" cy="400071"/>
          </a:xfrm>
          <a:prstGeom prst="rect">
            <a:avLst/>
          </a:prstGeom>
          <a:noFill/>
          <a:ln>
            <a:noFill/>
          </a:ln>
          <a:effectLst/>
          <a:extLst/>
        </p:spPr>
        <p:txBody>
          <a:bodyPr vert="horz" wrap="square" lIns="121883" tIns="60941" rIns="121883" bIns="60941" numCol="1" rtlCol="0" anchor="t" anchorCtr="0" compatLnSpc="1">
            <a:prstTxWarp prst="textNoShape">
              <a:avLst/>
            </a:prstTxWarp>
            <a:spAutoFit/>
          </a:bodyPr>
          <a:lstStyle/>
          <a:p>
            <a:pPr algn="ctr">
              <a:buClr>
                <a:srgbClr val="E45785"/>
              </a:buClr>
            </a:pPr>
            <a:r>
              <a:rPr lang="en-US" sz="1800" b="1" kern="0" dirty="0" smtClean="0">
                <a:solidFill>
                  <a:schemeClr val="bg1"/>
                </a:solidFill>
                <a:latin typeface="Arial"/>
              </a:rPr>
              <a:t>Computing Cloud</a:t>
            </a:r>
          </a:p>
        </p:txBody>
      </p:sp>
    </p:spTree>
    <p:extLst>
      <p:ext uri="{BB962C8B-B14F-4D97-AF65-F5344CB8AC3E}">
        <p14:creationId xmlns:p14="http://schemas.microsoft.com/office/powerpoint/2010/main" val="19769436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180"/>
                                        <p:tgtEl>
                                          <p:spTgt spid="28"/>
                                        </p:tgtEl>
                                      </p:cBhvr>
                                    </p:animEffect>
                                  </p:childTnLst>
                                </p:cTn>
                              </p:par>
                            </p:childTnLst>
                          </p:cTn>
                        </p:par>
                        <p:par>
                          <p:cTn id="8" fill="hold">
                            <p:stCondLst>
                              <p:cond delay="18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80"/>
                                        <p:tgtEl>
                                          <p:spTgt spid="12"/>
                                        </p:tgtEl>
                                      </p:cBhvr>
                                    </p:animEffect>
                                  </p:childTnLst>
                                </p:cTn>
                              </p:par>
                            </p:childTnLst>
                          </p:cTn>
                        </p:par>
                        <p:par>
                          <p:cTn id="12" fill="hold">
                            <p:stCondLst>
                              <p:cond delay="360"/>
                            </p:stCondLst>
                            <p:childTnLst>
                              <p:par>
                                <p:cTn id="13" presetID="22" presetClass="entr" presetSubtype="4"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180"/>
                                        <p:tgtEl>
                                          <p:spTgt spid="17"/>
                                        </p:tgtEl>
                                      </p:cBhvr>
                                    </p:animEffect>
                                  </p:childTnLst>
                                </p:cTn>
                              </p:par>
                            </p:childTnLst>
                          </p:cTn>
                        </p:par>
                        <p:par>
                          <p:cTn id="16" fill="hold">
                            <p:stCondLst>
                              <p:cond delay="54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80"/>
                                        <p:tgtEl>
                                          <p:spTgt spid="11"/>
                                        </p:tgtEl>
                                      </p:cBhvr>
                                    </p:animEffect>
                                  </p:childTnLst>
                                </p:cTn>
                              </p:par>
                            </p:childTnLst>
                          </p:cTn>
                        </p:par>
                        <p:par>
                          <p:cTn id="20" fill="hold">
                            <p:stCondLst>
                              <p:cond delay="720"/>
                            </p:stCondLst>
                            <p:childTnLst>
                              <p:par>
                                <p:cTn id="21" presetID="2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down)">
                                      <p:cBhvr>
                                        <p:cTn id="23" dur="180"/>
                                        <p:tgtEl>
                                          <p:spTgt spid="31"/>
                                        </p:tgtEl>
                                      </p:cBhvr>
                                    </p:animEffect>
                                  </p:childTnLst>
                                </p:cTn>
                              </p:par>
                            </p:childTnLst>
                          </p:cTn>
                        </p:par>
                        <p:par>
                          <p:cTn id="24" fill="hold">
                            <p:stCondLst>
                              <p:cond delay="9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80"/>
                                        <p:tgtEl>
                                          <p:spTgt spid="4"/>
                                        </p:tgtEl>
                                      </p:cBhvr>
                                    </p:animEffect>
                                  </p:childTnLst>
                                </p:cTn>
                              </p:par>
                            </p:childTnLst>
                          </p:cTn>
                        </p:par>
                        <p:par>
                          <p:cTn id="28" fill="hold">
                            <p:stCondLst>
                              <p:cond delay="1080"/>
                            </p:stCondLst>
                            <p:childTnLst>
                              <p:par>
                                <p:cTn id="29" presetID="22" presetClass="entr" presetSubtype="1"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up)">
                                      <p:cBhvr>
                                        <p:cTn id="31" dur="180"/>
                                        <p:tgtEl>
                                          <p:spTgt spid="33"/>
                                        </p:tgtEl>
                                      </p:cBhvr>
                                    </p:animEffect>
                                  </p:childTnLst>
                                </p:cTn>
                              </p:par>
                            </p:childTnLst>
                          </p:cTn>
                        </p:par>
                        <p:par>
                          <p:cTn id="32" fill="hold">
                            <p:stCondLst>
                              <p:cond delay="126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80"/>
                                        <p:tgtEl>
                                          <p:spTgt spid="14"/>
                                        </p:tgtEl>
                                      </p:cBhvr>
                                    </p:animEffect>
                                  </p:childTnLst>
                                </p:cTn>
                              </p:par>
                            </p:childTnLst>
                          </p:cTn>
                        </p:par>
                        <p:par>
                          <p:cTn id="36" fill="hold">
                            <p:stCondLst>
                              <p:cond delay="1440"/>
                            </p:stCondLst>
                            <p:childTnLst>
                              <p:par>
                                <p:cTn id="37" presetID="22" presetClass="entr" presetSubtype="1"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up)">
                                      <p:cBhvr>
                                        <p:cTn id="39" dur="180"/>
                                        <p:tgtEl>
                                          <p:spTgt spid="29"/>
                                        </p:tgtEl>
                                      </p:cBhvr>
                                    </p:animEffect>
                                  </p:childTnLst>
                                </p:cTn>
                              </p:par>
                            </p:childTnLst>
                          </p:cTn>
                        </p:par>
                        <p:par>
                          <p:cTn id="40" fill="hold">
                            <p:stCondLst>
                              <p:cond delay="1620"/>
                            </p:stCondLst>
                            <p:childTnLst>
                              <p:par>
                                <p:cTn id="41" presetID="10"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80"/>
                                        <p:tgtEl>
                                          <p:spTgt spid="13"/>
                                        </p:tgtEl>
                                      </p:cBhvr>
                                    </p:animEffect>
                                  </p:childTnLst>
                                </p:cTn>
                              </p:par>
                              <p:par>
                                <p:cTn id="44" presetID="1"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upload.wikimedia.org/wikipedia/commons/thumb/5/5b/AWS_Simple_Icons_Non-Service_Specific_AWS_Management_Console.svg/1000px-AWS_Simple_Icons_Non-Service_Specific_AWS_Management_Console.svg.png"/>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98158" y="1273092"/>
            <a:ext cx="2767430" cy="229031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0"/>
          </p:nvPr>
        </p:nvSpPr>
        <p:spPr/>
        <p:txBody>
          <a:bodyPr/>
          <a:lstStyle/>
          <a:p>
            <a:pPr>
              <a:buClr>
                <a:srgbClr val="E45785"/>
              </a:buClr>
              <a:defRPr/>
            </a:pPr>
            <a:r>
              <a:rPr lang="en-US" dirty="0" smtClean="0">
                <a:solidFill>
                  <a:schemeClr val="bg1"/>
                </a:solidFill>
              </a:rPr>
              <a:t>[Restricted] ONLY for designated groups and individuals</a:t>
            </a:r>
            <a:endParaRPr lang="en-US" dirty="0">
              <a:solidFill>
                <a:schemeClr val="bg1"/>
              </a:solidFill>
            </a:endParaRPr>
          </a:p>
        </p:txBody>
      </p:sp>
      <p:sp>
        <p:nvSpPr>
          <p:cNvPr id="9" name="Line Callout 2 (No Border) 8"/>
          <p:cNvSpPr/>
          <p:nvPr/>
        </p:nvSpPr>
        <p:spPr bwMode="auto">
          <a:xfrm>
            <a:off x="8845431" y="1967549"/>
            <a:ext cx="2313105" cy="901405"/>
          </a:xfrm>
          <a:prstGeom prst="callout2">
            <a:avLst>
              <a:gd name="adj1" fmla="val 56791"/>
              <a:gd name="adj2" fmla="val -2944"/>
              <a:gd name="adj3" fmla="val 55638"/>
              <a:gd name="adj4" fmla="val -22056"/>
              <a:gd name="adj5" fmla="val 302931"/>
              <a:gd name="adj6" fmla="val -92874"/>
            </a:avLst>
          </a:prstGeom>
          <a:noFill/>
          <a:ln w="19050" algn="ctr">
            <a:solidFill>
              <a:srgbClr val="000000"/>
            </a:solidFill>
            <a:prstDash val="sysDot"/>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Clr>
                <a:srgbClr val="E45785"/>
              </a:buClr>
              <a:buSzPct val="115000"/>
            </a:pPr>
            <a:endParaRPr lang="en-US" sz="2400" dirty="0" smtClean="0">
              <a:solidFill>
                <a:schemeClr val="bg1"/>
              </a:solidFill>
              <a:latin typeface="Arial"/>
            </a:endParaRPr>
          </a:p>
        </p:txBody>
      </p:sp>
      <p:sp>
        <p:nvSpPr>
          <p:cNvPr id="134" name="Line Callout 2 (No Border) 133"/>
          <p:cNvSpPr/>
          <p:nvPr/>
        </p:nvSpPr>
        <p:spPr bwMode="auto">
          <a:xfrm>
            <a:off x="1401081" y="1967549"/>
            <a:ext cx="2313105" cy="901405"/>
          </a:xfrm>
          <a:prstGeom prst="callout2">
            <a:avLst>
              <a:gd name="adj1" fmla="val 51027"/>
              <a:gd name="adj2" fmla="val 100649"/>
              <a:gd name="adj3" fmla="val 51027"/>
              <a:gd name="adj4" fmla="val 116866"/>
              <a:gd name="adj5" fmla="val 250819"/>
              <a:gd name="adj6" fmla="val 172622"/>
            </a:avLst>
          </a:prstGeom>
          <a:noFill/>
          <a:ln w="19050" algn="ctr">
            <a:solidFill>
              <a:srgbClr val="000000"/>
            </a:solidFill>
            <a:prstDash val="sysDot"/>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Clr>
                <a:srgbClr val="E45785"/>
              </a:buClr>
              <a:buSzPct val="115000"/>
            </a:pPr>
            <a:endParaRPr lang="en-US" sz="2400" dirty="0" smtClean="0">
              <a:solidFill>
                <a:schemeClr val="bg1"/>
              </a:solidFill>
              <a:latin typeface="Arial"/>
            </a:endParaRPr>
          </a:p>
        </p:txBody>
      </p:sp>
      <p:grpSp>
        <p:nvGrpSpPr>
          <p:cNvPr id="62" name="Group 61"/>
          <p:cNvGrpSpPr/>
          <p:nvPr/>
        </p:nvGrpSpPr>
        <p:grpSpPr>
          <a:xfrm>
            <a:off x="720567" y="317225"/>
            <a:ext cx="6866371" cy="843148"/>
            <a:chOff x="3027680" y="486429"/>
            <a:chExt cx="6116320" cy="843148"/>
          </a:xfrm>
        </p:grpSpPr>
        <p:sp>
          <p:nvSpPr>
            <p:cNvPr id="64" name="Title 3"/>
            <p:cNvSpPr txBox="1">
              <a:spLocks/>
            </p:cNvSpPr>
            <p:nvPr/>
          </p:nvSpPr>
          <p:spPr bwMode="auto">
            <a:xfrm>
              <a:off x="3027680" y="486429"/>
              <a:ext cx="5198575" cy="843148"/>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lnSpc>
                  <a:spcPct val="85000"/>
                </a:lnSpc>
                <a:spcBef>
                  <a:spcPct val="0"/>
                </a:spcBef>
                <a:spcAft>
                  <a:spcPct val="0"/>
                </a:spcAft>
                <a:defRPr sz="3200" b="1">
                  <a:solidFill>
                    <a:srgbClr val="4E4E4E"/>
                  </a:solidFill>
                  <a:latin typeface="+mj-lt"/>
                  <a:ea typeface="+mj-ea"/>
                  <a:cs typeface="+mj-cs"/>
                </a:defRPr>
              </a:lvl1pPr>
              <a:lvl2pPr algn="l" rtl="0" eaLnBrk="1" fontAlgn="base" hangingPunct="1">
                <a:lnSpc>
                  <a:spcPct val="85000"/>
                </a:lnSpc>
                <a:spcBef>
                  <a:spcPct val="0"/>
                </a:spcBef>
                <a:spcAft>
                  <a:spcPct val="0"/>
                </a:spcAft>
                <a:defRPr sz="2800" b="1">
                  <a:solidFill>
                    <a:srgbClr val="4E4E4E"/>
                  </a:solidFill>
                  <a:latin typeface="Helvetica" pitchFamily="34" charset="0"/>
                </a:defRPr>
              </a:lvl2pPr>
              <a:lvl3pPr algn="l" rtl="0" eaLnBrk="1" fontAlgn="base" hangingPunct="1">
                <a:lnSpc>
                  <a:spcPct val="85000"/>
                </a:lnSpc>
                <a:spcBef>
                  <a:spcPct val="0"/>
                </a:spcBef>
                <a:spcAft>
                  <a:spcPct val="0"/>
                </a:spcAft>
                <a:defRPr sz="2800" b="1">
                  <a:solidFill>
                    <a:srgbClr val="4E4E4E"/>
                  </a:solidFill>
                  <a:latin typeface="Helvetica" pitchFamily="34" charset="0"/>
                </a:defRPr>
              </a:lvl3pPr>
              <a:lvl4pPr algn="l" rtl="0" eaLnBrk="1" fontAlgn="base" hangingPunct="1">
                <a:lnSpc>
                  <a:spcPct val="85000"/>
                </a:lnSpc>
                <a:spcBef>
                  <a:spcPct val="0"/>
                </a:spcBef>
                <a:spcAft>
                  <a:spcPct val="0"/>
                </a:spcAft>
                <a:defRPr sz="2800" b="1">
                  <a:solidFill>
                    <a:srgbClr val="4E4E4E"/>
                  </a:solidFill>
                  <a:latin typeface="Helvetica" pitchFamily="34" charset="0"/>
                </a:defRPr>
              </a:lvl4pPr>
              <a:lvl5pPr algn="l" rtl="0" eaLnBrk="1" fontAlgn="base" hangingPunct="1">
                <a:lnSpc>
                  <a:spcPct val="85000"/>
                </a:lnSpc>
                <a:spcBef>
                  <a:spcPct val="0"/>
                </a:spcBef>
                <a:spcAft>
                  <a:spcPct val="0"/>
                </a:spcAft>
                <a:defRPr sz="2800" b="1">
                  <a:solidFill>
                    <a:srgbClr val="4E4E4E"/>
                  </a:solidFill>
                  <a:latin typeface="Helvetica" pitchFamily="34" charset="0"/>
                </a:defRPr>
              </a:lvl5pPr>
              <a:lvl6pPr marL="457200" algn="l" rtl="0" eaLnBrk="1" fontAlgn="base" hangingPunct="1">
                <a:lnSpc>
                  <a:spcPct val="85000"/>
                </a:lnSpc>
                <a:spcBef>
                  <a:spcPct val="0"/>
                </a:spcBef>
                <a:spcAft>
                  <a:spcPct val="0"/>
                </a:spcAft>
                <a:defRPr sz="2800" b="1">
                  <a:solidFill>
                    <a:srgbClr val="4E4E4E"/>
                  </a:solidFill>
                  <a:latin typeface="Helvetica" pitchFamily="34" charset="0"/>
                </a:defRPr>
              </a:lvl6pPr>
              <a:lvl7pPr marL="914400" algn="l" rtl="0" eaLnBrk="1" fontAlgn="base" hangingPunct="1">
                <a:lnSpc>
                  <a:spcPct val="85000"/>
                </a:lnSpc>
                <a:spcBef>
                  <a:spcPct val="0"/>
                </a:spcBef>
                <a:spcAft>
                  <a:spcPct val="0"/>
                </a:spcAft>
                <a:defRPr sz="2800" b="1">
                  <a:solidFill>
                    <a:srgbClr val="4E4E4E"/>
                  </a:solidFill>
                  <a:latin typeface="Helvetica" pitchFamily="34" charset="0"/>
                </a:defRPr>
              </a:lvl7pPr>
              <a:lvl8pPr marL="1371600" algn="l" rtl="0" eaLnBrk="1" fontAlgn="base" hangingPunct="1">
                <a:lnSpc>
                  <a:spcPct val="85000"/>
                </a:lnSpc>
                <a:spcBef>
                  <a:spcPct val="0"/>
                </a:spcBef>
                <a:spcAft>
                  <a:spcPct val="0"/>
                </a:spcAft>
                <a:defRPr sz="2800" b="1">
                  <a:solidFill>
                    <a:srgbClr val="4E4E4E"/>
                  </a:solidFill>
                  <a:latin typeface="Helvetica" pitchFamily="34" charset="0"/>
                </a:defRPr>
              </a:lvl8pPr>
              <a:lvl9pPr marL="1828800" algn="l" rtl="0" eaLnBrk="1" fontAlgn="base" hangingPunct="1">
                <a:lnSpc>
                  <a:spcPct val="85000"/>
                </a:lnSpc>
                <a:spcBef>
                  <a:spcPct val="0"/>
                </a:spcBef>
                <a:spcAft>
                  <a:spcPct val="0"/>
                </a:spcAft>
                <a:defRPr sz="2800" b="1">
                  <a:solidFill>
                    <a:srgbClr val="4E4E4E"/>
                  </a:solidFill>
                  <a:latin typeface="Helvetica" pitchFamily="34" charset="0"/>
                </a:defRPr>
              </a:lvl9pPr>
            </a:lstStyle>
            <a:p>
              <a:pPr>
                <a:buClrTx/>
                <a:buSzTx/>
                <a:buFontTx/>
                <a:buNone/>
              </a:pPr>
              <a:r>
                <a:rPr lang="en-US" sz="2500" b="0" kern="0" dirty="0" smtClean="0">
                  <a:solidFill>
                    <a:schemeClr val="bg1"/>
                  </a:solidFill>
                </a:rPr>
                <a:t>SDDC Conceptual design</a:t>
              </a:r>
              <a:endParaRPr lang="en-US" b="0" kern="0" dirty="0">
                <a:solidFill>
                  <a:schemeClr val="bg1"/>
                </a:solidFill>
              </a:endParaRPr>
            </a:p>
          </p:txBody>
        </p:sp>
        <p:grpSp>
          <p:nvGrpSpPr>
            <p:cNvPr id="66" name="Group 65"/>
            <p:cNvGrpSpPr/>
            <p:nvPr/>
          </p:nvGrpSpPr>
          <p:grpSpPr>
            <a:xfrm>
              <a:off x="8226255" y="486429"/>
              <a:ext cx="917745" cy="843148"/>
              <a:chOff x="8226255" y="486429"/>
              <a:chExt cx="917745" cy="843148"/>
            </a:xfrm>
          </p:grpSpPr>
          <p:sp>
            <p:nvSpPr>
              <p:cNvPr id="67" name="Rectangle 66"/>
              <p:cNvSpPr/>
              <p:nvPr/>
            </p:nvSpPr>
            <p:spPr bwMode="auto">
              <a:xfrm>
                <a:off x="8226255" y="486429"/>
                <a:ext cx="306473" cy="843148"/>
              </a:xfrm>
              <a:prstGeom prst="rect">
                <a:avLst/>
              </a:prstGeom>
              <a:solidFill>
                <a:schemeClr val="accent2">
                  <a:alpha val="85000"/>
                </a:schemeClr>
              </a:solidFill>
              <a:ln w="12700"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Clr>
                    <a:srgbClr val="E45785"/>
                  </a:buClr>
                  <a:buSzPct val="115000"/>
                </a:pPr>
                <a:endParaRPr lang="en-US" sz="2400" dirty="0" smtClean="0">
                  <a:solidFill>
                    <a:schemeClr val="bg1"/>
                  </a:solidFill>
                  <a:latin typeface="Arial"/>
                </a:endParaRPr>
              </a:p>
            </p:txBody>
          </p:sp>
          <p:sp>
            <p:nvSpPr>
              <p:cNvPr id="68" name="Rectangle 67"/>
              <p:cNvSpPr/>
              <p:nvPr/>
            </p:nvSpPr>
            <p:spPr bwMode="auto">
              <a:xfrm>
                <a:off x="8531891" y="486429"/>
                <a:ext cx="306473" cy="843148"/>
              </a:xfrm>
              <a:prstGeom prst="rect">
                <a:avLst/>
              </a:prstGeom>
              <a:solidFill>
                <a:schemeClr val="accent2">
                  <a:alpha val="65000"/>
                </a:schemeClr>
              </a:solidFill>
              <a:ln w="12700"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Clr>
                    <a:srgbClr val="E45785"/>
                  </a:buClr>
                  <a:buSzPct val="115000"/>
                </a:pPr>
                <a:endParaRPr lang="en-US" sz="2400" dirty="0" smtClean="0">
                  <a:solidFill>
                    <a:schemeClr val="bg1"/>
                  </a:solidFill>
                  <a:latin typeface="Arial"/>
                </a:endParaRPr>
              </a:p>
            </p:txBody>
          </p:sp>
          <p:sp>
            <p:nvSpPr>
              <p:cNvPr id="69" name="Rectangle 68"/>
              <p:cNvSpPr/>
              <p:nvPr/>
            </p:nvSpPr>
            <p:spPr bwMode="auto">
              <a:xfrm>
                <a:off x="8837527" y="486429"/>
                <a:ext cx="306473" cy="843148"/>
              </a:xfrm>
              <a:prstGeom prst="rect">
                <a:avLst/>
              </a:prstGeom>
              <a:solidFill>
                <a:schemeClr val="accent2">
                  <a:alpha val="55000"/>
                </a:schemeClr>
              </a:solidFill>
              <a:ln w="12700" algn="ctr">
                <a:no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Clr>
                    <a:srgbClr val="E45785"/>
                  </a:buClr>
                  <a:buSzPct val="115000"/>
                </a:pPr>
                <a:endParaRPr lang="en-US" sz="2400" dirty="0" smtClean="0">
                  <a:solidFill>
                    <a:schemeClr val="bg1"/>
                  </a:solidFill>
                  <a:latin typeface="Arial"/>
                </a:endParaRPr>
              </a:p>
            </p:txBody>
          </p:sp>
        </p:grpSp>
      </p:grpSp>
      <p:grpSp>
        <p:nvGrpSpPr>
          <p:cNvPr id="71" name="Group 70"/>
          <p:cNvGrpSpPr/>
          <p:nvPr/>
        </p:nvGrpSpPr>
        <p:grpSpPr>
          <a:xfrm>
            <a:off x="4514263" y="4396527"/>
            <a:ext cx="3168041" cy="1334517"/>
            <a:chOff x="961292" y="328039"/>
            <a:chExt cx="7906791" cy="4871206"/>
          </a:xfrm>
        </p:grpSpPr>
        <p:grpSp>
          <p:nvGrpSpPr>
            <p:cNvPr id="72" name="Group 71"/>
            <p:cNvGrpSpPr>
              <a:grpSpLocks noChangeAspect="1"/>
            </p:cNvGrpSpPr>
            <p:nvPr/>
          </p:nvGrpSpPr>
          <p:grpSpPr bwMode="auto">
            <a:xfrm>
              <a:off x="961292" y="328039"/>
              <a:ext cx="7906791" cy="4871206"/>
              <a:chOff x="442" y="658"/>
              <a:chExt cx="4876" cy="3004"/>
            </a:xfrm>
          </p:grpSpPr>
          <p:sp>
            <p:nvSpPr>
              <p:cNvPr id="103" name="AutoShape 3"/>
              <p:cNvSpPr>
                <a:spLocks noChangeAspect="1" noChangeArrowheads="1" noTextEdit="1"/>
              </p:cNvSpPr>
              <p:nvPr/>
            </p:nvSpPr>
            <p:spPr bwMode="auto">
              <a:xfrm>
                <a:off x="442" y="658"/>
                <a:ext cx="4876" cy="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rgbClr val="E45785"/>
                  </a:buClr>
                </a:pPr>
                <a:endParaRPr lang="en-US" dirty="0">
                  <a:solidFill>
                    <a:schemeClr val="bg1"/>
                  </a:solidFill>
                </a:endParaRPr>
              </a:p>
            </p:txBody>
          </p:sp>
          <p:sp>
            <p:nvSpPr>
              <p:cNvPr id="104" name="Freeform 5"/>
              <p:cNvSpPr>
                <a:spLocks/>
              </p:cNvSpPr>
              <p:nvPr/>
            </p:nvSpPr>
            <p:spPr bwMode="auto">
              <a:xfrm>
                <a:off x="449" y="668"/>
                <a:ext cx="4857" cy="2985"/>
              </a:xfrm>
              <a:custGeom>
                <a:avLst/>
                <a:gdLst>
                  <a:gd name="T0" fmla="*/ 1791 w 2053"/>
                  <a:gd name="T1" fmla="*/ 737 h 1261"/>
                  <a:gd name="T2" fmla="*/ 1699 w 2053"/>
                  <a:gd name="T3" fmla="*/ 753 h 1261"/>
                  <a:gd name="T4" fmla="*/ 1705 w 2053"/>
                  <a:gd name="T5" fmla="*/ 702 h 1261"/>
                  <a:gd name="T6" fmla="*/ 1471 w 2053"/>
                  <a:gd name="T7" fmla="*/ 469 h 1261"/>
                  <a:gd name="T8" fmla="*/ 1398 w 2053"/>
                  <a:gd name="T9" fmla="*/ 480 h 1261"/>
                  <a:gd name="T10" fmla="*/ 1087 w 2053"/>
                  <a:gd name="T11" fmla="*/ 333 h 1261"/>
                  <a:gd name="T12" fmla="*/ 1044 w 2053"/>
                  <a:gd name="T13" fmla="*/ 335 h 1261"/>
                  <a:gd name="T14" fmla="*/ 687 w 2053"/>
                  <a:gd name="T15" fmla="*/ 0 h 1261"/>
                  <a:gd name="T16" fmla="*/ 330 w 2053"/>
                  <a:gd name="T17" fmla="*/ 357 h 1261"/>
                  <a:gd name="T18" fmla="*/ 337 w 2053"/>
                  <a:gd name="T19" fmla="*/ 429 h 1261"/>
                  <a:gd name="T20" fmla="*/ 0 w 2053"/>
                  <a:gd name="T21" fmla="*/ 841 h 1261"/>
                  <a:gd name="T22" fmla="*/ 420 w 2053"/>
                  <a:gd name="T23" fmla="*/ 1261 h 1261"/>
                  <a:gd name="T24" fmla="*/ 1791 w 2053"/>
                  <a:gd name="T25" fmla="*/ 1261 h 1261"/>
                  <a:gd name="T26" fmla="*/ 2053 w 2053"/>
                  <a:gd name="T27" fmla="*/ 999 h 1261"/>
                  <a:gd name="T28" fmla="*/ 1791 w 2053"/>
                  <a:gd name="T29" fmla="*/ 737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53" h="1261">
                    <a:moveTo>
                      <a:pt x="1791" y="737"/>
                    </a:moveTo>
                    <a:cubicBezTo>
                      <a:pt x="1759" y="737"/>
                      <a:pt x="1728" y="742"/>
                      <a:pt x="1699" y="753"/>
                    </a:cubicBezTo>
                    <a:cubicBezTo>
                      <a:pt x="1703" y="737"/>
                      <a:pt x="1705" y="720"/>
                      <a:pt x="1705" y="702"/>
                    </a:cubicBezTo>
                    <a:cubicBezTo>
                      <a:pt x="1705" y="573"/>
                      <a:pt x="1600" y="469"/>
                      <a:pt x="1471" y="469"/>
                    </a:cubicBezTo>
                    <a:cubicBezTo>
                      <a:pt x="1445" y="469"/>
                      <a:pt x="1421" y="473"/>
                      <a:pt x="1398" y="480"/>
                    </a:cubicBezTo>
                    <a:cubicBezTo>
                      <a:pt x="1324" y="390"/>
                      <a:pt x="1212" y="333"/>
                      <a:pt x="1087" y="333"/>
                    </a:cubicBezTo>
                    <a:cubicBezTo>
                      <a:pt x="1072" y="333"/>
                      <a:pt x="1058" y="333"/>
                      <a:pt x="1044" y="335"/>
                    </a:cubicBezTo>
                    <a:cubicBezTo>
                      <a:pt x="1032" y="148"/>
                      <a:pt x="877" y="0"/>
                      <a:pt x="687" y="0"/>
                    </a:cubicBezTo>
                    <a:cubicBezTo>
                      <a:pt x="490" y="0"/>
                      <a:pt x="330" y="160"/>
                      <a:pt x="330" y="357"/>
                    </a:cubicBezTo>
                    <a:cubicBezTo>
                      <a:pt x="330" y="382"/>
                      <a:pt x="332" y="406"/>
                      <a:pt x="337" y="429"/>
                    </a:cubicBezTo>
                    <a:cubicBezTo>
                      <a:pt x="145" y="467"/>
                      <a:pt x="0" y="637"/>
                      <a:pt x="0" y="841"/>
                    </a:cubicBezTo>
                    <a:cubicBezTo>
                      <a:pt x="0" y="1073"/>
                      <a:pt x="188" y="1261"/>
                      <a:pt x="420" y="1261"/>
                    </a:cubicBezTo>
                    <a:cubicBezTo>
                      <a:pt x="590" y="1261"/>
                      <a:pt x="1646" y="1261"/>
                      <a:pt x="1791" y="1261"/>
                    </a:cubicBezTo>
                    <a:cubicBezTo>
                      <a:pt x="1936" y="1261"/>
                      <a:pt x="2053" y="1143"/>
                      <a:pt x="2053" y="999"/>
                    </a:cubicBezTo>
                    <a:cubicBezTo>
                      <a:pt x="2053" y="854"/>
                      <a:pt x="1936" y="737"/>
                      <a:pt x="1791" y="737"/>
                    </a:cubicBezTo>
                    <a:close/>
                  </a:path>
                </a:pathLst>
              </a:custGeom>
              <a:solidFill>
                <a:srgbClr val="FFFFFF"/>
              </a:solidFill>
              <a:ln w="6032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a:buClr>
                    <a:srgbClr val="E45785"/>
                  </a:buClr>
                </a:pPr>
                <a:endParaRPr lang="en-US" dirty="0">
                  <a:solidFill>
                    <a:schemeClr val="bg1"/>
                  </a:solidFill>
                </a:endParaRPr>
              </a:p>
            </p:txBody>
          </p:sp>
        </p:grpSp>
        <p:pic>
          <p:nvPicPr>
            <p:cNvPr id="73" name="Picture 72"/>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62385" y="4064584"/>
              <a:ext cx="386392" cy="548625"/>
            </a:xfrm>
            <a:prstGeom prst="rect">
              <a:avLst/>
            </a:prstGeom>
          </p:spPr>
        </p:pic>
        <p:pic>
          <p:nvPicPr>
            <p:cNvPr id="74" name="Picture 7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62385" y="3317781"/>
              <a:ext cx="386392" cy="548625"/>
            </a:xfrm>
            <a:prstGeom prst="rect">
              <a:avLst/>
            </a:prstGeom>
          </p:spPr>
        </p:pic>
        <p:pic>
          <p:nvPicPr>
            <p:cNvPr id="75" name="Picture 74"/>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62385" y="2570978"/>
              <a:ext cx="386392" cy="548625"/>
            </a:xfrm>
            <a:prstGeom prst="rect">
              <a:avLst/>
            </a:prstGeom>
          </p:spPr>
        </p:pic>
        <p:pic>
          <p:nvPicPr>
            <p:cNvPr id="76" name="Picture 75"/>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601177" y="4064584"/>
              <a:ext cx="386392" cy="548625"/>
            </a:xfrm>
            <a:prstGeom prst="rect">
              <a:avLst/>
            </a:prstGeom>
          </p:spPr>
        </p:pic>
        <p:pic>
          <p:nvPicPr>
            <p:cNvPr id="77" name="Picture 76"/>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601177" y="3317781"/>
              <a:ext cx="386392" cy="548625"/>
            </a:xfrm>
            <a:prstGeom prst="rect">
              <a:avLst/>
            </a:prstGeom>
          </p:spPr>
        </p:pic>
        <p:pic>
          <p:nvPicPr>
            <p:cNvPr id="78" name="Picture 7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601177" y="2570978"/>
              <a:ext cx="386392" cy="548625"/>
            </a:xfrm>
            <a:prstGeom prst="rect">
              <a:avLst/>
            </a:prstGeom>
          </p:spPr>
        </p:pic>
        <p:pic>
          <p:nvPicPr>
            <p:cNvPr id="79" name="Picture 7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139969" y="4064584"/>
              <a:ext cx="386392" cy="548625"/>
            </a:xfrm>
            <a:prstGeom prst="rect">
              <a:avLst/>
            </a:prstGeom>
          </p:spPr>
        </p:pic>
        <p:pic>
          <p:nvPicPr>
            <p:cNvPr id="80" name="Picture 79"/>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139969" y="3317781"/>
              <a:ext cx="386392" cy="548625"/>
            </a:xfrm>
            <a:prstGeom prst="rect">
              <a:avLst/>
            </a:prstGeom>
          </p:spPr>
        </p:pic>
        <p:pic>
          <p:nvPicPr>
            <p:cNvPr id="81" name="Picture 80"/>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139969" y="2570978"/>
              <a:ext cx="386392" cy="548625"/>
            </a:xfrm>
            <a:prstGeom prst="rect">
              <a:avLst/>
            </a:prstGeom>
          </p:spPr>
        </p:pic>
        <p:pic>
          <p:nvPicPr>
            <p:cNvPr id="82" name="Picture 81"/>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678761" y="4064584"/>
              <a:ext cx="386392" cy="548625"/>
            </a:xfrm>
            <a:prstGeom prst="rect">
              <a:avLst/>
            </a:prstGeom>
          </p:spPr>
        </p:pic>
        <p:pic>
          <p:nvPicPr>
            <p:cNvPr id="83" name="Picture 82"/>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678761" y="3317781"/>
              <a:ext cx="386392" cy="548625"/>
            </a:xfrm>
            <a:prstGeom prst="rect">
              <a:avLst/>
            </a:prstGeom>
          </p:spPr>
        </p:pic>
        <p:pic>
          <p:nvPicPr>
            <p:cNvPr id="84" name="Picture 8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678761" y="2570978"/>
              <a:ext cx="386392" cy="548625"/>
            </a:xfrm>
            <a:prstGeom prst="rect">
              <a:avLst/>
            </a:prstGeom>
          </p:spPr>
        </p:pic>
        <p:pic>
          <p:nvPicPr>
            <p:cNvPr id="85" name="Picture 84"/>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217553" y="4064584"/>
              <a:ext cx="386392" cy="548625"/>
            </a:xfrm>
            <a:prstGeom prst="rect">
              <a:avLst/>
            </a:prstGeom>
          </p:spPr>
        </p:pic>
        <p:pic>
          <p:nvPicPr>
            <p:cNvPr id="86" name="Picture 85"/>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217553" y="3317781"/>
              <a:ext cx="386392" cy="548625"/>
            </a:xfrm>
            <a:prstGeom prst="rect">
              <a:avLst/>
            </a:prstGeom>
          </p:spPr>
        </p:pic>
        <p:pic>
          <p:nvPicPr>
            <p:cNvPr id="87" name="Picture 86"/>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217553" y="2570978"/>
              <a:ext cx="386392" cy="548625"/>
            </a:xfrm>
            <a:prstGeom prst="rect">
              <a:avLst/>
            </a:prstGeom>
          </p:spPr>
        </p:pic>
        <p:pic>
          <p:nvPicPr>
            <p:cNvPr id="88" name="Picture 8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756345" y="4064584"/>
              <a:ext cx="386392" cy="548625"/>
            </a:xfrm>
            <a:prstGeom prst="rect">
              <a:avLst/>
            </a:prstGeom>
          </p:spPr>
        </p:pic>
        <p:pic>
          <p:nvPicPr>
            <p:cNvPr id="89" name="Picture 8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756345" y="3317781"/>
              <a:ext cx="386392" cy="548625"/>
            </a:xfrm>
            <a:prstGeom prst="rect">
              <a:avLst/>
            </a:prstGeom>
          </p:spPr>
        </p:pic>
        <p:pic>
          <p:nvPicPr>
            <p:cNvPr id="90" name="Picture 89"/>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756345" y="2570978"/>
              <a:ext cx="386392" cy="548625"/>
            </a:xfrm>
            <a:prstGeom prst="rect">
              <a:avLst/>
            </a:prstGeom>
          </p:spPr>
        </p:pic>
        <p:pic>
          <p:nvPicPr>
            <p:cNvPr id="91" name="Picture 90"/>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295137" y="4064584"/>
              <a:ext cx="386392" cy="548625"/>
            </a:xfrm>
            <a:prstGeom prst="rect">
              <a:avLst/>
            </a:prstGeom>
          </p:spPr>
        </p:pic>
        <p:pic>
          <p:nvPicPr>
            <p:cNvPr id="92" name="Picture 91"/>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295137" y="3317781"/>
              <a:ext cx="386392" cy="548625"/>
            </a:xfrm>
            <a:prstGeom prst="rect">
              <a:avLst/>
            </a:prstGeom>
          </p:spPr>
        </p:pic>
        <p:pic>
          <p:nvPicPr>
            <p:cNvPr id="93" name="Picture 92"/>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295137" y="2570978"/>
              <a:ext cx="386392" cy="548625"/>
            </a:xfrm>
            <a:prstGeom prst="rect">
              <a:avLst/>
            </a:prstGeom>
          </p:spPr>
        </p:pic>
        <p:pic>
          <p:nvPicPr>
            <p:cNvPr id="94" name="Picture 9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833929" y="4064584"/>
              <a:ext cx="386392" cy="548625"/>
            </a:xfrm>
            <a:prstGeom prst="rect">
              <a:avLst/>
            </a:prstGeom>
          </p:spPr>
        </p:pic>
        <p:pic>
          <p:nvPicPr>
            <p:cNvPr id="95" name="Picture 94"/>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833929" y="3317781"/>
              <a:ext cx="386392" cy="548625"/>
            </a:xfrm>
            <a:prstGeom prst="rect">
              <a:avLst/>
            </a:prstGeom>
          </p:spPr>
        </p:pic>
        <p:pic>
          <p:nvPicPr>
            <p:cNvPr id="96" name="Picture 95"/>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833929" y="2570978"/>
              <a:ext cx="386392" cy="548625"/>
            </a:xfrm>
            <a:prstGeom prst="rect">
              <a:avLst/>
            </a:prstGeom>
          </p:spPr>
        </p:pic>
        <p:pic>
          <p:nvPicPr>
            <p:cNvPr id="97" name="Picture 96"/>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72721" y="4064584"/>
              <a:ext cx="386392" cy="548625"/>
            </a:xfrm>
            <a:prstGeom prst="rect">
              <a:avLst/>
            </a:prstGeom>
          </p:spPr>
        </p:pic>
        <p:pic>
          <p:nvPicPr>
            <p:cNvPr id="98" name="Picture 9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72721" y="3317781"/>
              <a:ext cx="386392" cy="548625"/>
            </a:xfrm>
            <a:prstGeom prst="rect">
              <a:avLst/>
            </a:prstGeom>
          </p:spPr>
        </p:pic>
        <p:pic>
          <p:nvPicPr>
            <p:cNvPr id="99" name="Picture 9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72721" y="2570978"/>
              <a:ext cx="386392" cy="548625"/>
            </a:xfrm>
            <a:prstGeom prst="rect">
              <a:avLst/>
            </a:prstGeom>
          </p:spPr>
        </p:pic>
        <p:pic>
          <p:nvPicPr>
            <p:cNvPr id="100" name="Picture 99"/>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911513" y="4064584"/>
              <a:ext cx="386392" cy="548625"/>
            </a:xfrm>
            <a:prstGeom prst="rect">
              <a:avLst/>
            </a:prstGeom>
          </p:spPr>
        </p:pic>
        <p:pic>
          <p:nvPicPr>
            <p:cNvPr id="101" name="Picture 100"/>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911513" y="3317781"/>
              <a:ext cx="386392" cy="548625"/>
            </a:xfrm>
            <a:prstGeom prst="rect">
              <a:avLst/>
            </a:prstGeom>
          </p:spPr>
        </p:pic>
        <p:pic>
          <p:nvPicPr>
            <p:cNvPr id="102" name="Picture 101"/>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50305" y="4064584"/>
              <a:ext cx="386392" cy="548625"/>
            </a:xfrm>
            <a:prstGeom prst="rect">
              <a:avLst/>
            </a:prstGeom>
          </p:spPr>
        </p:pic>
      </p:grpSp>
      <p:pic>
        <p:nvPicPr>
          <p:cNvPr id="105" name="Picture 4" descr="http://upload.wikimedia.org/wikipedia/commons/thumb/5/5b/AWS_Simple_Icons_Non-Service_Specific_AWS_Management_Console.svg/1000px-AWS_Simple_Icons_Non-Service_Specific_AWS_Management_Console.svg.png"/>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40861" y="1361440"/>
            <a:ext cx="2719341" cy="220929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bwMode="auto">
          <a:xfrm>
            <a:off x="1460971" y="3293756"/>
            <a:ext cx="2241799" cy="677070"/>
          </a:xfrm>
          <a:prstGeom prst="rect">
            <a:avLst/>
          </a:prstGeom>
          <a:noFill/>
          <a:ln>
            <a:noFill/>
          </a:ln>
          <a:effectLst/>
          <a:extLst/>
        </p:spPr>
        <p:txBody>
          <a:bodyPr vert="horz" wrap="square" lIns="121883" tIns="60941" rIns="121883" bIns="60941" numCol="1" rtlCol="0" anchor="t" anchorCtr="0" compatLnSpc="1">
            <a:prstTxWarp prst="textNoShape">
              <a:avLst/>
            </a:prstTxWarp>
            <a:spAutoFit/>
          </a:bodyPr>
          <a:lstStyle/>
          <a:p>
            <a:pPr algn="ctr">
              <a:buClr>
                <a:srgbClr val="E45785"/>
              </a:buClr>
            </a:pPr>
            <a:r>
              <a:rPr lang="en-US" sz="1800" b="1" kern="0" dirty="0" smtClean="0">
                <a:solidFill>
                  <a:schemeClr val="bg1"/>
                </a:solidFill>
                <a:latin typeface="Arial"/>
              </a:rPr>
              <a:t>SDN</a:t>
            </a:r>
            <a:br>
              <a:rPr lang="en-US" sz="1800" b="1" kern="0" dirty="0" smtClean="0">
                <a:solidFill>
                  <a:schemeClr val="bg1"/>
                </a:solidFill>
                <a:latin typeface="Arial"/>
              </a:rPr>
            </a:br>
            <a:r>
              <a:rPr lang="en-US" sz="1800" b="1" kern="0" dirty="0" smtClean="0">
                <a:solidFill>
                  <a:schemeClr val="bg1"/>
                </a:solidFill>
                <a:latin typeface="Arial"/>
              </a:rPr>
              <a:t>Controller</a:t>
            </a:r>
          </a:p>
        </p:txBody>
      </p:sp>
      <p:sp>
        <p:nvSpPr>
          <p:cNvPr id="153" name="TextBox 152"/>
          <p:cNvSpPr txBox="1"/>
          <p:nvPr/>
        </p:nvSpPr>
        <p:spPr bwMode="auto">
          <a:xfrm>
            <a:off x="8608550" y="3295672"/>
            <a:ext cx="2241799" cy="677070"/>
          </a:xfrm>
          <a:prstGeom prst="rect">
            <a:avLst/>
          </a:prstGeom>
          <a:noFill/>
          <a:ln>
            <a:noFill/>
          </a:ln>
          <a:effectLst/>
          <a:extLst/>
        </p:spPr>
        <p:txBody>
          <a:bodyPr vert="horz" wrap="square" lIns="121883" tIns="60941" rIns="121883" bIns="60941" numCol="1" rtlCol="0" anchor="t" anchorCtr="0" compatLnSpc="1">
            <a:prstTxWarp prst="textNoShape">
              <a:avLst/>
            </a:prstTxWarp>
            <a:spAutoFit/>
          </a:bodyPr>
          <a:lstStyle/>
          <a:p>
            <a:pPr algn="ctr">
              <a:buClr>
                <a:srgbClr val="E45785"/>
              </a:buClr>
            </a:pPr>
            <a:r>
              <a:rPr lang="en-US" sz="1800" b="1" kern="0" dirty="0" smtClean="0">
                <a:solidFill>
                  <a:schemeClr val="bg1"/>
                </a:solidFill>
                <a:latin typeface="Arial"/>
              </a:rPr>
              <a:t>Cloud Management</a:t>
            </a:r>
          </a:p>
        </p:txBody>
      </p:sp>
      <p:cxnSp>
        <p:nvCxnSpPr>
          <p:cNvPr id="11" name="Straight Connector 10"/>
          <p:cNvCxnSpPr/>
          <p:nvPr/>
        </p:nvCxnSpPr>
        <p:spPr bwMode="auto">
          <a:xfrm>
            <a:off x="3778537" y="2062480"/>
            <a:ext cx="1176905" cy="0"/>
          </a:xfrm>
          <a:prstGeom prst="line">
            <a:avLst/>
          </a:prstGeom>
          <a:noFill/>
          <a:ln w="19050" algn="ctr">
            <a:solidFill>
              <a:srgbClr val="000000"/>
            </a:solidFill>
            <a:prstDash val="sysDot"/>
            <a:miter lim="800000"/>
            <a:headEnd type="arrow" w="med" len="med"/>
            <a:tailEnd type="arrow" w="med" len="med"/>
          </a:ln>
          <a:effectLst/>
          <a:extLst/>
        </p:spPr>
      </p:cxn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50429" y="1877330"/>
            <a:ext cx="1500201" cy="695473"/>
          </a:xfrm>
          <a:prstGeom prst="rect">
            <a:avLst/>
          </a:prstGeom>
        </p:spPr>
      </p:pic>
      <p:pic>
        <p:nvPicPr>
          <p:cNvPr id="56" name="Picture 4" descr="http://upload.wikimedia.org/wikipedia/commons/thumb/5/5b/AWS_Simple_Icons_Non-Service_Specific_AWS_Management_Console.svg/1000px-AWS_Simple_Icons_Non-Service_Specific_AWS_Management_Console.svg.png"/>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819509" y="1282024"/>
            <a:ext cx="2767430" cy="2290318"/>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p:cNvSpPr txBox="1"/>
          <p:nvPr/>
        </p:nvSpPr>
        <p:spPr bwMode="auto">
          <a:xfrm>
            <a:off x="5082322" y="3315874"/>
            <a:ext cx="2241799" cy="400071"/>
          </a:xfrm>
          <a:prstGeom prst="rect">
            <a:avLst/>
          </a:prstGeom>
          <a:noFill/>
          <a:ln>
            <a:noFill/>
          </a:ln>
          <a:effectLst/>
          <a:extLst/>
        </p:spPr>
        <p:txBody>
          <a:bodyPr vert="horz" wrap="square" lIns="121883" tIns="60941" rIns="121883" bIns="60941" numCol="1" rtlCol="0" anchor="t" anchorCtr="0" compatLnSpc="1">
            <a:prstTxWarp prst="textNoShape">
              <a:avLst/>
            </a:prstTxWarp>
            <a:spAutoFit/>
          </a:bodyPr>
          <a:lstStyle/>
          <a:p>
            <a:pPr algn="ctr">
              <a:buClr>
                <a:srgbClr val="E45785"/>
              </a:buClr>
            </a:pPr>
            <a:r>
              <a:rPr lang="es-ES" sz="1800" b="1" kern="0" dirty="0" err="1" smtClean="0">
                <a:solidFill>
                  <a:schemeClr val="bg1"/>
                </a:solidFill>
                <a:latin typeface="Arial"/>
              </a:rPr>
              <a:t>Orchestrator</a:t>
            </a:r>
            <a:endParaRPr lang="en-US" sz="1800" b="1" kern="0" dirty="0" smtClean="0">
              <a:solidFill>
                <a:schemeClr val="bg1"/>
              </a:solidFill>
              <a:latin typeface="Arial"/>
            </a:endParaRPr>
          </a:p>
        </p:txBody>
      </p:sp>
      <p:cxnSp>
        <p:nvCxnSpPr>
          <p:cNvPr id="59" name="Straight Connector 58"/>
          <p:cNvCxnSpPr/>
          <p:nvPr/>
        </p:nvCxnSpPr>
        <p:spPr bwMode="auto">
          <a:xfrm>
            <a:off x="7431645" y="2058267"/>
            <a:ext cx="1176905" cy="0"/>
          </a:xfrm>
          <a:prstGeom prst="line">
            <a:avLst/>
          </a:prstGeom>
          <a:noFill/>
          <a:ln w="19050" algn="ctr">
            <a:solidFill>
              <a:srgbClr val="000000"/>
            </a:solidFill>
            <a:prstDash val="sysDot"/>
            <a:miter lim="800000"/>
            <a:headEnd type="arrow" w="med" len="med"/>
            <a:tailEnd type="arrow" w="med" len="med"/>
          </a:ln>
          <a:effectLst/>
          <a:extLst/>
        </p:spPr>
      </p:cxnSp>
      <p:pic>
        <p:nvPicPr>
          <p:cNvPr id="60" name="Picture 5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49689" y="1700621"/>
            <a:ext cx="615886" cy="902442"/>
          </a:xfrm>
          <a:prstGeom prst="rect">
            <a:avLst/>
          </a:prstGeom>
        </p:spPr>
      </p:pic>
      <p:sp>
        <p:nvSpPr>
          <p:cNvPr id="61" name="TextBox 60"/>
          <p:cNvSpPr txBox="1"/>
          <p:nvPr/>
        </p:nvSpPr>
        <p:spPr bwMode="auto">
          <a:xfrm>
            <a:off x="4960743" y="5750115"/>
            <a:ext cx="2241799" cy="400071"/>
          </a:xfrm>
          <a:prstGeom prst="rect">
            <a:avLst/>
          </a:prstGeom>
          <a:noFill/>
          <a:ln>
            <a:noFill/>
          </a:ln>
          <a:effectLst/>
          <a:extLst/>
        </p:spPr>
        <p:txBody>
          <a:bodyPr vert="horz" wrap="square" lIns="121883" tIns="60941" rIns="121883" bIns="60941" numCol="1" rtlCol="0" anchor="t" anchorCtr="0" compatLnSpc="1">
            <a:prstTxWarp prst="textNoShape">
              <a:avLst/>
            </a:prstTxWarp>
            <a:spAutoFit/>
          </a:bodyPr>
          <a:lstStyle/>
          <a:p>
            <a:pPr algn="ctr">
              <a:buClr>
                <a:srgbClr val="E45785"/>
              </a:buClr>
            </a:pPr>
            <a:r>
              <a:rPr lang="en-US" sz="1800" b="1" kern="0" dirty="0" smtClean="0">
                <a:solidFill>
                  <a:schemeClr val="bg1"/>
                </a:solidFill>
                <a:latin typeface="Arial"/>
              </a:rPr>
              <a:t>Computing Cloud</a:t>
            </a:r>
          </a:p>
        </p:txBody>
      </p:sp>
    </p:spTree>
    <p:extLst>
      <p:ext uri="{BB962C8B-B14F-4D97-AF65-F5344CB8AC3E}">
        <p14:creationId xmlns:p14="http://schemas.microsoft.com/office/powerpoint/2010/main" val="310153705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P_PowerPoint_sample slides_widescreen">
  <a:themeElements>
    <a:clrScheme name="Checkpoint">
      <a:dk1>
        <a:srgbClr val="4D4D4F"/>
      </a:dk1>
      <a:lt1>
        <a:srgbClr val="FFFFFF"/>
      </a:lt1>
      <a:dk2>
        <a:srgbClr val="777777"/>
      </a:dk2>
      <a:lt2>
        <a:srgbClr val="D5D5D5"/>
      </a:lt2>
      <a:accent1>
        <a:srgbClr val="F599B1"/>
      </a:accent1>
      <a:accent2>
        <a:srgbClr val="E45785"/>
      </a:accent2>
      <a:accent3>
        <a:srgbClr val="A82B52"/>
      </a:accent3>
      <a:accent4>
        <a:srgbClr val="72173D"/>
      </a:accent4>
      <a:accent5>
        <a:srgbClr val="E06025"/>
      </a:accent5>
      <a:accent6>
        <a:srgbClr val="FFE600"/>
      </a:accent6>
      <a:hlink>
        <a:srgbClr val="293896"/>
      </a:hlink>
      <a:folHlink>
        <a:srgbClr val="592351"/>
      </a:folHlink>
    </a:clrScheme>
    <a:fontScheme name="Checkpoint">
      <a:majorFont>
        <a:latin typeface="Arial"/>
        <a:ea typeface=""/>
        <a:cs typeface=""/>
      </a:majorFont>
      <a:minorFont>
        <a:latin typeface="Arial"/>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12700" algn="ctr">
          <a:noFill/>
          <a:miter lim="800000"/>
          <a:headEnd/>
          <a:tailEnd/>
        </a:ln>
        <a:effectLst/>
        <a:ex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80000"/>
          </a:lnSpc>
          <a:spcBef>
            <a:spcPts val="1200"/>
          </a:spcBef>
          <a:spcAft>
            <a:spcPts val="0"/>
          </a:spcAft>
          <a:buSzPct val="115000"/>
          <a:defRPr sz="2400" smtClean="0">
            <a:latin typeface="Calibri Light" charset="0"/>
            <a:ea typeface="Calibri Light" charset="0"/>
            <a:cs typeface="Calibri Light" charset="0"/>
          </a:defRPr>
        </a:defPPr>
      </a:lstStyle>
    </a:spDef>
    <a:lnDef>
      <a:spPr bwMode="auto">
        <a:solidFill>
          <a:schemeClr val="bg1"/>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bwMode="auto">
        <a:noFill/>
        <a:ln>
          <a:noFill/>
        </a:ln>
        <a:effectLst/>
        <a:extLst/>
      </a:spPr>
      <a:bodyPr vert="horz" wrap="none" lIns="72000" tIns="60941" rIns="72000" bIns="60941" numCol="1" rtlCol="0" anchor="ctr" anchorCtr="0" compatLnSpc="1">
        <a:prstTxWarp prst="textNoShape">
          <a:avLst/>
        </a:prstTxWarp>
        <a:spAutoFit/>
      </a:bodyPr>
      <a:lstStyle>
        <a:defPPr algn="ctr">
          <a:defRPr sz="2400" kern="0" smtClean="0">
            <a:solidFill>
              <a:schemeClr val="bg1"/>
            </a:solidFill>
            <a:latin typeface="Calibri Light" charset="0"/>
            <a:ea typeface="Calibri Light" charset="0"/>
            <a:cs typeface="Calibri Light" charset="0"/>
          </a:defRPr>
        </a:defPPr>
      </a:lstStyle>
    </a:txDef>
  </a:objectDefaults>
  <a:extraClrSchemeLst>
    <a:extraClrScheme>
      <a:clrScheme name="PPTtemplates_10_01_26_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templates_10_01_26_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templates_10_01_26_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templates_10_01_26_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templates_10_01_26_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templates_10_01_26_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templates_10_01_26_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templates_10_01_26_rp 8">
        <a:dk1>
          <a:srgbClr val="4E4E4E"/>
        </a:dk1>
        <a:lt1>
          <a:srgbClr val="FFFFFF"/>
        </a:lt1>
        <a:dk2>
          <a:srgbClr val="245491"/>
        </a:dk2>
        <a:lt2>
          <a:srgbClr val="777777"/>
        </a:lt2>
        <a:accent1>
          <a:srgbClr val="6553A0"/>
        </a:accent1>
        <a:accent2>
          <a:srgbClr val="000073"/>
        </a:accent2>
        <a:accent3>
          <a:srgbClr val="FFFFFF"/>
        </a:accent3>
        <a:accent4>
          <a:srgbClr val="414141"/>
        </a:accent4>
        <a:accent5>
          <a:srgbClr val="B8B3CD"/>
        </a:accent5>
        <a:accent6>
          <a:srgbClr val="000068"/>
        </a:accent6>
        <a:hlink>
          <a:srgbClr val="F06414"/>
        </a:hlink>
        <a:folHlink>
          <a:srgbClr val="A2B000"/>
        </a:folHlink>
      </a:clrScheme>
      <a:clrMap bg1="lt1" tx1="dk1" bg2="lt2" tx2="dk2" accent1="accent1" accent2="accent2" accent3="accent3" accent4="accent4" accent5="accent5" accent6="accent6" hlink="hlink" folHlink="folHlink"/>
    </a:extraClrScheme>
    <a:extraClrScheme>
      <a:clrScheme name="PPTtemplates_10_01_26_rp 9">
        <a:dk1>
          <a:srgbClr val="4E4E4E"/>
        </a:dk1>
        <a:lt1>
          <a:srgbClr val="FFFFFF"/>
        </a:lt1>
        <a:dk2>
          <a:srgbClr val="245491"/>
        </a:dk2>
        <a:lt2>
          <a:srgbClr val="777777"/>
        </a:lt2>
        <a:accent1>
          <a:srgbClr val="95B8CF"/>
        </a:accent1>
        <a:accent2>
          <a:srgbClr val="000073"/>
        </a:accent2>
        <a:accent3>
          <a:srgbClr val="FFFFFF"/>
        </a:accent3>
        <a:accent4>
          <a:srgbClr val="414141"/>
        </a:accent4>
        <a:accent5>
          <a:srgbClr val="C8D8E4"/>
        </a:accent5>
        <a:accent6>
          <a:srgbClr val="000068"/>
        </a:accent6>
        <a:hlink>
          <a:srgbClr val="F06414"/>
        </a:hlink>
        <a:folHlink>
          <a:srgbClr val="A2B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1" id="{0C328242-1B38-4F36-920D-F2A412C05D89}" vid="{EE17BF5E-1DFE-4C96-95FC-4B4CB577D01F}"/>
    </a:ext>
  </a:extLst>
</a:theme>
</file>

<file path=ppt/theme/theme2.xml><?xml version="1.0" encoding="utf-8"?>
<a:theme xmlns:a="http://schemas.openxmlformats.org/drawingml/2006/main" name="CP_Powerpoint_temp_2016_widescreen">
  <a:themeElements>
    <a:clrScheme name="Checkpoint">
      <a:dk1>
        <a:srgbClr val="4D4D4F"/>
      </a:dk1>
      <a:lt1>
        <a:srgbClr val="FFFFFF"/>
      </a:lt1>
      <a:dk2>
        <a:srgbClr val="777777"/>
      </a:dk2>
      <a:lt2>
        <a:srgbClr val="D5D5D5"/>
      </a:lt2>
      <a:accent1>
        <a:srgbClr val="F599B1"/>
      </a:accent1>
      <a:accent2>
        <a:srgbClr val="E45785"/>
      </a:accent2>
      <a:accent3>
        <a:srgbClr val="A82B52"/>
      </a:accent3>
      <a:accent4>
        <a:srgbClr val="72173D"/>
      </a:accent4>
      <a:accent5>
        <a:srgbClr val="E06025"/>
      </a:accent5>
      <a:accent6>
        <a:srgbClr val="FFE600"/>
      </a:accent6>
      <a:hlink>
        <a:srgbClr val="293896"/>
      </a:hlink>
      <a:folHlink>
        <a:srgbClr val="592351"/>
      </a:folHlink>
    </a:clrScheme>
    <a:fontScheme name="Checkpoint">
      <a:majorFont>
        <a:latin typeface="Arial"/>
        <a:ea typeface=""/>
        <a:cs typeface=""/>
      </a:majorFont>
      <a:minorFont>
        <a:latin typeface="Arial"/>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12700" algn="ctr">
          <a:noFill/>
          <a:miter lim="800000"/>
          <a:headEnd/>
          <a:tailEnd/>
        </a:ln>
        <a:effectLst/>
        <a:ex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80000"/>
          </a:lnSpc>
          <a:spcBef>
            <a:spcPts val="1200"/>
          </a:spcBef>
          <a:spcAft>
            <a:spcPts val="0"/>
          </a:spcAft>
          <a:buSzPct val="115000"/>
          <a:defRPr sz="2400" dirty="0" err="1" smtClean="0">
            <a:latin typeface="+mn-lt"/>
          </a:defRPr>
        </a:defPPr>
      </a:lstStyle>
    </a:spDef>
    <a:lnDef>
      <a:spPr bwMode="auto">
        <a:solidFill>
          <a:schemeClr val="bg1"/>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bwMode="auto">
        <a:noFill/>
        <a:ln>
          <a:noFill/>
        </a:ln>
        <a:effectLst/>
        <a:extLst/>
      </a:spPr>
      <a:bodyPr vert="horz" wrap="square" lIns="121883" tIns="60941" rIns="121883" bIns="60941" numCol="1" rtlCol="0" anchor="t" anchorCtr="0" compatLnSpc="1">
        <a:prstTxWarp prst="textNoShape">
          <a:avLst/>
        </a:prstTxWarp>
        <a:noAutofit/>
      </a:bodyPr>
      <a:lstStyle>
        <a:defPPr>
          <a:defRPr sz="2400" kern="0" smtClean="0">
            <a:latin typeface="+mn-lt"/>
          </a:defRPr>
        </a:defPPr>
      </a:lstStyle>
    </a:txDef>
  </a:objectDefaults>
  <a:extraClrSchemeLst>
    <a:extraClrScheme>
      <a:clrScheme name="PPTtemplates_10_01_26_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templates_10_01_26_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templates_10_01_26_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templates_10_01_26_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templates_10_01_26_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templates_10_01_26_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templates_10_01_26_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templates_10_01_26_rp 8">
        <a:dk1>
          <a:srgbClr val="4E4E4E"/>
        </a:dk1>
        <a:lt1>
          <a:srgbClr val="FFFFFF"/>
        </a:lt1>
        <a:dk2>
          <a:srgbClr val="245491"/>
        </a:dk2>
        <a:lt2>
          <a:srgbClr val="777777"/>
        </a:lt2>
        <a:accent1>
          <a:srgbClr val="6553A0"/>
        </a:accent1>
        <a:accent2>
          <a:srgbClr val="000073"/>
        </a:accent2>
        <a:accent3>
          <a:srgbClr val="FFFFFF"/>
        </a:accent3>
        <a:accent4>
          <a:srgbClr val="414141"/>
        </a:accent4>
        <a:accent5>
          <a:srgbClr val="B8B3CD"/>
        </a:accent5>
        <a:accent6>
          <a:srgbClr val="000068"/>
        </a:accent6>
        <a:hlink>
          <a:srgbClr val="F06414"/>
        </a:hlink>
        <a:folHlink>
          <a:srgbClr val="A2B000"/>
        </a:folHlink>
      </a:clrScheme>
      <a:clrMap bg1="lt1" tx1="dk1" bg2="lt2" tx2="dk2" accent1="accent1" accent2="accent2" accent3="accent3" accent4="accent4" accent5="accent5" accent6="accent6" hlink="hlink" folHlink="folHlink"/>
    </a:extraClrScheme>
    <a:extraClrScheme>
      <a:clrScheme name="PPTtemplates_10_01_26_rp 9">
        <a:dk1>
          <a:srgbClr val="4E4E4E"/>
        </a:dk1>
        <a:lt1>
          <a:srgbClr val="FFFFFF"/>
        </a:lt1>
        <a:dk2>
          <a:srgbClr val="245491"/>
        </a:dk2>
        <a:lt2>
          <a:srgbClr val="777777"/>
        </a:lt2>
        <a:accent1>
          <a:srgbClr val="95B8CF"/>
        </a:accent1>
        <a:accent2>
          <a:srgbClr val="000073"/>
        </a:accent2>
        <a:accent3>
          <a:srgbClr val="FFFFFF"/>
        </a:accent3>
        <a:accent4>
          <a:srgbClr val="414141"/>
        </a:accent4>
        <a:accent5>
          <a:srgbClr val="C8D8E4"/>
        </a:accent5>
        <a:accent6>
          <a:srgbClr val="000068"/>
        </a:accent6>
        <a:hlink>
          <a:srgbClr val="F06414"/>
        </a:hlink>
        <a:folHlink>
          <a:srgbClr val="A2B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0C328242-1B38-4F36-920D-F2A412C05D89}" vid="{EE17BF5E-1DFE-4C96-95FC-4B4CB577D01F}"/>
    </a:ext>
  </a:extLst>
</a:theme>
</file>

<file path=ppt/theme/theme3.xml><?xml version="1.0" encoding="utf-8"?>
<a:theme xmlns:a="http://schemas.openxmlformats.org/drawingml/2006/main" name="Office Theme">
  <a:themeElements>
    <a:clrScheme name="Checkpoint">
      <a:dk1>
        <a:srgbClr val="4D4D4F"/>
      </a:dk1>
      <a:lt1>
        <a:srgbClr val="FFFFFF"/>
      </a:lt1>
      <a:dk2>
        <a:srgbClr val="777777"/>
      </a:dk2>
      <a:lt2>
        <a:srgbClr val="D5D5D5"/>
      </a:lt2>
      <a:accent1>
        <a:srgbClr val="F599B1"/>
      </a:accent1>
      <a:accent2>
        <a:srgbClr val="E45785"/>
      </a:accent2>
      <a:accent3>
        <a:srgbClr val="A82B52"/>
      </a:accent3>
      <a:accent4>
        <a:srgbClr val="72173D"/>
      </a:accent4>
      <a:accent5>
        <a:srgbClr val="E06025"/>
      </a:accent5>
      <a:accent6>
        <a:srgbClr val="FFE600"/>
      </a:accent6>
      <a:hlink>
        <a:srgbClr val="293896"/>
      </a:hlink>
      <a:folHlink>
        <a:srgbClr val="592351"/>
      </a:folHlink>
    </a:clrScheme>
    <a:fontScheme name="Check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heckpoint">
      <a:dk1>
        <a:srgbClr val="4D4D4F"/>
      </a:dk1>
      <a:lt1>
        <a:srgbClr val="FFFFFF"/>
      </a:lt1>
      <a:dk2>
        <a:srgbClr val="777777"/>
      </a:dk2>
      <a:lt2>
        <a:srgbClr val="D5D5D5"/>
      </a:lt2>
      <a:accent1>
        <a:srgbClr val="F599B1"/>
      </a:accent1>
      <a:accent2>
        <a:srgbClr val="E45785"/>
      </a:accent2>
      <a:accent3>
        <a:srgbClr val="A82B52"/>
      </a:accent3>
      <a:accent4>
        <a:srgbClr val="72173D"/>
      </a:accent4>
      <a:accent5>
        <a:srgbClr val="E06025"/>
      </a:accent5>
      <a:accent6>
        <a:srgbClr val="FFE600"/>
      </a:accent6>
      <a:hlink>
        <a:srgbClr val="293896"/>
      </a:hlink>
      <a:folHlink>
        <a:srgbClr val="592351"/>
      </a:folHlink>
    </a:clrScheme>
    <a:fontScheme name="Check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73467</TotalTime>
  <Words>1397</Words>
  <Application>Microsoft Office PowerPoint</Application>
  <PresentationFormat>Custom</PresentationFormat>
  <Paragraphs>299</Paragraphs>
  <Slides>32</Slides>
  <Notes>18</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CP_PowerPoint_sample slides_widescreen</vt:lpstr>
      <vt:lpstr>CP_Powerpoint_temp_2016_widescreen</vt:lpstr>
      <vt:lpstr>PowerPoint Presentation</vt:lpstr>
      <vt:lpstr>PowerPoint Presentation</vt:lpstr>
      <vt:lpstr>PowerPoint Presentation</vt:lpstr>
      <vt:lpstr>PowerPoint Presentation</vt:lpstr>
      <vt:lpstr>PowerPoint Presentation</vt:lpstr>
      <vt:lpstr>PowerPoint Presentation</vt:lpstr>
      <vt:lpstr>SECURITY IN THE CLOUD &amp; SDN WORLD</vt:lpstr>
      <vt:lpstr>PowerPoint Presentation</vt:lpstr>
      <vt:lpstr>PowerPoint Presentation</vt:lpstr>
      <vt:lpstr>SECURITY AUTOMATION USE CASES</vt:lpstr>
      <vt:lpstr>PowerPoint Presentation</vt:lpstr>
      <vt:lpstr>PowerPoint Presentation</vt:lpstr>
      <vt:lpstr>PowerPoint Presentation</vt:lpstr>
      <vt:lpstr>PowerPoint Presentation</vt:lpstr>
      <vt:lpstr>PowerPoint Presentation</vt:lpstr>
      <vt:lpstr>Automatic Deployment of Security</vt:lpstr>
      <vt:lpstr>Scale-Up &amp; Scale-Out</vt:lpstr>
      <vt:lpstr>PowerPoint Presentation</vt:lpstr>
      <vt:lpstr>Routes in AWS and Azure</vt:lpstr>
      <vt:lpstr>PowerPoint Presentation</vt:lpstr>
      <vt:lpstr>Basic single GW Architecture</vt:lpstr>
      <vt:lpstr>PowerPoint Presentation</vt:lpstr>
      <vt:lpstr>Single GW in Azure</vt:lpstr>
      <vt:lpstr>LB Sandwiched Autoscaling Group</vt:lpstr>
      <vt:lpstr>VM Scale Set</vt:lpstr>
      <vt:lpstr>AUTOMATE, AUTOMATE, AUTOMATE</vt:lpstr>
      <vt:lpstr>PowerPoint Presentation</vt:lpstr>
      <vt:lpstr>PowerPoint Presentation</vt:lpstr>
      <vt:lpstr>PowerPoint Presentation</vt:lpstr>
      <vt:lpstr>PowerPoint Presentation</vt:lpstr>
      <vt:lpstr>PowerPoint Presentation</vt:lpstr>
      <vt:lpstr>PowerPoint Presentation</vt:lpstr>
    </vt:vector>
  </TitlesOfParts>
  <Company>Check Point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Itai Greenberg</dc:creator>
  <cp:lastModifiedBy>Gregory Pepper</cp:lastModifiedBy>
  <cp:revision>302</cp:revision>
  <cp:lastPrinted>2013-06-12T23:53:29Z</cp:lastPrinted>
  <dcterms:created xsi:type="dcterms:W3CDTF">2016-07-10T13:39:53Z</dcterms:created>
  <dcterms:modified xsi:type="dcterms:W3CDTF">2017-06-09T16:01:23Z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
    <vt:lpwstr>Confidential</vt:lpwstr>
  </property>
  <property fmtid="{D5CDD505-2E9C-101B-9397-08002B2CF9AE}" pid="3" name="ClassificationDisplay">
    <vt:lpwstr>[Confidential] For designated groups and individuals</vt:lpwstr>
  </property>
  <property fmtid="{D5CDD505-2E9C-101B-9397-08002B2CF9AE}" pid="4" name="ClassificationEntries">
    <vt:lpwstr>50</vt:lpwstr>
  </property>
  <property fmtid="{D5CDD505-2E9C-101B-9397-08002B2CF9AE}" pid="5" name="Classification_1">
    <vt:lpwstr>WGB8ZnR5dHdGZkpmfmpwanSJPnOXICeDOz0rm46QczeDLSQubzs0Nj4nVFE=</vt:lpwstr>
  </property>
  <property fmtid="{D5CDD505-2E9C-101B-9397-08002B2CF9AE}" pid="6" name="Classification_2">
    <vt:lpwstr>WGB8ZnR5dHdGZEpifGp2YXSJPnOGKjqRIDAtgZ+dKSlIOjUgNYJfIS8pJSpATw==</vt:lpwstr>
  </property>
  <property fmtid="{D5CDD505-2E9C-101B-9397-08002B2CF9AE}" pid="7" name="Classification_3">
    <vt:lpwstr>WGB8ZnR5dHdGZEpifGp2Z3SJPnOVNzuDLDc8io9POjWWKS5+hjkhMjRcVA==</vt:lpwstr>
  </property>
  <property fmtid="{D5CDD505-2E9C-101B-9397-08002B2CF9AE}" pid="8" name="Classification_4">
    <vt:lpwstr>WGB8ZnR5dHdGZEpifGp2ZHSJPnONLDOfJS1oPY6HPDeaKzEgMFKWg5qNj1oiLyQ0NEBC</vt:lpwstr>
  </property>
  <property fmtid="{D5CDD505-2E9C-101B-9397-08002B2CF9AE}" pid="9" name="Classification_5">
    <vt:lpwstr>WGB1f2l7dXVVd0FidWJ8aGduU4mIfoaSOiA6hoiALSFIOjUgNYJfIS8pJSpATw==</vt:lpwstr>
  </property>
  <property fmtid="{D5CDD505-2E9C-101B-9397-08002B2CF9AE}" pid="10" name="Verifier">
    <vt:lpwstr>LiAqLy8tICqSPpE+</vt:lpwstr>
  </property>
  <property fmtid="{D5CDD505-2E9C-101B-9397-08002B2CF9AE}" pid="11" name="PolicyName">
    <vt:lpwstr>LiAqLy8tICqSPpE+</vt:lpwstr>
  </property>
  <property fmtid="{D5CDD505-2E9C-101B-9397-08002B2CF9AE}" pid="12" name="Version">
    <vt:lpwstr>Xw==</vt:lpwstr>
  </property>
  <property fmtid="{D5CDD505-2E9C-101B-9397-08002B2CF9AE}" pid="13" name="PolicyID">
    <vt:lpwstr>Xn1xLyMoIHRLbpYweH1xM2BqXnAmIDFaeWN5i1lCenBEeich</vt:lpwstr>
  </property>
  <property fmtid="{D5CDD505-2E9C-101B-9397-08002B2CF9AE}" pid="14" name="DomainID">
    <vt:lpwstr>XX90eXZ5dXRLZ0Bif311YmRpXnh1dWRaeWR4X1tEeHVDeHV1</vt:lpwstr>
  </property>
  <property fmtid="{D5CDD505-2E9C-101B-9397-08002B2CF9AE}" pid="15" name="HText">
    <vt:lpwstr>NowrJyAgISGII5kzI41llDsrUywgNj2QJzU8io9ULzecPTU2dIiKl1+FioWZiYiRipGenA==</vt:lpwstr>
  </property>
  <property fmtid="{D5CDD505-2E9C-101B-9397-08002B2CF9AE}" pid="16" name="FText">
    <vt:lpwstr>NowrJyAgISGII5kzI41llDsrUywgNj2QJzU8io9ULzecPTU2dIiKl1+FioWZiYiRipGenA==</vt:lpwstr>
  </property>
  <property fmtid="{D5CDD505-2E9C-101B-9397-08002B2CF9AE}" pid="17" name="WMark">
    <vt:lpwstr/>
  </property>
  <property fmtid="{D5CDD505-2E9C-101B-9397-08002B2CF9AE}" pid="18" name="Set">
    <vt:lpwstr>OT0xLA==</vt:lpwstr>
  </property>
  <property fmtid="{D5CDD505-2E9C-101B-9397-08002B2CF9AE}" pid="19" name="Classification_6">
    <vt:lpwstr>W2B1eml7dXVVd0FidWR8aGZpU4mIfoaSOiA6hoiALSFILC4wJoaAkj+PjISTlJGalp6GQZOKn08tLiY8OigtIFY=</vt:lpwstr>
  </property>
  <property fmtid="{D5CDD505-2E9C-101B-9397-08002B2CF9AE}" pid="20" name="Classification_7">
    <vt:lpwstr>VWBzZnR5dHBGbkphfmp0anSYPnOGKjqRIDAtgZ+dKSlIKy8sNSmHm5qPj5Gflo+BUZOdgksmOD0oSDcrOSA=</vt:lpwstr>
  </property>
  <property fmtid="{D5CDD505-2E9C-101B-9397-08002B2CF9AE}" pid="21" name="Classification_8">
    <vt:lpwstr>VWBzZnR5dHBGbkpneGp0ZHSYPnOVNzuDLDc8io9PKy+aKYUmPIyHmI+DjY+EUYKakksxJTkkXzAsKT8=</vt:lpwstr>
  </property>
  <property fmtid="{D5CDD505-2E9C-101B-9397-08002B2CF9AE}" pid="22" name="Classification_9">
    <vt:lpwstr>VWBzZnR5dHBGZkBofmB/YGZ5MoV+jT2QITgxTzmROzGBISYxMY1fkJWFhSGTl4SWlICdhp6RXJeGiEgtPyUtPSIyMzs=</vt:lpwstr>
  </property>
  <property fmtid="{D5CDD505-2E9C-101B-9397-08002B2CF9AE}" pid="23" name="Classification_10">
    <vt:lpwstr>VWB8ZnR5dHBGZkpnfWp2YnSJPnOGKjqRIDAtgZ+dKSlIKy8sNSmHm5qPj5Gflo+BUZOdgksmOD0oSDcrOSA=</vt:lpwstr>
  </property>
  <property fmtid="{D5CDD505-2E9C-101B-9397-08002B2CF9AE}" pid="24" name="Classification_11">
    <vt:lpwstr>VWB8ZnR5dHBGZkpne2p3ZHSJPnOVNzuDLDc8io9PKy+aKYUmPIyHmI+DjY+EUYKakksxJTkkXzAsKT8=</vt:lpwstr>
  </property>
  <property fmtid="{D5CDD505-2E9C-101B-9397-08002B2CF9AE}" pid="25" name="Classification_12">
    <vt:lpwstr>VGB9ZnR5dHBGY0pgd2p0a3SJPnOGKjqRIDAtgZ+dKSlIKy8sNSmHm5qPj5Gflo+BUZOdgksmOD0oSD5YQlxcPVZH</vt:lpwstr>
  </property>
  <property fmtid="{D5CDD505-2E9C-101B-9397-08002B2CF9AE}" pid="26" name="Classification_13">
    <vt:lpwstr>VGB9ZnR5dHBGY0pgd2p2YXSJPnOVNzuDLDc8io9PKy+aKYUmPIyHmI+DjY+EUYKakksxJTkkXzlfUkNeWFxc</vt:lpwstr>
  </property>
  <property fmtid="{D5CDD505-2E9C-101B-9397-08002B2CF9AE}" pid="27" name="Classification_14">
    <vt:lpwstr>XH5re3Zmd3RXY1BhdWVyaGRgU5iIfpeYJzIhi46aPCySJH4mPoCFM5yEgYKbj46ckYRcjJ+ISTcjLDJDOFpbIFZaT0Y=</vt:lpwstr>
  </property>
  <property fmtid="{D5CDD505-2E9C-101B-9397-08002B2CF9AE}" pid="28" name="Classification_15">
    <vt:lpwstr>XH5re3Zmd3RXY1BmdWBxaGVuU5iIfoSFJiAtjJ+RLH6QIiwklIqMlpyHlI6ZkZVbnJ+fVDMvOzVEKEVZRVxBIFc=</vt:lpwstr>
  </property>
  <property fmtid="{D5CDD505-2E9C-101B-9397-08002B2CF9AE}" pid="29" name="Classification_16">
    <vt:lpwstr>XH1rfWl7dXVSd0FidWF8aGZhU4mIfoaSOiA6hoiALSFIKy8sNSmHm5qPj5Gflo+BUZOdgksmOD0oSD5YQlxcPVZG</vt:lpwstr>
  </property>
  <property fmtid="{D5CDD505-2E9C-101B-9397-08002B2CF9AE}" pid="30" name="Classification_17">
    <vt:lpwstr>XH1rfWl7dXVSd0FidWF8aGdhU4mIfoSFJiAtjJ+RLH6QIiwklIqMlpyHlI6ZkZVbnJ+fVDMvOzVEKEVZRVxBIFc=</vt:lpwstr>
  </property>
  <property fmtid="{D5CDD505-2E9C-101B-9397-08002B2CF9AE}" pid="31" name="Classification_18">
    <vt:lpwstr>XH1rfWl7dXVSd0FidWNzaGFpU4mIfpeYJzIhi46aPCySJH4mPoCFM5yEgYKbj46ckYRcjJ+ISTcjLDJDOFpbIFZaT0Y=</vt:lpwstr>
  </property>
  <property fmtid="{D5CDD505-2E9C-101B-9397-08002B2CF9AE}" pid="32" name="Classification_19">
    <vt:lpwstr>XH1rfWl7dXVSd0FidWN9aGRtU4mIfoSFJiAtjJ+RLH6QIiwklIqMlpyHlI6ZkZVbnJ+fVDMvOzVEKEVZRVxBIFc=</vt:lpwstr>
  </property>
  <property fmtid="{D5CDD505-2E9C-101B-9397-08002B2CF9AE}" pid="33" name="Classification_20">
    <vt:lpwstr>XH1rcWl7dXVSd0NofmR/Z2x5I4V+iztXijgpnJidLiyQKTEsO4dfmYuEi4yAjI41nJiXjJuVnZ2HkV2NmoFXWjI/MDogLCBPLiAvOENc</vt:lpwstr>
  </property>
  <property fmtid="{D5CDD505-2E9C-101B-9397-08002B2CF9AE}" pid="34" name="Classification_21">
    <vt:lpwstr>XH1reHBmd3RXY1Bjf2p1ZW5sQWiEiG8lLCc8nYKXPCCXc36PgCErPi8/K0w0Oi05T0E=</vt:lpwstr>
  </property>
  <property fmtid="{D5CDD505-2E9C-101B-9397-08002B2CF9AE}" pid="35" name="Classification_22">
    <vt:lpwstr>XH1reHBmd3RXY1Bjf2p1am5pR2iEiG8nOzs8ioiALSFIIjEtO4SUgJAsh4mVnIqFkJmcm16GnZlSLycmOiE8QylaOzI8M19T</vt:lpwstr>
  </property>
  <property fmtid="{D5CDD505-2E9C-101B-9397-08002B2CF9AE}" pid="36" name="Classification_23">
    <vt:lpwstr>XH1re3Nmd3RXY1BjfWpxYm5rR2iViG85JnSLg4qHOyyVISYkIICLnUSei4SZjCGWl5WRhICKm5qdS5CBmFc/US41Pjw6LQ==</vt:lpwstr>
  </property>
  <property fmtid="{D5CDD505-2E9C-101B-9397-08002B2CF9AE}" pid="37" name="Classification_24">
    <vt:lpwstr>XGB1cGl7dXVTd0FidWN3aGBqU4mIfoaSOiA6hoiALSFIc4aPnShJPklbVFFdT1A=</vt:lpwstr>
  </property>
  <property fmtid="{D5CDD505-2E9C-101B-9397-08002B2CF9AE}" pid="38" name="Classification_25">
    <vt:lpwstr>XGB1cGl7dXVTd0FidWR8aGZvU4mIfoSFJiAtjJ+RLH6QIiwklIqMlpyHlI6ZkZVbnJ+fVDMvOzVEKEVZRVxBIFc=</vt:lpwstr>
  </property>
  <property fmtid="{D5CDD505-2E9C-101B-9397-08002B2CF9AE}" pid="39" name="Classification_26">
    <vt:lpwstr>XGB1cGl7dXVTd0FidWV1aGdrU4mIfpeYJzIhi46aPCySJH4mPoCFM5yEgYKbj46ckYRcjJ+ISTcjLDJDOFpbIFZaT0Y=</vt:lpwstr>
  </property>
  <property fmtid="{D5CDD505-2E9C-101B-9397-08002B2CF9AE}" pid="40" name="Classification_27">
    <vt:lpwstr>XGB1cGl7dXVTd0FidWV0aGZgU4mIfoSFJiAtjJ+RLH6QIiwklIqMlpyHlI6ZkZVbnJ+fVDMvOzVEKEVZRVxBIFc=</vt:lpwstr>
  </property>
  <property fmtid="{D5CDD505-2E9C-101B-9397-08002B2CF9AE}" pid="41" name="Classification_28">
    <vt:lpwstr>XGB2eWl7dXVTd0lofml/Ymx5MoV+iztXijgpnJidLiyQKTEsO4dfkJWFhSGTl4SWlICdhp6RXJeGiEgtPyUtPStBSEdAUl9T</vt:lpwstr>
  </property>
  <property fmtid="{D5CDD505-2E9C-101B-9397-08002B2CF9AE}" pid="42" name="Classification_29">
    <vt:lpwstr>XGB2eWl7dXVTd0lofWd/Y2d5MoV+lzGEPSYhjJ+RLH5Ii4+MlUQpRUhcVExATg==</vt:lpwstr>
  </property>
  <property fmtid="{D5CDD505-2E9C-101B-9397-08002B2CF9AE}" pid="43" name="Classification_30">
    <vt:lpwstr>XGB2eWl7dXVTd0lofWh/Z2x5MoV+iztXijgpnJidLiyQKTEsO4dfkJWFhSGTl4SWlICdhp6RXJeGiEgtPyUtPStBSEdAUl9T</vt:lpwstr>
  </property>
  <property fmtid="{D5CDD505-2E9C-101B-9397-08002B2CF9AE}" pid="44" name="Classification_31">
    <vt:lpwstr>XGB2eWl7dXVTd0lofGR/YWd5MoV+lzGEPSYhjJ+RLH5Ii4+MlUQpRUhcVExATg==</vt:lpwstr>
  </property>
  <property fmtid="{D5CDD505-2E9C-101B-9397-08002B2CF9AE}" pid="45" name="Classification_32">
    <vt:lpwstr>XGB2eWl7dXVTd0lofGV/Ym15MoV+iztXijgpnJidLiyQKTEsO4dfkJWFhSGTl4SWlICdhp6RXJeGiEgtPyUtPStBSEdAUl9T</vt:lpwstr>
  </property>
  <property fmtid="{D5CDD505-2E9C-101B-9397-08002B2CF9AE}" pid="46" name="Classification_33">
    <vt:lpwstr>XGB2eWl7dXVTd0loe2B/Y2R5MoV+lzGEPSYhjJ+RLH5Ii4+MlUQpRUhcVExATg==</vt:lpwstr>
  </property>
  <property fmtid="{D5CDD505-2E9C-101B-9397-08002B2CF9AE}" pid="47" name="Classification_34">
    <vt:lpwstr>XGB2eWl7dXVTd0loe2J/YWZ5MoV+iztXijgpnJidLiyQKTEsO4dfkJWFhSGTl4SWlICdhp6RXJeGiEgtPyUtPStBSEdAUl9T</vt:lpwstr>
  </property>
  <property fmtid="{D5CDD505-2E9C-101B-9397-08002B2CF9AE}" pid="48" name="Classification_35">
    <vt:lpwstr>XGB2eWl7dXVTd0Fof2F/Z2d5I4V+lzGEPSYhjJ+RLH5Ii4+MlUQpRUhcVExATg==</vt:lpwstr>
  </property>
  <property fmtid="{D5CDD505-2E9C-101B-9397-08002B2CF9AE}" pid="49" name="Classification_36">
    <vt:lpwstr>XGB2eWl7dXVTd0FoemB/Ymd5I4V+iztXijgpnJidLiyQKTEsO4dfmYuEi4yAjI41nJiXjJuVnZ2HkV2NmoFXWjI/MDogLCBPLiAvOENc</vt:lpwstr>
  </property>
  <property fmtid="{D5CDD505-2E9C-101B-9397-08002B2CF9AE}" pid="50" name="Classification_37">
    <vt:lpwstr>XGB2eWl7dXVTd0Nofmd/Y2B5I4V+lzGEPSYhjJ+RLH5Ii4+MlUQpRUhcVExATg==</vt:lpwstr>
  </property>
  <property fmtid="{D5CDD505-2E9C-101B-9397-08002B2CF9AE}" pid="51" name="Classification_38">
    <vt:lpwstr>XGB2eWl7dXVTd0Nofmd/YGV5I4V+iztXijgpnJidLiyQKTEsO4dfkJWFhSGTl4SWlICdhp6RXJeGiEgtPyUtPStBSEdAUl9T</vt:lpwstr>
  </property>
  <property fmtid="{D5CDD505-2E9C-101B-9397-08002B2CF9AE}" pid="52" name="Classification_39">
    <vt:lpwstr>XGB2eWl7dXVTd0NofGZ/Y2N5I4V+lzGEPSYhjJ+RLH5IgpGNmyQ0IDBBICQ8M1FE</vt:lpwstr>
  </property>
  <property fmtid="{D5CDD505-2E9C-101B-9397-08002B2CF9AE}" pid="53" name="Classification_40">
    <vt:lpwstr>XGB2eWl7dXVTd0dof2Z/YWd5I4V+iztXijgpnJidLiyQKTEsO4dfkJWFhSGTl4SWlICdhp6RXJeGiEgtPyUtPStBSEdAUl9T</vt:lpwstr>
  </property>
  <property fmtid="{D5CDD505-2E9C-101B-9397-08002B2CF9AE}" pid="54" name="Classification_41">
    <vt:lpwstr>XGB2eGl7dXVTd0lofmd/ZmN5MoV+lzGEPSYhjJ+RLH5Ii4+MlUQpRUhcVExATg==</vt:lpwstr>
  </property>
  <property fmtid="{D5CDD505-2E9C-101B-9397-08002B2CF9AE}" pid="55" name="Classification_42">
    <vt:lpwstr>XGB2eGl7dXVTd0FidWF2aGFuU4mIfpqYaZckjpiHISOaKyQxPYaKSJyGjYAwnImQnJuCgJmLhlqKip5VNiYlUUs6SUBAT0JSWw==</vt:lpwstr>
  </property>
  <property fmtid="{D5CDD505-2E9C-101B-9397-08002B2CF9AE}" pid="56" name="Classification_43">
    <vt:lpwstr>XGB2eGl7dXVTd0FidWFxaGdgU4mIfoaSOiA6hoiALSFIKy8sNSmHm5qPj5Gflo+BUZOdgksmOD0oSD5YQlxcPVZG</vt:lpwstr>
  </property>
  <property fmtid="{D5CDD505-2E9C-101B-9397-08002B2CF9AE}" pid="57" name="Classification_44">
    <vt:lpwstr>XGB2eGl7dXVTd0FidWFwaGFvU4mIfoSFJiAtjJ+RLH6QIiwklIqMlpyHlI6ZkZVbnJ+fVDMvOzVEKEVZRVxBIFc=</vt:lpwstr>
  </property>
  <property fmtid="{D5CDD505-2E9C-101B-9397-08002B2CF9AE}" pid="58" name="Classification_45">
    <vt:lpwstr>XGB2eGl7dXVTd0FidWFyaGRhU4mIfpqYaZckjpiHISOaKyQxPYaKSJyGjYAwnImQnJuCgJmLhlqKip5VNiYlUUs6SUBAT0JSWw==</vt:lpwstr>
  </property>
  <property fmtid="{D5CDD505-2E9C-101B-9397-08002B2CF9AE}" pid="59" name="Classification_46">
    <vt:lpwstr>XGB2cWl7dXVTd0FidWN3aGdtU4mIfpeYJzIhi46aPCySJH4mPoCFM5yEgYKbj46ckYRcjJ+ISTcjLDJDOFpbIFZaT0Y=</vt:lpwstr>
  </property>
  <property fmtid="{D5CDD505-2E9C-101B-9397-08002B2CF9AE}" pid="60" name="Classification_47">
    <vt:lpwstr>XGB2cWl7dXVTd0FidWN3aGBhU4mIfoSFJiAtjJ+RLH6QIiwklIqMlpyHlI6ZkZVbnJ+fVDMvOzVEKEVZRVxBIFc=</vt:lpwstr>
  </property>
  <property fmtid="{D5CDD505-2E9C-101B-9397-08002B2CF9AE}" pid="61" name="Classification_48">
    <vt:lpwstr>XGB2cWl7dXVTd0FidWN3aGFuU4mIfpqYaZckjpiHISOaKyQxPYaKSJyGjYAwnImQnJuCgJmLhlqKip5VNiYlUUs6SUBAT0JSWw==</vt:lpwstr>
  </property>
  <property fmtid="{D5CDD505-2E9C-101B-9397-08002B2CF9AE}" pid="62" name="Classification_49">
    <vt:lpwstr>XGB2cWl7dXVTd0FidWN2aGRqU4mIfoaSOiA6hoiALSFIKy8sNSmHm5qPj5Gflo+BUZOdgksmOD0oSD5YQlxcPVZG</vt:lpwstr>
  </property>
  <property fmtid="{D5CDD505-2E9C-101B-9397-08002B2CF9AE}" pid="63" name="Classification_50">
    <vt:lpwstr>XGB2cWl7dXVTd0FidWN2aGRgU4mIfoSFJiAtjJ+RLH6QIiwklIqMlpyHlI6ZkZVbnJ+fVDMvOzVEKEVZRVxBIFc=</vt:lpwstr>
  </property>
  <property fmtid="{D5CDD505-2E9C-101B-9397-08002B2CF9AE}" pid="64" name="lqminfo">
    <vt:i4>26</vt:i4>
  </property>
  <property fmtid="{D5CDD505-2E9C-101B-9397-08002B2CF9AE}" pid="65" name="lqmsess">
    <vt:lpwstr>c5069b11-2872-42ce-ac50-acf13237f774</vt:lpwstr>
  </property>
</Properties>
</file>