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3820-5481-4B2B-8D72-5B7D751D7C95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D477-69E3-4ECA-B2BC-DB228A9C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3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33820-5481-4B2B-8D72-5B7D751D7C95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FD477-69E3-4ECA-B2BC-DB228A9C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0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Digital Battlefield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1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Insurance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2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Supply Chain Attack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92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Higher Education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Hotels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1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Technology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1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Players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5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Report: Countries Prepping for Cyber War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3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53"/>
    </mc:Choice>
    <mc:Fallback>
      <p:transition spd="slow" advTm="18235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Events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5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4"/>
    </mc:Choice>
    <mc:Fallback>
      <p:transition spd="slow" advTm="7681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0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34"/>
    </mc:Choice>
    <mc:Fallback>
      <p:transition spd="slow" advTm="23643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7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64"/>
    </mc:Choice>
    <mc:Fallback>
      <p:transition spd="slow" advTm="8776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92"/>
    </mc:Choice>
    <mc:Fallback>
      <p:transition spd="slow" advTm="1198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92"/>
    </mc:Choice>
    <mc:Fallback>
      <p:transition spd="slow" advTm="1198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3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92"/>
    </mc:Choice>
    <mc:Fallback>
      <p:transition spd="slow" advTm="1198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2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44"/>
    </mc:Choice>
    <mc:Fallback>
      <p:transition spd="slow" advTm="11224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are the Hactivists and how are they influenced?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37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 Tests Required – Spelling is Optional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are the Targets and Why?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5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are the Targets and Why?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1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Who are the Targets and Why?</a:t>
            </a:r>
            <a:endParaRPr lang="en-US" sz="3200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Methods: DDOS Sources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30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Methods: DDOS Types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4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Methods: Herding the Meat-Bots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1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Methods: Easy to Use Toys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9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35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we’ll cover today…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8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34"/>
    </mc:Choice>
    <mc:Fallback>
      <p:transition spd="slow" advTm="3643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0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1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02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37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1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12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Attack Methods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10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Events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00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the Enterprise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68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War in Cyberspace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7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the Enterprise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the Enterprise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9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the Enterprise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63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National Defense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0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2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FNS Incident Management Framework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47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01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7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2012 - Retail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Social Media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2012 - Government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clips from 2012 – Card Processing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7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On-screen Show (4:3)</PresentationFormat>
  <Paragraphs>54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The Digital Battlefield</vt:lpstr>
      <vt:lpstr>Intro</vt:lpstr>
      <vt:lpstr>Intro</vt:lpstr>
      <vt:lpstr>What we’ll cover today…</vt:lpstr>
      <vt:lpstr>The War in Cyberspace</vt:lpstr>
      <vt:lpstr>News clips from 2012 - Retail</vt:lpstr>
      <vt:lpstr>News clips from 2012 – Social Media</vt:lpstr>
      <vt:lpstr>News clips from 2012 - Government</vt:lpstr>
      <vt:lpstr>News clips from 2012 – Card Processing</vt:lpstr>
      <vt:lpstr>News clips from 2012 – Insurance</vt:lpstr>
      <vt:lpstr>News clips from 2012 – Supply Chain Attack</vt:lpstr>
      <vt:lpstr>News clips from 2012 – Higher Education</vt:lpstr>
      <vt:lpstr>News clips from 2012 – Hotels</vt:lpstr>
      <vt:lpstr>News clips from 2012 – Technology</vt:lpstr>
      <vt:lpstr>The Players</vt:lpstr>
      <vt:lpstr>PowerPoint Presentation</vt:lpstr>
      <vt:lpstr>Report: Countries Prepping for Cyber War</vt:lpstr>
      <vt:lpstr>Attackers</vt:lpstr>
      <vt:lpstr>Current Events</vt:lpstr>
      <vt:lpstr>Attackers</vt:lpstr>
      <vt:lpstr>Attackers</vt:lpstr>
      <vt:lpstr>Attackers</vt:lpstr>
      <vt:lpstr>Attackers</vt:lpstr>
      <vt:lpstr>Attackers</vt:lpstr>
      <vt:lpstr>Attackers</vt:lpstr>
      <vt:lpstr>Attackers</vt:lpstr>
      <vt:lpstr>PowerPoint Presentation</vt:lpstr>
      <vt:lpstr>Who are the Hactivists and how are they influenced?</vt:lpstr>
      <vt:lpstr>No Tests Required – Spelling is Optional</vt:lpstr>
      <vt:lpstr>Who are the Targets and Why?</vt:lpstr>
      <vt:lpstr>Who are the Targets and Why?</vt:lpstr>
      <vt:lpstr>Who are the Targets and Why?</vt:lpstr>
      <vt:lpstr>Attack Methods: DDOS Sources</vt:lpstr>
      <vt:lpstr>Attack Methods: DDOS Types</vt:lpstr>
      <vt:lpstr>Attack Methods: Herding the Meat-Bots</vt:lpstr>
      <vt:lpstr>Attack Methods: Easy to Use Toys</vt:lpstr>
      <vt:lpstr>Attack Methods</vt:lpstr>
      <vt:lpstr>Attack Methods</vt:lpstr>
      <vt:lpstr>Attack Methods</vt:lpstr>
      <vt:lpstr>Attack Methods</vt:lpstr>
      <vt:lpstr>Attack Methods</vt:lpstr>
      <vt:lpstr>Attack Methods</vt:lpstr>
      <vt:lpstr>Attack Methods</vt:lpstr>
      <vt:lpstr>Attack Methods</vt:lpstr>
      <vt:lpstr>Attack Methods</vt:lpstr>
      <vt:lpstr>Attack Methods</vt:lpstr>
      <vt:lpstr>Current Events</vt:lpstr>
      <vt:lpstr>State of the Enterprise</vt:lpstr>
      <vt:lpstr>PowerPoint Presentation</vt:lpstr>
      <vt:lpstr>PowerPoint Presentation</vt:lpstr>
      <vt:lpstr>State of the Enterprise</vt:lpstr>
      <vt:lpstr>State of the Enterprise</vt:lpstr>
      <vt:lpstr>State of the Enterprise</vt:lpstr>
      <vt:lpstr>Future National Defense</vt:lpstr>
      <vt:lpstr>Recommendations</vt:lpstr>
      <vt:lpstr>FNS Incident Management Framework</vt:lpstr>
      <vt:lpstr>Recommendations</vt:lpstr>
      <vt:lpstr>Recommendations</vt:lpstr>
      <vt:lpstr>PowerPoint Presentation</vt:lpstr>
    </vt:vector>
  </TitlesOfParts>
  <Company>Fishnet Security,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Digital Battlefield</dc:title>
  <dc:creator>Clark, Colby (Idaho)</dc:creator>
  <cp:lastModifiedBy>Clark, Colby (Idaho)</cp:lastModifiedBy>
  <cp:revision>1</cp:revision>
  <dcterms:created xsi:type="dcterms:W3CDTF">2013-05-21T07:19:06Z</dcterms:created>
  <dcterms:modified xsi:type="dcterms:W3CDTF">2013-05-21T07:19:06Z</dcterms:modified>
</cp:coreProperties>
</file>